
<file path=[Content_Types].xml><?xml version="1.0" encoding="utf-8"?>
<Types xmlns="http://schemas.openxmlformats.org/package/2006/content-types">
  <Default Extension="jfif" ContentType="image/jpeg"/>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2.xml" ContentType="application/vnd.openxmlformats-officedocument.presentationml.tags+xml"/>
  <Override PartName="/ppt/tags/tag3.xml" ContentType="application/vnd.openxmlformats-officedocument.presentationml.tags+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notesSlides/notesSlide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rawings/drawing1.xml" ContentType="application/vnd.openxmlformats-officedocument.drawingml.chartshapes+xml"/>
  <Override PartName="/ppt/tags/tag16.xml" ContentType="application/vnd.openxmlformats-officedocument.presentationml.tags+xml"/>
  <Override PartName="/ppt/tags/tag17.xml" ContentType="application/vnd.openxmlformats-officedocument.presentationml.tags+xml"/>
  <Override PartName="/ppt/notesSlides/notesSlide7.xml" ContentType="application/vnd.openxmlformats-officedocument.presentationml.notesSlide+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notesSlides/notesSlide8.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ags/tag22.xml" ContentType="application/vnd.openxmlformats-officedocument.presentationml.tags+xml"/>
  <Override PartName="/ppt/tags/tag23.xml" ContentType="application/vnd.openxmlformats-officedocument.presentationml.tags+xml"/>
  <Override PartName="/ppt/notesSlides/notesSlide9.xml" ContentType="application/vnd.openxmlformats-officedocument.presentationml.notesSlid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10.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notesSlides/notesSlide11.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notesSlides/notesSlide12.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ags/tag47.xml" ContentType="application/vnd.openxmlformats-officedocument.presentationml.tags+xml"/>
  <Override PartName="/ppt/notesSlides/notesSlide13.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tags/tag51.xml" ContentType="application/vnd.openxmlformats-officedocument.presentationml.tags+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tags/tag52.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notesSlides/notesSlide15.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tags/tag59.xml" ContentType="application/vnd.openxmlformats-officedocument.presentationml.tags+xml"/>
  <Override PartName="/ppt/notesSlides/notesSlide16.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tags/tag60.xml" ContentType="application/vnd.openxmlformats-officedocument.presentationml.tags+xml"/>
  <Override PartName="/ppt/notesSlides/notesSlide17.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tags/tag61.xml" ContentType="application/vnd.openxmlformats-officedocument.presentationml.tags+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notesSlides/notesSlide18.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tags/tag72.xml" ContentType="application/vnd.openxmlformats-officedocument.presentationml.tags+xml"/>
  <Override PartName="/ppt/tags/tag73.xml" ContentType="application/vnd.openxmlformats-officedocument.presentationml.tags+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tags/tag74.xml" ContentType="application/vnd.openxmlformats-officedocument.presentationml.tags+xml"/>
  <Override PartName="/ppt/notesSlides/notesSlide19.xml" ContentType="application/vnd.openxmlformats-officedocument.presentationml.notesSlide+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notesSlides/notesSlide20.xml" ContentType="application/vnd.openxmlformats-officedocument.presentationml.notesSlid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drawings/drawing2.xml" ContentType="application/vnd.openxmlformats-officedocument.drawingml.chartshape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notesSlides/notesSlide21.xml" ContentType="application/vnd.openxmlformats-officedocument.presentationml.notesSlid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tags/tag98.xml" ContentType="application/vnd.openxmlformats-officedocument.presentationml.tags+xml"/>
  <Override PartName="/ppt/tags/tag99.xml" ContentType="application/vnd.openxmlformats-officedocument.presentationml.tags+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tags/tag100.xml" ContentType="application/vnd.openxmlformats-officedocument.presentationml.tags+xml"/>
  <Override PartName="/ppt/notesSlides/notesSlide22.xml" ContentType="application/vnd.openxmlformats-officedocument.presentationml.notesSlid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tags/tag101.xml" ContentType="application/vnd.openxmlformats-officedocument.presentationml.tags+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02" r:id="rId4"/>
  </p:sldMasterIdLst>
  <p:notesMasterIdLst>
    <p:notesMasterId r:id="rId54"/>
  </p:notesMasterIdLst>
  <p:handoutMasterIdLst>
    <p:handoutMasterId r:id="rId55"/>
  </p:handoutMasterIdLst>
  <p:sldIdLst>
    <p:sldId id="6867" r:id="rId5"/>
    <p:sldId id="486" r:id="rId6"/>
    <p:sldId id="1396" r:id="rId7"/>
    <p:sldId id="7474" r:id="rId8"/>
    <p:sldId id="7476" r:id="rId9"/>
    <p:sldId id="7477" r:id="rId10"/>
    <p:sldId id="7478" r:id="rId11"/>
    <p:sldId id="1187" r:id="rId12"/>
    <p:sldId id="7479" r:id="rId13"/>
    <p:sldId id="1384" r:id="rId14"/>
    <p:sldId id="7480" r:id="rId15"/>
    <p:sldId id="7481" r:id="rId16"/>
    <p:sldId id="7316" r:id="rId17"/>
    <p:sldId id="1344" r:id="rId18"/>
    <p:sldId id="7305" r:id="rId19"/>
    <p:sldId id="7452" r:id="rId20"/>
    <p:sldId id="7454" r:id="rId21"/>
    <p:sldId id="7455" r:id="rId22"/>
    <p:sldId id="7449" r:id="rId23"/>
    <p:sldId id="7450" r:id="rId24"/>
    <p:sldId id="7456" r:id="rId25"/>
    <p:sldId id="7315" r:id="rId26"/>
    <p:sldId id="7159" r:id="rId27"/>
    <p:sldId id="7221" r:id="rId28"/>
    <p:sldId id="1394" r:id="rId29"/>
    <p:sldId id="454" r:id="rId30"/>
    <p:sldId id="7371" r:id="rId31"/>
    <p:sldId id="7468" r:id="rId32"/>
    <p:sldId id="7470" r:id="rId33"/>
    <p:sldId id="7357" r:id="rId34"/>
    <p:sldId id="7358" r:id="rId35"/>
    <p:sldId id="7219" r:id="rId36"/>
    <p:sldId id="7437" r:id="rId37"/>
    <p:sldId id="7318" r:id="rId38"/>
    <p:sldId id="7482" r:id="rId39"/>
    <p:sldId id="7483" r:id="rId40"/>
    <p:sldId id="7484" r:id="rId41"/>
    <p:sldId id="7412" r:id="rId42"/>
    <p:sldId id="7469" r:id="rId43"/>
    <p:sldId id="259" r:id="rId44"/>
    <p:sldId id="628" r:id="rId45"/>
    <p:sldId id="7323" r:id="rId46"/>
    <p:sldId id="7439" r:id="rId47"/>
    <p:sldId id="7440" r:id="rId48"/>
    <p:sldId id="7441" r:id="rId49"/>
    <p:sldId id="7328" r:id="rId50"/>
    <p:sldId id="7442" r:id="rId51"/>
    <p:sldId id="7409" r:id="rId52"/>
    <p:sldId id="506" r:id="rId53"/>
  </p:sldIdLst>
  <p:sldSz cx="9144000" cy="5715000" type="screen16x10"/>
  <p:notesSz cx="6858000" cy="9144000"/>
  <p:defaultTextStyle>
    <a:defPPr>
      <a:defRPr lang="en-US"/>
    </a:defPPr>
    <a:lvl1pPr marL="0" algn="l" defTabSz="457165" rtl="0" eaLnBrk="1" latinLnBrk="0" hangingPunct="1">
      <a:defRPr sz="1800" kern="1200">
        <a:solidFill>
          <a:schemeClr val="tx1"/>
        </a:solidFill>
        <a:latin typeface="+mn-lt"/>
        <a:ea typeface="+mn-ea"/>
        <a:cs typeface="+mn-cs"/>
      </a:defRPr>
    </a:lvl1pPr>
    <a:lvl2pPr marL="457165" algn="l" defTabSz="457165" rtl="0" eaLnBrk="1" latinLnBrk="0" hangingPunct="1">
      <a:defRPr sz="1800" kern="1200">
        <a:solidFill>
          <a:schemeClr val="tx1"/>
        </a:solidFill>
        <a:latin typeface="+mn-lt"/>
        <a:ea typeface="+mn-ea"/>
        <a:cs typeface="+mn-cs"/>
      </a:defRPr>
    </a:lvl2pPr>
    <a:lvl3pPr marL="914330" algn="l" defTabSz="457165" rtl="0" eaLnBrk="1" latinLnBrk="0" hangingPunct="1">
      <a:defRPr sz="1800" kern="1200">
        <a:solidFill>
          <a:schemeClr val="tx1"/>
        </a:solidFill>
        <a:latin typeface="+mn-lt"/>
        <a:ea typeface="+mn-ea"/>
        <a:cs typeface="+mn-cs"/>
      </a:defRPr>
    </a:lvl3pPr>
    <a:lvl4pPr marL="1371495" algn="l" defTabSz="457165" rtl="0" eaLnBrk="1" latinLnBrk="0" hangingPunct="1">
      <a:defRPr sz="1800" kern="1200">
        <a:solidFill>
          <a:schemeClr val="tx1"/>
        </a:solidFill>
        <a:latin typeface="+mn-lt"/>
        <a:ea typeface="+mn-ea"/>
        <a:cs typeface="+mn-cs"/>
      </a:defRPr>
    </a:lvl4pPr>
    <a:lvl5pPr marL="1828660" algn="l" defTabSz="457165" rtl="0" eaLnBrk="1" latinLnBrk="0" hangingPunct="1">
      <a:defRPr sz="1800" kern="1200">
        <a:solidFill>
          <a:schemeClr val="tx1"/>
        </a:solidFill>
        <a:latin typeface="+mn-lt"/>
        <a:ea typeface="+mn-ea"/>
        <a:cs typeface="+mn-cs"/>
      </a:defRPr>
    </a:lvl5pPr>
    <a:lvl6pPr marL="2285825" algn="l" defTabSz="457165" rtl="0" eaLnBrk="1" latinLnBrk="0" hangingPunct="1">
      <a:defRPr sz="1800" kern="1200">
        <a:solidFill>
          <a:schemeClr val="tx1"/>
        </a:solidFill>
        <a:latin typeface="+mn-lt"/>
        <a:ea typeface="+mn-ea"/>
        <a:cs typeface="+mn-cs"/>
      </a:defRPr>
    </a:lvl6pPr>
    <a:lvl7pPr marL="2742989" algn="l" defTabSz="457165" rtl="0" eaLnBrk="1" latinLnBrk="0" hangingPunct="1">
      <a:defRPr sz="1800" kern="1200">
        <a:solidFill>
          <a:schemeClr val="tx1"/>
        </a:solidFill>
        <a:latin typeface="+mn-lt"/>
        <a:ea typeface="+mn-ea"/>
        <a:cs typeface="+mn-cs"/>
      </a:defRPr>
    </a:lvl7pPr>
    <a:lvl8pPr marL="3200155" algn="l" defTabSz="457165" rtl="0" eaLnBrk="1" latinLnBrk="0" hangingPunct="1">
      <a:defRPr sz="1800" kern="1200">
        <a:solidFill>
          <a:schemeClr val="tx1"/>
        </a:solidFill>
        <a:latin typeface="+mn-lt"/>
        <a:ea typeface="+mn-ea"/>
        <a:cs typeface="+mn-cs"/>
      </a:defRPr>
    </a:lvl8pPr>
    <a:lvl9pPr marL="3657320" algn="l" defTabSz="457165"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8" orient="horz" pos="3196" userDrawn="1">
          <p15:clr>
            <a:srgbClr val="A4A3A4"/>
          </p15:clr>
        </p15:guide>
        <p15:guide id="29" orient="horz" pos="224" userDrawn="1">
          <p15:clr>
            <a:srgbClr val="A4A3A4"/>
          </p15:clr>
        </p15:guide>
        <p15:guide id="30" pos="2880" userDrawn="1">
          <p15:clr>
            <a:srgbClr val="A4A3A4"/>
          </p15:clr>
        </p15:guide>
        <p15:guide id="31" pos="2767" userDrawn="1">
          <p15:clr>
            <a:srgbClr val="A4A3A4"/>
          </p15:clr>
        </p15:guide>
        <p15:guide id="32" pos="2993" userDrawn="1">
          <p15:clr>
            <a:srgbClr val="A4A3A4"/>
          </p15:clr>
        </p15:guide>
        <p15:guide id="33" orient="horz" pos="3470" userDrawn="1">
          <p15:clr>
            <a:srgbClr val="A4A3A4"/>
          </p15:clr>
        </p15:guide>
        <p15:guide id="34" orient="horz" pos="3413" userDrawn="1">
          <p15:clr>
            <a:srgbClr val="A4A3A4"/>
          </p15:clr>
        </p15:guide>
        <p15:guide id="35" pos="332" userDrawn="1">
          <p15:clr>
            <a:srgbClr val="A4A3A4"/>
          </p15:clr>
        </p15:guide>
        <p15:guide id="37" pos="5430" userDrawn="1">
          <p15:clr>
            <a:srgbClr val="A4A3A4"/>
          </p15:clr>
        </p15:guide>
        <p15:guide id="38" pos="5540" userDrawn="1">
          <p15:clr>
            <a:srgbClr val="A4A3A4"/>
          </p15:clr>
        </p15:guide>
        <p15:guide id="39" orient="horz" pos="1800" userDrawn="1">
          <p15:clr>
            <a:srgbClr val="A4A3A4"/>
          </p15:clr>
        </p15:guide>
        <p15:guide id="40" orient="horz" pos="450" userDrawn="1">
          <p15:clr>
            <a:srgbClr val="A4A3A4"/>
          </p15:clr>
        </p15:guide>
        <p15:guide id="41" orient="horz" pos="1230" userDrawn="1">
          <p15:clr>
            <a:srgbClr val="A4A3A4"/>
          </p15:clr>
        </p15:guide>
        <p15:guide id="43" orient="horz" pos="960" userDrawn="1">
          <p15:clr>
            <a:srgbClr val="A4A3A4"/>
          </p15:clr>
        </p15:guide>
        <p15:guide id="44" orient="horz" pos="712" userDrawn="1">
          <p15:clr>
            <a:srgbClr val="A4A3A4"/>
          </p15:clr>
        </p15:guide>
        <p15:guide id="45" pos="222" userDrawn="1">
          <p15:clr>
            <a:srgbClr val="A4A3A4"/>
          </p15:clr>
        </p15:guide>
        <p15:guide id="47" orient="horz" pos="996"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FDFE0"/>
    <a:srgbClr val="000000"/>
    <a:srgbClr val="FFF076"/>
    <a:srgbClr val="BFBEBD"/>
    <a:srgbClr val="EEEEED"/>
    <a:srgbClr val="E6E5E5"/>
    <a:srgbClr val="F7F6F6"/>
    <a:srgbClr val="E0DFDE"/>
    <a:srgbClr val="F4F0F3"/>
    <a:srgbClr val="64C8D1"/>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502" autoAdjust="0"/>
    <p:restoredTop sz="93051" autoAdjust="0"/>
  </p:normalViewPr>
  <p:slideViewPr>
    <p:cSldViewPr snapToGrid="0" snapToObjects="1">
      <p:cViewPr varScale="1">
        <p:scale>
          <a:sx n="80" d="100"/>
          <a:sy n="80" d="100"/>
        </p:scale>
        <p:origin x="960" y="44"/>
      </p:cViewPr>
      <p:guideLst>
        <p:guide orient="horz" pos="3196"/>
        <p:guide orient="horz" pos="224"/>
        <p:guide pos="2880"/>
        <p:guide pos="2767"/>
        <p:guide pos="2993"/>
        <p:guide orient="horz" pos="3470"/>
        <p:guide orient="horz" pos="3413"/>
        <p:guide pos="332"/>
        <p:guide pos="5430"/>
        <p:guide pos="5540"/>
        <p:guide orient="horz" pos="1800"/>
        <p:guide orient="horz" pos="450"/>
        <p:guide orient="horz" pos="1230"/>
        <p:guide orient="horz" pos="960"/>
        <p:guide orient="horz" pos="712"/>
        <p:guide pos="222"/>
        <p:guide orient="horz" pos="996"/>
      </p:guideLst>
    </p:cSldViewPr>
  </p:slideViewPr>
  <p:notesTextViewPr>
    <p:cViewPr>
      <p:scale>
        <a:sx n="1" d="1"/>
        <a:sy n="1" d="1"/>
      </p:scale>
      <p:origin x="0" y="0"/>
    </p:cViewPr>
  </p:notesTextViewPr>
  <p:notesViewPr>
    <p:cSldViewPr snapToGrid="0" snapToObjects="1">
      <p:cViewPr varScale="1">
        <p:scale>
          <a:sx n="66" d="100"/>
          <a:sy n="66" d="100"/>
        </p:scale>
        <p:origin x="0" y="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handoutMaster" Target="handoutMasters/handoutMaster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theme" Target="theme/theme1.xml"/><Relationship Id="rId5" Type="http://schemas.openxmlformats.org/officeDocument/2006/relationships/slide" Target="slides/slide1.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tableStyles" Target="tableStyle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viewProps" Target="viewProps.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chartUserShapes" Target="../drawings/drawing2.xml"/></Relationships>
</file>

<file path=ppt/charts/_rels/chart22.xml.rels><?xml version="1.0" encoding="UTF-8" standalone="yes"?>
<Relationships xmlns="http://schemas.openxmlformats.org/package/2006/relationships"><Relationship Id="rId3" Type="http://schemas.openxmlformats.org/officeDocument/2006/relationships/oleObject" Target="file:///C:\Users\GALLMT\Desktop\Excel\BDC%20sectorial%20forecasts%2013OCT2020.xlsx" TargetMode="External"/><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8.xml"/><Relationship Id="rId1" Type="http://schemas.microsoft.com/office/2011/relationships/chartStyle" Target="style28.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chartUserShapes" Target="../drawings/drawing1.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Feuil1!$B$1</c:f>
              <c:strCache>
                <c:ptCount val="1"/>
                <c:pt idx="0">
                  <c:v>Série 1</c:v>
                </c:pt>
              </c:strCache>
            </c:strRef>
          </c:tx>
          <c:spPr>
            <a:solidFill>
              <a:schemeClr val="accent3"/>
            </a:solidFill>
            <a:ln>
              <a:noFill/>
            </a:ln>
            <a:effectLst/>
          </c:spPr>
          <c:invertIfNegative val="0"/>
          <c:dPt>
            <c:idx val="3"/>
            <c:invertIfNegative val="0"/>
            <c:bubble3D val="0"/>
            <c:spPr>
              <a:solidFill>
                <a:schemeClr val="accent3"/>
              </a:solidFill>
              <a:ln>
                <a:noFill/>
              </a:ln>
              <a:effectLst/>
            </c:spPr>
            <c:extLst>
              <c:ext xmlns:c16="http://schemas.microsoft.com/office/drawing/2014/chart" uri="{C3380CC4-5D6E-409C-BE32-E72D297353CC}">
                <c16:uniqueId val="{00000003-0C1C-4B1E-85E9-E02921D546D7}"/>
              </c:ext>
            </c:extLst>
          </c:dPt>
          <c:dPt>
            <c:idx val="4"/>
            <c:invertIfNegative val="0"/>
            <c:bubble3D val="0"/>
            <c:spPr>
              <a:solidFill>
                <a:schemeClr val="tx2"/>
              </a:solidFill>
              <a:ln>
                <a:noFill/>
              </a:ln>
              <a:effectLst/>
            </c:spPr>
            <c:extLst>
              <c:ext xmlns:c16="http://schemas.microsoft.com/office/drawing/2014/chart" uri="{C3380CC4-5D6E-409C-BE32-E72D297353CC}">
                <c16:uniqueId val="{00000002-EB5E-48AA-8937-F4531710812C}"/>
              </c:ext>
            </c:extLst>
          </c:dPt>
          <c:dLbls>
            <c:dLbl>
              <c:idx val="4"/>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2"/>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2-EB5E-48AA-8937-F4531710812C}"/>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accent3"/>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Feuil1!$A$2:$A$10</c:f>
              <c:strCache>
                <c:ptCount val="9"/>
                <c:pt idx="0">
                  <c:v>Italy </c:v>
                </c:pt>
                <c:pt idx="1">
                  <c:v>United Kingdom</c:v>
                </c:pt>
                <c:pt idx="2">
                  <c:v>France </c:v>
                </c:pt>
                <c:pt idx="3">
                  <c:v>Mexico</c:v>
                </c:pt>
                <c:pt idx="4">
                  <c:v>Canada</c:v>
                </c:pt>
                <c:pt idx="5">
                  <c:v>Germany</c:v>
                </c:pt>
                <c:pt idx="6">
                  <c:v>Japan</c:v>
                </c:pt>
                <c:pt idx="7">
                  <c:v>USA</c:v>
                </c:pt>
                <c:pt idx="8">
                  <c:v>China</c:v>
                </c:pt>
              </c:strCache>
            </c:strRef>
          </c:cat>
          <c:val>
            <c:numRef>
              <c:f>Feuil1!$B$2:$B$10</c:f>
              <c:numCache>
                <c:formatCode>0.0</c:formatCode>
                <c:ptCount val="9"/>
                <c:pt idx="0">
                  <c:v>-10.6</c:v>
                </c:pt>
                <c:pt idx="1">
                  <c:v>-9.8000000000000007</c:v>
                </c:pt>
                <c:pt idx="2">
                  <c:v>-9.8000000000000007</c:v>
                </c:pt>
                <c:pt idx="3">
                  <c:v>-9</c:v>
                </c:pt>
                <c:pt idx="4">
                  <c:v>-7.1</c:v>
                </c:pt>
                <c:pt idx="5">
                  <c:v>-6</c:v>
                </c:pt>
                <c:pt idx="6">
                  <c:v>-5.3</c:v>
                </c:pt>
                <c:pt idx="7">
                  <c:v>-4.3</c:v>
                </c:pt>
                <c:pt idx="8">
                  <c:v>1.9</c:v>
                </c:pt>
              </c:numCache>
            </c:numRef>
          </c:val>
          <c:extLst>
            <c:ext xmlns:c16="http://schemas.microsoft.com/office/drawing/2014/chart" uri="{C3380CC4-5D6E-409C-BE32-E72D297353CC}">
              <c16:uniqueId val="{00000000-0C1C-4B1E-85E9-E02921D546D7}"/>
            </c:ext>
          </c:extLst>
        </c:ser>
        <c:dLbls>
          <c:showLegendKey val="0"/>
          <c:showVal val="0"/>
          <c:showCatName val="0"/>
          <c:showSerName val="0"/>
          <c:showPercent val="0"/>
          <c:showBubbleSize val="0"/>
        </c:dLbls>
        <c:gapWidth val="100"/>
        <c:axId val="1615174911"/>
        <c:axId val="1529659167"/>
      </c:barChart>
      <c:catAx>
        <c:axId val="1615174911"/>
        <c:scaling>
          <c:orientation val="minMax"/>
        </c:scaling>
        <c:delete val="0"/>
        <c:axPos val="l"/>
        <c:numFmt formatCode="General" sourceLinked="1"/>
        <c:majorTickMark val="none"/>
        <c:minorTickMark val="none"/>
        <c:tickLblPos val="low"/>
        <c:spPr>
          <a:noFill/>
          <a:ln w="9525" cap="flat" cmpd="sng" algn="ctr">
            <a:solidFill>
              <a:schemeClr val="accent1"/>
            </a:solidFill>
            <a:round/>
          </a:ln>
          <a:effectLst/>
        </c:spPr>
        <c:txPr>
          <a:bodyPr rot="-60000000" spcFirstLastPara="1" vertOverflow="ellipsis" vert="horz" wrap="square" anchor="ctr" anchorCtr="1"/>
          <a:lstStyle/>
          <a:p>
            <a:pPr>
              <a:defRPr sz="1400" b="0" i="0" u="none" strike="noStrike" kern="1200" baseline="0">
                <a:solidFill>
                  <a:schemeClr val="accent1"/>
                </a:solidFill>
                <a:latin typeface="+mn-lt"/>
                <a:ea typeface="+mn-ea"/>
                <a:cs typeface="+mn-cs"/>
              </a:defRPr>
            </a:pPr>
            <a:endParaRPr lang="en-US"/>
          </a:p>
        </c:txPr>
        <c:crossAx val="1529659167"/>
        <c:crosses val="autoZero"/>
        <c:auto val="1"/>
        <c:lblAlgn val="ctr"/>
        <c:lblOffset val="100"/>
        <c:noMultiLvlLbl val="0"/>
      </c:catAx>
      <c:valAx>
        <c:axId val="1529659167"/>
        <c:scaling>
          <c:orientation val="minMax"/>
        </c:scaling>
        <c:delete val="1"/>
        <c:axPos val="b"/>
        <c:numFmt formatCode="0.0" sourceLinked="1"/>
        <c:majorTickMark val="none"/>
        <c:minorTickMark val="none"/>
        <c:tickLblPos val="nextTo"/>
        <c:crossAx val="161517491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Feuil1!$B$1</c:f>
              <c:strCache>
                <c:ptCount val="1"/>
                <c:pt idx="0">
                  <c:v>Série 1</c:v>
                </c:pt>
              </c:strCache>
            </c:strRef>
          </c:tx>
          <c:spPr>
            <a:solidFill>
              <a:schemeClr val="accent1"/>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5-C13B-4334-903C-D4A49EAE9CDA}"/>
              </c:ext>
            </c:extLst>
          </c:dPt>
          <c:dPt>
            <c:idx val="1"/>
            <c:invertIfNegative val="0"/>
            <c:bubble3D val="0"/>
            <c:spPr>
              <a:solidFill>
                <a:schemeClr val="accent1"/>
              </a:solidFill>
              <a:ln>
                <a:noFill/>
              </a:ln>
              <a:effectLst/>
            </c:spPr>
            <c:extLst>
              <c:ext xmlns:c16="http://schemas.microsoft.com/office/drawing/2014/chart" uri="{C3380CC4-5D6E-409C-BE32-E72D297353CC}">
                <c16:uniqueId val="{00000004-C13B-4334-903C-D4A49EAE9CDA}"/>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3-C13B-4334-903C-D4A49EAE9CDA}"/>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6-26ED-4E61-80CA-7DAEBEA94688}"/>
              </c:ext>
            </c:extLst>
          </c:dPt>
          <c:dPt>
            <c:idx val="5"/>
            <c:invertIfNegative val="0"/>
            <c:bubble3D val="0"/>
            <c:spPr>
              <a:solidFill>
                <a:schemeClr val="accent6"/>
              </a:solidFill>
              <a:ln>
                <a:noFill/>
              </a:ln>
              <a:effectLst/>
            </c:spPr>
            <c:extLst>
              <c:ext xmlns:c16="http://schemas.microsoft.com/office/drawing/2014/chart" uri="{C3380CC4-5D6E-409C-BE32-E72D297353CC}">
                <c16:uniqueId val="{00000008-A008-4E3D-B6C1-8B4636CBF98A}"/>
              </c:ext>
            </c:extLst>
          </c:dPt>
          <c:dLbls>
            <c:dLbl>
              <c:idx val="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3"/>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5-C13B-4334-903C-D4A49EAE9CDA}"/>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Feuil1!$A$2:$A$10</c:f>
              <c:strCache>
                <c:ptCount val="9"/>
                <c:pt idx="0">
                  <c:v>Accommodation and food services</c:v>
                </c:pt>
                <c:pt idx="1">
                  <c:v>Agriculture</c:v>
                </c:pt>
                <c:pt idx="2">
                  <c:v>Construction</c:v>
                </c:pt>
                <c:pt idx="3">
                  <c:v>Transport and warehousing</c:v>
                </c:pt>
                <c:pt idx="4">
                  <c:v>Information, culture and recreation</c:v>
                </c:pt>
                <c:pt idx="5">
                  <c:v>Total</c:v>
                </c:pt>
                <c:pt idx="6">
                  <c:v>Wholesale and retail trade</c:v>
                </c:pt>
                <c:pt idx="7">
                  <c:v>Manufacturing</c:v>
                </c:pt>
                <c:pt idx="8">
                  <c:v>Finance, insurance and real estate</c:v>
                </c:pt>
              </c:strCache>
            </c:strRef>
          </c:cat>
          <c:val>
            <c:numRef>
              <c:f>Feuil1!$B$2:$B$10</c:f>
              <c:numCache>
                <c:formatCode>0%</c:formatCode>
                <c:ptCount val="9"/>
                <c:pt idx="0">
                  <c:v>0.80800000000000005</c:v>
                </c:pt>
                <c:pt idx="1">
                  <c:v>0.90600000000000003</c:v>
                </c:pt>
                <c:pt idx="2">
                  <c:v>0.92500000000000004</c:v>
                </c:pt>
                <c:pt idx="3">
                  <c:v>0.91600000000000004</c:v>
                </c:pt>
                <c:pt idx="4">
                  <c:v>0.92800000000000005</c:v>
                </c:pt>
                <c:pt idx="5">
                  <c:v>0.96699999999999997</c:v>
                </c:pt>
                <c:pt idx="6">
                  <c:v>0.97199999999999998</c:v>
                </c:pt>
                <c:pt idx="7">
                  <c:v>0.98899999999999999</c:v>
                </c:pt>
                <c:pt idx="8">
                  <c:v>1.01</c:v>
                </c:pt>
              </c:numCache>
            </c:numRef>
          </c:val>
          <c:extLst>
            <c:ext xmlns:c16="http://schemas.microsoft.com/office/drawing/2014/chart" uri="{C3380CC4-5D6E-409C-BE32-E72D297353CC}">
              <c16:uniqueId val="{00000000-C13B-4334-903C-D4A49EAE9CDA}"/>
            </c:ext>
          </c:extLst>
        </c:ser>
        <c:dLbls>
          <c:showLegendKey val="0"/>
          <c:showVal val="0"/>
          <c:showCatName val="0"/>
          <c:showSerName val="0"/>
          <c:showPercent val="0"/>
          <c:showBubbleSize val="0"/>
        </c:dLbls>
        <c:gapWidth val="100"/>
        <c:axId val="1966225167"/>
        <c:axId val="1963667119"/>
      </c:barChart>
      <c:catAx>
        <c:axId val="1966225167"/>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accent1"/>
                </a:solidFill>
                <a:latin typeface="+mn-lt"/>
                <a:ea typeface="+mn-ea"/>
                <a:cs typeface="+mn-cs"/>
              </a:defRPr>
            </a:pPr>
            <a:endParaRPr lang="en-US"/>
          </a:p>
        </c:txPr>
        <c:crossAx val="1963667119"/>
        <c:crosses val="autoZero"/>
        <c:auto val="1"/>
        <c:lblAlgn val="ctr"/>
        <c:lblOffset val="100"/>
        <c:noMultiLvlLbl val="0"/>
      </c:catAx>
      <c:valAx>
        <c:axId val="1963667119"/>
        <c:scaling>
          <c:orientation val="minMax"/>
        </c:scaling>
        <c:delete val="1"/>
        <c:axPos val="b"/>
        <c:numFmt formatCode="0%" sourceLinked="1"/>
        <c:majorTickMark val="none"/>
        <c:minorTickMark val="none"/>
        <c:tickLblPos val="nextTo"/>
        <c:crossAx val="196622516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Feuil1!$B$1</c:f>
              <c:strCache>
                <c:ptCount val="1"/>
                <c:pt idx="0">
                  <c:v>USA</c:v>
                </c:pt>
              </c:strCache>
            </c:strRef>
          </c:tx>
          <c:spPr>
            <a:ln w="38100" cap="rnd">
              <a:solidFill>
                <a:schemeClr val="tx2"/>
              </a:solidFill>
              <a:round/>
            </a:ln>
            <a:effectLst/>
          </c:spPr>
          <c:marker>
            <c:symbol val="none"/>
          </c:marker>
          <c:cat>
            <c:numRef>
              <c:f>Feuil1!$A$2:$A$11</c:f>
              <c:numCache>
                <c:formatCode>m/d/yyyy</c:formatCode>
                <c:ptCount val="10"/>
                <c:pt idx="0">
                  <c:v>44134</c:v>
                </c:pt>
                <c:pt idx="1">
                  <c:v>44104</c:v>
                </c:pt>
                <c:pt idx="2">
                  <c:v>44073</c:v>
                </c:pt>
                <c:pt idx="3">
                  <c:v>44043</c:v>
                </c:pt>
                <c:pt idx="4">
                  <c:v>44012</c:v>
                </c:pt>
                <c:pt idx="5">
                  <c:v>43982</c:v>
                </c:pt>
                <c:pt idx="6">
                  <c:v>43951</c:v>
                </c:pt>
                <c:pt idx="7">
                  <c:v>43921</c:v>
                </c:pt>
                <c:pt idx="8">
                  <c:v>43890</c:v>
                </c:pt>
                <c:pt idx="9">
                  <c:v>43861</c:v>
                </c:pt>
              </c:numCache>
            </c:numRef>
          </c:cat>
          <c:val>
            <c:numRef>
              <c:f>Feuil1!$B$2:$B$11</c:f>
              <c:numCache>
                <c:formatCode>0</c:formatCode>
                <c:ptCount val="10"/>
                <c:pt idx="0" formatCode="General">
                  <c:v>93.4</c:v>
                </c:pt>
                <c:pt idx="1">
                  <c:v>93.106982366699071</c:v>
                </c:pt>
                <c:pt idx="2">
                  <c:v>92.672719627887417</c:v>
                </c:pt>
                <c:pt idx="3">
                  <c:v>91.694478753317739</c:v>
                </c:pt>
                <c:pt idx="4">
                  <c:v>90.5375397471947</c:v>
                </c:pt>
                <c:pt idx="5">
                  <c:v>87.396525898089507</c:v>
                </c:pt>
                <c:pt idx="6">
                  <c:v>85.60625969043177</c:v>
                </c:pt>
                <c:pt idx="7">
                  <c:v>99.262870207342388</c:v>
                </c:pt>
                <c:pt idx="8">
                  <c:v>100.16490158463196</c:v>
                </c:pt>
                <c:pt idx="9" formatCode="General">
                  <c:v>100</c:v>
                </c:pt>
              </c:numCache>
            </c:numRef>
          </c:val>
          <c:smooth val="0"/>
          <c:extLst>
            <c:ext xmlns:c16="http://schemas.microsoft.com/office/drawing/2014/chart" uri="{C3380CC4-5D6E-409C-BE32-E72D297353CC}">
              <c16:uniqueId val="{00000000-20E1-41DE-AB2F-DC79A77300F9}"/>
            </c:ext>
          </c:extLst>
        </c:ser>
        <c:ser>
          <c:idx val="1"/>
          <c:order val="1"/>
          <c:tx>
            <c:strRef>
              <c:f>Feuil1!$C$1</c:f>
              <c:strCache>
                <c:ptCount val="1"/>
                <c:pt idx="0">
                  <c:v>Canada</c:v>
                </c:pt>
              </c:strCache>
            </c:strRef>
          </c:tx>
          <c:spPr>
            <a:ln w="38100" cap="rnd">
              <a:solidFill>
                <a:schemeClr val="accent3"/>
              </a:solidFill>
              <a:round/>
            </a:ln>
            <a:effectLst/>
          </c:spPr>
          <c:marker>
            <c:symbol val="none"/>
          </c:marker>
          <c:cat>
            <c:numRef>
              <c:f>Feuil1!$A$2:$A$11</c:f>
              <c:numCache>
                <c:formatCode>m/d/yyyy</c:formatCode>
                <c:ptCount val="10"/>
                <c:pt idx="0">
                  <c:v>44134</c:v>
                </c:pt>
                <c:pt idx="1">
                  <c:v>44104</c:v>
                </c:pt>
                <c:pt idx="2">
                  <c:v>44073</c:v>
                </c:pt>
                <c:pt idx="3">
                  <c:v>44043</c:v>
                </c:pt>
                <c:pt idx="4">
                  <c:v>44012</c:v>
                </c:pt>
                <c:pt idx="5">
                  <c:v>43982</c:v>
                </c:pt>
                <c:pt idx="6">
                  <c:v>43951</c:v>
                </c:pt>
                <c:pt idx="7">
                  <c:v>43921</c:v>
                </c:pt>
                <c:pt idx="8">
                  <c:v>43890</c:v>
                </c:pt>
                <c:pt idx="9">
                  <c:v>43861</c:v>
                </c:pt>
              </c:numCache>
            </c:numRef>
          </c:cat>
          <c:val>
            <c:numRef>
              <c:f>Feuil1!$C$2:$C$11</c:f>
              <c:numCache>
                <c:formatCode>0</c:formatCode>
                <c:ptCount val="10"/>
                <c:pt idx="0" formatCode="General">
                  <c:v>96.7</c:v>
                </c:pt>
                <c:pt idx="1">
                  <c:v>96.402753782797745</c:v>
                </c:pt>
                <c:pt idx="2">
                  <c:v>94.428757091930223</c:v>
                </c:pt>
                <c:pt idx="3">
                  <c:v>93.145815826421924</c:v>
                </c:pt>
                <c:pt idx="4">
                  <c:v>90.961475225871794</c:v>
                </c:pt>
                <c:pt idx="5">
                  <c:v>85.987859554989555</c:v>
                </c:pt>
                <c:pt idx="6">
                  <c:v>84.476306298312579</c:v>
                </c:pt>
                <c:pt idx="7">
                  <c:v>94.882849403155703</c:v>
                </c:pt>
                <c:pt idx="8">
                  <c:v>100.15814939115096</c:v>
                </c:pt>
                <c:pt idx="9">
                  <c:v>100</c:v>
                </c:pt>
              </c:numCache>
            </c:numRef>
          </c:val>
          <c:smooth val="0"/>
          <c:extLst>
            <c:ext xmlns:c16="http://schemas.microsoft.com/office/drawing/2014/chart" uri="{C3380CC4-5D6E-409C-BE32-E72D297353CC}">
              <c16:uniqueId val="{00000001-20E1-41DE-AB2F-DC79A77300F9}"/>
            </c:ext>
          </c:extLst>
        </c:ser>
        <c:dLbls>
          <c:showLegendKey val="0"/>
          <c:showVal val="0"/>
          <c:showCatName val="0"/>
          <c:showSerName val="0"/>
          <c:showPercent val="0"/>
          <c:showBubbleSize val="0"/>
        </c:dLbls>
        <c:smooth val="0"/>
        <c:axId val="413835999"/>
        <c:axId val="412559775"/>
      </c:lineChart>
      <c:dateAx>
        <c:axId val="413835999"/>
        <c:scaling>
          <c:orientation val="minMax"/>
          <c:min val="43862"/>
        </c:scaling>
        <c:delete val="0"/>
        <c:axPos val="b"/>
        <c:numFmt formatCode="mm/dd" sourceLinked="0"/>
        <c:majorTickMark val="none"/>
        <c:minorTickMark val="none"/>
        <c:tickLblPos val="nextTo"/>
        <c:spPr>
          <a:noFill/>
          <a:ln w="9525" cap="flat" cmpd="sng" algn="ctr">
            <a:solidFill>
              <a:schemeClr val="accent1"/>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412559775"/>
        <c:crosses val="autoZero"/>
        <c:auto val="1"/>
        <c:lblOffset val="100"/>
        <c:baseTimeUnit val="months"/>
      </c:dateAx>
      <c:valAx>
        <c:axId val="412559775"/>
        <c:scaling>
          <c:orientation val="minMax"/>
          <c:max val="101"/>
          <c:min val="80"/>
        </c:scaling>
        <c:delete val="0"/>
        <c:axPos val="l"/>
        <c:numFmt formatCode="General" sourceLinked="1"/>
        <c:majorTickMark val="none"/>
        <c:minorTickMark val="none"/>
        <c:tickLblPos val="nextTo"/>
        <c:spPr>
          <a:noFill/>
          <a:ln>
            <a:solidFill>
              <a:schemeClr val="accent1"/>
            </a:solidFill>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41383599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0354658561846116E-2"/>
          <c:y val="5.0512841737717015E-2"/>
          <c:w val="0.89309465594122217"/>
          <c:h val="0.84558120809409498"/>
        </c:manualLayout>
      </c:layout>
      <c:barChart>
        <c:barDir val="col"/>
        <c:grouping val="clustered"/>
        <c:varyColors val="0"/>
        <c:ser>
          <c:idx val="1"/>
          <c:order val="1"/>
          <c:tx>
            <c:strRef>
              <c:f>Feuil1!$C$1</c:f>
              <c:strCache>
                <c:ptCount val="1"/>
                <c:pt idx="0">
                  <c:v>Transfers received</c:v>
                </c:pt>
              </c:strCache>
            </c:strRef>
          </c:tx>
          <c:spPr>
            <a:solidFill>
              <a:schemeClr val="tx2"/>
            </a:solidFill>
            <a:ln>
              <a:noFill/>
            </a:ln>
            <a:effectLst/>
          </c:spPr>
          <c:invertIfNegative val="0"/>
          <c:dLbls>
            <c:dLbl>
              <c:idx val="0"/>
              <c:tx>
                <c:rich>
                  <a:bodyPr/>
                  <a:lstStyle/>
                  <a:p>
                    <a:r>
                      <a:rPr lang="en-US" dirty="0"/>
                      <a:t>$352B</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8D7-4D77-88DB-CF0A03B60267}"/>
                </c:ext>
              </c:extLst>
            </c:dLbl>
            <c:dLbl>
              <c:idx val="1"/>
              <c:tx>
                <c:rich>
                  <a:bodyPr/>
                  <a:lstStyle/>
                  <a:p>
                    <a:r>
                      <a:rPr lang="en-US" dirty="0"/>
                      <a:t>$348B</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8D7-4D77-88DB-CF0A03B60267}"/>
                </c:ext>
              </c:extLst>
            </c:dLbl>
            <c:dLbl>
              <c:idx val="2"/>
              <c:tx>
                <c:rich>
                  <a:bodyPr/>
                  <a:lstStyle/>
                  <a:p>
                    <a:r>
                      <a:rPr lang="en-US" dirty="0"/>
                      <a:t>$354B</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8D7-4D77-88DB-CF0A03B60267}"/>
                </c:ext>
              </c:extLst>
            </c:dLbl>
            <c:dLbl>
              <c:idx val="3"/>
              <c:tx>
                <c:rich>
                  <a:bodyPr/>
                  <a:lstStyle/>
                  <a:p>
                    <a:r>
                      <a:rPr lang="en-US"/>
                      <a:t>$377B</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8D7-4D77-88DB-CF0A03B60267}"/>
                </c:ext>
              </c:extLst>
            </c:dLbl>
            <c:dLbl>
              <c:idx val="4"/>
              <c:tx>
                <c:rich>
                  <a:bodyPr/>
                  <a:lstStyle/>
                  <a:p>
                    <a:r>
                      <a:rPr lang="en-US"/>
                      <a:t>$600B</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8D7-4D77-88DB-CF0A03B60267}"/>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Feuil1!$A$2:$A$6</c:f>
              <c:strCache>
                <c:ptCount val="5"/>
                <c:pt idx="0">
                  <c:v>Q2 2019</c:v>
                </c:pt>
                <c:pt idx="1">
                  <c:v>Q3 2019</c:v>
                </c:pt>
                <c:pt idx="2">
                  <c:v>Q4 2019</c:v>
                </c:pt>
                <c:pt idx="3">
                  <c:v>Q1 2020</c:v>
                </c:pt>
                <c:pt idx="4">
                  <c:v>Q2 2020</c:v>
                </c:pt>
              </c:strCache>
            </c:strRef>
          </c:cat>
          <c:val>
            <c:numRef>
              <c:f>Feuil1!$C$2:$C$6</c:f>
              <c:numCache>
                <c:formatCode>#,##0</c:formatCode>
                <c:ptCount val="5"/>
                <c:pt idx="0">
                  <c:v>351696</c:v>
                </c:pt>
                <c:pt idx="1">
                  <c:v>348096</c:v>
                </c:pt>
                <c:pt idx="2">
                  <c:v>353812</c:v>
                </c:pt>
                <c:pt idx="3">
                  <c:v>376884</c:v>
                </c:pt>
                <c:pt idx="4">
                  <c:v>599640</c:v>
                </c:pt>
              </c:numCache>
            </c:numRef>
          </c:val>
          <c:extLst>
            <c:ext xmlns:c16="http://schemas.microsoft.com/office/drawing/2014/chart" uri="{C3380CC4-5D6E-409C-BE32-E72D297353CC}">
              <c16:uniqueId val="{00000000-97EB-4D8A-BFA1-D30BFECB7A68}"/>
            </c:ext>
          </c:extLst>
        </c:ser>
        <c:dLbls>
          <c:showLegendKey val="0"/>
          <c:showVal val="0"/>
          <c:showCatName val="0"/>
          <c:showSerName val="0"/>
          <c:showPercent val="0"/>
          <c:showBubbleSize val="0"/>
        </c:dLbls>
        <c:gapWidth val="100"/>
        <c:axId val="433836336"/>
        <c:axId val="638866496"/>
        <c:extLst>
          <c:ext xmlns:c15="http://schemas.microsoft.com/office/drawing/2012/chart" uri="{02D57815-91ED-43cb-92C2-25804820EDAC}">
            <c15:filteredBarSeries>
              <c15:ser>
                <c:idx val="0"/>
                <c:order val="0"/>
                <c:tx>
                  <c:strRef>
                    <c:extLst>
                      <c:ext uri="{02D57815-91ED-43cb-92C2-25804820EDAC}">
                        <c15:formulaRef>
                          <c15:sqref>Feuil1!$B$1</c15:sqref>
                        </c15:formulaRef>
                      </c:ext>
                    </c:extLst>
                    <c:strCache>
                      <c:ptCount val="1"/>
                      <c:pt idx="0">
                        <c:v>Primary income</c:v>
                      </c:pt>
                    </c:strCache>
                  </c:strRef>
                </c:tx>
                <c:spPr>
                  <a:solidFill>
                    <a:schemeClr val="accent1"/>
                  </a:solidFill>
                  <a:ln>
                    <a:noFill/>
                  </a:ln>
                  <a:effectLst/>
                </c:spPr>
                <c:invertIfNegative val="0"/>
                <c:cat>
                  <c:strRef>
                    <c:extLst>
                      <c:ext uri="{02D57815-91ED-43cb-92C2-25804820EDAC}">
                        <c15:formulaRef>
                          <c15:sqref>Feuil1!$A$2:$A$6</c15:sqref>
                        </c15:formulaRef>
                      </c:ext>
                    </c:extLst>
                    <c:strCache>
                      <c:ptCount val="5"/>
                      <c:pt idx="0">
                        <c:v>Q2 2019</c:v>
                      </c:pt>
                      <c:pt idx="1">
                        <c:v>Q3 2019</c:v>
                      </c:pt>
                      <c:pt idx="2">
                        <c:v>Q4 2019</c:v>
                      </c:pt>
                      <c:pt idx="3">
                        <c:v>Q1 2020</c:v>
                      </c:pt>
                      <c:pt idx="4">
                        <c:v>Q2 2020</c:v>
                      </c:pt>
                    </c:strCache>
                  </c:strRef>
                </c:cat>
                <c:val>
                  <c:numRef>
                    <c:extLst>
                      <c:ext uri="{02D57815-91ED-43cb-92C2-25804820EDAC}">
                        <c15:formulaRef>
                          <c15:sqref>Feuil1!$B$2:$B$6</c15:sqref>
                        </c15:formulaRef>
                      </c:ext>
                    </c:extLst>
                    <c:numCache>
                      <c:formatCode>#,##0</c:formatCode>
                      <c:ptCount val="5"/>
                      <c:pt idx="0">
                        <c:v>1515064</c:v>
                      </c:pt>
                      <c:pt idx="1">
                        <c:v>1529008</c:v>
                      </c:pt>
                      <c:pt idx="2">
                        <c:v>1552460</c:v>
                      </c:pt>
                      <c:pt idx="3">
                        <c:v>1543272</c:v>
                      </c:pt>
                      <c:pt idx="4">
                        <c:v>1429592</c:v>
                      </c:pt>
                    </c:numCache>
                  </c:numRef>
                </c:val>
                <c:extLst>
                  <c:ext xmlns:c16="http://schemas.microsoft.com/office/drawing/2014/chart" uri="{C3380CC4-5D6E-409C-BE32-E72D297353CC}">
                    <c16:uniqueId val="{00000001-97EB-4D8A-BFA1-D30BFECB7A68}"/>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Feuil1!$D$1</c15:sqref>
                        </c15:formulaRef>
                      </c:ext>
                    </c:extLst>
                    <c:strCache>
                      <c:ptCount val="1"/>
                      <c:pt idx="0">
                        <c:v>Transfers paid</c:v>
                      </c:pt>
                    </c:strCache>
                  </c:strRef>
                </c:tx>
                <c:spPr>
                  <a:solidFill>
                    <a:schemeClr val="accent3"/>
                  </a:solidFill>
                  <a:ln>
                    <a:noFill/>
                  </a:ln>
                  <a:effectLst/>
                </c:spPr>
                <c:invertIfNegative val="0"/>
                <c:cat>
                  <c:strRef>
                    <c:extLst xmlns:c15="http://schemas.microsoft.com/office/drawing/2012/chart">
                      <c:ext xmlns:c15="http://schemas.microsoft.com/office/drawing/2012/chart" uri="{02D57815-91ED-43cb-92C2-25804820EDAC}">
                        <c15:formulaRef>
                          <c15:sqref>Feuil1!$A$2:$A$6</c15:sqref>
                        </c15:formulaRef>
                      </c:ext>
                    </c:extLst>
                    <c:strCache>
                      <c:ptCount val="5"/>
                      <c:pt idx="0">
                        <c:v>Q2 2019</c:v>
                      </c:pt>
                      <c:pt idx="1">
                        <c:v>Q3 2019</c:v>
                      </c:pt>
                      <c:pt idx="2">
                        <c:v>Q4 2019</c:v>
                      </c:pt>
                      <c:pt idx="3">
                        <c:v>Q1 2020</c:v>
                      </c:pt>
                      <c:pt idx="4">
                        <c:v>Q2 2020</c:v>
                      </c:pt>
                    </c:strCache>
                  </c:strRef>
                </c:cat>
                <c:val>
                  <c:numRef>
                    <c:extLst xmlns:c15="http://schemas.microsoft.com/office/drawing/2012/chart">
                      <c:ext xmlns:c15="http://schemas.microsoft.com/office/drawing/2012/chart" uri="{02D57815-91ED-43cb-92C2-25804820EDAC}">
                        <c15:formulaRef>
                          <c15:sqref>Feuil1!$D$2:$D$6</c15:sqref>
                        </c15:formulaRef>
                      </c:ext>
                    </c:extLst>
                    <c:numCache>
                      <c:formatCode>#,##0</c:formatCode>
                      <c:ptCount val="5"/>
                      <c:pt idx="0">
                        <c:v>579316</c:v>
                      </c:pt>
                      <c:pt idx="1">
                        <c:v>582480</c:v>
                      </c:pt>
                      <c:pt idx="2">
                        <c:v>592440</c:v>
                      </c:pt>
                      <c:pt idx="3">
                        <c:v>589892</c:v>
                      </c:pt>
                      <c:pt idx="4">
                        <c:v>554924</c:v>
                      </c:pt>
                    </c:numCache>
                  </c:numRef>
                </c:val>
                <c:extLst xmlns:c15="http://schemas.microsoft.com/office/drawing/2012/chart">
                  <c:ext xmlns:c16="http://schemas.microsoft.com/office/drawing/2014/chart" uri="{C3380CC4-5D6E-409C-BE32-E72D297353CC}">
                    <c16:uniqueId val="{00000002-97EB-4D8A-BFA1-D30BFECB7A68}"/>
                  </c:ext>
                </c:extLst>
              </c15:ser>
            </c15:filteredBarSeries>
            <c15:filteredBarSeries>
              <c15:ser>
                <c:idx val="3"/>
                <c:order val="3"/>
                <c:tx>
                  <c:strRef>
                    <c:extLst xmlns:c15="http://schemas.microsoft.com/office/drawing/2012/chart">
                      <c:ext xmlns:c15="http://schemas.microsoft.com/office/drawing/2012/chart" uri="{02D57815-91ED-43cb-92C2-25804820EDAC}">
                        <c15:formulaRef>
                          <c15:sqref>Feuil1!$E$1</c15:sqref>
                        </c15:formulaRef>
                      </c:ext>
                    </c:extLst>
                    <c:strCache>
                      <c:ptCount val="1"/>
                      <c:pt idx="0">
                        <c:v>Disposable income</c:v>
                      </c:pt>
                    </c:strCache>
                  </c:strRef>
                </c:tx>
                <c:spPr>
                  <a:solidFill>
                    <a:schemeClr val="accent4"/>
                  </a:solidFill>
                  <a:ln>
                    <a:noFill/>
                  </a:ln>
                  <a:effectLst/>
                </c:spPr>
                <c:invertIfNegative val="0"/>
                <c:cat>
                  <c:strRef>
                    <c:extLst xmlns:c15="http://schemas.microsoft.com/office/drawing/2012/chart">
                      <c:ext xmlns:c15="http://schemas.microsoft.com/office/drawing/2012/chart" uri="{02D57815-91ED-43cb-92C2-25804820EDAC}">
                        <c15:formulaRef>
                          <c15:sqref>Feuil1!$A$2:$A$6</c15:sqref>
                        </c15:formulaRef>
                      </c:ext>
                    </c:extLst>
                    <c:strCache>
                      <c:ptCount val="5"/>
                      <c:pt idx="0">
                        <c:v>Q2 2019</c:v>
                      </c:pt>
                      <c:pt idx="1">
                        <c:v>Q3 2019</c:v>
                      </c:pt>
                      <c:pt idx="2">
                        <c:v>Q4 2019</c:v>
                      </c:pt>
                      <c:pt idx="3">
                        <c:v>Q1 2020</c:v>
                      </c:pt>
                      <c:pt idx="4">
                        <c:v>Q2 2020</c:v>
                      </c:pt>
                    </c:strCache>
                  </c:strRef>
                </c:cat>
                <c:val>
                  <c:numRef>
                    <c:extLst xmlns:c15="http://schemas.microsoft.com/office/drawing/2012/chart">
                      <c:ext xmlns:c15="http://schemas.microsoft.com/office/drawing/2012/chart" uri="{02D57815-91ED-43cb-92C2-25804820EDAC}">
                        <c15:formulaRef>
                          <c15:sqref>Feuil1!$E$2:$E$6</c15:sqref>
                        </c15:formulaRef>
                      </c:ext>
                    </c:extLst>
                    <c:numCache>
                      <c:formatCode>#,##0</c:formatCode>
                      <c:ptCount val="5"/>
                      <c:pt idx="0">
                        <c:v>1287444</c:v>
                      </c:pt>
                      <c:pt idx="1">
                        <c:v>1294624</c:v>
                      </c:pt>
                      <c:pt idx="2">
                        <c:v>1313832</c:v>
                      </c:pt>
                      <c:pt idx="3">
                        <c:v>1330264</c:v>
                      </c:pt>
                      <c:pt idx="4">
                        <c:v>1474308</c:v>
                      </c:pt>
                    </c:numCache>
                  </c:numRef>
                </c:val>
                <c:extLst xmlns:c15="http://schemas.microsoft.com/office/drawing/2012/chart">
                  <c:ext xmlns:c16="http://schemas.microsoft.com/office/drawing/2014/chart" uri="{C3380CC4-5D6E-409C-BE32-E72D297353CC}">
                    <c16:uniqueId val="{00000003-97EB-4D8A-BFA1-D30BFECB7A68}"/>
                  </c:ext>
                </c:extLst>
              </c15:ser>
            </c15:filteredBarSeries>
          </c:ext>
        </c:extLst>
      </c:barChart>
      <c:catAx>
        <c:axId val="433836336"/>
        <c:scaling>
          <c:orientation val="minMax"/>
        </c:scaling>
        <c:delete val="0"/>
        <c:axPos val="b"/>
        <c:numFmt formatCode="General" sourceLinked="1"/>
        <c:majorTickMark val="none"/>
        <c:minorTickMark val="none"/>
        <c:tickLblPos val="nextTo"/>
        <c:spPr>
          <a:noFill/>
          <a:ln w="9525" cap="flat" cmpd="sng" algn="ctr">
            <a:solidFill>
              <a:schemeClr val="accent1"/>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638866496"/>
        <c:crosses val="autoZero"/>
        <c:auto val="1"/>
        <c:lblAlgn val="ctr"/>
        <c:lblOffset val="100"/>
        <c:noMultiLvlLbl val="0"/>
      </c:catAx>
      <c:valAx>
        <c:axId val="638866496"/>
        <c:scaling>
          <c:orientation val="minMax"/>
          <c:max val="800000"/>
        </c:scaling>
        <c:delete val="0"/>
        <c:axPos val="l"/>
        <c:numFmt formatCode="#,##0" sourceLinked="1"/>
        <c:majorTickMark val="out"/>
        <c:minorTickMark val="none"/>
        <c:tickLblPos val="nextTo"/>
        <c:spPr>
          <a:noFill/>
          <a:ln>
            <a:solidFill>
              <a:schemeClr val="accent1"/>
            </a:solidFill>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433836336"/>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dLbls>
          <c:showLegendKey val="0"/>
          <c:showVal val="0"/>
          <c:showCatName val="0"/>
          <c:showSerName val="0"/>
          <c:showPercent val="0"/>
          <c:showBubbleSize val="0"/>
        </c:dLbls>
        <c:gapWidth val="100"/>
        <c:axId val="781710832"/>
        <c:axId val="666189488"/>
        <c:extLst>
          <c:ext xmlns:c15="http://schemas.microsoft.com/office/drawing/2012/chart" uri="{02D57815-91ED-43cb-92C2-25804820EDAC}">
            <c15:filteredBarSeries>
              <c15:ser>
                <c:idx val="1"/>
                <c:order val="1"/>
                <c:tx>
                  <c:strRef>
                    <c:extLst>
                      <c:ext uri="{02D57815-91ED-43cb-92C2-25804820EDAC}">
                        <c15:formulaRef>
                          <c15:sqref>Feuil1!$C$1</c15:sqref>
                        </c15:formulaRef>
                      </c:ext>
                    </c:extLst>
                    <c:strCache>
                      <c:ptCount val="1"/>
                      <c:pt idx="0">
                        <c:v>Transfers received</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Feuil1!$A$2:$A$6</c15:sqref>
                        </c15:formulaRef>
                      </c:ext>
                    </c:extLst>
                    <c:strCache>
                      <c:ptCount val="5"/>
                      <c:pt idx="0">
                        <c:v>Q2 2019</c:v>
                      </c:pt>
                      <c:pt idx="1">
                        <c:v>Q3 2019</c:v>
                      </c:pt>
                      <c:pt idx="2">
                        <c:v>Q4 2019</c:v>
                      </c:pt>
                      <c:pt idx="3">
                        <c:v>Q1 2020</c:v>
                      </c:pt>
                      <c:pt idx="4">
                        <c:v>Q2 2020</c:v>
                      </c:pt>
                    </c:strCache>
                  </c:strRef>
                </c:cat>
                <c:val>
                  <c:numRef>
                    <c:extLst>
                      <c:ext uri="{02D57815-91ED-43cb-92C2-25804820EDAC}">
                        <c15:formulaRef>
                          <c15:sqref>Feuil1!$C$2:$C$6</c15:sqref>
                        </c15:formulaRef>
                      </c:ext>
                    </c:extLst>
                    <c:numCache>
                      <c:formatCode>#,##0</c:formatCode>
                      <c:ptCount val="5"/>
                      <c:pt idx="0">
                        <c:v>351696</c:v>
                      </c:pt>
                      <c:pt idx="1">
                        <c:v>348096</c:v>
                      </c:pt>
                      <c:pt idx="2">
                        <c:v>353812</c:v>
                      </c:pt>
                      <c:pt idx="3">
                        <c:v>376884</c:v>
                      </c:pt>
                      <c:pt idx="4">
                        <c:v>599640</c:v>
                      </c:pt>
                    </c:numCache>
                  </c:numRef>
                </c:val>
                <c:extLst>
                  <c:ext xmlns:c16="http://schemas.microsoft.com/office/drawing/2014/chart" uri="{C3380CC4-5D6E-409C-BE32-E72D297353CC}">
                    <c16:uniqueId val="{00000002-4DD4-4057-9C37-8C1289D911A3}"/>
                  </c:ext>
                </c:extLst>
              </c15:ser>
            </c15:filteredBarSeries>
            <c15:filteredBarSeries>
              <c15:ser>
                <c:idx val="2"/>
                <c:order val="2"/>
                <c:tx>
                  <c:strRef>
                    <c:extLst xmlns:c15="http://schemas.microsoft.com/office/drawing/2012/chart">
                      <c:ext xmlns:c15="http://schemas.microsoft.com/office/drawing/2012/chart" uri="{02D57815-91ED-43cb-92C2-25804820EDAC}">
                        <c15:formulaRef>
                          <c15:sqref>Feuil1!$D$1</c15:sqref>
                        </c15:formulaRef>
                      </c:ext>
                    </c:extLst>
                    <c:strCache>
                      <c:ptCount val="1"/>
                      <c:pt idx="0">
                        <c:v>Transfers paid</c:v>
                      </c:pt>
                    </c:strCache>
                  </c:strRef>
                </c:tx>
                <c:spPr>
                  <a:solidFill>
                    <a:schemeClr val="accent3"/>
                  </a:solidFill>
                  <a:ln>
                    <a:noFill/>
                  </a:ln>
                  <a:effectLst/>
                </c:spPr>
                <c:invertIfNegative val="0"/>
                <c:cat>
                  <c:strRef>
                    <c:extLst xmlns:c15="http://schemas.microsoft.com/office/drawing/2012/chart">
                      <c:ext xmlns:c15="http://schemas.microsoft.com/office/drawing/2012/chart" uri="{02D57815-91ED-43cb-92C2-25804820EDAC}">
                        <c15:formulaRef>
                          <c15:sqref>Feuil1!$A$2:$A$6</c15:sqref>
                        </c15:formulaRef>
                      </c:ext>
                    </c:extLst>
                    <c:strCache>
                      <c:ptCount val="5"/>
                      <c:pt idx="0">
                        <c:v>Q2 2019</c:v>
                      </c:pt>
                      <c:pt idx="1">
                        <c:v>Q3 2019</c:v>
                      </c:pt>
                      <c:pt idx="2">
                        <c:v>Q4 2019</c:v>
                      </c:pt>
                      <c:pt idx="3">
                        <c:v>Q1 2020</c:v>
                      </c:pt>
                      <c:pt idx="4">
                        <c:v>Q2 2020</c:v>
                      </c:pt>
                    </c:strCache>
                  </c:strRef>
                </c:cat>
                <c:val>
                  <c:numRef>
                    <c:extLst xmlns:c15="http://schemas.microsoft.com/office/drawing/2012/chart">
                      <c:ext xmlns:c15="http://schemas.microsoft.com/office/drawing/2012/chart" uri="{02D57815-91ED-43cb-92C2-25804820EDAC}">
                        <c15:formulaRef>
                          <c15:sqref>Feuil1!$D$2:$D$6</c15:sqref>
                        </c15:formulaRef>
                      </c:ext>
                    </c:extLst>
                    <c:numCache>
                      <c:formatCode>#,##0</c:formatCode>
                      <c:ptCount val="5"/>
                      <c:pt idx="0">
                        <c:v>579316</c:v>
                      </c:pt>
                      <c:pt idx="1">
                        <c:v>582480</c:v>
                      </c:pt>
                      <c:pt idx="2">
                        <c:v>592440</c:v>
                      </c:pt>
                      <c:pt idx="3">
                        <c:v>589892</c:v>
                      </c:pt>
                      <c:pt idx="4">
                        <c:v>554924</c:v>
                      </c:pt>
                    </c:numCache>
                  </c:numRef>
                </c:val>
                <c:extLst xmlns:c15="http://schemas.microsoft.com/office/drawing/2012/chart">
                  <c:ext xmlns:c16="http://schemas.microsoft.com/office/drawing/2014/chart" uri="{C3380CC4-5D6E-409C-BE32-E72D297353CC}">
                    <c16:uniqueId val="{00000003-4DD4-4057-9C37-8C1289D911A3}"/>
                  </c:ext>
                </c:extLst>
              </c15:ser>
            </c15:filteredBarSeries>
          </c:ext>
        </c:extLst>
      </c:barChart>
      <c:lineChart>
        <c:grouping val="standard"/>
        <c:varyColors val="0"/>
        <c:ser>
          <c:idx val="3"/>
          <c:order val="3"/>
          <c:tx>
            <c:strRef>
              <c:f>Feuil1!$E$1</c:f>
              <c:strCache>
                <c:ptCount val="1"/>
                <c:pt idx="0">
                  <c:v>Disposable income</c:v>
                </c:pt>
              </c:strCache>
            </c:strRef>
          </c:tx>
          <c:spPr>
            <a:ln w="34925" cap="rnd">
              <a:solidFill>
                <a:schemeClr val="accent4"/>
              </a:solidFill>
              <a:round/>
            </a:ln>
            <a:effectLst/>
          </c:spPr>
          <c:marker>
            <c:symbol val="none"/>
          </c:marker>
          <c:cat>
            <c:strRef>
              <c:f>Feuil1!$A$2:$A$6</c:f>
              <c:strCache>
                <c:ptCount val="5"/>
                <c:pt idx="0">
                  <c:v>Q2 2019</c:v>
                </c:pt>
                <c:pt idx="1">
                  <c:v>Q3 2019</c:v>
                </c:pt>
                <c:pt idx="2">
                  <c:v>Q4 2019</c:v>
                </c:pt>
                <c:pt idx="3">
                  <c:v>Q1 2020</c:v>
                </c:pt>
                <c:pt idx="4">
                  <c:v>Q2 2020</c:v>
                </c:pt>
              </c:strCache>
            </c:strRef>
          </c:cat>
          <c:val>
            <c:numRef>
              <c:f>Feuil1!$E$2:$E$6</c:f>
              <c:numCache>
                <c:formatCode>#,##0</c:formatCode>
                <c:ptCount val="5"/>
                <c:pt idx="0">
                  <c:v>1287444</c:v>
                </c:pt>
                <c:pt idx="1">
                  <c:v>1294624</c:v>
                </c:pt>
                <c:pt idx="2">
                  <c:v>1313832</c:v>
                </c:pt>
                <c:pt idx="3">
                  <c:v>1330264</c:v>
                </c:pt>
                <c:pt idx="4">
                  <c:v>1474308</c:v>
                </c:pt>
              </c:numCache>
            </c:numRef>
          </c:val>
          <c:smooth val="0"/>
          <c:extLst>
            <c:ext xmlns:c16="http://schemas.microsoft.com/office/drawing/2014/chart" uri="{C3380CC4-5D6E-409C-BE32-E72D297353CC}">
              <c16:uniqueId val="{00000001-4DD4-4057-9C37-8C1289D911A3}"/>
            </c:ext>
          </c:extLst>
        </c:ser>
        <c:dLbls>
          <c:showLegendKey val="0"/>
          <c:showVal val="0"/>
          <c:showCatName val="0"/>
          <c:showSerName val="0"/>
          <c:showPercent val="0"/>
          <c:showBubbleSize val="0"/>
        </c:dLbls>
        <c:marker val="1"/>
        <c:smooth val="0"/>
        <c:axId val="433836336"/>
        <c:axId val="638866496"/>
        <c:extLst>
          <c:ext xmlns:c15="http://schemas.microsoft.com/office/drawing/2012/chart" uri="{02D57815-91ED-43cb-92C2-25804820EDAC}">
            <c15:filteredLineSeries>
              <c15:ser>
                <c:idx val="0"/>
                <c:order val="0"/>
                <c:tx>
                  <c:strRef>
                    <c:extLst>
                      <c:ext uri="{02D57815-91ED-43cb-92C2-25804820EDAC}">
                        <c15:formulaRef>
                          <c15:sqref>Feuil1!$B$1</c15:sqref>
                        </c15:formulaRef>
                      </c:ext>
                    </c:extLst>
                    <c:strCache>
                      <c:ptCount val="1"/>
                      <c:pt idx="0">
                        <c:v>Primary income</c:v>
                      </c:pt>
                    </c:strCache>
                  </c:strRef>
                </c:tx>
                <c:spPr>
                  <a:ln w="34925" cap="rnd">
                    <a:solidFill>
                      <a:schemeClr val="accent3"/>
                    </a:solidFill>
                    <a:round/>
                  </a:ln>
                  <a:effectLst/>
                </c:spPr>
                <c:marker>
                  <c:symbol val="none"/>
                </c:marker>
                <c:cat>
                  <c:strRef>
                    <c:extLst>
                      <c:ext uri="{02D57815-91ED-43cb-92C2-25804820EDAC}">
                        <c15:formulaRef>
                          <c15:sqref>Feuil1!$A$2:$A$6</c15:sqref>
                        </c15:formulaRef>
                      </c:ext>
                    </c:extLst>
                    <c:strCache>
                      <c:ptCount val="5"/>
                      <c:pt idx="0">
                        <c:v>Q2 2019</c:v>
                      </c:pt>
                      <c:pt idx="1">
                        <c:v>Q3 2019</c:v>
                      </c:pt>
                      <c:pt idx="2">
                        <c:v>Q4 2019</c:v>
                      </c:pt>
                      <c:pt idx="3">
                        <c:v>Q1 2020</c:v>
                      </c:pt>
                      <c:pt idx="4">
                        <c:v>Q2 2020</c:v>
                      </c:pt>
                    </c:strCache>
                  </c:strRef>
                </c:cat>
                <c:val>
                  <c:numRef>
                    <c:extLst>
                      <c:ext uri="{02D57815-91ED-43cb-92C2-25804820EDAC}">
                        <c15:formulaRef>
                          <c15:sqref>Feuil1!$B$2:$B$6</c15:sqref>
                        </c15:formulaRef>
                      </c:ext>
                    </c:extLst>
                    <c:numCache>
                      <c:formatCode>#,##0</c:formatCode>
                      <c:ptCount val="5"/>
                      <c:pt idx="0">
                        <c:v>1515064</c:v>
                      </c:pt>
                      <c:pt idx="1">
                        <c:v>1529008</c:v>
                      </c:pt>
                      <c:pt idx="2">
                        <c:v>1552460</c:v>
                      </c:pt>
                      <c:pt idx="3">
                        <c:v>1543272</c:v>
                      </c:pt>
                      <c:pt idx="4">
                        <c:v>1429592</c:v>
                      </c:pt>
                    </c:numCache>
                  </c:numRef>
                </c:val>
                <c:smooth val="0"/>
                <c:extLst>
                  <c:ext xmlns:c16="http://schemas.microsoft.com/office/drawing/2014/chart" uri="{C3380CC4-5D6E-409C-BE32-E72D297353CC}">
                    <c16:uniqueId val="{00000000-4DD4-4057-9C37-8C1289D911A3}"/>
                  </c:ext>
                </c:extLst>
              </c15:ser>
            </c15:filteredLineSeries>
          </c:ext>
        </c:extLst>
      </c:lineChart>
      <c:catAx>
        <c:axId val="433836336"/>
        <c:scaling>
          <c:orientation val="minMax"/>
        </c:scaling>
        <c:delete val="0"/>
        <c:axPos val="b"/>
        <c:numFmt formatCode="General" sourceLinked="1"/>
        <c:majorTickMark val="none"/>
        <c:minorTickMark val="none"/>
        <c:tickLblPos val="nextTo"/>
        <c:spPr>
          <a:noFill/>
          <a:ln w="9525" cap="flat" cmpd="sng" algn="ctr">
            <a:solidFill>
              <a:schemeClr val="accent1"/>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638866496"/>
        <c:crosses val="autoZero"/>
        <c:auto val="1"/>
        <c:lblAlgn val="ctr"/>
        <c:lblOffset val="100"/>
        <c:noMultiLvlLbl val="0"/>
      </c:catAx>
      <c:valAx>
        <c:axId val="638866496"/>
        <c:scaling>
          <c:orientation val="minMax"/>
          <c:min val="1200000"/>
        </c:scaling>
        <c:delete val="0"/>
        <c:axPos val="l"/>
        <c:numFmt formatCode="#,##0" sourceLinked="1"/>
        <c:majorTickMark val="none"/>
        <c:minorTickMark val="none"/>
        <c:tickLblPos val="nextTo"/>
        <c:spPr>
          <a:noFill/>
          <a:ln>
            <a:solidFill>
              <a:schemeClr val="accent1"/>
            </a:solidFill>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433836336"/>
        <c:crosses val="autoZero"/>
        <c:crossBetween val="midCat"/>
        <c:dispUnits>
          <c:builtInUnit val="thousands"/>
        </c:dispUnits>
      </c:valAx>
      <c:valAx>
        <c:axId val="666189488"/>
        <c:scaling>
          <c:orientation val="minMax"/>
          <c:max val="1000000"/>
        </c:scaling>
        <c:delete val="1"/>
        <c:axPos val="r"/>
        <c:numFmt formatCode="#,##0" sourceLinked="1"/>
        <c:majorTickMark val="out"/>
        <c:minorTickMark val="none"/>
        <c:tickLblPos val="nextTo"/>
        <c:crossAx val="781710832"/>
        <c:crosses val="max"/>
        <c:crossBetween val="between"/>
      </c:valAx>
      <c:catAx>
        <c:axId val="781710832"/>
        <c:scaling>
          <c:orientation val="minMax"/>
        </c:scaling>
        <c:delete val="1"/>
        <c:axPos val="b"/>
        <c:numFmt formatCode="General" sourceLinked="1"/>
        <c:majorTickMark val="out"/>
        <c:minorTickMark val="none"/>
        <c:tickLblPos val="nextTo"/>
        <c:crossAx val="666189488"/>
        <c:crosses val="autoZero"/>
        <c:auto val="1"/>
        <c:lblAlgn val="ctr"/>
        <c:lblOffset val="100"/>
        <c:noMultiLvlLbl val="0"/>
      </c:cat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323421635060982E-2"/>
          <c:y val="2.6029977544658495E-2"/>
          <c:w val="0.91949314910288338"/>
          <c:h val="0.88508340578944444"/>
        </c:manualLayout>
      </c:layout>
      <c:lineChart>
        <c:grouping val="standard"/>
        <c:varyColors val="0"/>
        <c:ser>
          <c:idx val="0"/>
          <c:order val="0"/>
          <c:tx>
            <c:strRef>
              <c:f>Feuil1!$B$1</c:f>
              <c:strCache>
                <c:ptCount val="1"/>
                <c:pt idx="0">
                  <c:v>Canada</c:v>
                </c:pt>
              </c:strCache>
            </c:strRef>
          </c:tx>
          <c:spPr>
            <a:ln w="38100" cap="rnd">
              <a:solidFill>
                <a:schemeClr val="accent3"/>
              </a:solidFill>
              <a:round/>
            </a:ln>
            <a:effectLst/>
          </c:spPr>
          <c:marker>
            <c:symbol val="none"/>
          </c:marker>
          <c:cat>
            <c:numRef>
              <c:f>Feuil1!$A$7259:$A$12279</c:f>
              <c:numCache>
                <c:formatCode>m/d/yyyy</c:formatCode>
                <c:ptCount val="5021"/>
                <c:pt idx="0">
                  <c:v>39448</c:v>
                </c:pt>
                <c:pt idx="1">
                  <c:v>39449</c:v>
                </c:pt>
                <c:pt idx="2">
                  <c:v>39450</c:v>
                </c:pt>
                <c:pt idx="3">
                  <c:v>39451</c:v>
                </c:pt>
                <c:pt idx="4">
                  <c:v>39454</c:v>
                </c:pt>
                <c:pt idx="5">
                  <c:v>39455</c:v>
                </c:pt>
                <c:pt idx="6">
                  <c:v>39456</c:v>
                </c:pt>
                <c:pt idx="7">
                  <c:v>39457</c:v>
                </c:pt>
                <c:pt idx="8">
                  <c:v>39458</c:v>
                </c:pt>
                <c:pt idx="9">
                  <c:v>39461</c:v>
                </c:pt>
                <c:pt idx="10">
                  <c:v>39462</c:v>
                </c:pt>
                <c:pt idx="11">
                  <c:v>39463</c:v>
                </c:pt>
                <c:pt idx="12">
                  <c:v>39464</c:v>
                </c:pt>
                <c:pt idx="13">
                  <c:v>39465</c:v>
                </c:pt>
                <c:pt idx="14">
                  <c:v>39468</c:v>
                </c:pt>
                <c:pt idx="15">
                  <c:v>39469</c:v>
                </c:pt>
                <c:pt idx="16">
                  <c:v>39470</c:v>
                </c:pt>
                <c:pt idx="17">
                  <c:v>39471</c:v>
                </c:pt>
                <c:pt idx="18">
                  <c:v>39472</c:v>
                </c:pt>
                <c:pt idx="19">
                  <c:v>39475</c:v>
                </c:pt>
                <c:pt idx="20">
                  <c:v>39476</c:v>
                </c:pt>
                <c:pt idx="21">
                  <c:v>39477</c:v>
                </c:pt>
                <c:pt idx="22">
                  <c:v>39478</c:v>
                </c:pt>
                <c:pt idx="23">
                  <c:v>39479</c:v>
                </c:pt>
                <c:pt idx="24">
                  <c:v>39482</c:v>
                </c:pt>
                <c:pt idx="25">
                  <c:v>39483</c:v>
                </c:pt>
                <c:pt idx="26">
                  <c:v>39484</c:v>
                </c:pt>
                <c:pt idx="27">
                  <c:v>39485</c:v>
                </c:pt>
                <c:pt idx="28">
                  <c:v>39486</c:v>
                </c:pt>
                <c:pt idx="29">
                  <c:v>39489</c:v>
                </c:pt>
                <c:pt idx="30">
                  <c:v>39490</c:v>
                </c:pt>
                <c:pt idx="31">
                  <c:v>39491</c:v>
                </c:pt>
                <c:pt idx="32">
                  <c:v>39492</c:v>
                </c:pt>
                <c:pt idx="33">
                  <c:v>39493</c:v>
                </c:pt>
                <c:pt idx="34">
                  <c:v>39496</c:v>
                </c:pt>
                <c:pt idx="35">
                  <c:v>39497</c:v>
                </c:pt>
                <c:pt idx="36">
                  <c:v>39498</c:v>
                </c:pt>
                <c:pt idx="37">
                  <c:v>39499</c:v>
                </c:pt>
                <c:pt idx="38">
                  <c:v>39500</c:v>
                </c:pt>
                <c:pt idx="39">
                  <c:v>39503</c:v>
                </c:pt>
                <c:pt idx="40">
                  <c:v>39504</c:v>
                </c:pt>
                <c:pt idx="41">
                  <c:v>39505</c:v>
                </c:pt>
                <c:pt idx="42">
                  <c:v>39506</c:v>
                </c:pt>
                <c:pt idx="43">
                  <c:v>39507</c:v>
                </c:pt>
                <c:pt idx="44">
                  <c:v>39510</c:v>
                </c:pt>
                <c:pt idx="45">
                  <c:v>39511</c:v>
                </c:pt>
                <c:pt idx="46">
                  <c:v>39512</c:v>
                </c:pt>
                <c:pt idx="47">
                  <c:v>39513</c:v>
                </c:pt>
                <c:pt idx="48">
                  <c:v>39514</c:v>
                </c:pt>
                <c:pt idx="49">
                  <c:v>39517</c:v>
                </c:pt>
                <c:pt idx="50">
                  <c:v>39518</c:v>
                </c:pt>
                <c:pt idx="51">
                  <c:v>39519</c:v>
                </c:pt>
                <c:pt idx="52">
                  <c:v>39520</c:v>
                </c:pt>
                <c:pt idx="53">
                  <c:v>39521</c:v>
                </c:pt>
                <c:pt idx="54">
                  <c:v>39524</c:v>
                </c:pt>
                <c:pt idx="55">
                  <c:v>39525</c:v>
                </c:pt>
                <c:pt idx="56">
                  <c:v>39526</c:v>
                </c:pt>
                <c:pt idx="57">
                  <c:v>39527</c:v>
                </c:pt>
                <c:pt idx="58">
                  <c:v>39528</c:v>
                </c:pt>
                <c:pt idx="59">
                  <c:v>39531</c:v>
                </c:pt>
                <c:pt idx="60">
                  <c:v>39532</c:v>
                </c:pt>
                <c:pt idx="61">
                  <c:v>39533</c:v>
                </c:pt>
                <c:pt idx="62">
                  <c:v>39534</c:v>
                </c:pt>
                <c:pt idx="63">
                  <c:v>39535</c:v>
                </c:pt>
                <c:pt idx="64">
                  <c:v>39538</c:v>
                </c:pt>
                <c:pt idx="65">
                  <c:v>39539</c:v>
                </c:pt>
                <c:pt idx="66">
                  <c:v>39540</c:v>
                </c:pt>
                <c:pt idx="67">
                  <c:v>39541</c:v>
                </c:pt>
                <c:pt idx="68">
                  <c:v>39542</c:v>
                </c:pt>
                <c:pt idx="69">
                  <c:v>39545</c:v>
                </c:pt>
                <c:pt idx="70">
                  <c:v>39546</c:v>
                </c:pt>
                <c:pt idx="71">
                  <c:v>39547</c:v>
                </c:pt>
                <c:pt idx="72">
                  <c:v>39548</c:v>
                </c:pt>
                <c:pt idx="73">
                  <c:v>39549</c:v>
                </c:pt>
                <c:pt idx="74">
                  <c:v>39552</c:v>
                </c:pt>
                <c:pt idx="75">
                  <c:v>39553</c:v>
                </c:pt>
                <c:pt idx="76">
                  <c:v>39554</c:v>
                </c:pt>
                <c:pt idx="77">
                  <c:v>39555</c:v>
                </c:pt>
                <c:pt idx="78">
                  <c:v>39556</c:v>
                </c:pt>
                <c:pt idx="79">
                  <c:v>39559</c:v>
                </c:pt>
                <c:pt idx="80">
                  <c:v>39560</c:v>
                </c:pt>
                <c:pt idx="81">
                  <c:v>39561</c:v>
                </c:pt>
                <c:pt idx="82">
                  <c:v>39562</c:v>
                </c:pt>
                <c:pt idx="83">
                  <c:v>39563</c:v>
                </c:pt>
                <c:pt idx="84">
                  <c:v>39566</c:v>
                </c:pt>
                <c:pt idx="85">
                  <c:v>39567</c:v>
                </c:pt>
                <c:pt idx="86">
                  <c:v>39568</c:v>
                </c:pt>
                <c:pt idx="87">
                  <c:v>39569</c:v>
                </c:pt>
                <c:pt idx="88">
                  <c:v>39570</c:v>
                </c:pt>
                <c:pt idx="89">
                  <c:v>39573</c:v>
                </c:pt>
                <c:pt idx="90">
                  <c:v>39574</c:v>
                </c:pt>
                <c:pt idx="91">
                  <c:v>39575</c:v>
                </c:pt>
                <c:pt idx="92">
                  <c:v>39576</c:v>
                </c:pt>
                <c:pt idx="93">
                  <c:v>39577</c:v>
                </c:pt>
                <c:pt idx="94">
                  <c:v>39580</c:v>
                </c:pt>
                <c:pt idx="95">
                  <c:v>39581</c:v>
                </c:pt>
                <c:pt idx="96">
                  <c:v>39582</c:v>
                </c:pt>
                <c:pt idx="97">
                  <c:v>39583</c:v>
                </c:pt>
                <c:pt idx="98">
                  <c:v>39584</c:v>
                </c:pt>
                <c:pt idx="99">
                  <c:v>39587</c:v>
                </c:pt>
                <c:pt idx="100">
                  <c:v>39588</c:v>
                </c:pt>
                <c:pt idx="101">
                  <c:v>39589</c:v>
                </c:pt>
                <c:pt idx="102">
                  <c:v>39590</c:v>
                </c:pt>
                <c:pt idx="103">
                  <c:v>39591</c:v>
                </c:pt>
                <c:pt idx="104">
                  <c:v>39594</c:v>
                </c:pt>
                <c:pt idx="105">
                  <c:v>39595</c:v>
                </c:pt>
                <c:pt idx="106">
                  <c:v>39596</c:v>
                </c:pt>
                <c:pt idx="107">
                  <c:v>39597</c:v>
                </c:pt>
                <c:pt idx="108">
                  <c:v>39598</c:v>
                </c:pt>
                <c:pt idx="109">
                  <c:v>39601</c:v>
                </c:pt>
                <c:pt idx="110">
                  <c:v>39602</c:v>
                </c:pt>
                <c:pt idx="111">
                  <c:v>39603</c:v>
                </c:pt>
                <c:pt idx="112">
                  <c:v>39604</c:v>
                </c:pt>
                <c:pt idx="113">
                  <c:v>39605</c:v>
                </c:pt>
                <c:pt idx="114">
                  <c:v>39608</c:v>
                </c:pt>
                <c:pt idx="115">
                  <c:v>39609</c:v>
                </c:pt>
                <c:pt idx="116">
                  <c:v>39610</c:v>
                </c:pt>
                <c:pt idx="117">
                  <c:v>39611</c:v>
                </c:pt>
                <c:pt idx="118">
                  <c:v>39612</c:v>
                </c:pt>
                <c:pt idx="119">
                  <c:v>39615</c:v>
                </c:pt>
                <c:pt idx="120">
                  <c:v>39616</c:v>
                </c:pt>
                <c:pt idx="121">
                  <c:v>39617</c:v>
                </c:pt>
                <c:pt idx="122">
                  <c:v>39618</c:v>
                </c:pt>
                <c:pt idx="123">
                  <c:v>39619</c:v>
                </c:pt>
                <c:pt idx="124">
                  <c:v>39622</c:v>
                </c:pt>
                <c:pt idx="125">
                  <c:v>39623</c:v>
                </c:pt>
                <c:pt idx="126">
                  <c:v>39624</c:v>
                </c:pt>
                <c:pt idx="127">
                  <c:v>39625</c:v>
                </c:pt>
                <c:pt idx="128">
                  <c:v>39626</c:v>
                </c:pt>
                <c:pt idx="129">
                  <c:v>39629</c:v>
                </c:pt>
                <c:pt idx="130">
                  <c:v>39630</c:v>
                </c:pt>
                <c:pt idx="131">
                  <c:v>39631</c:v>
                </c:pt>
                <c:pt idx="132">
                  <c:v>39632</c:v>
                </c:pt>
                <c:pt idx="133">
                  <c:v>39633</c:v>
                </c:pt>
                <c:pt idx="134">
                  <c:v>39636</c:v>
                </c:pt>
                <c:pt idx="135">
                  <c:v>39637</c:v>
                </c:pt>
                <c:pt idx="136">
                  <c:v>39638</c:v>
                </c:pt>
                <c:pt idx="137">
                  <c:v>39639</c:v>
                </c:pt>
                <c:pt idx="138">
                  <c:v>39640</c:v>
                </c:pt>
                <c:pt idx="139">
                  <c:v>39643</c:v>
                </c:pt>
                <c:pt idx="140">
                  <c:v>39644</c:v>
                </c:pt>
                <c:pt idx="141">
                  <c:v>39645</c:v>
                </c:pt>
                <c:pt idx="142">
                  <c:v>39646</c:v>
                </c:pt>
                <c:pt idx="143">
                  <c:v>39647</c:v>
                </c:pt>
                <c:pt idx="144">
                  <c:v>39650</c:v>
                </c:pt>
                <c:pt idx="145">
                  <c:v>39651</c:v>
                </c:pt>
                <c:pt idx="146">
                  <c:v>39652</c:v>
                </c:pt>
                <c:pt idx="147">
                  <c:v>39653</c:v>
                </c:pt>
                <c:pt idx="148">
                  <c:v>39654</c:v>
                </c:pt>
                <c:pt idx="149">
                  <c:v>39657</c:v>
                </c:pt>
                <c:pt idx="150">
                  <c:v>39658</c:v>
                </c:pt>
                <c:pt idx="151">
                  <c:v>39659</c:v>
                </c:pt>
                <c:pt idx="152">
                  <c:v>39660</c:v>
                </c:pt>
                <c:pt idx="153">
                  <c:v>39661</c:v>
                </c:pt>
                <c:pt idx="154">
                  <c:v>39664</c:v>
                </c:pt>
                <c:pt idx="155">
                  <c:v>39665</c:v>
                </c:pt>
                <c:pt idx="156">
                  <c:v>39666</c:v>
                </c:pt>
                <c:pt idx="157">
                  <c:v>39667</c:v>
                </c:pt>
                <c:pt idx="158">
                  <c:v>39668</c:v>
                </c:pt>
                <c:pt idx="159">
                  <c:v>39671</c:v>
                </c:pt>
                <c:pt idx="160">
                  <c:v>39672</c:v>
                </c:pt>
                <c:pt idx="161">
                  <c:v>39673</c:v>
                </c:pt>
                <c:pt idx="162">
                  <c:v>39674</c:v>
                </c:pt>
                <c:pt idx="163">
                  <c:v>39675</c:v>
                </c:pt>
                <c:pt idx="164">
                  <c:v>39678</c:v>
                </c:pt>
                <c:pt idx="165">
                  <c:v>39679</c:v>
                </c:pt>
                <c:pt idx="166">
                  <c:v>39680</c:v>
                </c:pt>
                <c:pt idx="167">
                  <c:v>39681</c:v>
                </c:pt>
                <c:pt idx="168">
                  <c:v>39682</c:v>
                </c:pt>
                <c:pt idx="169">
                  <c:v>39685</c:v>
                </c:pt>
                <c:pt idx="170">
                  <c:v>39686</c:v>
                </c:pt>
                <c:pt idx="171">
                  <c:v>39687</c:v>
                </c:pt>
                <c:pt idx="172">
                  <c:v>39688</c:v>
                </c:pt>
                <c:pt idx="173">
                  <c:v>39689</c:v>
                </c:pt>
                <c:pt idx="174">
                  <c:v>39692</c:v>
                </c:pt>
                <c:pt idx="175">
                  <c:v>39693</c:v>
                </c:pt>
                <c:pt idx="176">
                  <c:v>39694</c:v>
                </c:pt>
                <c:pt idx="177">
                  <c:v>39695</c:v>
                </c:pt>
                <c:pt idx="178">
                  <c:v>39696</c:v>
                </c:pt>
                <c:pt idx="179">
                  <c:v>39699</c:v>
                </c:pt>
                <c:pt idx="180">
                  <c:v>39700</c:v>
                </c:pt>
                <c:pt idx="181">
                  <c:v>39701</c:v>
                </c:pt>
                <c:pt idx="182">
                  <c:v>39702</c:v>
                </c:pt>
                <c:pt idx="183">
                  <c:v>39703</c:v>
                </c:pt>
                <c:pt idx="184">
                  <c:v>39706</c:v>
                </c:pt>
                <c:pt idx="185">
                  <c:v>39707</c:v>
                </c:pt>
                <c:pt idx="186">
                  <c:v>39708</c:v>
                </c:pt>
                <c:pt idx="187">
                  <c:v>39709</c:v>
                </c:pt>
                <c:pt idx="188">
                  <c:v>39710</c:v>
                </c:pt>
                <c:pt idx="189">
                  <c:v>39713</c:v>
                </c:pt>
                <c:pt idx="190">
                  <c:v>39714</c:v>
                </c:pt>
                <c:pt idx="191">
                  <c:v>39715</c:v>
                </c:pt>
                <c:pt idx="192">
                  <c:v>39716</c:v>
                </c:pt>
                <c:pt idx="193">
                  <c:v>39717</c:v>
                </c:pt>
                <c:pt idx="194">
                  <c:v>39720</c:v>
                </c:pt>
                <c:pt idx="195">
                  <c:v>39721</c:v>
                </c:pt>
                <c:pt idx="196">
                  <c:v>39722</c:v>
                </c:pt>
                <c:pt idx="197">
                  <c:v>39723</c:v>
                </c:pt>
                <c:pt idx="198">
                  <c:v>39724</c:v>
                </c:pt>
                <c:pt idx="199">
                  <c:v>39727</c:v>
                </c:pt>
                <c:pt idx="200">
                  <c:v>39728</c:v>
                </c:pt>
                <c:pt idx="201">
                  <c:v>39729</c:v>
                </c:pt>
                <c:pt idx="202">
                  <c:v>39730</c:v>
                </c:pt>
                <c:pt idx="203">
                  <c:v>39731</c:v>
                </c:pt>
                <c:pt idx="204">
                  <c:v>39734</c:v>
                </c:pt>
                <c:pt idx="205">
                  <c:v>39735</c:v>
                </c:pt>
                <c:pt idx="206">
                  <c:v>39736</c:v>
                </c:pt>
                <c:pt idx="207">
                  <c:v>39737</c:v>
                </c:pt>
                <c:pt idx="208">
                  <c:v>39738</c:v>
                </c:pt>
                <c:pt idx="209">
                  <c:v>39741</c:v>
                </c:pt>
                <c:pt idx="210">
                  <c:v>39742</c:v>
                </c:pt>
                <c:pt idx="211">
                  <c:v>39743</c:v>
                </c:pt>
                <c:pt idx="212">
                  <c:v>39744</c:v>
                </c:pt>
                <c:pt idx="213">
                  <c:v>39745</c:v>
                </c:pt>
                <c:pt idx="214">
                  <c:v>39748</c:v>
                </c:pt>
                <c:pt idx="215">
                  <c:v>39749</c:v>
                </c:pt>
                <c:pt idx="216">
                  <c:v>39750</c:v>
                </c:pt>
                <c:pt idx="217">
                  <c:v>39751</c:v>
                </c:pt>
                <c:pt idx="218">
                  <c:v>39752</c:v>
                </c:pt>
                <c:pt idx="219">
                  <c:v>39755</c:v>
                </c:pt>
                <c:pt idx="220">
                  <c:v>39756</c:v>
                </c:pt>
                <c:pt idx="221">
                  <c:v>39757</c:v>
                </c:pt>
                <c:pt idx="222">
                  <c:v>39758</c:v>
                </c:pt>
                <c:pt idx="223">
                  <c:v>39759</c:v>
                </c:pt>
                <c:pt idx="224">
                  <c:v>39762</c:v>
                </c:pt>
                <c:pt idx="225">
                  <c:v>39763</c:v>
                </c:pt>
                <c:pt idx="226">
                  <c:v>39764</c:v>
                </c:pt>
                <c:pt idx="227">
                  <c:v>39765</c:v>
                </c:pt>
                <c:pt idx="228">
                  <c:v>39766</c:v>
                </c:pt>
                <c:pt idx="229">
                  <c:v>39769</c:v>
                </c:pt>
                <c:pt idx="230">
                  <c:v>39770</c:v>
                </c:pt>
                <c:pt idx="231">
                  <c:v>39771</c:v>
                </c:pt>
                <c:pt idx="232">
                  <c:v>39772</c:v>
                </c:pt>
                <c:pt idx="233">
                  <c:v>39773</c:v>
                </c:pt>
                <c:pt idx="234">
                  <c:v>39776</c:v>
                </c:pt>
                <c:pt idx="235">
                  <c:v>39777</c:v>
                </c:pt>
                <c:pt idx="236">
                  <c:v>39778</c:v>
                </c:pt>
                <c:pt idx="237">
                  <c:v>39779</c:v>
                </c:pt>
                <c:pt idx="238">
                  <c:v>39780</c:v>
                </c:pt>
                <c:pt idx="239">
                  <c:v>39783</c:v>
                </c:pt>
                <c:pt idx="240">
                  <c:v>39784</c:v>
                </c:pt>
                <c:pt idx="241">
                  <c:v>39785</c:v>
                </c:pt>
                <c:pt idx="242">
                  <c:v>39786</c:v>
                </c:pt>
                <c:pt idx="243">
                  <c:v>39787</c:v>
                </c:pt>
                <c:pt idx="244">
                  <c:v>39790</c:v>
                </c:pt>
                <c:pt idx="245">
                  <c:v>39791</c:v>
                </c:pt>
                <c:pt idx="246">
                  <c:v>39792</c:v>
                </c:pt>
                <c:pt idx="247">
                  <c:v>39793</c:v>
                </c:pt>
                <c:pt idx="248">
                  <c:v>39794</c:v>
                </c:pt>
                <c:pt idx="249">
                  <c:v>39797</c:v>
                </c:pt>
                <c:pt idx="250">
                  <c:v>39798</c:v>
                </c:pt>
                <c:pt idx="251">
                  <c:v>39799</c:v>
                </c:pt>
                <c:pt idx="252">
                  <c:v>39800</c:v>
                </c:pt>
                <c:pt idx="253">
                  <c:v>39801</c:v>
                </c:pt>
                <c:pt idx="254">
                  <c:v>39804</c:v>
                </c:pt>
                <c:pt idx="255">
                  <c:v>39805</c:v>
                </c:pt>
                <c:pt idx="256">
                  <c:v>39806</c:v>
                </c:pt>
                <c:pt idx="257">
                  <c:v>39807</c:v>
                </c:pt>
                <c:pt idx="258">
                  <c:v>39808</c:v>
                </c:pt>
                <c:pt idx="259">
                  <c:v>39811</c:v>
                </c:pt>
                <c:pt idx="260">
                  <c:v>39812</c:v>
                </c:pt>
                <c:pt idx="261">
                  <c:v>39813</c:v>
                </c:pt>
                <c:pt idx="262">
                  <c:v>39814</c:v>
                </c:pt>
                <c:pt idx="263">
                  <c:v>39815</c:v>
                </c:pt>
                <c:pt idx="264">
                  <c:v>39818</c:v>
                </c:pt>
                <c:pt idx="265">
                  <c:v>39819</c:v>
                </c:pt>
                <c:pt idx="266">
                  <c:v>39820</c:v>
                </c:pt>
                <c:pt idx="267">
                  <c:v>39821</c:v>
                </c:pt>
                <c:pt idx="268">
                  <c:v>39822</c:v>
                </c:pt>
                <c:pt idx="269">
                  <c:v>39825</c:v>
                </c:pt>
                <c:pt idx="270">
                  <c:v>39826</c:v>
                </c:pt>
                <c:pt idx="271">
                  <c:v>39827</c:v>
                </c:pt>
                <c:pt idx="272">
                  <c:v>39828</c:v>
                </c:pt>
                <c:pt idx="273">
                  <c:v>39829</c:v>
                </c:pt>
                <c:pt idx="274">
                  <c:v>39832</c:v>
                </c:pt>
                <c:pt idx="275">
                  <c:v>39833</c:v>
                </c:pt>
                <c:pt idx="276">
                  <c:v>39834</c:v>
                </c:pt>
                <c:pt idx="277">
                  <c:v>39835</c:v>
                </c:pt>
                <c:pt idx="278">
                  <c:v>39836</c:v>
                </c:pt>
                <c:pt idx="279">
                  <c:v>39839</c:v>
                </c:pt>
                <c:pt idx="280">
                  <c:v>39840</c:v>
                </c:pt>
                <c:pt idx="281">
                  <c:v>39841</c:v>
                </c:pt>
                <c:pt idx="282">
                  <c:v>39842</c:v>
                </c:pt>
                <c:pt idx="283">
                  <c:v>39843</c:v>
                </c:pt>
                <c:pt idx="284">
                  <c:v>39846</c:v>
                </c:pt>
                <c:pt idx="285">
                  <c:v>39847</c:v>
                </c:pt>
                <c:pt idx="286">
                  <c:v>39848</c:v>
                </c:pt>
                <c:pt idx="287">
                  <c:v>39849</c:v>
                </c:pt>
                <c:pt idx="288">
                  <c:v>39850</c:v>
                </c:pt>
                <c:pt idx="289">
                  <c:v>39853</c:v>
                </c:pt>
                <c:pt idx="290">
                  <c:v>39854</c:v>
                </c:pt>
                <c:pt idx="291">
                  <c:v>39855</c:v>
                </c:pt>
                <c:pt idx="292">
                  <c:v>39856</c:v>
                </c:pt>
                <c:pt idx="293">
                  <c:v>39857</c:v>
                </c:pt>
                <c:pt idx="294">
                  <c:v>39860</c:v>
                </c:pt>
                <c:pt idx="295">
                  <c:v>39861</c:v>
                </c:pt>
                <c:pt idx="296">
                  <c:v>39862</c:v>
                </c:pt>
                <c:pt idx="297">
                  <c:v>39863</c:v>
                </c:pt>
                <c:pt idx="298">
                  <c:v>39864</c:v>
                </c:pt>
                <c:pt idx="299">
                  <c:v>39867</c:v>
                </c:pt>
                <c:pt idx="300">
                  <c:v>39868</c:v>
                </c:pt>
                <c:pt idx="301">
                  <c:v>39869</c:v>
                </c:pt>
                <c:pt idx="302">
                  <c:v>39870</c:v>
                </c:pt>
                <c:pt idx="303">
                  <c:v>39871</c:v>
                </c:pt>
                <c:pt idx="304">
                  <c:v>39874</c:v>
                </c:pt>
                <c:pt idx="305">
                  <c:v>39875</c:v>
                </c:pt>
                <c:pt idx="306">
                  <c:v>39876</c:v>
                </c:pt>
                <c:pt idx="307">
                  <c:v>39877</c:v>
                </c:pt>
                <c:pt idx="308">
                  <c:v>39878</c:v>
                </c:pt>
                <c:pt idx="309">
                  <c:v>39881</c:v>
                </c:pt>
                <c:pt idx="310">
                  <c:v>39882</c:v>
                </c:pt>
                <c:pt idx="311">
                  <c:v>39883</c:v>
                </c:pt>
                <c:pt idx="312">
                  <c:v>39884</c:v>
                </c:pt>
                <c:pt idx="313">
                  <c:v>39885</c:v>
                </c:pt>
                <c:pt idx="314">
                  <c:v>39888</c:v>
                </c:pt>
                <c:pt idx="315">
                  <c:v>39889</c:v>
                </c:pt>
                <c:pt idx="316">
                  <c:v>39890</c:v>
                </c:pt>
                <c:pt idx="317">
                  <c:v>39891</c:v>
                </c:pt>
                <c:pt idx="318">
                  <c:v>39892</c:v>
                </c:pt>
                <c:pt idx="319">
                  <c:v>39895</c:v>
                </c:pt>
                <c:pt idx="320">
                  <c:v>39896</c:v>
                </c:pt>
                <c:pt idx="321">
                  <c:v>39897</c:v>
                </c:pt>
                <c:pt idx="322">
                  <c:v>39898</c:v>
                </c:pt>
                <c:pt idx="323">
                  <c:v>39899</c:v>
                </c:pt>
                <c:pt idx="324">
                  <c:v>39902</c:v>
                </c:pt>
                <c:pt idx="325">
                  <c:v>39903</c:v>
                </c:pt>
                <c:pt idx="326">
                  <c:v>39904</c:v>
                </c:pt>
                <c:pt idx="327">
                  <c:v>39905</c:v>
                </c:pt>
                <c:pt idx="328">
                  <c:v>39906</c:v>
                </c:pt>
                <c:pt idx="329">
                  <c:v>39909</c:v>
                </c:pt>
                <c:pt idx="330">
                  <c:v>39910</c:v>
                </c:pt>
                <c:pt idx="331">
                  <c:v>39911</c:v>
                </c:pt>
                <c:pt idx="332">
                  <c:v>39912</c:v>
                </c:pt>
                <c:pt idx="333">
                  <c:v>39913</c:v>
                </c:pt>
                <c:pt idx="334">
                  <c:v>39916</c:v>
                </c:pt>
                <c:pt idx="335">
                  <c:v>39917</c:v>
                </c:pt>
                <c:pt idx="336">
                  <c:v>39918</c:v>
                </c:pt>
                <c:pt idx="337">
                  <c:v>39919</c:v>
                </c:pt>
                <c:pt idx="338">
                  <c:v>39920</c:v>
                </c:pt>
                <c:pt idx="339">
                  <c:v>39923</c:v>
                </c:pt>
                <c:pt idx="340">
                  <c:v>39924</c:v>
                </c:pt>
                <c:pt idx="341">
                  <c:v>39925</c:v>
                </c:pt>
                <c:pt idx="342">
                  <c:v>39926</c:v>
                </c:pt>
                <c:pt idx="343">
                  <c:v>39927</c:v>
                </c:pt>
                <c:pt idx="344">
                  <c:v>39930</c:v>
                </c:pt>
                <c:pt idx="345">
                  <c:v>39931</c:v>
                </c:pt>
                <c:pt idx="346">
                  <c:v>39932</c:v>
                </c:pt>
                <c:pt idx="347">
                  <c:v>39933</c:v>
                </c:pt>
                <c:pt idx="348">
                  <c:v>39934</c:v>
                </c:pt>
                <c:pt idx="349">
                  <c:v>39937</c:v>
                </c:pt>
                <c:pt idx="350">
                  <c:v>39938</c:v>
                </c:pt>
                <c:pt idx="351">
                  <c:v>39939</c:v>
                </c:pt>
                <c:pt idx="352">
                  <c:v>39940</c:v>
                </c:pt>
                <c:pt idx="353">
                  <c:v>39941</c:v>
                </c:pt>
                <c:pt idx="354">
                  <c:v>39944</c:v>
                </c:pt>
                <c:pt idx="355">
                  <c:v>39945</c:v>
                </c:pt>
                <c:pt idx="356">
                  <c:v>39946</c:v>
                </c:pt>
                <c:pt idx="357">
                  <c:v>39947</c:v>
                </c:pt>
                <c:pt idx="358">
                  <c:v>39948</c:v>
                </c:pt>
                <c:pt idx="359">
                  <c:v>39951</c:v>
                </c:pt>
                <c:pt idx="360">
                  <c:v>39952</c:v>
                </c:pt>
                <c:pt idx="361">
                  <c:v>39953</c:v>
                </c:pt>
                <c:pt idx="362">
                  <c:v>39954</c:v>
                </c:pt>
                <c:pt idx="363">
                  <c:v>39955</c:v>
                </c:pt>
                <c:pt idx="364">
                  <c:v>39958</c:v>
                </c:pt>
                <c:pt idx="365">
                  <c:v>39959</c:v>
                </c:pt>
                <c:pt idx="366">
                  <c:v>39960</c:v>
                </c:pt>
                <c:pt idx="367">
                  <c:v>39961</c:v>
                </c:pt>
                <c:pt idx="368">
                  <c:v>39962</c:v>
                </c:pt>
                <c:pt idx="369">
                  <c:v>39965</c:v>
                </c:pt>
                <c:pt idx="370">
                  <c:v>39966</c:v>
                </c:pt>
                <c:pt idx="371">
                  <c:v>39967</c:v>
                </c:pt>
                <c:pt idx="372">
                  <c:v>39968</c:v>
                </c:pt>
                <c:pt idx="373">
                  <c:v>39969</c:v>
                </c:pt>
                <c:pt idx="374">
                  <c:v>39972</c:v>
                </c:pt>
                <c:pt idx="375">
                  <c:v>39973</c:v>
                </c:pt>
                <c:pt idx="376">
                  <c:v>39974</c:v>
                </c:pt>
                <c:pt idx="377">
                  <c:v>39975</c:v>
                </c:pt>
                <c:pt idx="378">
                  <c:v>39976</c:v>
                </c:pt>
                <c:pt idx="379">
                  <c:v>39979</c:v>
                </c:pt>
                <c:pt idx="380">
                  <c:v>39980</c:v>
                </c:pt>
                <c:pt idx="381">
                  <c:v>39981</c:v>
                </c:pt>
                <c:pt idx="382">
                  <c:v>39982</c:v>
                </c:pt>
                <c:pt idx="383">
                  <c:v>39983</c:v>
                </c:pt>
                <c:pt idx="384">
                  <c:v>39986</c:v>
                </c:pt>
                <c:pt idx="385">
                  <c:v>39987</c:v>
                </c:pt>
                <c:pt idx="386">
                  <c:v>39988</c:v>
                </c:pt>
                <c:pt idx="387">
                  <c:v>39989</c:v>
                </c:pt>
                <c:pt idx="388">
                  <c:v>39990</c:v>
                </c:pt>
                <c:pt idx="389">
                  <c:v>39993</c:v>
                </c:pt>
                <c:pt idx="390">
                  <c:v>39994</c:v>
                </c:pt>
                <c:pt idx="391">
                  <c:v>39995</c:v>
                </c:pt>
                <c:pt idx="392">
                  <c:v>39996</c:v>
                </c:pt>
                <c:pt idx="393">
                  <c:v>39997</c:v>
                </c:pt>
                <c:pt idx="394">
                  <c:v>40000</c:v>
                </c:pt>
                <c:pt idx="395">
                  <c:v>40001</c:v>
                </c:pt>
                <c:pt idx="396">
                  <c:v>40002</c:v>
                </c:pt>
                <c:pt idx="397">
                  <c:v>40003</c:v>
                </c:pt>
                <c:pt idx="398">
                  <c:v>40004</c:v>
                </c:pt>
                <c:pt idx="399">
                  <c:v>40007</c:v>
                </c:pt>
                <c:pt idx="400">
                  <c:v>40008</c:v>
                </c:pt>
                <c:pt idx="401">
                  <c:v>40009</c:v>
                </c:pt>
                <c:pt idx="402">
                  <c:v>40010</c:v>
                </c:pt>
                <c:pt idx="403">
                  <c:v>40011</c:v>
                </c:pt>
                <c:pt idx="404">
                  <c:v>40014</c:v>
                </c:pt>
                <c:pt idx="405">
                  <c:v>40015</c:v>
                </c:pt>
                <c:pt idx="406">
                  <c:v>40016</c:v>
                </c:pt>
                <c:pt idx="407">
                  <c:v>40017</c:v>
                </c:pt>
                <c:pt idx="408">
                  <c:v>40018</c:v>
                </c:pt>
                <c:pt idx="409">
                  <c:v>40021</c:v>
                </c:pt>
                <c:pt idx="410">
                  <c:v>40022</c:v>
                </c:pt>
                <c:pt idx="411">
                  <c:v>40023</c:v>
                </c:pt>
                <c:pt idx="412">
                  <c:v>40024</c:v>
                </c:pt>
                <c:pt idx="413">
                  <c:v>40025</c:v>
                </c:pt>
                <c:pt idx="414">
                  <c:v>40028</c:v>
                </c:pt>
                <c:pt idx="415">
                  <c:v>40029</c:v>
                </c:pt>
                <c:pt idx="416">
                  <c:v>40030</c:v>
                </c:pt>
                <c:pt idx="417">
                  <c:v>40031</c:v>
                </c:pt>
                <c:pt idx="418">
                  <c:v>40032</c:v>
                </c:pt>
                <c:pt idx="419">
                  <c:v>40035</c:v>
                </c:pt>
                <c:pt idx="420">
                  <c:v>40036</c:v>
                </c:pt>
                <c:pt idx="421">
                  <c:v>40037</c:v>
                </c:pt>
                <c:pt idx="422">
                  <c:v>40038</c:v>
                </c:pt>
                <c:pt idx="423">
                  <c:v>40039</c:v>
                </c:pt>
                <c:pt idx="424">
                  <c:v>40042</c:v>
                </c:pt>
                <c:pt idx="425">
                  <c:v>40043</c:v>
                </c:pt>
                <c:pt idx="426">
                  <c:v>40044</c:v>
                </c:pt>
                <c:pt idx="427">
                  <c:v>40045</c:v>
                </c:pt>
                <c:pt idx="428">
                  <c:v>40046</c:v>
                </c:pt>
                <c:pt idx="429">
                  <c:v>40049</c:v>
                </c:pt>
                <c:pt idx="430">
                  <c:v>40050</c:v>
                </c:pt>
                <c:pt idx="431">
                  <c:v>40051</c:v>
                </c:pt>
                <c:pt idx="432">
                  <c:v>40052</c:v>
                </c:pt>
                <c:pt idx="433">
                  <c:v>40053</c:v>
                </c:pt>
                <c:pt idx="434">
                  <c:v>40056</c:v>
                </c:pt>
                <c:pt idx="435">
                  <c:v>40057</c:v>
                </c:pt>
                <c:pt idx="436">
                  <c:v>40058</c:v>
                </c:pt>
                <c:pt idx="437">
                  <c:v>40059</c:v>
                </c:pt>
                <c:pt idx="438">
                  <c:v>40060</c:v>
                </c:pt>
                <c:pt idx="439">
                  <c:v>40063</c:v>
                </c:pt>
                <c:pt idx="440">
                  <c:v>40064</c:v>
                </c:pt>
                <c:pt idx="441">
                  <c:v>40065</c:v>
                </c:pt>
                <c:pt idx="442">
                  <c:v>40066</c:v>
                </c:pt>
                <c:pt idx="443">
                  <c:v>40067</c:v>
                </c:pt>
                <c:pt idx="444">
                  <c:v>40070</c:v>
                </c:pt>
                <c:pt idx="445">
                  <c:v>40071</c:v>
                </c:pt>
                <c:pt idx="446">
                  <c:v>40072</c:v>
                </c:pt>
                <c:pt idx="447">
                  <c:v>40073</c:v>
                </c:pt>
                <c:pt idx="448">
                  <c:v>40074</c:v>
                </c:pt>
                <c:pt idx="449">
                  <c:v>40077</c:v>
                </c:pt>
                <c:pt idx="450">
                  <c:v>40078</c:v>
                </c:pt>
                <c:pt idx="451">
                  <c:v>40079</c:v>
                </c:pt>
                <c:pt idx="452">
                  <c:v>40080</c:v>
                </c:pt>
                <c:pt idx="453">
                  <c:v>40081</c:v>
                </c:pt>
                <c:pt idx="454">
                  <c:v>40084</c:v>
                </c:pt>
                <c:pt idx="455">
                  <c:v>40085</c:v>
                </c:pt>
                <c:pt idx="456">
                  <c:v>40086</c:v>
                </c:pt>
                <c:pt idx="457">
                  <c:v>40087</c:v>
                </c:pt>
                <c:pt idx="458">
                  <c:v>40088</c:v>
                </c:pt>
                <c:pt idx="459">
                  <c:v>40091</c:v>
                </c:pt>
                <c:pt idx="460">
                  <c:v>40092</c:v>
                </c:pt>
                <c:pt idx="461">
                  <c:v>40093</c:v>
                </c:pt>
                <c:pt idx="462">
                  <c:v>40094</c:v>
                </c:pt>
                <c:pt idx="463">
                  <c:v>40095</c:v>
                </c:pt>
                <c:pt idx="464">
                  <c:v>40098</c:v>
                </c:pt>
                <c:pt idx="465">
                  <c:v>40099</c:v>
                </c:pt>
                <c:pt idx="466">
                  <c:v>40100</c:v>
                </c:pt>
                <c:pt idx="467">
                  <c:v>40101</c:v>
                </c:pt>
                <c:pt idx="468">
                  <c:v>40102</c:v>
                </c:pt>
                <c:pt idx="469">
                  <c:v>40105</c:v>
                </c:pt>
                <c:pt idx="470">
                  <c:v>40106</c:v>
                </c:pt>
                <c:pt idx="471">
                  <c:v>40107</c:v>
                </c:pt>
                <c:pt idx="472">
                  <c:v>40108</c:v>
                </c:pt>
                <c:pt idx="473">
                  <c:v>40109</c:v>
                </c:pt>
                <c:pt idx="474">
                  <c:v>40112</c:v>
                </c:pt>
                <c:pt idx="475">
                  <c:v>40113</c:v>
                </c:pt>
                <c:pt idx="476">
                  <c:v>40114</c:v>
                </c:pt>
                <c:pt idx="477">
                  <c:v>40115</c:v>
                </c:pt>
                <c:pt idx="478">
                  <c:v>40116</c:v>
                </c:pt>
                <c:pt idx="479">
                  <c:v>40119</c:v>
                </c:pt>
                <c:pt idx="480">
                  <c:v>40120</c:v>
                </c:pt>
                <c:pt idx="481">
                  <c:v>40121</c:v>
                </c:pt>
                <c:pt idx="482">
                  <c:v>40122</c:v>
                </c:pt>
                <c:pt idx="483">
                  <c:v>40123</c:v>
                </c:pt>
                <c:pt idx="484">
                  <c:v>40126</c:v>
                </c:pt>
                <c:pt idx="485">
                  <c:v>40127</c:v>
                </c:pt>
                <c:pt idx="486">
                  <c:v>40128</c:v>
                </c:pt>
                <c:pt idx="487">
                  <c:v>40129</c:v>
                </c:pt>
                <c:pt idx="488">
                  <c:v>40130</c:v>
                </c:pt>
                <c:pt idx="489">
                  <c:v>40133</c:v>
                </c:pt>
                <c:pt idx="490">
                  <c:v>40134</c:v>
                </c:pt>
                <c:pt idx="491">
                  <c:v>40135</c:v>
                </c:pt>
                <c:pt idx="492">
                  <c:v>40136</c:v>
                </c:pt>
                <c:pt idx="493">
                  <c:v>40137</c:v>
                </c:pt>
                <c:pt idx="494">
                  <c:v>40140</c:v>
                </c:pt>
                <c:pt idx="495">
                  <c:v>40141</c:v>
                </c:pt>
                <c:pt idx="496">
                  <c:v>40142</c:v>
                </c:pt>
                <c:pt idx="497">
                  <c:v>40143</c:v>
                </c:pt>
                <c:pt idx="498">
                  <c:v>40144</c:v>
                </c:pt>
                <c:pt idx="499">
                  <c:v>40147</c:v>
                </c:pt>
                <c:pt idx="500">
                  <c:v>40148</c:v>
                </c:pt>
                <c:pt idx="501">
                  <c:v>40149</c:v>
                </c:pt>
                <c:pt idx="502">
                  <c:v>40150</c:v>
                </c:pt>
                <c:pt idx="503">
                  <c:v>40151</c:v>
                </c:pt>
                <c:pt idx="504">
                  <c:v>40154</c:v>
                </c:pt>
                <c:pt idx="505">
                  <c:v>40155</c:v>
                </c:pt>
                <c:pt idx="506">
                  <c:v>40156</c:v>
                </c:pt>
                <c:pt idx="507">
                  <c:v>40157</c:v>
                </c:pt>
                <c:pt idx="508">
                  <c:v>40158</c:v>
                </c:pt>
                <c:pt idx="509">
                  <c:v>40161</c:v>
                </c:pt>
                <c:pt idx="510">
                  <c:v>40162</c:v>
                </c:pt>
                <c:pt idx="511">
                  <c:v>40163</c:v>
                </c:pt>
                <c:pt idx="512">
                  <c:v>40164</c:v>
                </c:pt>
                <c:pt idx="513">
                  <c:v>40165</c:v>
                </c:pt>
                <c:pt idx="514">
                  <c:v>40168</c:v>
                </c:pt>
                <c:pt idx="515">
                  <c:v>40169</c:v>
                </c:pt>
                <c:pt idx="516">
                  <c:v>40170</c:v>
                </c:pt>
                <c:pt idx="517">
                  <c:v>40171</c:v>
                </c:pt>
                <c:pt idx="518">
                  <c:v>40172</c:v>
                </c:pt>
                <c:pt idx="519">
                  <c:v>40175</c:v>
                </c:pt>
                <c:pt idx="520">
                  <c:v>40176</c:v>
                </c:pt>
                <c:pt idx="521">
                  <c:v>40177</c:v>
                </c:pt>
                <c:pt idx="522">
                  <c:v>40178</c:v>
                </c:pt>
                <c:pt idx="523">
                  <c:v>40179</c:v>
                </c:pt>
                <c:pt idx="524">
                  <c:v>40182</c:v>
                </c:pt>
                <c:pt idx="525">
                  <c:v>40183</c:v>
                </c:pt>
                <c:pt idx="526">
                  <c:v>40184</c:v>
                </c:pt>
                <c:pt idx="527">
                  <c:v>40185</c:v>
                </c:pt>
                <c:pt idx="528">
                  <c:v>40186</c:v>
                </c:pt>
                <c:pt idx="529">
                  <c:v>40189</c:v>
                </c:pt>
                <c:pt idx="530">
                  <c:v>40190</c:v>
                </c:pt>
                <c:pt idx="531">
                  <c:v>40191</c:v>
                </c:pt>
                <c:pt idx="532">
                  <c:v>40192</c:v>
                </c:pt>
                <c:pt idx="533">
                  <c:v>40193</c:v>
                </c:pt>
                <c:pt idx="534">
                  <c:v>40196</c:v>
                </c:pt>
                <c:pt idx="535">
                  <c:v>40197</c:v>
                </c:pt>
                <c:pt idx="536">
                  <c:v>40198</c:v>
                </c:pt>
                <c:pt idx="537">
                  <c:v>40199</c:v>
                </c:pt>
                <c:pt idx="538">
                  <c:v>40200</c:v>
                </c:pt>
                <c:pt idx="539">
                  <c:v>40203</c:v>
                </c:pt>
                <c:pt idx="540">
                  <c:v>40204</c:v>
                </c:pt>
                <c:pt idx="541">
                  <c:v>40205</c:v>
                </c:pt>
                <c:pt idx="542">
                  <c:v>40206</c:v>
                </c:pt>
                <c:pt idx="543">
                  <c:v>40207</c:v>
                </c:pt>
                <c:pt idx="544">
                  <c:v>40210</c:v>
                </c:pt>
                <c:pt idx="545">
                  <c:v>40211</c:v>
                </c:pt>
                <c:pt idx="546">
                  <c:v>40212</c:v>
                </c:pt>
                <c:pt idx="547">
                  <c:v>40213</c:v>
                </c:pt>
                <c:pt idx="548">
                  <c:v>40214</c:v>
                </c:pt>
                <c:pt idx="549">
                  <c:v>40217</c:v>
                </c:pt>
                <c:pt idx="550">
                  <c:v>40218</c:v>
                </c:pt>
                <c:pt idx="551">
                  <c:v>40219</c:v>
                </c:pt>
                <c:pt idx="552">
                  <c:v>40220</c:v>
                </c:pt>
                <c:pt idx="553">
                  <c:v>40221</c:v>
                </c:pt>
                <c:pt idx="554">
                  <c:v>40224</c:v>
                </c:pt>
                <c:pt idx="555">
                  <c:v>40225</c:v>
                </c:pt>
                <c:pt idx="556">
                  <c:v>40226</c:v>
                </c:pt>
                <c:pt idx="557">
                  <c:v>40227</c:v>
                </c:pt>
                <c:pt idx="558">
                  <c:v>40228</c:v>
                </c:pt>
                <c:pt idx="559">
                  <c:v>40231</c:v>
                </c:pt>
                <c:pt idx="560">
                  <c:v>40232</c:v>
                </c:pt>
                <c:pt idx="561">
                  <c:v>40233</c:v>
                </c:pt>
                <c:pt idx="562">
                  <c:v>40234</c:v>
                </c:pt>
                <c:pt idx="563">
                  <c:v>40235</c:v>
                </c:pt>
                <c:pt idx="564">
                  <c:v>40238</c:v>
                </c:pt>
                <c:pt idx="565">
                  <c:v>40239</c:v>
                </c:pt>
                <c:pt idx="566">
                  <c:v>40240</c:v>
                </c:pt>
                <c:pt idx="567">
                  <c:v>40241</c:v>
                </c:pt>
                <c:pt idx="568">
                  <c:v>40242</c:v>
                </c:pt>
                <c:pt idx="569">
                  <c:v>40245</c:v>
                </c:pt>
                <c:pt idx="570">
                  <c:v>40246</c:v>
                </c:pt>
                <c:pt idx="571">
                  <c:v>40247</c:v>
                </c:pt>
                <c:pt idx="572">
                  <c:v>40248</c:v>
                </c:pt>
                <c:pt idx="573">
                  <c:v>40249</c:v>
                </c:pt>
                <c:pt idx="574">
                  <c:v>40252</c:v>
                </c:pt>
                <c:pt idx="575">
                  <c:v>40253</c:v>
                </c:pt>
                <c:pt idx="576">
                  <c:v>40254</c:v>
                </c:pt>
                <c:pt idx="577">
                  <c:v>40255</c:v>
                </c:pt>
                <c:pt idx="578">
                  <c:v>40256</c:v>
                </c:pt>
                <c:pt idx="579">
                  <c:v>40259</c:v>
                </c:pt>
                <c:pt idx="580">
                  <c:v>40260</c:v>
                </c:pt>
                <c:pt idx="581">
                  <c:v>40261</c:v>
                </c:pt>
                <c:pt idx="582">
                  <c:v>40262</c:v>
                </c:pt>
                <c:pt idx="583">
                  <c:v>40263</c:v>
                </c:pt>
                <c:pt idx="584">
                  <c:v>40266</c:v>
                </c:pt>
                <c:pt idx="585">
                  <c:v>40267</c:v>
                </c:pt>
                <c:pt idx="586">
                  <c:v>40268</c:v>
                </c:pt>
                <c:pt idx="587">
                  <c:v>40269</c:v>
                </c:pt>
                <c:pt idx="588">
                  <c:v>40270</c:v>
                </c:pt>
                <c:pt idx="589">
                  <c:v>40273</c:v>
                </c:pt>
                <c:pt idx="590">
                  <c:v>40274</c:v>
                </c:pt>
                <c:pt idx="591">
                  <c:v>40275</c:v>
                </c:pt>
                <c:pt idx="592">
                  <c:v>40276</c:v>
                </c:pt>
                <c:pt idx="593">
                  <c:v>40277</c:v>
                </c:pt>
                <c:pt idx="594">
                  <c:v>40280</c:v>
                </c:pt>
                <c:pt idx="595">
                  <c:v>40281</c:v>
                </c:pt>
                <c:pt idx="596">
                  <c:v>40282</c:v>
                </c:pt>
                <c:pt idx="597">
                  <c:v>40283</c:v>
                </c:pt>
                <c:pt idx="598">
                  <c:v>40284</c:v>
                </c:pt>
                <c:pt idx="599">
                  <c:v>40287</c:v>
                </c:pt>
                <c:pt idx="600">
                  <c:v>40288</c:v>
                </c:pt>
                <c:pt idx="601">
                  <c:v>40289</c:v>
                </c:pt>
                <c:pt idx="602">
                  <c:v>40290</c:v>
                </c:pt>
                <c:pt idx="603">
                  <c:v>40291</c:v>
                </c:pt>
                <c:pt idx="604">
                  <c:v>40294</c:v>
                </c:pt>
                <c:pt idx="605">
                  <c:v>40295</c:v>
                </c:pt>
                <c:pt idx="606">
                  <c:v>40296</c:v>
                </c:pt>
                <c:pt idx="607">
                  <c:v>40297</c:v>
                </c:pt>
                <c:pt idx="608">
                  <c:v>40298</c:v>
                </c:pt>
                <c:pt idx="609">
                  <c:v>40301</c:v>
                </c:pt>
                <c:pt idx="610">
                  <c:v>40302</c:v>
                </c:pt>
                <c:pt idx="611">
                  <c:v>40303</c:v>
                </c:pt>
                <c:pt idx="612">
                  <c:v>40304</c:v>
                </c:pt>
                <c:pt idx="613">
                  <c:v>40305</c:v>
                </c:pt>
                <c:pt idx="614">
                  <c:v>40308</c:v>
                </c:pt>
                <c:pt idx="615">
                  <c:v>40309</c:v>
                </c:pt>
                <c:pt idx="616">
                  <c:v>40310</c:v>
                </c:pt>
                <c:pt idx="617">
                  <c:v>40311</c:v>
                </c:pt>
                <c:pt idx="618">
                  <c:v>40312</c:v>
                </c:pt>
                <c:pt idx="619">
                  <c:v>40315</c:v>
                </c:pt>
                <c:pt idx="620">
                  <c:v>40316</c:v>
                </c:pt>
                <c:pt idx="621">
                  <c:v>40317</c:v>
                </c:pt>
                <c:pt idx="622">
                  <c:v>40318</c:v>
                </c:pt>
                <c:pt idx="623">
                  <c:v>40319</c:v>
                </c:pt>
                <c:pt idx="624">
                  <c:v>40322</c:v>
                </c:pt>
                <c:pt idx="625">
                  <c:v>40323</c:v>
                </c:pt>
                <c:pt idx="626">
                  <c:v>40324</c:v>
                </c:pt>
                <c:pt idx="627">
                  <c:v>40325</c:v>
                </c:pt>
                <c:pt idx="628">
                  <c:v>40326</c:v>
                </c:pt>
                <c:pt idx="629">
                  <c:v>40329</c:v>
                </c:pt>
                <c:pt idx="630">
                  <c:v>40330</c:v>
                </c:pt>
                <c:pt idx="631">
                  <c:v>40331</c:v>
                </c:pt>
                <c:pt idx="632">
                  <c:v>40332</c:v>
                </c:pt>
                <c:pt idx="633">
                  <c:v>40333</c:v>
                </c:pt>
                <c:pt idx="634">
                  <c:v>40336</c:v>
                </c:pt>
                <c:pt idx="635">
                  <c:v>40337</c:v>
                </c:pt>
                <c:pt idx="636">
                  <c:v>40338</c:v>
                </c:pt>
                <c:pt idx="637">
                  <c:v>40339</c:v>
                </c:pt>
                <c:pt idx="638">
                  <c:v>40340</c:v>
                </c:pt>
                <c:pt idx="639">
                  <c:v>40343</c:v>
                </c:pt>
                <c:pt idx="640">
                  <c:v>40344</c:v>
                </c:pt>
                <c:pt idx="641">
                  <c:v>40345</c:v>
                </c:pt>
                <c:pt idx="642">
                  <c:v>40346</c:v>
                </c:pt>
                <c:pt idx="643">
                  <c:v>40347</c:v>
                </c:pt>
                <c:pt idx="644">
                  <c:v>40350</c:v>
                </c:pt>
                <c:pt idx="645">
                  <c:v>40351</c:v>
                </c:pt>
                <c:pt idx="646">
                  <c:v>40352</c:v>
                </c:pt>
                <c:pt idx="647">
                  <c:v>40353</c:v>
                </c:pt>
                <c:pt idx="648">
                  <c:v>40354</c:v>
                </c:pt>
                <c:pt idx="649">
                  <c:v>40357</c:v>
                </c:pt>
                <c:pt idx="650">
                  <c:v>40358</c:v>
                </c:pt>
                <c:pt idx="651">
                  <c:v>40359</c:v>
                </c:pt>
                <c:pt idx="652">
                  <c:v>40360</c:v>
                </c:pt>
                <c:pt idx="653">
                  <c:v>40361</c:v>
                </c:pt>
                <c:pt idx="654">
                  <c:v>40364</c:v>
                </c:pt>
                <c:pt idx="655">
                  <c:v>40365</c:v>
                </c:pt>
                <c:pt idx="656">
                  <c:v>40366</c:v>
                </c:pt>
                <c:pt idx="657">
                  <c:v>40367</c:v>
                </c:pt>
                <c:pt idx="658">
                  <c:v>40368</c:v>
                </c:pt>
                <c:pt idx="659">
                  <c:v>40371</c:v>
                </c:pt>
                <c:pt idx="660">
                  <c:v>40372</c:v>
                </c:pt>
                <c:pt idx="661">
                  <c:v>40373</c:v>
                </c:pt>
                <c:pt idx="662">
                  <c:v>40374</c:v>
                </c:pt>
                <c:pt idx="663">
                  <c:v>40375</c:v>
                </c:pt>
                <c:pt idx="664">
                  <c:v>40378</c:v>
                </c:pt>
                <c:pt idx="665">
                  <c:v>40379</c:v>
                </c:pt>
                <c:pt idx="666">
                  <c:v>40380</c:v>
                </c:pt>
                <c:pt idx="667">
                  <c:v>40381</c:v>
                </c:pt>
                <c:pt idx="668">
                  <c:v>40382</c:v>
                </c:pt>
                <c:pt idx="669">
                  <c:v>40385</c:v>
                </c:pt>
                <c:pt idx="670">
                  <c:v>40386</c:v>
                </c:pt>
                <c:pt idx="671">
                  <c:v>40387</c:v>
                </c:pt>
                <c:pt idx="672">
                  <c:v>40388</c:v>
                </c:pt>
                <c:pt idx="673">
                  <c:v>40389</c:v>
                </c:pt>
                <c:pt idx="674">
                  <c:v>40392</c:v>
                </c:pt>
                <c:pt idx="675">
                  <c:v>40393</c:v>
                </c:pt>
                <c:pt idx="676">
                  <c:v>40394</c:v>
                </c:pt>
                <c:pt idx="677">
                  <c:v>40395</c:v>
                </c:pt>
                <c:pt idx="678">
                  <c:v>40396</c:v>
                </c:pt>
                <c:pt idx="679">
                  <c:v>40399</c:v>
                </c:pt>
                <c:pt idx="680">
                  <c:v>40400</c:v>
                </c:pt>
                <c:pt idx="681">
                  <c:v>40401</c:v>
                </c:pt>
                <c:pt idx="682">
                  <c:v>40402</c:v>
                </c:pt>
                <c:pt idx="683">
                  <c:v>40403</c:v>
                </c:pt>
                <c:pt idx="684">
                  <c:v>40406</c:v>
                </c:pt>
                <c:pt idx="685">
                  <c:v>40407</c:v>
                </c:pt>
                <c:pt idx="686">
                  <c:v>40408</c:v>
                </c:pt>
                <c:pt idx="687">
                  <c:v>40409</c:v>
                </c:pt>
                <c:pt idx="688">
                  <c:v>40410</c:v>
                </c:pt>
                <c:pt idx="689">
                  <c:v>40413</c:v>
                </c:pt>
                <c:pt idx="690">
                  <c:v>40414</c:v>
                </c:pt>
                <c:pt idx="691">
                  <c:v>40415</c:v>
                </c:pt>
                <c:pt idx="692">
                  <c:v>40416</c:v>
                </c:pt>
                <c:pt idx="693">
                  <c:v>40417</c:v>
                </c:pt>
                <c:pt idx="694">
                  <c:v>40420</c:v>
                </c:pt>
                <c:pt idx="695">
                  <c:v>40421</c:v>
                </c:pt>
                <c:pt idx="696">
                  <c:v>40422</c:v>
                </c:pt>
                <c:pt idx="697">
                  <c:v>40423</c:v>
                </c:pt>
                <c:pt idx="698">
                  <c:v>40424</c:v>
                </c:pt>
                <c:pt idx="699">
                  <c:v>40427</c:v>
                </c:pt>
                <c:pt idx="700">
                  <c:v>40428</c:v>
                </c:pt>
                <c:pt idx="701">
                  <c:v>40429</c:v>
                </c:pt>
                <c:pt idx="702">
                  <c:v>40430</c:v>
                </c:pt>
                <c:pt idx="703">
                  <c:v>40431</c:v>
                </c:pt>
                <c:pt idx="704">
                  <c:v>40434</c:v>
                </c:pt>
                <c:pt idx="705">
                  <c:v>40435</c:v>
                </c:pt>
                <c:pt idx="706">
                  <c:v>40436</c:v>
                </c:pt>
                <c:pt idx="707">
                  <c:v>40437</c:v>
                </c:pt>
                <c:pt idx="708">
                  <c:v>40438</c:v>
                </c:pt>
                <c:pt idx="709">
                  <c:v>40441</c:v>
                </c:pt>
                <c:pt idx="710">
                  <c:v>40442</c:v>
                </c:pt>
                <c:pt idx="711">
                  <c:v>40443</c:v>
                </c:pt>
                <c:pt idx="712">
                  <c:v>40444</c:v>
                </c:pt>
                <c:pt idx="713">
                  <c:v>40445</c:v>
                </c:pt>
                <c:pt idx="714">
                  <c:v>40448</c:v>
                </c:pt>
                <c:pt idx="715">
                  <c:v>40449</c:v>
                </c:pt>
                <c:pt idx="716">
                  <c:v>40450</c:v>
                </c:pt>
                <c:pt idx="717">
                  <c:v>40451</c:v>
                </c:pt>
                <c:pt idx="718">
                  <c:v>40452</c:v>
                </c:pt>
                <c:pt idx="719">
                  <c:v>40455</c:v>
                </c:pt>
                <c:pt idx="720">
                  <c:v>40456</c:v>
                </c:pt>
                <c:pt idx="721">
                  <c:v>40457</c:v>
                </c:pt>
                <c:pt idx="722">
                  <c:v>40458</c:v>
                </c:pt>
                <c:pt idx="723">
                  <c:v>40459</c:v>
                </c:pt>
                <c:pt idx="724">
                  <c:v>40462</c:v>
                </c:pt>
                <c:pt idx="725">
                  <c:v>40463</c:v>
                </c:pt>
                <c:pt idx="726">
                  <c:v>40464</c:v>
                </c:pt>
                <c:pt idx="727">
                  <c:v>40465</c:v>
                </c:pt>
                <c:pt idx="728">
                  <c:v>40466</c:v>
                </c:pt>
                <c:pt idx="729">
                  <c:v>40469</c:v>
                </c:pt>
                <c:pt idx="730">
                  <c:v>40470</c:v>
                </c:pt>
                <c:pt idx="731">
                  <c:v>40471</c:v>
                </c:pt>
                <c:pt idx="732">
                  <c:v>40472</c:v>
                </c:pt>
                <c:pt idx="733">
                  <c:v>40473</c:v>
                </c:pt>
                <c:pt idx="734">
                  <c:v>40476</c:v>
                </c:pt>
                <c:pt idx="735">
                  <c:v>40477</c:v>
                </c:pt>
                <c:pt idx="736">
                  <c:v>40478</c:v>
                </c:pt>
                <c:pt idx="737">
                  <c:v>40479</c:v>
                </c:pt>
                <c:pt idx="738">
                  <c:v>40480</c:v>
                </c:pt>
                <c:pt idx="739">
                  <c:v>40483</c:v>
                </c:pt>
                <c:pt idx="740">
                  <c:v>40484</c:v>
                </c:pt>
                <c:pt idx="741">
                  <c:v>40485</c:v>
                </c:pt>
                <c:pt idx="742">
                  <c:v>40486</c:v>
                </c:pt>
                <c:pt idx="743">
                  <c:v>40487</c:v>
                </c:pt>
                <c:pt idx="744">
                  <c:v>40490</c:v>
                </c:pt>
                <c:pt idx="745">
                  <c:v>40491</c:v>
                </c:pt>
                <c:pt idx="746">
                  <c:v>40492</c:v>
                </c:pt>
                <c:pt idx="747">
                  <c:v>40493</c:v>
                </c:pt>
                <c:pt idx="748">
                  <c:v>40494</c:v>
                </c:pt>
                <c:pt idx="749">
                  <c:v>40497</c:v>
                </c:pt>
                <c:pt idx="750">
                  <c:v>40498</c:v>
                </c:pt>
                <c:pt idx="751">
                  <c:v>40499</c:v>
                </c:pt>
                <c:pt idx="752">
                  <c:v>40500</c:v>
                </c:pt>
                <c:pt idx="753">
                  <c:v>40501</c:v>
                </c:pt>
                <c:pt idx="754">
                  <c:v>40504</c:v>
                </c:pt>
                <c:pt idx="755">
                  <c:v>40505</c:v>
                </c:pt>
                <c:pt idx="756">
                  <c:v>40506</c:v>
                </c:pt>
                <c:pt idx="757">
                  <c:v>40507</c:v>
                </c:pt>
                <c:pt idx="758">
                  <c:v>40508</c:v>
                </c:pt>
                <c:pt idx="759">
                  <c:v>40511</c:v>
                </c:pt>
                <c:pt idx="760">
                  <c:v>40512</c:v>
                </c:pt>
                <c:pt idx="761">
                  <c:v>40513</c:v>
                </c:pt>
                <c:pt idx="762">
                  <c:v>40514</c:v>
                </c:pt>
                <c:pt idx="763">
                  <c:v>40515</c:v>
                </c:pt>
                <c:pt idx="764">
                  <c:v>40518</c:v>
                </c:pt>
                <c:pt idx="765">
                  <c:v>40519</c:v>
                </c:pt>
                <c:pt idx="766">
                  <c:v>40520</c:v>
                </c:pt>
                <c:pt idx="767">
                  <c:v>40521</c:v>
                </c:pt>
                <c:pt idx="768">
                  <c:v>40522</c:v>
                </c:pt>
                <c:pt idx="769">
                  <c:v>40525</c:v>
                </c:pt>
                <c:pt idx="770">
                  <c:v>40526</c:v>
                </c:pt>
                <c:pt idx="771">
                  <c:v>40527</c:v>
                </c:pt>
                <c:pt idx="772">
                  <c:v>40528</c:v>
                </c:pt>
                <c:pt idx="773">
                  <c:v>40529</c:v>
                </c:pt>
                <c:pt idx="774">
                  <c:v>40532</c:v>
                </c:pt>
                <c:pt idx="775">
                  <c:v>40533</c:v>
                </c:pt>
                <c:pt idx="776">
                  <c:v>40534</c:v>
                </c:pt>
                <c:pt idx="777">
                  <c:v>40535</c:v>
                </c:pt>
                <c:pt idx="778">
                  <c:v>40536</c:v>
                </c:pt>
                <c:pt idx="779">
                  <c:v>40539</c:v>
                </c:pt>
                <c:pt idx="780">
                  <c:v>40540</c:v>
                </c:pt>
                <c:pt idx="781">
                  <c:v>40541</c:v>
                </c:pt>
                <c:pt idx="782">
                  <c:v>40542</c:v>
                </c:pt>
                <c:pt idx="783">
                  <c:v>40543</c:v>
                </c:pt>
                <c:pt idx="784">
                  <c:v>40546</c:v>
                </c:pt>
                <c:pt idx="785">
                  <c:v>40547</c:v>
                </c:pt>
                <c:pt idx="786">
                  <c:v>40548</c:v>
                </c:pt>
                <c:pt idx="787">
                  <c:v>40549</c:v>
                </c:pt>
                <c:pt idx="788">
                  <c:v>40550</c:v>
                </c:pt>
                <c:pt idx="789">
                  <c:v>40553</c:v>
                </c:pt>
                <c:pt idx="790">
                  <c:v>40554</c:v>
                </c:pt>
                <c:pt idx="791">
                  <c:v>40555</c:v>
                </c:pt>
                <c:pt idx="792">
                  <c:v>40556</c:v>
                </c:pt>
                <c:pt idx="793">
                  <c:v>40557</c:v>
                </c:pt>
                <c:pt idx="794">
                  <c:v>40560</c:v>
                </c:pt>
                <c:pt idx="795">
                  <c:v>40561</c:v>
                </c:pt>
                <c:pt idx="796">
                  <c:v>40562</c:v>
                </c:pt>
                <c:pt idx="797">
                  <c:v>40563</c:v>
                </c:pt>
                <c:pt idx="798">
                  <c:v>40564</c:v>
                </c:pt>
                <c:pt idx="799">
                  <c:v>40567</c:v>
                </c:pt>
                <c:pt idx="800">
                  <c:v>40568</c:v>
                </c:pt>
                <c:pt idx="801">
                  <c:v>40569</c:v>
                </c:pt>
                <c:pt idx="802">
                  <c:v>40570</c:v>
                </c:pt>
                <c:pt idx="803">
                  <c:v>40571</c:v>
                </c:pt>
                <c:pt idx="804">
                  <c:v>40574</c:v>
                </c:pt>
                <c:pt idx="805">
                  <c:v>40575</c:v>
                </c:pt>
                <c:pt idx="806">
                  <c:v>40576</c:v>
                </c:pt>
                <c:pt idx="807">
                  <c:v>40577</c:v>
                </c:pt>
                <c:pt idx="808">
                  <c:v>40578</c:v>
                </c:pt>
                <c:pt idx="809">
                  <c:v>40581</c:v>
                </c:pt>
                <c:pt idx="810">
                  <c:v>40582</c:v>
                </c:pt>
                <c:pt idx="811">
                  <c:v>40583</c:v>
                </c:pt>
                <c:pt idx="812">
                  <c:v>40584</c:v>
                </c:pt>
                <c:pt idx="813">
                  <c:v>40585</c:v>
                </c:pt>
                <c:pt idx="814">
                  <c:v>40588</c:v>
                </c:pt>
                <c:pt idx="815">
                  <c:v>40589</c:v>
                </c:pt>
                <c:pt idx="816">
                  <c:v>40590</c:v>
                </c:pt>
                <c:pt idx="817">
                  <c:v>40591</c:v>
                </c:pt>
                <c:pt idx="818">
                  <c:v>40592</c:v>
                </c:pt>
                <c:pt idx="819">
                  <c:v>40595</c:v>
                </c:pt>
                <c:pt idx="820">
                  <c:v>40596</c:v>
                </c:pt>
                <c:pt idx="821">
                  <c:v>40597</c:v>
                </c:pt>
                <c:pt idx="822">
                  <c:v>40598</c:v>
                </c:pt>
                <c:pt idx="823">
                  <c:v>40599</c:v>
                </c:pt>
                <c:pt idx="824">
                  <c:v>40602</c:v>
                </c:pt>
                <c:pt idx="825">
                  <c:v>40603</c:v>
                </c:pt>
                <c:pt idx="826">
                  <c:v>40604</c:v>
                </c:pt>
                <c:pt idx="827">
                  <c:v>40605</c:v>
                </c:pt>
                <c:pt idx="828">
                  <c:v>40606</c:v>
                </c:pt>
                <c:pt idx="829">
                  <c:v>40609</c:v>
                </c:pt>
                <c:pt idx="830">
                  <c:v>40610</c:v>
                </c:pt>
                <c:pt idx="831">
                  <c:v>40611</c:v>
                </c:pt>
                <c:pt idx="832">
                  <c:v>40612</c:v>
                </c:pt>
                <c:pt idx="833">
                  <c:v>40613</c:v>
                </c:pt>
                <c:pt idx="834">
                  <c:v>40616</c:v>
                </c:pt>
                <c:pt idx="835">
                  <c:v>40617</c:v>
                </c:pt>
                <c:pt idx="836">
                  <c:v>40618</c:v>
                </c:pt>
                <c:pt idx="837">
                  <c:v>40619</c:v>
                </c:pt>
                <c:pt idx="838">
                  <c:v>40620</c:v>
                </c:pt>
                <c:pt idx="839">
                  <c:v>40623</c:v>
                </c:pt>
                <c:pt idx="840">
                  <c:v>40624</c:v>
                </c:pt>
                <c:pt idx="841">
                  <c:v>40625</c:v>
                </c:pt>
                <c:pt idx="842">
                  <c:v>40626</c:v>
                </c:pt>
                <c:pt idx="843">
                  <c:v>40627</c:v>
                </c:pt>
                <c:pt idx="844">
                  <c:v>40630</c:v>
                </c:pt>
                <c:pt idx="845">
                  <c:v>40631</c:v>
                </c:pt>
                <c:pt idx="846">
                  <c:v>40632</c:v>
                </c:pt>
                <c:pt idx="847">
                  <c:v>40633</c:v>
                </c:pt>
                <c:pt idx="848">
                  <c:v>40634</c:v>
                </c:pt>
                <c:pt idx="849">
                  <c:v>40637</c:v>
                </c:pt>
                <c:pt idx="850">
                  <c:v>40638</c:v>
                </c:pt>
                <c:pt idx="851">
                  <c:v>40639</c:v>
                </c:pt>
                <c:pt idx="852">
                  <c:v>40640</c:v>
                </c:pt>
                <c:pt idx="853">
                  <c:v>40641</c:v>
                </c:pt>
                <c:pt idx="854">
                  <c:v>40644</c:v>
                </c:pt>
                <c:pt idx="855">
                  <c:v>40645</c:v>
                </c:pt>
                <c:pt idx="856">
                  <c:v>40646</c:v>
                </c:pt>
                <c:pt idx="857">
                  <c:v>40647</c:v>
                </c:pt>
                <c:pt idx="858">
                  <c:v>40648</c:v>
                </c:pt>
                <c:pt idx="859">
                  <c:v>40651</c:v>
                </c:pt>
                <c:pt idx="860">
                  <c:v>40652</c:v>
                </c:pt>
                <c:pt idx="861">
                  <c:v>40653</c:v>
                </c:pt>
                <c:pt idx="862">
                  <c:v>40654</c:v>
                </c:pt>
                <c:pt idx="863">
                  <c:v>40655</c:v>
                </c:pt>
                <c:pt idx="864">
                  <c:v>40658</c:v>
                </c:pt>
                <c:pt idx="865">
                  <c:v>40659</c:v>
                </c:pt>
                <c:pt idx="866">
                  <c:v>40660</c:v>
                </c:pt>
                <c:pt idx="867">
                  <c:v>40661</c:v>
                </c:pt>
                <c:pt idx="868">
                  <c:v>40662</c:v>
                </c:pt>
                <c:pt idx="869">
                  <c:v>40665</c:v>
                </c:pt>
                <c:pt idx="870">
                  <c:v>40666</c:v>
                </c:pt>
                <c:pt idx="871">
                  <c:v>40667</c:v>
                </c:pt>
                <c:pt idx="872">
                  <c:v>40668</c:v>
                </c:pt>
                <c:pt idx="873">
                  <c:v>40669</c:v>
                </c:pt>
                <c:pt idx="874">
                  <c:v>40672</c:v>
                </c:pt>
                <c:pt idx="875">
                  <c:v>40673</c:v>
                </c:pt>
                <c:pt idx="876">
                  <c:v>40674</c:v>
                </c:pt>
                <c:pt idx="877">
                  <c:v>40675</c:v>
                </c:pt>
                <c:pt idx="878">
                  <c:v>40676</c:v>
                </c:pt>
                <c:pt idx="879">
                  <c:v>40679</c:v>
                </c:pt>
                <c:pt idx="880">
                  <c:v>40680</c:v>
                </c:pt>
                <c:pt idx="881">
                  <c:v>40681</c:v>
                </c:pt>
                <c:pt idx="882">
                  <c:v>40682</c:v>
                </c:pt>
                <c:pt idx="883">
                  <c:v>40683</c:v>
                </c:pt>
                <c:pt idx="884">
                  <c:v>40686</c:v>
                </c:pt>
                <c:pt idx="885">
                  <c:v>40687</c:v>
                </c:pt>
                <c:pt idx="886">
                  <c:v>40688</c:v>
                </c:pt>
                <c:pt idx="887">
                  <c:v>40689</c:v>
                </c:pt>
                <c:pt idx="888">
                  <c:v>40690</c:v>
                </c:pt>
                <c:pt idx="889">
                  <c:v>40693</c:v>
                </c:pt>
                <c:pt idx="890">
                  <c:v>40694</c:v>
                </c:pt>
                <c:pt idx="891">
                  <c:v>40695</c:v>
                </c:pt>
                <c:pt idx="892">
                  <c:v>40696</c:v>
                </c:pt>
                <c:pt idx="893">
                  <c:v>40697</c:v>
                </c:pt>
                <c:pt idx="894">
                  <c:v>40700</c:v>
                </c:pt>
                <c:pt idx="895">
                  <c:v>40701</c:v>
                </c:pt>
                <c:pt idx="896">
                  <c:v>40702</c:v>
                </c:pt>
                <c:pt idx="897">
                  <c:v>40703</c:v>
                </c:pt>
                <c:pt idx="898">
                  <c:v>40704</c:v>
                </c:pt>
                <c:pt idx="899">
                  <c:v>40707</c:v>
                </c:pt>
                <c:pt idx="900">
                  <c:v>40708</c:v>
                </c:pt>
                <c:pt idx="901">
                  <c:v>40709</c:v>
                </c:pt>
                <c:pt idx="902">
                  <c:v>40710</c:v>
                </c:pt>
                <c:pt idx="903">
                  <c:v>40711</c:v>
                </c:pt>
                <c:pt idx="904">
                  <c:v>40714</c:v>
                </c:pt>
                <c:pt idx="905">
                  <c:v>40715</c:v>
                </c:pt>
                <c:pt idx="906">
                  <c:v>40716</c:v>
                </c:pt>
                <c:pt idx="907">
                  <c:v>40717</c:v>
                </c:pt>
                <c:pt idx="908">
                  <c:v>40718</c:v>
                </c:pt>
                <c:pt idx="909">
                  <c:v>40721</c:v>
                </c:pt>
                <c:pt idx="910">
                  <c:v>40722</c:v>
                </c:pt>
                <c:pt idx="911">
                  <c:v>40723</c:v>
                </c:pt>
                <c:pt idx="912">
                  <c:v>40724</c:v>
                </c:pt>
                <c:pt idx="913">
                  <c:v>40725</c:v>
                </c:pt>
                <c:pt idx="914">
                  <c:v>40728</c:v>
                </c:pt>
                <c:pt idx="915">
                  <c:v>40729</c:v>
                </c:pt>
                <c:pt idx="916">
                  <c:v>40730</c:v>
                </c:pt>
                <c:pt idx="917">
                  <c:v>40731</c:v>
                </c:pt>
                <c:pt idx="918">
                  <c:v>40732</c:v>
                </c:pt>
                <c:pt idx="919">
                  <c:v>40735</c:v>
                </c:pt>
                <c:pt idx="920">
                  <c:v>40736</c:v>
                </c:pt>
                <c:pt idx="921">
                  <c:v>40737</c:v>
                </c:pt>
                <c:pt idx="922">
                  <c:v>40738</c:v>
                </c:pt>
                <c:pt idx="923">
                  <c:v>40739</c:v>
                </c:pt>
                <c:pt idx="924">
                  <c:v>40742</c:v>
                </c:pt>
                <c:pt idx="925">
                  <c:v>40743</c:v>
                </c:pt>
                <c:pt idx="926">
                  <c:v>40744</c:v>
                </c:pt>
                <c:pt idx="927">
                  <c:v>40745</c:v>
                </c:pt>
                <c:pt idx="928">
                  <c:v>40746</c:v>
                </c:pt>
                <c:pt idx="929">
                  <c:v>40749</c:v>
                </c:pt>
                <c:pt idx="930">
                  <c:v>40750</c:v>
                </c:pt>
                <c:pt idx="931">
                  <c:v>40751</c:v>
                </c:pt>
                <c:pt idx="932">
                  <c:v>40752</c:v>
                </c:pt>
                <c:pt idx="933">
                  <c:v>40753</c:v>
                </c:pt>
                <c:pt idx="934">
                  <c:v>40756</c:v>
                </c:pt>
                <c:pt idx="935">
                  <c:v>40757</c:v>
                </c:pt>
                <c:pt idx="936">
                  <c:v>40758</c:v>
                </c:pt>
                <c:pt idx="937">
                  <c:v>40759</c:v>
                </c:pt>
                <c:pt idx="938">
                  <c:v>40760</c:v>
                </c:pt>
                <c:pt idx="939">
                  <c:v>40763</c:v>
                </c:pt>
                <c:pt idx="940">
                  <c:v>40764</c:v>
                </c:pt>
                <c:pt idx="941">
                  <c:v>40765</c:v>
                </c:pt>
                <c:pt idx="942">
                  <c:v>40766</c:v>
                </c:pt>
                <c:pt idx="943">
                  <c:v>40767</c:v>
                </c:pt>
                <c:pt idx="944">
                  <c:v>40770</c:v>
                </c:pt>
                <c:pt idx="945">
                  <c:v>40771</c:v>
                </c:pt>
                <c:pt idx="946">
                  <c:v>40772</c:v>
                </c:pt>
                <c:pt idx="947">
                  <c:v>40773</c:v>
                </c:pt>
                <c:pt idx="948">
                  <c:v>40774</c:v>
                </c:pt>
                <c:pt idx="949">
                  <c:v>40777</c:v>
                </c:pt>
                <c:pt idx="950">
                  <c:v>40778</c:v>
                </c:pt>
                <c:pt idx="951">
                  <c:v>40779</c:v>
                </c:pt>
                <c:pt idx="952">
                  <c:v>40780</c:v>
                </c:pt>
                <c:pt idx="953">
                  <c:v>40781</c:v>
                </c:pt>
                <c:pt idx="954">
                  <c:v>40784</c:v>
                </c:pt>
                <c:pt idx="955">
                  <c:v>40785</c:v>
                </c:pt>
                <c:pt idx="956">
                  <c:v>40786</c:v>
                </c:pt>
                <c:pt idx="957">
                  <c:v>40787</c:v>
                </c:pt>
                <c:pt idx="958">
                  <c:v>40788</c:v>
                </c:pt>
                <c:pt idx="959">
                  <c:v>40791</c:v>
                </c:pt>
                <c:pt idx="960">
                  <c:v>40792</c:v>
                </c:pt>
                <c:pt idx="961">
                  <c:v>40793</c:v>
                </c:pt>
                <c:pt idx="962">
                  <c:v>40794</c:v>
                </c:pt>
                <c:pt idx="963">
                  <c:v>40795</c:v>
                </c:pt>
                <c:pt idx="964">
                  <c:v>40798</c:v>
                </c:pt>
                <c:pt idx="965">
                  <c:v>40799</c:v>
                </c:pt>
                <c:pt idx="966">
                  <c:v>40800</c:v>
                </c:pt>
                <c:pt idx="967">
                  <c:v>40801</c:v>
                </c:pt>
                <c:pt idx="968">
                  <c:v>40802</c:v>
                </c:pt>
                <c:pt idx="969">
                  <c:v>40805</c:v>
                </c:pt>
                <c:pt idx="970">
                  <c:v>40806</c:v>
                </c:pt>
                <c:pt idx="971">
                  <c:v>40807</c:v>
                </c:pt>
                <c:pt idx="972">
                  <c:v>40808</c:v>
                </c:pt>
                <c:pt idx="973">
                  <c:v>40809</c:v>
                </c:pt>
                <c:pt idx="974">
                  <c:v>40812</c:v>
                </c:pt>
                <c:pt idx="975">
                  <c:v>40813</c:v>
                </c:pt>
                <c:pt idx="976">
                  <c:v>40814</c:v>
                </c:pt>
                <c:pt idx="977">
                  <c:v>40815</c:v>
                </c:pt>
                <c:pt idx="978">
                  <c:v>40816</c:v>
                </c:pt>
                <c:pt idx="979">
                  <c:v>40819</c:v>
                </c:pt>
                <c:pt idx="980">
                  <c:v>40820</c:v>
                </c:pt>
                <c:pt idx="981">
                  <c:v>40821</c:v>
                </c:pt>
                <c:pt idx="982">
                  <c:v>40822</c:v>
                </c:pt>
                <c:pt idx="983">
                  <c:v>40823</c:v>
                </c:pt>
                <c:pt idx="984">
                  <c:v>40826</c:v>
                </c:pt>
                <c:pt idx="985">
                  <c:v>40827</c:v>
                </c:pt>
                <c:pt idx="986">
                  <c:v>40828</c:v>
                </c:pt>
                <c:pt idx="987">
                  <c:v>40829</c:v>
                </c:pt>
                <c:pt idx="988">
                  <c:v>40830</c:v>
                </c:pt>
                <c:pt idx="989">
                  <c:v>40833</c:v>
                </c:pt>
                <c:pt idx="990">
                  <c:v>40834</c:v>
                </c:pt>
                <c:pt idx="991">
                  <c:v>40835</c:v>
                </c:pt>
                <c:pt idx="992">
                  <c:v>40836</c:v>
                </c:pt>
                <c:pt idx="993">
                  <c:v>40837</c:v>
                </c:pt>
                <c:pt idx="994">
                  <c:v>40840</c:v>
                </c:pt>
                <c:pt idx="995">
                  <c:v>40841</c:v>
                </c:pt>
                <c:pt idx="996">
                  <c:v>40842</c:v>
                </c:pt>
                <c:pt idx="997">
                  <c:v>40843</c:v>
                </c:pt>
                <c:pt idx="998">
                  <c:v>40844</c:v>
                </c:pt>
                <c:pt idx="999">
                  <c:v>40847</c:v>
                </c:pt>
                <c:pt idx="1000">
                  <c:v>40848</c:v>
                </c:pt>
                <c:pt idx="1001">
                  <c:v>40849</c:v>
                </c:pt>
                <c:pt idx="1002">
                  <c:v>40850</c:v>
                </c:pt>
                <c:pt idx="1003">
                  <c:v>40851</c:v>
                </c:pt>
                <c:pt idx="1004">
                  <c:v>40854</c:v>
                </c:pt>
                <c:pt idx="1005">
                  <c:v>40855</c:v>
                </c:pt>
                <c:pt idx="1006">
                  <c:v>40856</c:v>
                </c:pt>
                <c:pt idx="1007">
                  <c:v>40857</c:v>
                </c:pt>
                <c:pt idx="1008">
                  <c:v>40858</c:v>
                </c:pt>
                <c:pt idx="1009">
                  <c:v>40861</c:v>
                </c:pt>
                <c:pt idx="1010">
                  <c:v>40862</c:v>
                </c:pt>
                <c:pt idx="1011">
                  <c:v>40863</c:v>
                </c:pt>
                <c:pt idx="1012">
                  <c:v>40864</c:v>
                </c:pt>
                <c:pt idx="1013">
                  <c:v>40865</c:v>
                </c:pt>
                <c:pt idx="1014">
                  <c:v>40868</c:v>
                </c:pt>
                <c:pt idx="1015">
                  <c:v>40869</c:v>
                </c:pt>
                <c:pt idx="1016">
                  <c:v>40870</c:v>
                </c:pt>
                <c:pt idx="1017">
                  <c:v>40871</c:v>
                </c:pt>
                <c:pt idx="1018">
                  <c:v>40872</c:v>
                </c:pt>
                <c:pt idx="1019">
                  <c:v>40875</c:v>
                </c:pt>
                <c:pt idx="1020">
                  <c:v>40876</c:v>
                </c:pt>
                <c:pt idx="1021">
                  <c:v>40877</c:v>
                </c:pt>
                <c:pt idx="1022">
                  <c:v>40878</c:v>
                </c:pt>
                <c:pt idx="1023">
                  <c:v>40879</c:v>
                </c:pt>
                <c:pt idx="1024">
                  <c:v>40882</c:v>
                </c:pt>
                <c:pt idx="1025">
                  <c:v>40883</c:v>
                </c:pt>
                <c:pt idx="1026">
                  <c:v>40884</c:v>
                </c:pt>
                <c:pt idx="1027">
                  <c:v>40885</c:v>
                </c:pt>
                <c:pt idx="1028">
                  <c:v>40886</c:v>
                </c:pt>
                <c:pt idx="1029">
                  <c:v>40889</c:v>
                </c:pt>
                <c:pt idx="1030">
                  <c:v>40890</c:v>
                </c:pt>
                <c:pt idx="1031">
                  <c:v>40891</c:v>
                </c:pt>
                <c:pt idx="1032">
                  <c:v>40892</c:v>
                </c:pt>
                <c:pt idx="1033">
                  <c:v>40893</c:v>
                </c:pt>
                <c:pt idx="1034">
                  <c:v>40896</c:v>
                </c:pt>
                <c:pt idx="1035">
                  <c:v>40897</c:v>
                </c:pt>
                <c:pt idx="1036">
                  <c:v>40898</c:v>
                </c:pt>
                <c:pt idx="1037">
                  <c:v>40899</c:v>
                </c:pt>
                <c:pt idx="1038">
                  <c:v>40900</c:v>
                </c:pt>
                <c:pt idx="1039">
                  <c:v>40903</c:v>
                </c:pt>
                <c:pt idx="1040">
                  <c:v>40904</c:v>
                </c:pt>
                <c:pt idx="1041">
                  <c:v>40905</c:v>
                </c:pt>
                <c:pt idx="1042">
                  <c:v>40906</c:v>
                </c:pt>
                <c:pt idx="1043">
                  <c:v>40907</c:v>
                </c:pt>
                <c:pt idx="1044">
                  <c:v>40910</c:v>
                </c:pt>
                <c:pt idx="1045">
                  <c:v>40911</c:v>
                </c:pt>
                <c:pt idx="1046">
                  <c:v>40912</c:v>
                </c:pt>
                <c:pt idx="1047">
                  <c:v>40913</c:v>
                </c:pt>
                <c:pt idx="1048">
                  <c:v>40914</c:v>
                </c:pt>
                <c:pt idx="1049">
                  <c:v>40917</c:v>
                </c:pt>
                <c:pt idx="1050">
                  <c:v>40918</c:v>
                </c:pt>
                <c:pt idx="1051">
                  <c:v>40919</c:v>
                </c:pt>
                <c:pt idx="1052">
                  <c:v>40920</c:v>
                </c:pt>
                <c:pt idx="1053">
                  <c:v>40921</c:v>
                </c:pt>
                <c:pt idx="1054">
                  <c:v>40924</c:v>
                </c:pt>
                <c:pt idx="1055">
                  <c:v>40925</c:v>
                </c:pt>
                <c:pt idx="1056">
                  <c:v>40926</c:v>
                </c:pt>
                <c:pt idx="1057">
                  <c:v>40927</c:v>
                </c:pt>
                <c:pt idx="1058">
                  <c:v>40928</c:v>
                </c:pt>
                <c:pt idx="1059">
                  <c:v>40931</c:v>
                </c:pt>
                <c:pt idx="1060">
                  <c:v>40932</c:v>
                </c:pt>
                <c:pt idx="1061">
                  <c:v>40933</c:v>
                </c:pt>
                <c:pt idx="1062">
                  <c:v>40934</c:v>
                </c:pt>
                <c:pt idx="1063">
                  <c:v>40935</c:v>
                </c:pt>
                <c:pt idx="1064">
                  <c:v>40938</c:v>
                </c:pt>
                <c:pt idx="1065">
                  <c:v>40939</c:v>
                </c:pt>
                <c:pt idx="1066">
                  <c:v>40940</c:v>
                </c:pt>
                <c:pt idx="1067">
                  <c:v>40941</c:v>
                </c:pt>
                <c:pt idx="1068">
                  <c:v>40942</c:v>
                </c:pt>
                <c:pt idx="1069">
                  <c:v>40945</c:v>
                </c:pt>
                <c:pt idx="1070">
                  <c:v>40946</c:v>
                </c:pt>
                <c:pt idx="1071">
                  <c:v>40947</c:v>
                </c:pt>
                <c:pt idx="1072">
                  <c:v>40948</c:v>
                </c:pt>
                <c:pt idx="1073">
                  <c:v>40949</c:v>
                </c:pt>
                <c:pt idx="1074">
                  <c:v>40952</c:v>
                </c:pt>
                <c:pt idx="1075">
                  <c:v>40953</c:v>
                </c:pt>
                <c:pt idx="1076">
                  <c:v>40954</c:v>
                </c:pt>
                <c:pt idx="1077">
                  <c:v>40955</c:v>
                </c:pt>
                <c:pt idx="1078">
                  <c:v>40956</c:v>
                </c:pt>
                <c:pt idx="1079">
                  <c:v>40959</c:v>
                </c:pt>
                <c:pt idx="1080">
                  <c:v>40960</c:v>
                </c:pt>
                <c:pt idx="1081">
                  <c:v>40961</c:v>
                </c:pt>
                <c:pt idx="1082">
                  <c:v>40962</c:v>
                </c:pt>
                <c:pt idx="1083">
                  <c:v>40963</c:v>
                </c:pt>
                <c:pt idx="1084">
                  <c:v>40966</c:v>
                </c:pt>
                <c:pt idx="1085">
                  <c:v>40967</c:v>
                </c:pt>
                <c:pt idx="1086">
                  <c:v>40968</c:v>
                </c:pt>
                <c:pt idx="1087">
                  <c:v>40969</c:v>
                </c:pt>
                <c:pt idx="1088">
                  <c:v>40970</c:v>
                </c:pt>
                <c:pt idx="1089">
                  <c:v>40973</c:v>
                </c:pt>
                <c:pt idx="1090">
                  <c:v>40974</c:v>
                </c:pt>
                <c:pt idx="1091">
                  <c:v>40975</c:v>
                </c:pt>
                <c:pt idx="1092">
                  <c:v>40976</c:v>
                </c:pt>
                <c:pt idx="1093">
                  <c:v>40977</c:v>
                </c:pt>
                <c:pt idx="1094">
                  <c:v>40980</c:v>
                </c:pt>
                <c:pt idx="1095">
                  <c:v>40981</c:v>
                </c:pt>
                <c:pt idx="1096">
                  <c:v>40982</c:v>
                </c:pt>
                <c:pt idx="1097">
                  <c:v>40983</c:v>
                </c:pt>
                <c:pt idx="1098">
                  <c:v>40984</c:v>
                </c:pt>
                <c:pt idx="1099">
                  <c:v>40987</c:v>
                </c:pt>
                <c:pt idx="1100">
                  <c:v>40988</c:v>
                </c:pt>
                <c:pt idx="1101">
                  <c:v>40989</c:v>
                </c:pt>
                <c:pt idx="1102">
                  <c:v>40990</c:v>
                </c:pt>
                <c:pt idx="1103">
                  <c:v>40991</c:v>
                </c:pt>
                <c:pt idx="1104">
                  <c:v>40994</c:v>
                </c:pt>
                <c:pt idx="1105">
                  <c:v>40995</c:v>
                </c:pt>
                <c:pt idx="1106">
                  <c:v>40996</c:v>
                </c:pt>
                <c:pt idx="1107">
                  <c:v>40997</c:v>
                </c:pt>
                <c:pt idx="1108">
                  <c:v>40998</c:v>
                </c:pt>
                <c:pt idx="1109">
                  <c:v>41001</c:v>
                </c:pt>
                <c:pt idx="1110">
                  <c:v>41002</c:v>
                </c:pt>
                <c:pt idx="1111">
                  <c:v>41003</c:v>
                </c:pt>
                <c:pt idx="1112">
                  <c:v>41004</c:v>
                </c:pt>
                <c:pt idx="1113">
                  <c:v>41005</c:v>
                </c:pt>
                <c:pt idx="1114">
                  <c:v>41008</c:v>
                </c:pt>
                <c:pt idx="1115">
                  <c:v>41009</c:v>
                </c:pt>
                <c:pt idx="1116">
                  <c:v>41010</c:v>
                </c:pt>
                <c:pt idx="1117">
                  <c:v>41011</c:v>
                </c:pt>
                <c:pt idx="1118">
                  <c:v>41012</c:v>
                </c:pt>
                <c:pt idx="1119">
                  <c:v>41015</c:v>
                </c:pt>
                <c:pt idx="1120">
                  <c:v>41016</c:v>
                </c:pt>
                <c:pt idx="1121">
                  <c:v>41017</c:v>
                </c:pt>
                <c:pt idx="1122">
                  <c:v>41018</c:v>
                </c:pt>
                <c:pt idx="1123">
                  <c:v>41019</c:v>
                </c:pt>
                <c:pt idx="1124">
                  <c:v>41022</c:v>
                </c:pt>
                <c:pt idx="1125">
                  <c:v>41023</c:v>
                </c:pt>
                <c:pt idx="1126">
                  <c:v>41024</c:v>
                </c:pt>
                <c:pt idx="1127">
                  <c:v>41025</c:v>
                </c:pt>
                <c:pt idx="1128">
                  <c:v>41026</c:v>
                </c:pt>
                <c:pt idx="1129">
                  <c:v>41029</c:v>
                </c:pt>
                <c:pt idx="1130">
                  <c:v>41030</c:v>
                </c:pt>
                <c:pt idx="1131">
                  <c:v>41031</c:v>
                </c:pt>
                <c:pt idx="1132">
                  <c:v>41032</c:v>
                </c:pt>
                <c:pt idx="1133">
                  <c:v>41033</c:v>
                </c:pt>
                <c:pt idx="1134">
                  <c:v>41036</c:v>
                </c:pt>
                <c:pt idx="1135">
                  <c:v>41037</c:v>
                </c:pt>
                <c:pt idx="1136">
                  <c:v>41038</c:v>
                </c:pt>
                <c:pt idx="1137">
                  <c:v>41039</c:v>
                </c:pt>
                <c:pt idx="1138">
                  <c:v>41040</c:v>
                </c:pt>
                <c:pt idx="1139">
                  <c:v>41043</c:v>
                </c:pt>
                <c:pt idx="1140">
                  <c:v>41044</c:v>
                </c:pt>
                <c:pt idx="1141">
                  <c:v>41045</c:v>
                </c:pt>
                <c:pt idx="1142">
                  <c:v>41046</c:v>
                </c:pt>
                <c:pt idx="1143">
                  <c:v>41047</c:v>
                </c:pt>
                <c:pt idx="1144">
                  <c:v>41050</c:v>
                </c:pt>
                <c:pt idx="1145">
                  <c:v>41051</c:v>
                </c:pt>
                <c:pt idx="1146">
                  <c:v>41052</c:v>
                </c:pt>
                <c:pt idx="1147">
                  <c:v>41053</c:v>
                </c:pt>
                <c:pt idx="1148">
                  <c:v>41054</c:v>
                </c:pt>
                <c:pt idx="1149">
                  <c:v>41057</c:v>
                </c:pt>
                <c:pt idx="1150">
                  <c:v>41058</c:v>
                </c:pt>
                <c:pt idx="1151">
                  <c:v>41059</c:v>
                </c:pt>
                <c:pt idx="1152">
                  <c:v>41060</c:v>
                </c:pt>
                <c:pt idx="1153">
                  <c:v>41061</c:v>
                </c:pt>
                <c:pt idx="1154">
                  <c:v>41064</c:v>
                </c:pt>
                <c:pt idx="1155">
                  <c:v>41065</c:v>
                </c:pt>
                <c:pt idx="1156">
                  <c:v>41066</c:v>
                </c:pt>
                <c:pt idx="1157">
                  <c:v>41067</c:v>
                </c:pt>
                <c:pt idx="1158">
                  <c:v>41068</c:v>
                </c:pt>
                <c:pt idx="1159">
                  <c:v>41071</c:v>
                </c:pt>
                <c:pt idx="1160">
                  <c:v>41072</c:v>
                </c:pt>
                <c:pt idx="1161">
                  <c:v>41073</c:v>
                </c:pt>
                <c:pt idx="1162">
                  <c:v>41074</c:v>
                </c:pt>
                <c:pt idx="1163">
                  <c:v>41075</c:v>
                </c:pt>
                <c:pt idx="1164">
                  <c:v>41078</c:v>
                </c:pt>
                <c:pt idx="1165">
                  <c:v>41079</c:v>
                </c:pt>
                <c:pt idx="1166">
                  <c:v>41080</c:v>
                </c:pt>
                <c:pt idx="1167">
                  <c:v>41081</c:v>
                </c:pt>
                <c:pt idx="1168">
                  <c:v>41082</c:v>
                </c:pt>
                <c:pt idx="1169">
                  <c:v>41085</c:v>
                </c:pt>
                <c:pt idx="1170">
                  <c:v>41086</c:v>
                </c:pt>
                <c:pt idx="1171">
                  <c:v>41087</c:v>
                </c:pt>
                <c:pt idx="1172">
                  <c:v>41088</c:v>
                </c:pt>
                <c:pt idx="1173">
                  <c:v>41089</c:v>
                </c:pt>
                <c:pt idx="1174">
                  <c:v>41092</c:v>
                </c:pt>
                <c:pt idx="1175">
                  <c:v>41093</c:v>
                </c:pt>
                <c:pt idx="1176">
                  <c:v>41094</c:v>
                </c:pt>
                <c:pt idx="1177">
                  <c:v>41095</c:v>
                </c:pt>
                <c:pt idx="1178">
                  <c:v>41096</c:v>
                </c:pt>
                <c:pt idx="1179">
                  <c:v>41099</c:v>
                </c:pt>
                <c:pt idx="1180">
                  <c:v>41100</c:v>
                </c:pt>
                <c:pt idx="1181">
                  <c:v>41101</c:v>
                </c:pt>
                <c:pt idx="1182">
                  <c:v>41102</c:v>
                </c:pt>
                <c:pt idx="1183">
                  <c:v>41103</c:v>
                </c:pt>
                <c:pt idx="1184">
                  <c:v>41106</c:v>
                </c:pt>
                <c:pt idx="1185">
                  <c:v>41107</c:v>
                </c:pt>
                <c:pt idx="1186">
                  <c:v>41108</c:v>
                </c:pt>
                <c:pt idx="1187">
                  <c:v>41109</c:v>
                </c:pt>
                <c:pt idx="1188">
                  <c:v>41110</c:v>
                </c:pt>
                <c:pt idx="1189">
                  <c:v>41113</c:v>
                </c:pt>
                <c:pt idx="1190">
                  <c:v>41114</c:v>
                </c:pt>
                <c:pt idx="1191">
                  <c:v>41115</c:v>
                </c:pt>
                <c:pt idx="1192">
                  <c:v>41116</c:v>
                </c:pt>
                <c:pt idx="1193">
                  <c:v>41117</c:v>
                </c:pt>
                <c:pt idx="1194">
                  <c:v>41120</c:v>
                </c:pt>
                <c:pt idx="1195">
                  <c:v>41121</c:v>
                </c:pt>
                <c:pt idx="1196">
                  <c:v>41122</c:v>
                </c:pt>
                <c:pt idx="1197">
                  <c:v>41123</c:v>
                </c:pt>
                <c:pt idx="1198">
                  <c:v>41124</c:v>
                </c:pt>
                <c:pt idx="1199">
                  <c:v>41127</c:v>
                </c:pt>
                <c:pt idx="1200">
                  <c:v>41128</c:v>
                </c:pt>
                <c:pt idx="1201">
                  <c:v>41129</c:v>
                </c:pt>
                <c:pt idx="1202">
                  <c:v>41130</c:v>
                </c:pt>
                <c:pt idx="1203">
                  <c:v>41131</c:v>
                </c:pt>
                <c:pt idx="1204">
                  <c:v>41134</c:v>
                </c:pt>
                <c:pt idx="1205">
                  <c:v>41135</c:v>
                </c:pt>
                <c:pt idx="1206">
                  <c:v>41136</c:v>
                </c:pt>
                <c:pt idx="1207">
                  <c:v>41137</c:v>
                </c:pt>
                <c:pt idx="1208">
                  <c:v>41138</c:v>
                </c:pt>
                <c:pt idx="1209">
                  <c:v>41141</c:v>
                </c:pt>
                <c:pt idx="1210">
                  <c:v>41142</c:v>
                </c:pt>
                <c:pt idx="1211">
                  <c:v>41143</c:v>
                </c:pt>
                <c:pt idx="1212">
                  <c:v>41144</c:v>
                </c:pt>
                <c:pt idx="1213">
                  <c:v>41145</c:v>
                </c:pt>
                <c:pt idx="1214">
                  <c:v>41148</c:v>
                </c:pt>
                <c:pt idx="1215">
                  <c:v>41149</c:v>
                </c:pt>
                <c:pt idx="1216">
                  <c:v>41150</c:v>
                </c:pt>
                <c:pt idx="1217">
                  <c:v>41151</c:v>
                </c:pt>
                <c:pt idx="1218">
                  <c:v>41152</c:v>
                </c:pt>
                <c:pt idx="1219">
                  <c:v>41155</c:v>
                </c:pt>
                <c:pt idx="1220">
                  <c:v>41156</c:v>
                </c:pt>
                <c:pt idx="1221">
                  <c:v>41157</c:v>
                </c:pt>
                <c:pt idx="1222">
                  <c:v>41158</c:v>
                </c:pt>
                <c:pt idx="1223">
                  <c:v>41159</c:v>
                </c:pt>
                <c:pt idx="1224">
                  <c:v>41162</c:v>
                </c:pt>
                <c:pt idx="1225">
                  <c:v>41163</c:v>
                </c:pt>
                <c:pt idx="1226">
                  <c:v>41164</c:v>
                </c:pt>
                <c:pt idx="1227">
                  <c:v>41165</c:v>
                </c:pt>
                <c:pt idx="1228">
                  <c:v>41166</c:v>
                </c:pt>
                <c:pt idx="1229">
                  <c:v>41169</c:v>
                </c:pt>
                <c:pt idx="1230">
                  <c:v>41170</c:v>
                </c:pt>
                <c:pt idx="1231">
                  <c:v>41171</c:v>
                </c:pt>
                <c:pt idx="1232">
                  <c:v>41172</c:v>
                </c:pt>
                <c:pt idx="1233">
                  <c:v>41173</c:v>
                </c:pt>
                <c:pt idx="1234">
                  <c:v>41176</c:v>
                </c:pt>
                <c:pt idx="1235">
                  <c:v>41177</c:v>
                </c:pt>
                <c:pt idx="1236">
                  <c:v>41178</c:v>
                </c:pt>
                <c:pt idx="1237">
                  <c:v>41179</c:v>
                </c:pt>
                <c:pt idx="1238">
                  <c:v>41180</c:v>
                </c:pt>
                <c:pt idx="1239">
                  <c:v>41183</c:v>
                </c:pt>
                <c:pt idx="1240">
                  <c:v>41184</c:v>
                </c:pt>
                <c:pt idx="1241">
                  <c:v>41185</c:v>
                </c:pt>
                <c:pt idx="1242">
                  <c:v>41186</c:v>
                </c:pt>
                <c:pt idx="1243">
                  <c:v>41187</c:v>
                </c:pt>
                <c:pt idx="1244">
                  <c:v>41190</c:v>
                </c:pt>
                <c:pt idx="1245">
                  <c:v>41191</c:v>
                </c:pt>
                <c:pt idx="1246">
                  <c:v>41192</c:v>
                </c:pt>
                <c:pt idx="1247">
                  <c:v>41193</c:v>
                </c:pt>
                <c:pt idx="1248">
                  <c:v>41194</c:v>
                </c:pt>
                <c:pt idx="1249">
                  <c:v>41197</c:v>
                </c:pt>
                <c:pt idx="1250">
                  <c:v>41198</c:v>
                </c:pt>
                <c:pt idx="1251">
                  <c:v>41199</c:v>
                </c:pt>
                <c:pt idx="1252">
                  <c:v>41200</c:v>
                </c:pt>
                <c:pt idx="1253">
                  <c:v>41201</c:v>
                </c:pt>
                <c:pt idx="1254">
                  <c:v>41204</c:v>
                </c:pt>
                <c:pt idx="1255">
                  <c:v>41205</c:v>
                </c:pt>
                <c:pt idx="1256">
                  <c:v>41206</c:v>
                </c:pt>
                <c:pt idx="1257">
                  <c:v>41207</c:v>
                </c:pt>
                <c:pt idx="1258">
                  <c:v>41208</c:v>
                </c:pt>
                <c:pt idx="1259">
                  <c:v>41211</c:v>
                </c:pt>
                <c:pt idx="1260">
                  <c:v>41212</c:v>
                </c:pt>
                <c:pt idx="1261">
                  <c:v>41213</c:v>
                </c:pt>
                <c:pt idx="1262">
                  <c:v>41214</c:v>
                </c:pt>
                <c:pt idx="1263">
                  <c:v>41215</c:v>
                </c:pt>
                <c:pt idx="1264">
                  <c:v>41218</c:v>
                </c:pt>
                <c:pt idx="1265">
                  <c:v>41219</c:v>
                </c:pt>
                <c:pt idx="1266">
                  <c:v>41220</c:v>
                </c:pt>
                <c:pt idx="1267">
                  <c:v>41221</c:v>
                </c:pt>
                <c:pt idx="1268">
                  <c:v>41222</c:v>
                </c:pt>
                <c:pt idx="1269">
                  <c:v>41225</c:v>
                </c:pt>
                <c:pt idx="1270">
                  <c:v>41226</c:v>
                </c:pt>
                <c:pt idx="1271">
                  <c:v>41227</c:v>
                </c:pt>
                <c:pt idx="1272">
                  <c:v>41228</c:v>
                </c:pt>
                <c:pt idx="1273">
                  <c:v>41229</c:v>
                </c:pt>
                <c:pt idx="1274">
                  <c:v>41232</c:v>
                </c:pt>
                <c:pt idx="1275">
                  <c:v>41233</c:v>
                </c:pt>
                <c:pt idx="1276">
                  <c:v>41234</c:v>
                </c:pt>
                <c:pt idx="1277">
                  <c:v>41235</c:v>
                </c:pt>
                <c:pt idx="1278">
                  <c:v>41236</c:v>
                </c:pt>
                <c:pt idx="1279">
                  <c:v>41239</c:v>
                </c:pt>
                <c:pt idx="1280">
                  <c:v>41240</c:v>
                </c:pt>
                <c:pt idx="1281">
                  <c:v>41241</c:v>
                </c:pt>
                <c:pt idx="1282">
                  <c:v>41242</c:v>
                </c:pt>
                <c:pt idx="1283">
                  <c:v>41243</c:v>
                </c:pt>
                <c:pt idx="1284">
                  <c:v>41246</c:v>
                </c:pt>
                <c:pt idx="1285">
                  <c:v>41247</c:v>
                </c:pt>
                <c:pt idx="1286">
                  <c:v>41248</c:v>
                </c:pt>
                <c:pt idx="1287">
                  <c:v>41249</c:v>
                </c:pt>
                <c:pt idx="1288">
                  <c:v>41250</c:v>
                </c:pt>
                <c:pt idx="1289">
                  <c:v>41253</c:v>
                </c:pt>
                <c:pt idx="1290">
                  <c:v>41254</c:v>
                </c:pt>
                <c:pt idx="1291">
                  <c:v>41255</c:v>
                </c:pt>
                <c:pt idx="1292">
                  <c:v>41256</c:v>
                </c:pt>
                <c:pt idx="1293">
                  <c:v>41257</c:v>
                </c:pt>
                <c:pt idx="1294">
                  <c:v>41260</c:v>
                </c:pt>
                <c:pt idx="1295">
                  <c:v>41261</c:v>
                </c:pt>
                <c:pt idx="1296">
                  <c:v>41262</c:v>
                </c:pt>
                <c:pt idx="1297">
                  <c:v>41263</c:v>
                </c:pt>
                <c:pt idx="1298">
                  <c:v>41264</c:v>
                </c:pt>
                <c:pt idx="1299">
                  <c:v>41267</c:v>
                </c:pt>
                <c:pt idx="1300">
                  <c:v>41268</c:v>
                </c:pt>
                <c:pt idx="1301">
                  <c:v>41269</c:v>
                </c:pt>
                <c:pt idx="1302">
                  <c:v>41270</c:v>
                </c:pt>
                <c:pt idx="1303">
                  <c:v>41271</c:v>
                </c:pt>
                <c:pt idx="1304">
                  <c:v>41274</c:v>
                </c:pt>
                <c:pt idx="1305">
                  <c:v>41275</c:v>
                </c:pt>
                <c:pt idx="1306">
                  <c:v>41276</c:v>
                </c:pt>
                <c:pt idx="1307">
                  <c:v>41277</c:v>
                </c:pt>
                <c:pt idx="1308">
                  <c:v>41278</c:v>
                </c:pt>
                <c:pt idx="1309">
                  <c:v>41281</c:v>
                </c:pt>
                <c:pt idx="1310">
                  <c:v>41282</c:v>
                </c:pt>
                <c:pt idx="1311">
                  <c:v>41283</c:v>
                </c:pt>
                <c:pt idx="1312">
                  <c:v>41284</c:v>
                </c:pt>
                <c:pt idx="1313">
                  <c:v>41285</c:v>
                </c:pt>
                <c:pt idx="1314">
                  <c:v>41288</c:v>
                </c:pt>
                <c:pt idx="1315">
                  <c:v>41289</c:v>
                </c:pt>
                <c:pt idx="1316">
                  <c:v>41290</c:v>
                </c:pt>
                <c:pt idx="1317">
                  <c:v>41291</c:v>
                </c:pt>
                <c:pt idx="1318">
                  <c:v>41292</c:v>
                </c:pt>
                <c:pt idx="1319">
                  <c:v>41295</c:v>
                </c:pt>
                <c:pt idx="1320">
                  <c:v>41296</c:v>
                </c:pt>
                <c:pt idx="1321">
                  <c:v>41297</c:v>
                </c:pt>
                <c:pt idx="1322">
                  <c:v>41298</c:v>
                </c:pt>
                <c:pt idx="1323">
                  <c:v>41299</c:v>
                </c:pt>
                <c:pt idx="1324">
                  <c:v>41302</c:v>
                </c:pt>
                <c:pt idx="1325">
                  <c:v>41303</c:v>
                </c:pt>
                <c:pt idx="1326">
                  <c:v>41304</c:v>
                </c:pt>
                <c:pt idx="1327">
                  <c:v>41305</c:v>
                </c:pt>
                <c:pt idx="1328">
                  <c:v>41306</c:v>
                </c:pt>
                <c:pt idx="1329">
                  <c:v>41309</c:v>
                </c:pt>
                <c:pt idx="1330">
                  <c:v>41310</c:v>
                </c:pt>
                <c:pt idx="1331">
                  <c:v>41311</c:v>
                </c:pt>
                <c:pt idx="1332">
                  <c:v>41312</c:v>
                </c:pt>
                <c:pt idx="1333">
                  <c:v>41313</c:v>
                </c:pt>
                <c:pt idx="1334">
                  <c:v>41316</c:v>
                </c:pt>
                <c:pt idx="1335">
                  <c:v>41317</c:v>
                </c:pt>
                <c:pt idx="1336">
                  <c:v>41318</c:v>
                </c:pt>
                <c:pt idx="1337">
                  <c:v>41319</c:v>
                </c:pt>
                <c:pt idx="1338">
                  <c:v>41320</c:v>
                </c:pt>
                <c:pt idx="1339">
                  <c:v>41323</c:v>
                </c:pt>
                <c:pt idx="1340">
                  <c:v>41324</c:v>
                </c:pt>
                <c:pt idx="1341">
                  <c:v>41325</c:v>
                </c:pt>
                <c:pt idx="1342">
                  <c:v>41326</c:v>
                </c:pt>
                <c:pt idx="1343">
                  <c:v>41327</c:v>
                </c:pt>
                <c:pt idx="1344">
                  <c:v>41330</c:v>
                </c:pt>
                <c:pt idx="1345">
                  <c:v>41331</c:v>
                </c:pt>
                <c:pt idx="1346">
                  <c:v>41332</c:v>
                </c:pt>
                <c:pt idx="1347">
                  <c:v>41333</c:v>
                </c:pt>
                <c:pt idx="1348">
                  <c:v>41334</c:v>
                </c:pt>
                <c:pt idx="1349">
                  <c:v>41337</c:v>
                </c:pt>
                <c:pt idx="1350">
                  <c:v>41338</c:v>
                </c:pt>
                <c:pt idx="1351">
                  <c:v>41339</c:v>
                </c:pt>
                <c:pt idx="1352">
                  <c:v>41340</c:v>
                </c:pt>
                <c:pt idx="1353">
                  <c:v>41341</c:v>
                </c:pt>
                <c:pt idx="1354">
                  <c:v>41344</c:v>
                </c:pt>
                <c:pt idx="1355">
                  <c:v>41345</c:v>
                </c:pt>
                <c:pt idx="1356">
                  <c:v>41346</c:v>
                </c:pt>
                <c:pt idx="1357">
                  <c:v>41347</c:v>
                </c:pt>
                <c:pt idx="1358">
                  <c:v>41348</c:v>
                </c:pt>
                <c:pt idx="1359">
                  <c:v>41351</c:v>
                </c:pt>
                <c:pt idx="1360">
                  <c:v>41352</c:v>
                </c:pt>
                <c:pt idx="1361">
                  <c:v>41353</c:v>
                </c:pt>
                <c:pt idx="1362">
                  <c:v>41354</c:v>
                </c:pt>
                <c:pt idx="1363">
                  <c:v>41355</c:v>
                </c:pt>
                <c:pt idx="1364">
                  <c:v>41358</c:v>
                </c:pt>
                <c:pt idx="1365">
                  <c:v>41359</c:v>
                </c:pt>
                <c:pt idx="1366">
                  <c:v>41360</c:v>
                </c:pt>
                <c:pt idx="1367">
                  <c:v>41361</c:v>
                </c:pt>
                <c:pt idx="1368">
                  <c:v>41362</c:v>
                </c:pt>
                <c:pt idx="1369">
                  <c:v>41365</c:v>
                </c:pt>
                <c:pt idx="1370">
                  <c:v>41366</c:v>
                </c:pt>
                <c:pt idx="1371">
                  <c:v>41367</c:v>
                </c:pt>
                <c:pt idx="1372">
                  <c:v>41368</c:v>
                </c:pt>
                <c:pt idx="1373">
                  <c:v>41369</c:v>
                </c:pt>
                <c:pt idx="1374">
                  <c:v>41372</c:v>
                </c:pt>
                <c:pt idx="1375">
                  <c:v>41373</c:v>
                </c:pt>
                <c:pt idx="1376">
                  <c:v>41374</c:v>
                </c:pt>
                <c:pt idx="1377">
                  <c:v>41375</c:v>
                </c:pt>
                <c:pt idx="1378">
                  <c:v>41376</c:v>
                </c:pt>
                <c:pt idx="1379">
                  <c:v>41379</c:v>
                </c:pt>
                <c:pt idx="1380">
                  <c:v>41380</c:v>
                </c:pt>
                <c:pt idx="1381">
                  <c:v>41381</c:v>
                </c:pt>
                <c:pt idx="1382">
                  <c:v>41382</c:v>
                </c:pt>
                <c:pt idx="1383">
                  <c:v>41383</c:v>
                </c:pt>
                <c:pt idx="1384">
                  <c:v>41386</c:v>
                </c:pt>
                <c:pt idx="1385">
                  <c:v>41387</c:v>
                </c:pt>
                <c:pt idx="1386">
                  <c:v>41388</c:v>
                </c:pt>
                <c:pt idx="1387">
                  <c:v>41389</c:v>
                </c:pt>
                <c:pt idx="1388">
                  <c:v>41390</c:v>
                </c:pt>
                <c:pt idx="1389">
                  <c:v>41393</c:v>
                </c:pt>
                <c:pt idx="1390">
                  <c:v>41394</c:v>
                </c:pt>
                <c:pt idx="1391">
                  <c:v>41395</c:v>
                </c:pt>
                <c:pt idx="1392">
                  <c:v>41396</c:v>
                </c:pt>
                <c:pt idx="1393">
                  <c:v>41397</c:v>
                </c:pt>
                <c:pt idx="1394">
                  <c:v>41400</c:v>
                </c:pt>
                <c:pt idx="1395">
                  <c:v>41401</c:v>
                </c:pt>
                <c:pt idx="1396">
                  <c:v>41402</c:v>
                </c:pt>
                <c:pt idx="1397">
                  <c:v>41403</c:v>
                </c:pt>
                <c:pt idx="1398">
                  <c:v>41404</c:v>
                </c:pt>
                <c:pt idx="1399">
                  <c:v>41407</c:v>
                </c:pt>
                <c:pt idx="1400">
                  <c:v>41408</c:v>
                </c:pt>
                <c:pt idx="1401">
                  <c:v>41409</c:v>
                </c:pt>
                <c:pt idx="1402">
                  <c:v>41410</c:v>
                </c:pt>
                <c:pt idx="1403">
                  <c:v>41411</c:v>
                </c:pt>
                <c:pt idx="1404">
                  <c:v>41414</c:v>
                </c:pt>
                <c:pt idx="1405">
                  <c:v>41415</c:v>
                </c:pt>
                <c:pt idx="1406">
                  <c:v>41416</c:v>
                </c:pt>
                <c:pt idx="1407">
                  <c:v>41417</c:v>
                </c:pt>
                <c:pt idx="1408">
                  <c:v>41418</c:v>
                </c:pt>
                <c:pt idx="1409">
                  <c:v>41421</c:v>
                </c:pt>
                <c:pt idx="1410">
                  <c:v>41422</c:v>
                </c:pt>
                <c:pt idx="1411">
                  <c:v>41423</c:v>
                </c:pt>
                <c:pt idx="1412">
                  <c:v>41424</c:v>
                </c:pt>
                <c:pt idx="1413">
                  <c:v>41425</c:v>
                </c:pt>
                <c:pt idx="1414">
                  <c:v>41428</c:v>
                </c:pt>
                <c:pt idx="1415">
                  <c:v>41429</c:v>
                </c:pt>
                <c:pt idx="1416">
                  <c:v>41430</c:v>
                </c:pt>
                <c:pt idx="1417">
                  <c:v>41431</c:v>
                </c:pt>
                <c:pt idx="1418">
                  <c:v>41432</c:v>
                </c:pt>
                <c:pt idx="1419">
                  <c:v>41435</c:v>
                </c:pt>
                <c:pt idx="1420">
                  <c:v>41436</c:v>
                </c:pt>
                <c:pt idx="1421">
                  <c:v>41437</c:v>
                </c:pt>
                <c:pt idx="1422">
                  <c:v>41438</c:v>
                </c:pt>
                <c:pt idx="1423">
                  <c:v>41439</c:v>
                </c:pt>
                <c:pt idx="1424">
                  <c:v>41442</c:v>
                </c:pt>
                <c:pt idx="1425">
                  <c:v>41443</c:v>
                </c:pt>
                <c:pt idx="1426">
                  <c:v>41444</c:v>
                </c:pt>
                <c:pt idx="1427">
                  <c:v>41445</c:v>
                </c:pt>
                <c:pt idx="1428">
                  <c:v>41446</c:v>
                </c:pt>
                <c:pt idx="1429">
                  <c:v>41449</c:v>
                </c:pt>
                <c:pt idx="1430">
                  <c:v>41450</c:v>
                </c:pt>
                <c:pt idx="1431">
                  <c:v>41451</c:v>
                </c:pt>
                <c:pt idx="1432">
                  <c:v>41452</c:v>
                </c:pt>
                <c:pt idx="1433">
                  <c:v>41453</c:v>
                </c:pt>
                <c:pt idx="1434">
                  <c:v>41456</c:v>
                </c:pt>
                <c:pt idx="1435">
                  <c:v>41457</c:v>
                </c:pt>
                <c:pt idx="1436">
                  <c:v>41458</c:v>
                </c:pt>
                <c:pt idx="1437">
                  <c:v>41459</c:v>
                </c:pt>
                <c:pt idx="1438">
                  <c:v>41460</c:v>
                </c:pt>
                <c:pt idx="1439">
                  <c:v>41463</c:v>
                </c:pt>
                <c:pt idx="1440">
                  <c:v>41464</c:v>
                </c:pt>
                <c:pt idx="1441">
                  <c:v>41465</c:v>
                </c:pt>
                <c:pt idx="1442">
                  <c:v>41466</c:v>
                </c:pt>
                <c:pt idx="1443">
                  <c:v>41467</c:v>
                </c:pt>
                <c:pt idx="1444">
                  <c:v>41470</c:v>
                </c:pt>
                <c:pt idx="1445">
                  <c:v>41471</c:v>
                </c:pt>
                <c:pt idx="1446">
                  <c:v>41472</c:v>
                </c:pt>
                <c:pt idx="1447">
                  <c:v>41473</c:v>
                </c:pt>
                <c:pt idx="1448">
                  <c:v>41474</c:v>
                </c:pt>
                <c:pt idx="1449">
                  <c:v>41477</c:v>
                </c:pt>
                <c:pt idx="1450">
                  <c:v>41478</c:v>
                </c:pt>
                <c:pt idx="1451">
                  <c:v>41479</c:v>
                </c:pt>
                <c:pt idx="1452">
                  <c:v>41480</c:v>
                </c:pt>
                <c:pt idx="1453">
                  <c:v>41481</c:v>
                </c:pt>
                <c:pt idx="1454">
                  <c:v>41484</c:v>
                </c:pt>
                <c:pt idx="1455">
                  <c:v>41485</c:v>
                </c:pt>
                <c:pt idx="1456">
                  <c:v>41486</c:v>
                </c:pt>
                <c:pt idx="1457">
                  <c:v>41487</c:v>
                </c:pt>
                <c:pt idx="1458">
                  <c:v>41488</c:v>
                </c:pt>
                <c:pt idx="1459">
                  <c:v>41491</c:v>
                </c:pt>
                <c:pt idx="1460">
                  <c:v>41492</c:v>
                </c:pt>
                <c:pt idx="1461">
                  <c:v>41493</c:v>
                </c:pt>
                <c:pt idx="1462">
                  <c:v>41494</c:v>
                </c:pt>
                <c:pt idx="1463">
                  <c:v>41495</c:v>
                </c:pt>
                <c:pt idx="1464">
                  <c:v>41498</c:v>
                </c:pt>
                <c:pt idx="1465">
                  <c:v>41499</c:v>
                </c:pt>
                <c:pt idx="1466">
                  <c:v>41500</c:v>
                </c:pt>
                <c:pt idx="1467">
                  <c:v>41501</c:v>
                </c:pt>
                <c:pt idx="1468">
                  <c:v>41502</c:v>
                </c:pt>
                <c:pt idx="1469">
                  <c:v>41505</c:v>
                </c:pt>
                <c:pt idx="1470">
                  <c:v>41506</c:v>
                </c:pt>
                <c:pt idx="1471">
                  <c:v>41507</c:v>
                </c:pt>
                <c:pt idx="1472">
                  <c:v>41508</c:v>
                </c:pt>
                <c:pt idx="1473">
                  <c:v>41509</c:v>
                </c:pt>
                <c:pt idx="1474">
                  <c:v>41512</c:v>
                </c:pt>
                <c:pt idx="1475">
                  <c:v>41513</c:v>
                </c:pt>
                <c:pt idx="1476">
                  <c:v>41514</c:v>
                </c:pt>
                <c:pt idx="1477">
                  <c:v>41515</c:v>
                </c:pt>
                <c:pt idx="1478">
                  <c:v>41516</c:v>
                </c:pt>
                <c:pt idx="1479">
                  <c:v>41519</c:v>
                </c:pt>
                <c:pt idx="1480">
                  <c:v>41520</c:v>
                </c:pt>
                <c:pt idx="1481">
                  <c:v>41521</c:v>
                </c:pt>
                <c:pt idx="1482">
                  <c:v>41522</c:v>
                </c:pt>
                <c:pt idx="1483">
                  <c:v>41523</c:v>
                </c:pt>
                <c:pt idx="1484">
                  <c:v>41526</c:v>
                </c:pt>
                <c:pt idx="1485">
                  <c:v>41527</c:v>
                </c:pt>
                <c:pt idx="1486">
                  <c:v>41528</c:v>
                </c:pt>
                <c:pt idx="1487">
                  <c:v>41529</c:v>
                </c:pt>
                <c:pt idx="1488">
                  <c:v>41530</c:v>
                </c:pt>
                <c:pt idx="1489">
                  <c:v>41533</c:v>
                </c:pt>
                <c:pt idx="1490">
                  <c:v>41534</c:v>
                </c:pt>
                <c:pt idx="1491">
                  <c:v>41535</c:v>
                </c:pt>
                <c:pt idx="1492">
                  <c:v>41536</c:v>
                </c:pt>
                <c:pt idx="1493">
                  <c:v>41537</c:v>
                </c:pt>
                <c:pt idx="1494">
                  <c:v>41540</c:v>
                </c:pt>
                <c:pt idx="1495">
                  <c:v>41541</c:v>
                </c:pt>
                <c:pt idx="1496">
                  <c:v>41542</c:v>
                </c:pt>
                <c:pt idx="1497">
                  <c:v>41543</c:v>
                </c:pt>
                <c:pt idx="1498">
                  <c:v>41544</c:v>
                </c:pt>
                <c:pt idx="1499">
                  <c:v>41547</c:v>
                </c:pt>
                <c:pt idx="1500">
                  <c:v>41548</c:v>
                </c:pt>
                <c:pt idx="1501">
                  <c:v>41549</c:v>
                </c:pt>
                <c:pt idx="1502">
                  <c:v>41550</c:v>
                </c:pt>
                <c:pt idx="1503">
                  <c:v>41551</c:v>
                </c:pt>
                <c:pt idx="1504">
                  <c:v>41554</c:v>
                </c:pt>
                <c:pt idx="1505">
                  <c:v>41555</c:v>
                </c:pt>
                <c:pt idx="1506">
                  <c:v>41556</c:v>
                </c:pt>
                <c:pt idx="1507">
                  <c:v>41557</c:v>
                </c:pt>
                <c:pt idx="1508">
                  <c:v>41558</c:v>
                </c:pt>
                <c:pt idx="1509">
                  <c:v>41561</c:v>
                </c:pt>
                <c:pt idx="1510">
                  <c:v>41562</c:v>
                </c:pt>
                <c:pt idx="1511">
                  <c:v>41563</c:v>
                </c:pt>
                <c:pt idx="1512">
                  <c:v>41564</c:v>
                </c:pt>
                <c:pt idx="1513">
                  <c:v>41565</c:v>
                </c:pt>
                <c:pt idx="1514">
                  <c:v>41568</c:v>
                </c:pt>
                <c:pt idx="1515">
                  <c:v>41569</c:v>
                </c:pt>
                <c:pt idx="1516">
                  <c:v>41570</c:v>
                </c:pt>
                <c:pt idx="1517">
                  <c:v>41571</c:v>
                </c:pt>
                <c:pt idx="1518">
                  <c:v>41572</c:v>
                </c:pt>
                <c:pt idx="1519">
                  <c:v>41575</c:v>
                </c:pt>
                <c:pt idx="1520">
                  <c:v>41576</c:v>
                </c:pt>
                <c:pt idx="1521">
                  <c:v>41577</c:v>
                </c:pt>
                <c:pt idx="1522">
                  <c:v>41578</c:v>
                </c:pt>
                <c:pt idx="1523">
                  <c:v>41579</c:v>
                </c:pt>
                <c:pt idx="1524">
                  <c:v>41582</c:v>
                </c:pt>
                <c:pt idx="1525">
                  <c:v>41583</c:v>
                </c:pt>
                <c:pt idx="1526">
                  <c:v>41584</c:v>
                </c:pt>
                <c:pt idx="1527">
                  <c:v>41585</c:v>
                </c:pt>
                <c:pt idx="1528">
                  <c:v>41586</c:v>
                </c:pt>
                <c:pt idx="1529">
                  <c:v>41589</c:v>
                </c:pt>
                <c:pt idx="1530">
                  <c:v>41590</c:v>
                </c:pt>
                <c:pt idx="1531">
                  <c:v>41591</c:v>
                </c:pt>
                <c:pt idx="1532">
                  <c:v>41592</c:v>
                </c:pt>
                <c:pt idx="1533">
                  <c:v>41593</c:v>
                </c:pt>
                <c:pt idx="1534">
                  <c:v>41596</c:v>
                </c:pt>
                <c:pt idx="1535">
                  <c:v>41597</c:v>
                </c:pt>
                <c:pt idx="1536">
                  <c:v>41598</c:v>
                </c:pt>
                <c:pt idx="1537">
                  <c:v>41599</c:v>
                </c:pt>
                <c:pt idx="1538">
                  <c:v>41600</c:v>
                </c:pt>
                <c:pt idx="1539">
                  <c:v>41603</c:v>
                </c:pt>
                <c:pt idx="1540">
                  <c:v>41604</c:v>
                </c:pt>
                <c:pt idx="1541">
                  <c:v>41605</c:v>
                </c:pt>
                <c:pt idx="1542">
                  <c:v>41606</c:v>
                </c:pt>
                <c:pt idx="1543">
                  <c:v>41607</c:v>
                </c:pt>
                <c:pt idx="1544">
                  <c:v>41610</c:v>
                </c:pt>
                <c:pt idx="1545">
                  <c:v>41611</c:v>
                </c:pt>
                <c:pt idx="1546">
                  <c:v>41612</c:v>
                </c:pt>
                <c:pt idx="1547">
                  <c:v>41613</c:v>
                </c:pt>
                <c:pt idx="1548">
                  <c:v>41614</c:v>
                </c:pt>
                <c:pt idx="1549">
                  <c:v>41617</c:v>
                </c:pt>
                <c:pt idx="1550">
                  <c:v>41618</c:v>
                </c:pt>
                <c:pt idx="1551">
                  <c:v>41619</c:v>
                </c:pt>
                <c:pt idx="1552">
                  <c:v>41620</c:v>
                </c:pt>
                <c:pt idx="1553">
                  <c:v>41621</c:v>
                </c:pt>
                <c:pt idx="1554">
                  <c:v>41624</c:v>
                </c:pt>
                <c:pt idx="1555">
                  <c:v>41625</c:v>
                </c:pt>
                <c:pt idx="1556">
                  <c:v>41626</c:v>
                </c:pt>
                <c:pt idx="1557">
                  <c:v>41627</c:v>
                </c:pt>
                <c:pt idx="1558">
                  <c:v>41628</c:v>
                </c:pt>
                <c:pt idx="1559">
                  <c:v>41631</c:v>
                </c:pt>
                <c:pt idx="1560">
                  <c:v>41632</c:v>
                </c:pt>
                <c:pt idx="1561">
                  <c:v>41633</c:v>
                </c:pt>
                <c:pt idx="1562">
                  <c:v>41634</c:v>
                </c:pt>
                <c:pt idx="1563">
                  <c:v>41635</c:v>
                </c:pt>
                <c:pt idx="1564">
                  <c:v>41638</c:v>
                </c:pt>
                <c:pt idx="1565">
                  <c:v>41639</c:v>
                </c:pt>
                <c:pt idx="1566">
                  <c:v>41640</c:v>
                </c:pt>
                <c:pt idx="1567">
                  <c:v>41641</c:v>
                </c:pt>
                <c:pt idx="1568">
                  <c:v>41642</c:v>
                </c:pt>
                <c:pt idx="1569">
                  <c:v>41645</c:v>
                </c:pt>
                <c:pt idx="1570">
                  <c:v>41646</c:v>
                </c:pt>
                <c:pt idx="1571">
                  <c:v>41647</c:v>
                </c:pt>
                <c:pt idx="1572">
                  <c:v>41648</c:v>
                </c:pt>
                <c:pt idx="1573">
                  <c:v>41649</c:v>
                </c:pt>
                <c:pt idx="1574">
                  <c:v>41652</c:v>
                </c:pt>
                <c:pt idx="1575">
                  <c:v>41653</c:v>
                </c:pt>
                <c:pt idx="1576">
                  <c:v>41654</c:v>
                </c:pt>
                <c:pt idx="1577">
                  <c:v>41655</c:v>
                </c:pt>
                <c:pt idx="1578">
                  <c:v>41656</c:v>
                </c:pt>
                <c:pt idx="1579">
                  <c:v>41659</c:v>
                </c:pt>
                <c:pt idx="1580">
                  <c:v>41660</c:v>
                </c:pt>
                <c:pt idx="1581">
                  <c:v>41661</c:v>
                </c:pt>
                <c:pt idx="1582">
                  <c:v>41662</c:v>
                </c:pt>
                <c:pt idx="1583">
                  <c:v>41663</c:v>
                </c:pt>
                <c:pt idx="1584">
                  <c:v>41666</c:v>
                </c:pt>
                <c:pt idx="1585">
                  <c:v>41667</c:v>
                </c:pt>
                <c:pt idx="1586">
                  <c:v>41668</c:v>
                </c:pt>
                <c:pt idx="1587">
                  <c:v>41669</c:v>
                </c:pt>
                <c:pt idx="1588">
                  <c:v>41670</c:v>
                </c:pt>
                <c:pt idx="1589">
                  <c:v>41673</c:v>
                </c:pt>
                <c:pt idx="1590">
                  <c:v>41674</c:v>
                </c:pt>
                <c:pt idx="1591">
                  <c:v>41675</c:v>
                </c:pt>
                <c:pt idx="1592">
                  <c:v>41676</c:v>
                </c:pt>
                <c:pt idx="1593">
                  <c:v>41677</c:v>
                </c:pt>
                <c:pt idx="1594">
                  <c:v>41680</c:v>
                </c:pt>
                <c:pt idx="1595">
                  <c:v>41681</c:v>
                </c:pt>
                <c:pt idx="1596">
                  <c:v>41682</c:v>
                </c:pt>
                <c:pt idx="1597">
                  <c:v>41683</c:v>
                </c:pt>
                <c:pt idx="1598">
                  <c:v>41684</c:v>
                </c:pt>
                <c:pt idx="1599">
                  <c:v>41687</c:v>
                </c:pt>
                <c:pt idx="1600">
                  <c:v>41688</c:v>
                </c:pt>
                <c:pt idx="1601">
                  <c:v>41689</c:v>
                </c:pt>
                <c:pt idx="1602">
                  <c:v>41690</c:v>
                </c:pt>
                <c:pt idx="1603">
                  <c:v>41691</c:v>
                </c:pt>
                <c:pt idx="1604">
                  <c:v>41694</c:v>
                </c:pt>
                <c:pt idx="1605">
                  <c:v>41695</c:v>
                </c:pt>
                <c:pt idx="1606">
                  <c:v>41696</c:v>
                </c:pt>
                <c:pt idx="1607">
                  <c:v>41697</c:v>
                </c:pt>
                <c:pt idx="1608">
                  <c:v>41698</c:v>
                </c:pt>
                <c:pt idx="1609">
                  <c:v>41701</c:v>
                </c:pt>
                <c:pt idx="1610">
                  <c:v>41702</c:v>
                </c:pt>
                <c:pt idx="1611">
                  <c:v>41703</c:v>
                </c:pt>
                <c:pt idx="1612">
                  <c:v>41704</c:v>
                </c:pt>
                <c:pt idx="1613">
                  <c:v>41705</c:v>
                </c:pt>
                <c:pt idx="1614">
                  <c:v>41708</c:v>
                </c:pt>
                <c:pt idx="1615">
                  <c:v>41709</c:v>
                </c:pt>
                <c:pt idx="1616">
                  <c:v>41710</c:v>
                </c:pt>
                <c:pt idx="1617">
                  <c:v>41711</c:v>
                </c:pt>
                <c:pt idx="1618">
                  <c:v>41712</c:v>
                </c:pt>
                <c:pt idx="1619">
                  <c:v>41715</c:v>
                </c:pt>
                <c:pt idx="1620">
                  <c:v>41716</c:v>
                </c:pt>
                <c:pt idx="1621">
                  <c:v>41717</c:v>
                </c:pt>
                <c:pt idx="1622">
                  <c:v>41718</c:v>
                </c:pt>
                <c:pt idx="1623">
                  <c:v>41719</c:v>
                </c:pt>
                <c:pt idx="1624">
                  <c:v>41722</c:v>
                </c:pt>
                <c:pt idx="1625">
                  <c:v>41723</c:v>
                </c:pt>
                <c:pt idx="1626">
                  <c:v>41724</c:v>
                </c:pt>
                <c:pt idx="1627">
                  <c:v>41725</c:v>
                </c:pt>
                <c:pt idx="1628">
                  <c:v>41726</c:v>
                </c:pt>
                <c:pt idx="1629">
                  <c:v>41729</c:v>
                </c:pt>
                <c:pt idx="1630">
                  <c:v>41730</c:v>
                </c:pt>
                <c:pt idx="1631">
                  <c:v>41731</c:v>
                </c:pt>
                <c:pt idx="1632">
                  <c:v>41732</c:v>
                </c:pt>
                <c:pt idx="1633">
                  <c:v>41733</c:v>
                </c:pt>
                <c:pt idx="1634">
                  <c:v>41736</c:v>
                </c:pt>
                <c:pt idx="1635">
                  <c:v>41737</c:v>
                </c:pt>
                <c:pt idx="1636">
                  <c:v>41738</c:v>
                </c:pt>
                <c:pt idx="1637">
                  <c:v>41739</c:v>
                </c:pt>
                <c:pt idx="1638">
                  <c:v>41740</c:v>
                </c:pt>
                <c:pt idx="1639">
                  <c:v>41743</c:v>
                </c:pt>
                <c:pt idx="1640">
                  <c:v>41744</c:v>
                </c:pt>
                <c:pt idx="1641">
                  <c:v>41745</c:v>
                </c:pt>
                <c:pt idx="1642">
                  <c:v>41746</c:v>
                </c:pt>
                <c:pt idx="1643">
                  <c:v>41747</c:v>
                </c:pt>
                <c:pt idx="1644">
                  <c:v>41750</c:v>
                </c:pt>
                <c:pt idx="1645">
                  <c:v>41751</c:v>
                </c:pt>
                <c:pt idx="1646">
                  <c:v>41752</c:v>
                </c:pt>
                <c:pt idx="1647">
                  <c:v>41753</c:v>
                </c:pt>
                <c:pt idx="1648">
                  <c:v>41754</c:v>
                </c:pt>
                <c:pt idx="1649">
                  <c:v>41757</c:v>
                </c:pt>
                <c:pt idx="1650">
                  <c:v>41758</c:v>
                </c:pt>
                <c:pt idx="1651">
                  <c:v>41759</c:v>
                </c:pt>
                <c:pt idx="1652">
                  <c:v>41760</c:v>
                </c:pt>
                <c:pt idx="1653">
                  <c:v>41761</c:v>
                </c:pt>
                <c:pt idx="1654">
                  <c:v>41764</c:v>
                </c:pt>
                <c:pt idx="1655">
                  <c:v>41765</c:v>
                </c:pt>
                <c:pt idx="1656">
                  <c:v>41766</c:v>
                </c:pt>
                <c:pt idx="1657">
                  <c:v>41767</c:v>
                </c:pt>
                <c:pt idx="1658">
                  <c:v>41768</c:v>
                </c:pt>
                <c:pt idx="1659">
                  <c:v>41771</c:v>
                </c:pt>
                <c:pt idx="1660">
                  <c:v>41772</c:v>
                </c:pt>
                <c:pt idx="1661">
                  <c:v>41773</c:v>
                </c:pt>
                <c:pt idx="1662">
                  <c:v>41774</c:v>
                </c:pt>
                <c:pt idx="1663">
                  <c:v>41775</c:v>
                </c:pt>
                <c:pt idx="1664">
                  <c:v>41778</c:v>
                </c:pt>
                <c:pt idx="1665">
                  <c:v>41779</c:v>
                </c:pt>
                <c:pt idx="1666">
                  <c:v>41780</c:v>
                </c:pt>
                <c:pt idx="1667">
                  <c:v>41781</c:v>
                </c:pt>
                <c:pt idx="1668">
                  <c:v>41782</c:v>
                </c:pt>
                <c:pt idx="1669">
                  <c:v>41785</c:v>
                </c:pt>
                <c:pt idx="1670">
                  <c:v>41786</c:v>
                </c:pt>
                <c:pt idx="1671">
                  <c:v>41787</c:v>
                </c:pt>
                <c:pt idx="1672">
                  <c:v>41788</c:v>
                </c:pt>
                <c:pt idx="1673">
                  <c:v>41789</c:v>
                </c:pt>
                <c:pt idx="1674">
                  <c:v>41792</c:v>
                </c:pt>
                <c:pt idx="1675">
                  <c:v>41793</c:v>
                </c:pt>
                <c:pt idx="1676">
                  <c:v>41794</c:v>
                </c:pt>
                <c:pt idx="1677">
                  <c:v>41795</c:v>
                </c:pt>
                <c:pt idx="1678">
                  <c:v>41796</c:v>
                </c:pt>
                <c:pt idx="1679">
                  <c:v>41799</c:v>
                </c:pt>
                <c:pt idx="1680">
                  <c:v>41800</c:v>
                </c:pt>
                <c:pt idx="1681">
                  <c:v>41801</c:v>
                </c:pt>
                <c:pt idx="1682">
                  <c:v>41802</c:v>
                </c:pt>
                <c:pt idx="1683">
                  <c:v>41803</c:v>
                </c:pt>
                <c:pt idx="1684">
                  <c:v>41806</c:v>
                </c:pt>
                <c:pt idx="1685">
                  <c:v>41807</c:v>
                </c:pt>
                <c:pt idx="1686">
                  <c:v>41808</c:v>
                </c:pt>
                <c:pt idx="1687">
                  <c:v>41809</c:v>
                </c:pt>
                <c:pt idx="1688">
                  <c:v>41810</c:v>
                </c:pt>
                <c:pt idx="1689">
                  <c:v>41813</c:v>
                </c:pt>
                <c:pt idx="1690">
                  <c:v>41814</c:v>
                </c:pt>
                <c:pt idx="1691">
                  <c:v>41815</c:v>
                </c:pt>
                <c:pt idx="1692">
                  <c:v>41816</c:v>
                </c:pt>
                <c:pt idx="1693">
                  <c:v>41817</c:v>
                </c:pt>
                <c:pt idx="1694">
                  <c:v>41820</c:v>
                </c:pt>
                <c:pt idx="1695">
                  <c:v>41821</c:v>
                </c:pt>
                <c:pt idx="1696">
                  <c:v>41822</c:v>
                </c:pt>
                <c:pt idx="1697">
                  <c:v>41823</c:v>
                </c:pt>
                <c:pt idx="1698">
                  <c:v>41824</c:v>
                </c:pt>
                <c:pt idx="1699">
                  <c:v>41827</c:v>
                </c:pt>
                <c:pt idx="1700">
                  <c:v>41828</c:v>
                </c:pt>
                <c:pt idx="1701">
                  <c:v>41829</c:v>
                </c:pt>
                <c:pt idx="1702">
                  <c:v>41830</c:v>
                </c:pt>
                <c:pt idx="1703">
                  <c:v>41831</c:v>
                </c:pt>
                <c:pt idx="1704">
                  <c:v>41834</c:v>
                </c:pt>
                <c:pt idx="1705">
                  <c:v>41835</c:v>
                </c:pt>
                <c:pt idx="1706">
                  <c:v>41836</c:v>
                </c:pt>
                <c:pt idx="1707">
                  <c:v>41837</c:v>
                </c:pt>
                <c:pt idx="1708">
                  <c:v>41838</c:v>
                </c:pt>
                <c:pt idx="1709">
                  <c:v>41841</c:v>
                </c:pt>
                <c:pt idx="1710">
                  <c:v>41842</c:v>
                </c:pt>
                <c:pt idx="1711">
                  <c:v>41843</c:v>
                </c:pt>
                <c:pt idx="1712">
                  <c:v>41844</c:v>
                </c:pt>
                <c:pt idx="1713">
                  <c:v>41845</c:v>
                </c:pt>
                <c:pt idx="1714">
                  <c:v>41848</c:v>
                </c:pt>
                <c:pt idx="1715">
                  <c:v>41849</c:v>
                </c:pt>
                <c:pt idx="1716">
                  <c:v>41850</c:v>
                </c:pt>
                <c:pt idx="1717">
                  <c:v>41851</c:v>
                </c:pt>
                <c:pt idx="1718">
                  <c:v>41852</c:v>
                </c:pt>
                <c:pt idx="1719">
                  <c:v>41855</c:v>
                </c:pt>
                <c:pt idx="1720">
                  <c:v>41856</c:v>
                </c:pt>
                <c:pt idx="1721">
                  <c:v>41857</c:v>
                </c:pt>
                <c:pt idx="1722">
                  <c:v>41858</c:v>
                </c:pt>
                <c:pt idx="1723">
                  <c:v>41859</c:v>
                </c:pt>
                <c:pt idx="1724">
                  <c:v>41862</c:v>
                </c:pt>
                <c:pt idx="1725">
                  <c:v>41863</c:v>
                </c:pt>
                <c:pt idx="1726">
                  <c:v>41864</c:v>
                </c:pt>
                <c:pt idx="1727">
                  <c:v>41865</c:v>
                </c:pt>
                <c:pt idx="1728">
                  <c:v>41866</c:v>
                </c:pt>
                <c:pt idx="1729">
                  <c:v>41869</c:v>
                </c:pt>
                <c:pt idx="1730">
                  <c:v>41870</c:v>
                </c:pt>
                <c:pt idx="1731">
                  <c:v>41871</c:v>
                </c:pt>
                <c:pt idx="1732">
                  <c:v>41872</c:v>
                </c:pt>
                <c:pt idx="1733">
                  <c:v>41873</c:v>
                </c:pt>
                <c:pt idx="1734">
                  <c:v>41876</c:v>
                </c:pt>
                <c:pt idx="1735">
                  <c:v>41877</c:v>
                </c:pt>
                <c:pt idx="1736">
                  <c:v>41878</c:v>
                </c:pt>
                <c:pt idx="1737">
                  <c:v>41879</c:v>
                </c:pt>
                <c:pt idx="1738">
                  <c:v>41880</c:v>
                </c:pt>
                <c:pt idx="1739">
                  <c:v>41883</c:v>
                </c:pt>
                <c:pt idx="1740">
                  <c:v>41884</c:v>
                </c:pt>
                <c:pt idx="1741">
                  <c:v>41885</c:v>
                </c:pt>
                <c:pt idx="1742">
                  <c:v>41886</c:v>
                </c:pt>
                <c:pt idx="1743">
                  <c:v>41887</c:v>
                </c:pt>
                <c:pt idx="1744">
                  <c:v>41890</c:v>
                </c:pt>
                <c:pt idx="1745">
                  <c:v>41891</c:v>
                </c:pt>
                <c:pt idx="1746">
                  <c:v>41892</c:v>
                </c:pt>
                <c:pt idx="1747">
                  <c:v>41893</c:v>
                </c:pt>
                <c:pt idx="1748">
                  <c:v>41894</c:v>
                </c:pt>
                <c:pt idx="1749">
                  <c:v>41897</c:v>
                </c:pt>
                <c:pt idx="1750">
                  <c:v>41898</c:v>
                </c:pt>
                <c:pt idx="1751">
                  <c:v>41899</c:v>
                </c:pt>
                <c:pt idx="1752">
                  <c:v>41900</c:v>
                </c:pt>
                <c:pt idx="1753">
                  <c:v>41901</c:v>
                </c:pt>
                <c:pt idx="1754">
                  <c:v>41904</c:v>
                </c:pt>
                <c:pt idx="1755">
                  <c:v>41905</c:v>
                </c:pt>
                <c:pt idx="1756">
                  <c:v>41906</c:v>
                </c:pt>
                <c:pt idx="1757">
                  <c:v>41907</c:v>
                </c:pt>
                <c:pt idx="1758">
                  <c:v>41908</c:v>
                </c:pt>
                <c:pt idx="1759">
                  <c:v>41911</c:v>
                </c:pt>
                <c:pt idx="1760">
                  <c:v>41912</c:v>
                </c:pt>
                <c:pt idx="1761">
                  <c:v>41913</c:v>
                </c:pt>
                <c:pt idx="1762">
                  <c:v>41914</c:v>
                </c:pt>
                <c:pt idx="1763">
                  <c:v>41915</c:v>
                </c:pt>
                <c:pt idx="1764">
                  <c:v>41918</c:v>
                </c:pt>
                <c:pt idx="1765">
                  <c:v>41919</c:v>
                </c:pt>
                <c:pt idx="1766">
                  <c:v>41920</c:v>
                </c:pt>
                <c:pt idx="1767">
                  <c:v>41921</c:v>
                </c:pt>
                <c:pt idx="1768">
                  <c:v>41922</c:v>
                </c:pt>
                <c:pt idx="1769">
                  <c:v>41925</c:v>
                </c:pt>
                <c:pt idx="1770">
                  <c:v>41926</c:v>
                </c:pt>
                <c:pt idx="1771">
                  <c:v>41927</c:v>
                </c:pt>
                <c:pt idx="1772">
                  <c:v>41928</c:v>
                </c:pt>
                <c:pt idx="1773">
                  <c:v>41929</c:v>
                </c:pt>
                <c:pt idx="1774">
                  <c:v>41932</c:v>
                </c:pt>
                <c:pt idx="1775">
                  <c:v>41933</c:v>
                </c:pt>
                <c:pt idx="1776">
                  <c:v>41934</c:v>
                </c:pt>
                <c:pt idx="1777">
                  <c:v>41935</c:v>
                </c:pt>
                <c:pt idx="1778">
                  <c:v>41936</c:v>
                </c:pt>
                <c:pt idx="1779">
                  <c:v>41939</c:v>
                </c:pt>
                <c:pt idx="1780">
                  <c:v>41940</c:v>
                </c:pt>
                <c:pt idx="1781">
                  <c:v>41941</c:v>
                </c:pt>
                <c:pt idx="1782">
                  <c:v>41942</c:v>
                </c:pt>
                <c:pt idx="1783">
                  <c:v>41943</c:v>
                </c:pt>
                <c:pt idx="1784">
                  <c:v>41946</c:v>
                </c:pt>
                <c:pt idx="1785">
                  <c:v>41947</c:v>
                </c:pt>
                <c:pt idx="1786">
                  <c:v>41948</c:v>
                </c:pt>
                <c:pt idx="1787">
                  <c:v>41949</c:v>
                </c:pt>
                <c:pt idx="1788">
                  <c:v>41950</c:v>
                </c:pt>
                <c:pt idx="1789">
                  <c:v>41953</c:v>
                </c:pt>
                <c:pt idx="1790">
                  <c:v>41954</c:v>
                </c:pt>
                <c:pt idx="1791">
                  <c:v>41955</c:v>
                </c:pt>
                <c:pt idx="1792">
                  <c:v>41956</c:v>
                </c:pt>
                <c:pt idx="1793">
                  <c:v>41957</c:v>
                </c:pt>
                <c:pt idx="1794">
                  <c:v>41960</c:v>
                </c:pt>
                <c:pt idx="1795">
                  <c:v>41961</c:v>
                </c:pt>
                <c:pt idx="1796">
                  <c:v>41962</c:v>
                </c:pt>
                <c:pt idx="1797">
                  <c:v>41963</c:v>
                </c:pt>
                <c:pt idx="1798">
                  <c:v>41964</c:v>
                </c:pt>
                <c:pt idx="1799">
                  <c:v>41967</c:v>
                </c:pt>
                <c:pt idx="1800">
                  <c:v>41968</c:v>
                </c:pt>
                <c:pt idx="1801">
                  <c:v>41969</c:v>
                </c:pt>
                <c:pt idx="1802">
                  <c:v>41970</c:v>
                </c:pt>
                <c:pt idx="1803">
                  <c:v>41971</c:v>
                </c:pt>
                <c:pt idx="1804">
                  <c:v>41974</c:v>
                </c:pt>
                <c:pt idx="1805">
                  <c:v>41975</c:v>
                </c:pt>
                <c:pt idx="1806">
                  <c:v>41976</c:v>
                </c:pt>
                <c:pt idx="1807">
                  <c:v>41977</c:v>
                </c:pt>
                <c:pt idx="1808">
                  <c:v>41978</c:v>
                </c:pt>
                <c:pt idx="1809">
                  <c:v>41981</c:v>
                </c:pt>
                <c:pt idx="1810">
                  <c:v>41982</c:v>
                </c:pt>
                <c:pt idx="1811">
                  <c:v>41983</c:v>
                </c:pt>
                <c:pt idx="1812">
                  <c:v>41984</c:v>
                </c:pt>
                <c:pt idx="1813">
                  <c:v>41985</c:v>
                </c:pt>
                <c:pt idx="1814">
                  <c:v>41988</c:v>
                </c:pt>
                <c:pt idx="1815">
                  <c:v>41989</c:v>
                </c:pt>
                <c:pt idx="1816">
                  <c:v>41990</c:v>
                </c:pt>
                <c:pt idx="1817">
                  <c:v>41991</c:v>
                </c:pt>
                <c:pt idx="1818">
                  <c:v>41992</c:v>
                </c:pt>
                <c:pt idx="1819">
                  <c:v>41995</c:v>
                </c:pt>
                <c:pt idx="1820">
                  <c:v>41996</c:v>
                </c:pt>
                <c:pt idx="1821">
                  <c:v>41997</c:v>
                </c:pt>
                <c:pt idx="1822">
                  <c:v>41998</c:v>
                </c:pt>
                <c:pt idx="1823">
                  <c:v>41999</c:v>
                </c:pt>
                <c:pt idx="1824">
                  <c:v>42002</c:v>
                </c:pt>
                <c:pt idx="1825">
                  <c:v>42003</c:v>
                </c:pt>
                <c:pt idx="1826">
                  <c:v>42004</c:v>
                </c:pt>
                <c:pt idx="1827">
                  <c:v>42005</c:v>
                </c:pt>
                <c:pt idx="1828">
                  <c:v>42006</c:v>
                </c:pt>
                <c:pt idx="1829">
                  <c:v>42009</c:v>
                </c:pt>
                <c:pt idx="1830">
                  <c:v>42010</c:v>
                </c:pt>
                <c:pt idx="1831">
                  <c:v>42011</c:v>
                </c:pt>
                <c:pt idx="1832">
                  <c:v>42012</c:v>
                </c:pt>
                <c:pt idx="1833">
                  <c:v>42013</c:v>
                </c:pt>
                <c:pt idx="1834">
                  <c:v>42016</c:v>
                </c:pt>
                <c:pt idx="1835">
                  <c:v>42017</c:v>
                </c:pt>
                <c:pt idx="1836">
                  <c:v>42018</c:v>
                </c:pt>
                <c:pt idx="1837">
                  <c:v>42019</c:v>
                </c:pt>
                <c:pt idx="1838">
                  <c:v>42020</c:v>
                </c:pt>
                <c:pt idx="1839">
                  <c:v>42023</c:v>
                </c:pt>
                <c:pt idx="1840">
                  <c:v>42024</c:v>
                </c:pt>
                <c:pt idx="1841">
                  <c:v>42025</c:v>
                </c:pt>
                <c:pt idx="1842">
                  <c:v>42026</c:v>
                </c:pt>
                <c:pt idx="1843">
                  <c:v>42027</c:v>
                </c:pt>
                <c:pt idx="1844">
                  <c:v>42030</c:v>
                </c:pt>
                <c:pt idx="1845">
                  <c:v>42031</c:v>
                </c:pt>
                <c:pt idx="1846">
                  <c:v>42032</c:v>
                </c:pt>
                <c:pt idx="1847">
                  <c:v>42033</c:v>
                </c:pt>
                <c:pt idx="1848">
                  <c:v>42034</c:v>
                </c:pt>
                <c:pt idx="1849">
                  <c:v>42037</c:v>
                </c:pt>
                <c:pt idx="1850">
                  <c:v>42038</c:v>
                </c:pt>
                <c:pt idx="1851">
                  <c:v>42039</c:v>
                </c:pt>
                <c:pt idx="1852">
                  <c:v>42040</c:v>
                </c:pt>
                <c:pt idx="1853">
                  <c:v>42041</c:v>
                </c:pt>
                <c:pt idx="1854">
                  <c:v>42044</c:v>
                </c:pt>
                <c:pt idx="1855">
                  <c:v>42045</c:v>
                </c:pt>
                <c:pt idx="1856">
                  <c:v>42046</c:v>
                </c:pt>
                <c:pt idx="1857">
                  <c:v>42047</c:v>
                </c:pt>
                <c:pt idx="1858">
                  <c:v>42048</c:v>
                </c:pt>
                <c:pt idx="1859">
                  <c:v>42052</c:v>
                </c:pt>
                <c:pt idx="1860">
                  <c:v>42053</c:v>
                </c:pt>
                <c:pt idx="1861">
                  <c:v>42054</c:v>
                </c:pt>
                <c:pt idx="1862">
                  <c:v>42055</c:v>
                </c:pt>
                <c:pt idx="1863">
                  <c:v>42058</c:v>
                </c:pt>
                <c:pt idx="1864">
                  <c:v>42059</c:v>
                </c:pt>
                <c:pt idx="1865">
                  <c:v>42060</c:v>
                </c:pt>
                <c:pt idx="1866">
                  <c:v>42061</c:v>
                </c:pt>
                <c:pt idx="1867">
                  <c:v>42062</c:v>
                </c:pt>
                <c:pt idx="1868">
                  <c:v>42065</c:v>
                </c:pt>
                <c:pt idx="1869">
                  <c:v>42066</c:v>
                </c:pt>
                <c:pt idx="1870">
                  <c:v>42067</c:v>
                </c:pt>
                <c:pt idx="1871">
                  <c:v>42068</c:v>
                </c:pt>
                <c:pt idx="1872">
                  <c:v>42069</c:v>
                </c:pt>
                <c:pt idx="1873">
                  <c:v>42072</c:v>
                </c:pt>
                <c:pt idx="1874">
                  <c:v>42073</c:v>
                </c:pt>
                <c:pt idx="1875">
                  <c:v>42074</c:v>
                </c:pt>
                <c:pt idx="1876">
                  <c:v>42075</c:v>
                </c:pt>
                <c:pt idx="1877">
                  <c:v>42076</c:v>
                </c:pt>
                <c:pt idx="1878">
                  <c:v>42079</c:v>
                </c:pt>
                <c:pt idx="1879">
                  <c:v>42080</c:v>
                </c:pt>
                <c:pt idx="1880">
                  <c:v>42081</c:v>
                </c:pt>
                <c:pt idx="1881">
                  <c:v>42082</c:v>
                </c:pt>
                <c:pt idx="1882">
                  <c:v>42083</c:v>
                </c:pt>
                <c:pt idx="1883">
                  <c:v>42086</c:v>
                </c:pt>
                <c:pt idx="1884">
                  <c:v>42087</c:v>
                </c:pt>
                <c:pt idx="1885">
                  <c:v>42088</c:v>
                </c:pt>
                <c:pt idx="1886">
                  <c:v>42089</c:v>
                </c:pt>
                <c:pt idx="1887">
                  <c:v>42090</c:v>
                </c:pt>
                <c:pt idx="1888">
                  <c:v>42093</c:v>
                </c:pt>
                <c:pt idx="1889">
                  <c:v>42094</c:v>
                </c:pt>
                <c:pt idx="1890">
                  <c:v>42095</c:v>
                </c:pt>
                <c:pt idx="1891">
                  <c:v>42096</c:v>
                </c:pt>
                <c:pt idx="1892">
                  <c:v>42097</c:v>
                </c:pt>
                <c:pt idx="1893">
                  <c:v>42100</c:v>
                </c:pt>
                <c:pt idx="1894">
                  <c:v>42101</c:v>
                </c:pt>
                <c:pt idx="1895">
                  <c:v>42102</c:v>
                </c:pt>
                <c:pt idx="1896">
                  <c:v>42103</c:v>
                </c:pt>
                <c:pt idx="1897">
                  <c:v>42104</c:v>
                </c:pt>
                <c:pt idx="1898">
                  <c:v>42107</c:v>
                </c:pt>
                <c:pt idx="1899">
                  <c:v>42108</c:v>
                </c:pt>
                <c:pt idx="1900">
                  <c:v>42109</c:v>
                </c:pt>
                <c:pt idx="1901">
                  <c:v>42110</c:v>
                </c:pt>
                <c:pt idx="1902">
                  <c:v>42111</c:v>
                </c:pt>
                <c:pt idx="1903">
                  <c:v>42114</c:v>
                </c:pt>
                <c:pt idx="1904">
                  <c:v>42115</c:v>
                </c:pt>
                <c:pt idx="1905">
                  <c:v>42116</c:v>
                </c:pt>
                <c:pt idx="1906">
                  <c:v>42117</c:v>
                </c:pt>
                <c:pt idx="1907">
                  <c:v>42118</c:v>
                </c:pt>
                <c:pt idx="1908">
                  <c:v>42121</c:v>
                </c:pt>
                <c:pt idx="1909">
                  <c:v>42122</c:v>
                </c:pt>
                <c:pt idx="1910">
                  <c:v>42123</c:v>
                </c:pt>
                <c:pt idx="1911">
                  <c:v>42124</c:v>
                </c:pt>
                <c:pt idx="1912">
                  <c:v>42125</c:v>
                </c:pt>
                <c:pt idx="1913">
                  <c:v>42128</c:v>
                </c:pt>
                <c:pt idx="1914">
                  <c:v>42129</c:v>
                </c:pt>
                <c:pt idx="1915">
                  <c:v>42130</c:v>
                </c:pt>
                <c:pt idx="1916">
                  <c:v>42131</c:v>
                </c:pt>
                <c:pt idx="1917">
                  <c:v>42132</c:v>
                </c:pt>
                <c:pt idx="1918">
                  <c:v>42135</c:v>
                </c:pt>
                <c:pt idx="1919">
                  <c:v>42136</c:v>
                </c:pt>
                <c:pt idx="1920">
                  <c:v>42137</c:v>
                </c:pt>
                <c:pt idx="1921">
                  <c:v>42138</c:v>
                </c:pt>
                <c:pt idx="1922">
                  <c:v>42139</c:v>
                </c:pt>
                <c:pt idx="1923">
                  <c:v>42142</c:v>
                </c:pt>
                <c:pt idx="1924">
                  <c:v>42143</c:v>
                </c:pt>
                <c:pt idx="1925">
                  <c:v>42144</c:v>
                </c:pt>
                <c:pt idx="1926">
                  <c:v>42145</c:v>
                </c:pt>
                <c:pt idx="1927">
                  <c:v>42146</c:v>
                </c:pt>
                <c:pt idx="1928">
                  <c:v>42150</c:v>
                </c:pt>
                <c:pt idx="1929">
                  <c:v>42151</c:v>
                </c:pt>
                <c:pt idx="1930">
                  <c:v>42152</c:v>
                </c:pt>
                <c:pt idx="1931">
                  <c:v>42153</c:v>
                </c:pt>
                <c:pt idx="1932">
                  <c:v>42156</c:v>
                </c:pt>
                <c:pt idx="1933">
                  <c:v>42157</c:v>
                </c:pt>
                <c:pt idx="1934">
                  <c:v>42158</c:v>
                </c:pt>
                <c:pt idx="1935">
                  <c:v>42159</c:v>
                </c:pt>
                <c:pt idx="1936">
                  <c:v>42160</c:v>
                </c:pt>
                <c:pt idx="1937">
                  <c:v>42163</c:v>
                </c:pt>
                <c:pt idx="1938">
                  <c:v>42164</c:v>
                </c:pt>
                <c:pt idx="1939">
                  <c:v>42165</c:v>
                </c:pt>
                <c:pt idx="1940">
                  <c:v>42166</c:v>
                </c:pt>
                <c:pt idx="1941">
                  <c:v>42167</c:v>
                </c:pt>
                <c:pt idx="1942">
                  <c:v>42170</c:v>
                </c:pt>
                <c:pt idx="1943">
                  <c:v>42171</c:v>
                </c:pt>
                <c:pt idx="1944">
                  <c:v>42172</c:v>
                </c:pt>
                <c:pt idx="1945">
                  <c:v>42173</c:v>
                </c:pt>
                <c:pt idx="1946">
                  <c:v>42174</c:v>
                </c:pt>
                <c:pt idx="1947">
                  <c:v>42177</c:v>
                </c:pt>
                <c:pt idx="1948">
                  <c:v>42178</c:v>
                </c:pt>
                <c:pt idx="1949">
                  <c:v>42179</c:v>
                </c:pt>
                <c:pt idx="1950">
                  <c:v>42180</c:v>
                </c:pt>
                <c:pt idx="1951">
                  <c:v>42181</c:v>
                </c:pt>
                <c:pt idx="1952">
                  <c:v>42184</c:v>
                </c:pt>
                <c:pt idx="1953">
                  <c:v>42185</c:v>
                </c:pt>
                <c:pt idx="1954">
                  <c:v>42186</c:v>
                </c:pt>
                <c:pt idx="1955">
                  <c:v>42187</c:v>
                </c:pt>
                <c:pt idx="1956">
                  <c:v>42188</c:v>
                </c:pt>
                <c:pt idx="1957">
                  <c:v>42191</c:v>
                </c:pt>
                <c:pt idx="1958">
                  <c:v>42192</c:v>
                </c:pt>
                <c:pt idx="1959">
                  <c:v>42193</c:v>
                </c:pt>
                <c:pt idx="1960">
                  <c:v>42194</c:v>
                </c:pt>
                <c:pt idx="1961">
                  <c:v>42195</c:v>
                </c:pt>
                <c:pt idx="1962">
                  <c:v>42198</c:v>
                </c:pt>
                <c:pt idx="1963">
                  <c:v>42199</c:v>
                </c:pt>
                <c:pt idx="1964">
                  <c:v>42200</c:v>
                </c:pt>
                <c:pt idx="1965">
                  <c:v>42201</c:v>
                </c:pt>
                <c:pt idx="1966">
                  <c:v>42202</c:v>
                </c:pt>
                <c:pt idx="1967">
                  <c:v>42205</c:v>
                </c:pt>
                <c:pt idx="1968">
                  <c:v>42206</c:v>
                </c:pt>
                <c:pt idx="1969">
                  <c:v>42207</c:v>
                </c:pt>
                <c:pt idx="1970">
                  <c:v>42208</c:v>
                </c:pt>
                <c:pt idx="1971">
                  <c:v>42209</c:v>
                </c:pt>
                <c:pt idx="1972">
                  <c:v>42212</c:v>
                </c:pt>
                <c:pt idx="1973">
                  <c:v>42213</c:v>
                </c:pt>
                <c:pt idx="1974">
                  <c:v>42214</c:v>
                </c:pt>
                <c:pt idx="1975">
                  <c:v>42215</c:v>
                </c:pt>
                <c:pt idx="1976">
                  <c:v>42216</c:v>
                </c:pt>
                <c:pt idx="1977">
                  <c:v>42219</c:v>
                </c:pt>
                <c:pt idx="1978">
                  <c:v>42220</c:v>
                </c:pt>
                <c:pt idx="1979">
                  <c:v>42221</c:v>
                </c:pt>
                <c:pt idx="1980">
                  <c:v>42222</c:v>
                </c:pt>
                <c:pt idx="1981">
                  <c:v>42223</c:v>
                </c:pt>
                <c:pt idx="1982">
                  <c:v>42226</c:v>
                </c:pt>
                <c:pt idx="1983">
                  <c:v>42227</c:v>
                </c:pt>
                <c:pt idx="1984">
                  <c:v>42228</c:v>
                </c:pt>
                <c:pt idx="1985">
                  <c:v>42229</c:v>
                </c:pt>
                <c:pt idx="1986">
                  <c:v>42230</c:v>
                </c:pt>
                <c:pt idx="1987">
                  <c:v>42233</c:v>
                </c:pt>
                <c:pt idx="1988">
                  <c:v>42234</c:v>
                </c:pt>
                <c:pt idx="1989">
                  <c:v>42235</c:v>
                </c:pt>
                <c:pt idx="1990">
                  <c:v>42236</c:v>
                </c:pt>
                <c:pt idx="1991">
                  <c:v>42237</c:v>
                </c:pt>
                <c:pt idx="1992">
                  <c:v>42240</c:v>
                </c:pt>
                <c:pt idx="1993">
                  <c:v>42241</c:v>
                </c:pt>
                <c:pt idx="1994">
                  <c:v>42242</c:v>
                </c:pt>
                <c:pt idx="1995">
                  <c:v>42243</c:v>
                </c:pt>
                <c:pt idx="1996">
                  <c:v>42244</c:v>
                </c:pt>
                <c:pt idx="1997">
                  <c:v>42247</c:v>
                </c:pt>
                <c:pt idx="1998">
                  <c:v>42248</c:v>
                </c:pt>
                <c:pt idx="1999">
                  <c:v>42249</c:v>
                </c:pt>
                <c:pt idx="2000">
                  <c:v>42250</c:v>
                </c:pt>
                <c:pt idx="2001">
                  <c:v>42251</c:v>
                </c:pt>
                <c:pt idx="2002">
                  <c:v>42254</c:v>
                </c:pt>
                <c:pt idx="2003">
                  <c:v>42255</c:v>
                </c:pt>
                <c:pt idx="2004">
                  <c:v>42256</c:v>
                </c:pt>
                <c:pt idx="2005">
                  <c:v>42257</c:v>
                </c:pt>
                <c:pt idx="2006">
                  <c:v>42258</c:v>
                </c:pt>
                <c:pt idx="2007">
                  <c:v>42261</c:v>
                </c:pt>
                <c:pt idx="2008">
                  <c:v>42262</c:v>
                </c:pt>
                <c:pt idx="2009">
                  <c:v>42263</c:v>
                </c:pt>
                <c:pt idx="2010">
                  <c:v>42264</c:v>
                </c:pt>
                <c:pt idx="2011">
                  <c:v>42265</c:v>
                </c:pt>
                <c:pt idx="2012">
                  <c:v>42268</c:v>
                </c:pt>
                <c:pt idx="2013">
                  <c:v>42269</c:v>
                </c:pt>
                <c:pt idx="2014">
                  <c:v>42270</c:v>
                </c:pt>
                <c:pt idx="2015">
                  <c:v>42271</c:v>
                </c:pt>
                <c:pt idx="2016">
                  <c:v>42272</c:v>
                </c:pt>
                <c:pt idx="2017">
                  <c:v>42275</c:v>
                </c:pt>
                <c:pt idx="2018">
                  <c:v>42276</c:v>
                </c:pt>
                <c:pt idx="2019">
                  <c:v>42277</c:v>
                </c:pt>
                <c:pt idx="2020">
                  <c:v>42278</c:v>
                </c:pt>
                <c:pt idx="2021">
                  <c:v>42279</c:v>
                </c:pt>
                <c:pt idx="2022">
                  <c:v>42282</c:v>
                </c:pt>
                <c:pt idx="2023">
                  <c:v>42283</c:v>
                </c:pt>
                <c:pt idx="2024">
                  <c:v>42284</c:v>
                </c:pt>
                <c:pt idx="2025">
                  <c:v>42285</c:v>
                </c:pt>
                <c:pt idx="2026">
                  <c:v>42286</c:v>
                </c:pt>
                <c:pt idx="2027">
                  <c:v>42290</c:v>
                </c:pt>
                <c:pt idx="2028">
                  <c:v>42291</c:v>
                </c:pt>
                <c:pt idx="2029">
                  <c:v>42292</c:v>
                </c:pt>
                <c:pt idx="2030">
                  <c:v>42293</c:v>
                </c:pt>
                <c:pt idx="2031">
                  <c:v>42296</c:v>
                </c:pt>
                <c:pt idx="2032">
                  <c:v>42297</c:v>
                </c:pt>
                <c:pt idx="2033">
                  <c:v>42298</c:v>
                </c:pt>
                <c:pt idx="2034">
                  <c:v>42299</c:v>
                </c:pt>
                <c:pt idx="2035">
                  <c:v>42300</c:v>
                </c:pt>
                <c:pt idx="2036">
                  <c:v>42303</c:v>
                </c:pt>
                <c:pt idx="2037">
                  <c:v>42304</c:v>
                </c:pt>
                <c:pt idx="2038">
                  <c:v>42305</c:v>
                </c:pt>
                <c:pt idx="2039">
                  <c:v>42306</c:v>
                </c:pt>
                <c:pt idx="2040">
                  <c:v>42307</c:v>
                </c:pt>
                <c:pt idx="2041">
                  <c:v>42310</c:v>
                </c:pt>
                <c:pt idx="2042">
                  <c:v>42311</c:v>
                </c:pt>
                <c:pt idx="2043">
                  <c:v>42312</c:v>
                </c:pt>
                <c:pt idx="2044">
                  <c:v>42313</c:v>
                </c:pt>
                <c:pt idx="2045">
                  <c:v>42314</c:v>
                </c:pt>
                <c:pt idx="2046">
                  <c:v>42317</c:v>
                </c:pt>
                <c:pt idx="2047">
                  <c:v>42318</c:v>
                </c:pt>
                <c:pt idx="2048">
                  <c:v>42319</c:v>
                </c:pt>
                <c:pt idx="2049">
                  <c:v>42320</c:v>
                </c:pt>
                <c:pt idx="2050">
                  <c:v>42321</c:v>
                </c:pt>
                <c:pt idx="2051">
                  <c:v>42324</c:v>
                </c:pt>
                <c:pt idx="2052">
                  <c:v>42325</c:v>
                </c:pt>
                <c:pt idx="2053">
                  <c:v>42326</c:v>
                </c:pt>
                <c:pt idx="2054">
                  <c:v>42327</c:v>
                </c:pt>
                <c:pt idx="2055">
                  <c:v>42328</c:v>
                </c:pt>
                <c:pt idx="2056">
                  <c:v>42331</c:v>
                </c:pt>
                <c:pt idx="2057">
                  <c:v>42332</c:v>
                </c:pt>
                <c:pt idx="2058">
                  <c:v>42333</c:v>
                </c:pt>
                <c:pt idx="2059">
                  <c:v>42334</c:v>
                </c:pt>
                <c:pt idx="2060">
                  <c:v>42335</c:v>
                </c:pt>
                <c:pt idx="2061">
                  <c:v>42338</c:v>
                </c:pt>
                <c:pt idx="2062">
                  <c:v>42339</c:v>
                </c:pt>
                <c:pt idx="2063">
                  <c:v>42340</c:v>
                </c:pt>
                <c:pt idx="2064">
                  <c:v>42341</c:v>
                </c:pt>
                <c:pt idx="2065">
                  <c:v>42342</c:v>
                </c:pt>
                <c:pt idx="2066">
                  <c:v>42345</c:v>
                </c:pt>
                <c:pt idx="2067">
                  <c:v>42346</c:v>
                </c:pt>
                <c:pt idx="2068">
                  <c:v>42347</c:v>
                </c:pt>
                <c:pt idx="2069">
                  <c:v>42348</c:v>
                </c:pt>
                <c:pt idx="2070">
                  <c:v>42349</c:v>
                </c:pt>
                <c:pt idx="2071">
                  <c:v>42352</c:v>
                </c:pt>
                <c:pt idx="2072">
                  <c:v>42353</c:v>
                </c:pt>
                <c:pt idx="2073">
                  <c:v>42354</c:v>
                </c:pt>
                <c:pt idx="2074">
                  <c:v>42355</c:v>
                </c:pt>
                <c:pt idx="2075">
                  <c:v>42356</c:v>
                </c:pt>
                <c:pt idx="2076">
                  <c:v>42359</c:v>
                </c:pt>
                <c:pt idx="2077">
                  <c:v>42360</c:v>
                </c:pt>
                <c:pt idx="2078">
                  <c:v>42361</c:v>
                </c:pt>
                <c:pt idx="2079">
                  <c:v>42362</c:v>
                </c:pt>
                <c:pt idx="2080">
                  <c:v>42363</c:v>
                </c:pt>
                <c:pt idx="2081">
                  <c:v>42366</c:v>
                </c:pt>
                <c:pt idx="2082">
                  <c:v>42367</c:v>
                </c:pt>
                <c:pt idx="2083">
                  <c:v>42368</c:v>
                </c:pt>
                <c:pt idx="2084">
                  <c:v>42369</c:v>
                </c:pt>
                <c:pt idx="2085">
                  <c:v>42370</c:v>
                </c:pt>
                <c:pt idx="2086">
                  <c:v>42373</c:v>
                </c:pt>
                <c:pt idx="2087">
                  <c:v>42374</c:v>
                </c:pt>
                <c:pt idx="2088">
                  <c:v>42375</c:v>
                </c:pt>
                <c:pt idx="2089">
                  <c:v>42376</c:v>
                </c:pt>
                <c:pt idx="2090">
                  <c:v>42377</c:v>
                </c:pt>
                <c:pt idx="2091">
                  <c:v>42380</c:v>
                </c:pt>
                <c:pt idx="2092">
                  <c:v>42381</c:v>
                </c:pt>
                <c:pt idx="2093">
                  <c:v>42382</c:v>
                </c:pt>
                <c:pt idx="2094">
                  <c:v>42383</c:v>
                </c:pt>
                <c:pt idx="2095">
                  <c:v>42384</c:v>
                </c:pt>
                <c:pt idx="2096">
                  <c:v>42387</c:v>
                </c:pt>
                <c:pt idx="2097">
                  <c:v>42388</c:v>
                </c:pt>
                <c:pt idx="2098">
                  <c:v>42389</c:v>
                </c:pt>
                <c:pt idx="2099">
                  <c:v>42390</c:v>
                </c:pt>
                <c:pt idx="2100">
                  <c:v>42391</c:v>
                </c:pt>
                <c:pt idx="2101">
                  <c:v>42394</c:v>
                </c:pt>
                <c:pt idx="2102">
                  <c:v>42395</c:v>
                </c:pt>
                <c:pt idx="2103">
                  <c:v>42396</c:v>
                </c:pt>
                <c:pt idx="2104">
                  <c:v>42397</c:v>
                </c:pt>
                <c:pt idx="2105">
                  <c:v>42398</c:v>
                </c:pt>
                <c:pt idx="2106">
                  <c:v>42401</c:v>
                </c:pt>
                <c:pt idx="2107">
                  <c:v>42402</c:v>
                </c:pt>
                <c:pt idx="2108">
                  <c:v>42403</c:v>
                </c:pt>
                <c:pt idx="2109">
                  <c:v>42404</c:v>
                </c:pt>
                <c:pt idx="2110">
                  <c:v>42405</c:v>
                </c:pt>
                <c:pt idx="2111">
                  <c:v>42408</c:v>
                </c:pt>
                <c:pt idx="2112">
                  <c:v>42409</c:v>
                </c:pt>
                <c:pt idx="2113">
                  <c:v>42410</c:v>
                </c:pt>
                <c:pt idx="2114">
                  <c:v>42411</c:v>
                </c:pt>
                <c:pt idx="2115">
                  <c:v>42412</c:v>
                </c:pt>
                <c:pt idx="2116">
                  <c:v>42415</c:v>
                </c:pt>
                <c:pt idx="2117">
                  <c:v>42416</c:v>
                </c:pt>
                <c:pt idx="2118">
                  <c:v>42417</c:v>
                </c:pt>
                <c:pt idx="2119">
                  <c:v>42418</c:v>
                </c:pt>
                <c:pt idx="2120">
                  <c:v>42419</c:v>
                </c:pt>
                <c:pt idx="2121">
                  <c:v>42422</c:v>
                </c:pt>
                <c:pt idx="2122">
                  <c:v>42423</c:v>
                </c:pt>
                <c:pt idx="2123">
                  <c:v>42424</c:v>
                </c:pt>
                <c:pt idx="2124">
                  <c:v>42425</c:v>
                </c:pt>
                <c:pt idx="2125">
                  <c:v>42426</c:v>
                </c:pt>
                <c:pt idx="2126">
                  <c:v>42429</c:v>
                </c:pt>
                <c:pt idx="2127">
                  <c:v>42430</c:v>
                </c:pt>
                <c:pt idx="2128">
                  <c:v>42431</c:v>
                </c:pt>
                <c:pt idx="2129">
                  <c:v>42432</c:v>
                </c:pt>
                <c:pt idx="2130">
                  <c:v>42433</c:v>
                </c:pt>
                <c:pt idx="2131">
                  <c:v>42436</c:v>
                </c:pt>
                <c:pt idx="2132">
                  <c:v>42437</c:v>
                </c:pt>
                <c:pt idx="2133">
                  <c:v>42438</c:v>
                </c:pt>
                <c:pt idx="2134">
                  <c:v>42439</c:v>
                </c:pt>
                <c:pt idx="2135">
                  <c:v>42440</c:v>
                </c:pt>
                <c:pt idx="2136">
                  <c:v>42443</c:v>
                </c:pt>
                <c:pt idx="2137">
                  <c:v>42444</c:v>
                </c:pt>
                <c:pt idx="2138">
                  <c:v>42445</c:v>
                </c:pt>
                <c:pt idx="2139">
                  <c:v>42446</c:v>
                </c:pt>
                <c:pt idx="2140">
                  <c:v>42447</c:v>
                </c:pt>
                <c:pt idx="2141">
                  <c:v>42450</c:v>
                </c:pt>
                <c:pt idx="2142">
                  <c:v>42451</c:v>
                </c:pt>
                <c:pt idx="2143">
                  <c:v>42452</c:v>
                </c:pt>
                <c:pt idx="2144">
                  <c:v>42453</c:v>
                </c:pt>
                <c:pt idx="2145">
                  <c:v>42454</c:v>
                </c:pt>
                <c:pt idx="2146">
                  <c:v>42457</c:v>
                </c:pt>
                <c:pt idx="2147">
                  <c:v>42458</c:v>
                </c:pt>
                <c:pt idx="2148">
                  <c:v>42459</c:v>
                </c:pt>
                <c:pt idx="2149">
                  <c:v>42460</c:v>
                </c:pt>
                <c:pt idx="2150">
                  <c:v>42461</c:v>
                </c:pt>
                <c:pt idx="2151">
                  <c:v>42464</c:v>
                </c:pt>
                <c:pt idx="2152">
                  <c:v>42465</c:v>
                </c:pt>
                <c:pt idx="2153">
                  <c:v>42466</c:v>
                </c:pt>
                <c:pt idx="2154">
                  <c:v>42467</c:v>
                </c:pt>
                <c:pt idx="2155">
                  <c:v>42468</c:v>
                </c:pt>
                <c:pt idx="2156">
                  <c:v>42471</c:v>
                </c:pt>
                <c:pt idx="2157">
                  <c:v>42472</c:v>
                </c:pt>
                <c:pt idx="2158">
                  <c:v>42473</c:v>
                </c:pt>
                <c:pt idx="2159">
                  <c:v>42474</c:v>
                </c:pt>
                <c:pt idx="2160">
                  <c:v>42475</c:v>
                </c:pt>
                <c:pt idx="2161">
                  <c:v>42478</c:v>
                </c:pt>
                <c:pt idx="2162">
                  <c:v>42479</c:v>
                </c:pt>
                <c:pt idx="2163">
                  <c:v>42480</c:v>
                </c:pt>
                <c:pt idx="2164">
                  <c:v>42481</c:v>
                </c:pt>
                <c:pt idx="2165">
                  <c:v>42482</c:v>
                </c:pt>
                <c:pt idx="2166">
                  <c:v>42485</c:v>
                </c:pt>
                <c:pt idx="2167">
                  <c:v>42486</c:v>
                </c:pt>
                <c:pt idx="2168">
                  <c:v>42487</c:v>
                </c:pt>
                <c:pt idx="2169">
                  <c:v>42488</c:v>
                </c:pt>
                <c:pt idx="2170">
                  <c:v>42489</c:v>
                </c:pt>
                <c:pt idx="2171">
                  <c:v>42492</c:v>
                </c:pt>
                <c:pt idx="2172">
                  <c:v>42493</c:v>
                </c:pt>
                <c:pt idx="2173">
                  <c:v>42494</c:v>
                </c:pt>
                <c:pt idx="2174">
                  <c:v>42495</c:v>
                </c:pt>
                <c:pt idx="2175">
                  <c:v>42496</c:v>
                </c:pt>
                <c:pt idx="2176">
                  <c:v>42499</c:v>
                </c:pt>
                <c:pt idx="2177">
                  <c:v>42500</c:v>
                </c:pt>
                <c:pt idx="2178">
                  <c:v>42501</c:v>
                </c:pt>
                <c:pt idx="2179">
                  <c:v>42502</c:v>
                </c:pt>
                <c:pt idx="2180">
                  <c:v>42503</c:v>
                </c:pt>
                <c:pt idx="2181">
                  <c:v>42506</c:v>
                </c:pt>
                <c:pt idx="2182">
                  <c:v>42507</c:v>
                </c:pt>
                <c:pt idx="2183">
                  <c:v>42508</c:v>
                </c:pt>
                <c:pt idx="2184">
                  <c:v>42509</c:v>
                </c:pt>
                <c:pt idx="2185">
                  <c:v>42510</c:v>
                </c:pt>
                <c:pt idx="2186">
                  <c:v>42513</c:v>
                </c:pt>
                <c:pt idx="2187">
                  <c:v>42514</c:v>
                </c:pt>
                <c:pt idx="2188">
                  <c:v>42515</c:v>
                </c:pt>
                <c:pt idx="2189">
                  <c:v>42516</c:v>
                </c:pt>
                <c:pt idx="2190">
                  <c:v>42517</c:v>
                </c:pt>
                <c:pt idx="2191">
                  <c:v>42520</c:v>
                </c:pt>
                <c:pt idx="2192">
                  <c:v>42521</c:v>
                </c:pt>
                <c:pt idx="2193">
                  <c:v>42522</c:v>
                </c:pt>
                <c:pt idx="2194">
                  <c:v>42523</c:v>
                </c:pt>
                <c:pt idx="2195">
                  <c:v>42524</c:v>
                </c:pt>
                <c:pt idx="2196">
                  <c:v>42527</c:v>
                </c:pt>
                <c:pt idx="2197">
                  <c:v>42528</c:v>
                </c:pt>
                <c:pt idx="2198">
                  <c:v>42529</c:v>
                </c:pt>
                <c:pt idx="2199">
                  <c:v>42530</c:v>
                </c:pt>
                <c:pt idx="2200">
                  <c:v>42531</c:v>
                </c:pt>
                <c:pt idx="2201">
                  <c:v>42534</c:v>
                </c:pt>
                <c:pt idx="2202">
                  <c:v>42535</c:v>
                </c:pt>
                <c:pt idx="2203">
                  <c:v>42536</c:v>
                </c:pt>
                <c:pt idx="2204">
                  <c:v>42537</c:v>
                </c:pt>
                <c:pt idx="2205">
                  <c:v>42538</c:v>
                </c:pt>
                <c:pt idx="2206">
                  <c:v>42541</c:v>
                </c:pt>
                <c:pt idx="2207">
                  <c:v>42542</c:v>
                </c:pt>
                <c:pt idx="2208">
                  <c:v>42543</c:v>
                </c:pt>
                <c:pt idx="2209">
                  <c:v>42544</c:v>
                </c:pt>
                <c:pt idx="2210">
                  <c:v>42545</c:v>
                </c:pt>
                <c:pt idx="2211">
                  <c:v>42548</c:v>
                </c:pt>
                <c:pt idx="2212">
                  <c:v>42549</c:v>
                </c:pt>
                <c:pt idx="2213">
                  <c:v>42550</c:v>
                </c:pt>
                <c:pt idx="2214">
                  <c:v>42551</c:v>
                </c:pt>
                <c:pt idx="2215">
                  <c:v>42552</c:v>
                </c:pt>
                <c:pt idx="2216">
                  <c:v>42555</c:v>
                </c:pt>
                <c:pt idx="2217">
                  <c:v>42556</c:v>
                </c:pt>
                <c:pt idx="2218">
                  <c:v>42557</c:v>
                </c:pt>
                <c:pt idx="2219">
                  <c:v>42558</c:v>
                </c:pt>
                <c:pt idx="2220">
                  <c:v>42559</c:v>
                </c:pt>
                <c:pt idx="2221">
                  <c:v>42562</c:v>
                </c:pt>
                <c:pt idx="2222">
                  <c:v>42563</c:v>
                </c:pt>
                <c:pt idx="2223">
                  <c:v>42564</c:v>
                </c:pt>
                <c:pt idx="2224">
                  <c:v>42565</c:v>
                </c:pt>
                <c:pt idx="2225">
                  <c:v>42566</c:v>
                </c:pt>
                <c:pt idx="2226">
                  <c:v>42569</c:v>
                </c:pt>
                <c:pt idx="2227">
                  <c:v>42570</c:v>
                </c:pt>
                <c:pt idx="2228">
                  <c:v>42571</c:v>
                </c:pt>
                <c:pt idx="2229">
                  <c:v>42572</c:v>
                </c:pt>
                <c:pt idx="2230">
                  <c:v>42573</c:v>
                </c:pt>
                <c:pt idx="2231">
                  <c:v>42576</c:v>
                </c:pt>
                <c:pt idx="2232">
                  <c:v>42577</c:v>
                </c:pt>
                <c:pt idx="2233">
                  <c:v>42578</c:v>
                </c:pt>
                <c:pt idx="2234">
                  <c:v>42579</c:v>
                </c:pt>
                <c:pt idx="2235">
                  <c:v>42580</c:v>
                </c:pt>
                <c:pt idx="2236">
                  <c:v>42583</c:v>
                </c:pt>
                <c:pt idx="2237">
                  <c:v>42584</c:v>
                </c:pt>
                <c:pt idx="2238">
                  <c:v>42585</c:v>
                </c:pt>
                <c:pt idx="2239">
                  <c:v>42586</c:v>
                </c:pt>
                <c:pt idx="2240">
                  <c:v>42587</c:v>
                </c:pt>
                <c:pt idx="2241">
                  <c:v>42590</c:v>
                </c:pt>
                <c:pt idx="2242">
                  <c:v>42591</c:v>
                </c:pt>
                <c:pt idx="2243">
                  <c:v>42592</c:v>
                </c:pt>
                <c:pt idx="2244">
                  <c:v>42593</c:v>
                </c:pt>
                <c:pt idx="2245">
                  <c:v>42594</c:v>
                </c:pt>
                <c:pt idx="2246">
                  <c:v>42597</c:v>
                </c:pt>
                <c:pt idx="2247">
                  <c:v>42598</c:v>
                </c:pt>
                <c:pt idx="2248">
                  <c:v>42599</c:v>
                </c:pt>
                <c:pt idx="2249">
                  <c:v>42600</c:v>
                </c:pt>
                <c:pt idx="2250">
                  <c:v>42601</c:v>
                </c:pt>
                <c:pt idx="2251">
                  <c:v>42604</c:v>
                </c:pt>
                <c:pt idx="2252">
                  <c:v>42605</c:v>
                </c:pt>
                <c:pt idx="2253">
                  <c:v>42606</c:v>
                </c:pt>
                <c:pt idx="2254">
                  <c:v>42607</c:v>
                </c:pt>
                <c:pt idx="2255">
                  <c:v>42608</c:v>
                </c:pt>
                <c:pt idx="2256">
                  <c:v>42611</c:v>
                </c:pt>
                <c:pt idx="2257">
                  <c:v>42612</c:v>
                </c:pt>
                <c:pt idx="2258">
                  <c:v>42613</c:v>
                </c:pt>
                <c:pt idx="2259">
                  <c:v>42614</c:v>
                </c:pt>
                <c:pt idx="2260">
                  <c:v>42615</c:v>
                </c:pt>
                <c:pt idx="2261">
                  <c:v>42618</c:v>
                </c:pt>
                <c:pt idx="2262">
                  <c:v>42619</c:v>
                </c:pt>
                <c:pt idx="2263">
                  <c:v>42620</c:v>
                </c:pt>
                <c:pt idx="2264">
                  <c:v>42621</c:v>
                </c:pt>
                <c:pt idx="2265">
                  <c:v>42622</c:v>
                </c:pt>
                <c:pt idx="2266">
                  <c:v>42625</c:v>
                </c:pt>
                <c:pt idx="2267">
                  <c:v>42626</c:v>
                </c:pt>
                <c:pt idx="2268">
                  <c:v>42627</c:v>
                </c:pt>
                <c:pt idx="2269">
                  <c:v>42628</c:v>
                </c:pt>
                <c:pt idx="2270">
                  <c:v>42629</c:v>
                </c:pt>
                <c:pt idx="2271">
                  <c:v>42632</c:v>
                </c:pt>
                <c:pt idx="2272">
                  <c:v>42633</c:v>
                </c:pt>
                <c:pt idx="2273">
                  <c:v>42634</c:v>
                </c:pt>
                <c:pt idx="2274">
                  <c:v>42635</c:v>
                </c:pt>
                <c:pt idx="2275">
                  <c:v>42636</c:v>
                </c:pt>
                <c:pt idx="2276">
                  <c:v>42639</c:v>
                </c:pt>
                <c:pt idx="2277">
                  <c:v>42640</c:v>
                </c:pt>
                <c:pt idx="2278">
                  <c:v>42641</c:v>
                </c:pt>
                <c:pt idx="2279">
                  <c:v>42642</c:v>
                </c:pt>
                <c:pt idx="2280">
                  <c:v>42643</c:v>
                </c:pt>
                <c:pt idx="2281">
                  <c:v>42646</c:v>
                </c:pt>
                <c:pt idx="2282">
                  <c:v>42647</c:v>
                </c:pt>
                <c:pt idx="2283">
                  <c:v>42648</c:v>
                </c:pt>
                <c:pt idx="2284">
                  <c:v>42649</c:v>
                </c:pt>
                <c:pt idx="2285">
                  <c:v>42650</c:v>
                </c:pt>
                <c:pt idx="2286">
                  <c:v>42653</c:v>
                </c:pt>
                <c:pt idx="2287">
                  <c:v>42654</c:v>
                </c:pt>
                <c:pt idx="2288">
                  <c:v>42656</c:v>
                </c:pt>
                <c:pt idx="2289">
                  <c:v>42657</c:v>
                </c:pt>
                <c:pt idx="2290">
                  <c:v>42660</c:v>
                </c:pt>
                <c:pt idx="2291">
                  <c:v>42661</c:v>
                </c:pt>
                <c:pt idx="2292">
                  <c:v>42662</c:v>
                </c:pt>
                <c:pt idx="2293">
                  <c:v>42663</c:v>
                </c:pt>
                <c:pt idx="2294">
                  <c:v>42664</c:v>
                </c:pt>
                <c:pt idx="2295">
                  <c:v>42667</c:v>
                </c:pt>
                <c:pt idx="2296">
                  <c:v>42668</c:v>
                </c:pt>
                <c:pt idx="2297">
                  <c:v>42669</c:v>
                </c:pt>
                <c:pt idx="2298">
                  <c:v>42670</c:v>
                </c:pt>
                <c:pt idx="2299">
                  <c:v>42671</c:v>
                </c:pt>
                <c:pt idx="2300">
                  <c:v>42674</c:v>
                </c:pt>
                <c:pt idx="2301">
                  <c:v>42675</c:v>
                </c:pt>
                <c:pt idx="2302">
                  <c:v>42676</c:v>
                </c:pt>
                <c:pt idx="2303">
                  <c:v>42677</c:v>
                </c:pt>
                <c:pt idx="2304">
                  <c:v>42678</c:v>
                </c:pt>
                <c:pt idx="2305">
                  <c:v>42681</c:v>
                </c:pt>
                <c:pt idx="2306">
                  <c:v>42682</c:v>
                </c:pt>
                <c:pt idx="2307">
                  <c:v>42683</c:v>
                </c:pt>
                <c:pt idx="2308">
                  <c:v>42684</c:v>
                </c:pt>
                <c:pt idx="2309">
                  <c:v>42685</c:v>
                </c:pt>
                <c:pt idx="2310">
                  <c:v>42688</c:v>
                </c:pt>
                <c:pt idx="2311">
                  <c:v>42689</c:v>
                </c:pt>
                <c:pt idx="2312">
                  <c:v>42690</c:v>
                </c:pt>
                <c:pt idx="2313">
                  <c:v>42691</c:v>
                </c:pt>
                <c:pt idx="2314">
                  <c:v>42692</c:v>
                </c:pt>
                <c:pt idx="2315">
                  <c:v>42695</c:v>
                </c:pt>
                <c:pt idx="2316">
                  <c:v>42696</c:v>
                </c:pt>
                <c:pt idx="2317">
                  <c:v>42697</c:v>
                </c:pt>
                <c:pt idx="2318">
                  <c:v>42698</c:v>
                </c:pt>
                <c:pt idx="2319">
                  <c:v>42699</c:v>
                </c:pt>
                <c:pt idx="2320">
                  <c:v>42702</c:v>
                </c:pt>
                <c:pt idx="2321">
                  <c:v>42703</c:v>
                </c:pt>
                <c:pt idx="2322">
                  <c:v>42704</c:v>
                </c:pt>
                <c:pt idx="2323">
                  <c:v>42705</c:v>
                </c:pt>
                <c:pt idx="2324">
                  <c:v>42706</c:v>
                </c:pt>
                <c:pt idx="2325">
                  <c:v>42709</c:v>
                </c:pt>
                <c:pt idx="2326">
                  <c:v>42710</c:v>
                </c:pt>
                <c:pt idx="2327">
                  <c:v>42711</c:v>
                </c:pt>
                <c:pt idx="2328">
                  <c:v>42712</c:v>
                </c:pt>
                <c:pt idx="2329">
                  <c:v>42713</c:v>
                </c:pt>
                <c:pt idx="2330">
                  <c:v>42716</c:v>
                </c:pt>
                <c:pt idx="2331">
                  <c:v>42717</c:v>
                </c:pt>
                <c:pt idx="2332">
                  <c:v>42718</c:v>
                </c:pt>
                <c:pt idx="2333">
                  <c:v>42719</c:v>
                </c:pt>
                <c:pt idx="2334">
                  <c:v>42720</c:v>
                </c:pt>
                <c:pt idx="2335">
                  <c:v>42723</c:v>
                </c:pt>
                <c:pt idx="2336">
                  <c:v>42724</c:v>
                </c:pt>
                <c:pt idx="2337">
                  <c:v>42725</c:v>
                </c:pt>
                <c:pt idx="2338">
                  <c:v>42726</c:v>
                </c:pt>
                <c:pt idx="2339">
                  <c:v>42727</c:v>
                </c:pt>
                <c:pt idx="2340">
                  <c:v>42730</c:v>
                </c:pt>
                <c:pt idx="2341">
                  <c:v>42731</c:v>
                </c:pt>
                <c:pt idx="2342">
                  <c:v>42732</c:v>
                </c:pt>
                <c:pt idx="2343">
                  <c:v>42733</c:v>
                </c:pt>
                <c:pt idx="2344">
                  <c:v>42734</c:v>
                </c:pt>
                <c:pt idx="2345">
                  <c:v>42737</c:v>
                </c:pt>
                <c:pt idx="2346">
                  <c:v>42738</c:v>
                </c:pt>
                <c:pt idx="2347">
                  <c:v>42739</c:v>
                </c:pt>
                <c:pt idx="2348">
                  <c:v>42740</c:v>
                </c:pt>
                <c:pt idx="2349">
                  <c:v>42741</c:v>
                </c:pt>
                <c:pt idx="2350">
                  <c:v>42744</c:v>
                </c:pt>
                <c:pt idx="2351">
                  <c:v>42745</c:v>
                </c:pt>
                <c:pt idx="2352">
                  <c:v>42746</c:v>
                </c:pt>
                <c:pt idx="2353">
                  <c:v>42747</c:v>
                </c:pt>
                <c:pt idx="2354">
                  <c:v>42748</c:v>
                </c:pt>
                <c:pt idx="2355">
                  <c:v>42751</c:v>
                </c:pt>
                <c:pt idx="2356">
                  <c:v>42752</c:v>
                </c:pt>
                <c:pt idx="2357">
                  <c:v>42753</c:v>
                </c:pt>
                <c:pt idx="2358">
                  <c:v>42754</c:v>
                </c:pt>
                <c:pt idx="2359">
                  <c:v>42755</c:v>
                </c:pt>
                <c:pt idx="2360">
                  <c:v>42758</c:v>
                </c:pt>
                <c:pt idx="2361">
                  <c:v>42759</c:v>
                </c:pt>
                <c:pt idx="2362">
                  <c:v>42760</c:v>
                </c:pt>
                <c:pt idx="2363">
                  <c:v>42761</c:v>
                </c:pt>
                <c:pt idx="2364">
                  <c:v>42762</c:v>
                </c:pt>
                <c:pt idx="2365">
                  <c:v>42765</c:v>
                </c:pt>
                <c:pt idx="2366">
                  <c:v>42766</c:v>
                </c:pt>
                <c:pt idx="2367">
                  <c:v>42767</c:v>
                </c:pt>
                <c:pt idx="2368">
                  <c:v>42768</c:v>
                </c:pt>
                <c:pt idx="2369">
                  <c:v>42769</c:v>
                </c:pt>
                <c:pt idx="2370">
                  <c:v>42772</c:v>
                </c:pt>
                <c:pt idx="2371">
                  <c:v>42773</c:v>
                </c:pt>
                <c:pt idx="2372">
                  <c:v>42774</c:v>
                </c:pt>
                <c:pt idx="2373">
                  <c:v>42775</c:v>
                </c:pt>
                <c:pt idx="2374">
                  <c:v>42776</c:v>
                </c:pt>
                <c:pt idx="2375">
                  <c:v>42779</c:v>
                </c:pt>
                <c:pt idx="2376">
                  <c:v>42780</c:v>
                </c:pt>
                <c:pt idx="2377">
                  <c:v>42781</c:v>
                </c:pt>
                <c:pt idx="2378">
                  <c:v>42782</c:v>
                </c:pt>
                <c:pt idx="2379">
                  <c:v>42783</c:v>
                </c:pt>
                <c:pt idx="2380">
                  <c:v>42786</c:v>
                </c:pt>
                <c:pt idx="2381">
                  <c:v>42787</c:v>
                </c:pt>
                <c:pt idx="2382">
                  <c:v>42788</c:v>
                </c:pt>
                <c:pt idx="2383">
                  <c:v>42789</c:v>
                </c:pt>
                <c:pt idx="2384">
                  <c:v>42790</c:v>
                </c:pt>
                <c:pt idx="2385">
                  <c:v>42793</c:v>
                </c:pt>
                <c:pt idx="2386">
                  <c:v>42794</c:v>
                </c:pt>
                <c:pt idx="2387">
                  <c:v>42795</c:v>
                </c:pt>
                <c:pt idx="2388">
                  <c:v>42796</c:v>
                </c:pt>
                <c:pt idx="2389">
                  <c:v>42797</c:v>
                </c:pt>
                <c:pt idx="2390">
                  <c:v>42800</c:v>
                </c:pt>
                <c:pt idx="2391">
                  <c:v>42801</c:v>
                </c:pt>
                <c:pt idx="2392">
                  <c:v>42802</c:v>
                </c:pt>
                <c:pt idx="2393">
                  <c:v>42803</c:v>
                </c:pt>
                <c:pt idx="2394">
                  <c:v>42804</c:v>
                </c:pt>
                <c:pt idx="2395">
                  <c:v>42807</c:v>
                </c:pt>
                <c:pt idx="2396">
                  <c:v>42808</c:v>
                </c:pt>
                <c:pt idx="2397">
                  <c:v>42809</c:v>
                </c:pt>
                <c:pt idx="2398">
                  <c:v>42810</c:v>
                </c:pt>
                <c:pt idx="2399">
                  <c:v>42811</c:v>
                </c:pt>
                <c:pt idx="2400">
                  <c:v>42814</c:v>
                </c:pt>
                <c:pt idx="2401">
                  <c:v>42815</c:v>
                </c:pt>
                <c:pt idx="2402">
                  <c:v>42816</c:v>
                </c:pt>
                <c:pt idx="2403">
                  <c:v>42817</c:v>
                </c:pt>
                <c:pt idx="2404">
                  <c:v>42818</c:v>
                </c:pt>
                <c:pt idx="2405">
                  <c:v>42821</c:v>
                </c:pt>
                <c:pt idx="2406">
                  <c:v>42822</c:v>
                </c:pt>
                <c:pt idx="2407">
                  <c:v>42823</c:v>
                </c:pt>
                <c:pt idx="2408">
                  <c:v>42824</c:v>
                </c:pt>
                <c:pt idx="2409">
                  <c:v>42825</c:v>
                </c:pt>
                <c:pt idx="2410">
                  <c:v>42828</c:v>
                </c:pt>
                <c:pt idx="2411">
                  <c:v>42829</c:v>
                </c:pt>
                <c:pt idx="2412">
                  <c:v>42830</c:v>
                </c:pt>
                <c:pt idx="2413">
                  <c:v>42831</c:v>
                </c:pt>
                <c:pt idx="2414">
                  <c:v>42832</c:v>
                </c:pt>
                <c:pt idx="2415">
                  <c:v>42835</c:v>
                </c:pt>
                <c:pt idx="2416">
                  <c:v>42836</c:v>
                </c:pt>
                <c:pt idx="2417">
                  <c:v>42837</c:v>
                </c:pt>
                <c:pt idx="2418">
                  <c:v>42838</c:v>
                </c:pt>
                <c:pt idx="2419">
                  <c:v>42839</c:v>
                </c:pt>
                <c:pt idx="2420">
                  <c:v>42842</c:v>
                </c:pt>
                <c:pt idx="2421">
                  <c:v>42843</c:v>
                </c:pt>
                <c:pt idx="2422">
                  <c:v>42844</c:v>
                </c:pt>
                <c:pt idx="2423">
                  <c:v>42845</c:v>
                </c:pt>
                <c:pt idx="2424">
                  <c:v>42846</c:v>
                </c:pt>
                <c:pt idx="2425">
                  <c:v>42849</c:v>
                </c:pt>
                <c:pt idx="2426">
                  <c:v>42850</c:v>
                </c:pt>
                <c:pt idx="2427">
                  <c:v>42851</c:v>
                </c:pt>
                <c:pt idx="2428">
                  <c:v>42852</c:v>
                </c:pt>
                <c:pt idx="2429">
                  <c:v>42853</c:v>
                </c:pt>
                <c:pt idx="2430">
                  <c:v>42856</c:v>
                </c:pt>
                <c:pt idx="2431">
                  <c:v>42857</c:v>
                </c:pt>
                <c:pt idx="2432">
                  <c:v>42858</c:v>
                </c:pt>
                <c:pt idx="2433">
                  <c:v>42859</c:v>
                </c:pt>
                <c:pt idx="2434">
                  <c:v>42860</c:v>
                </c:pt>
                <c:pt idx="2435">
                  <c:v>42863</c:v>
                </c:pt>
                <c:pt idx="2436">
                  <c:v>42864</c:v>
                </c:pt>
                <c:pt idx="2437">
                  <c:v>42865</c:v>
                </c:pt>
                <c:pt idx="2438">
                  <c:v>42866</c:v>
                </c:pt>
                <c:pt idx="2439">
                  <c:v>42867</c:v>
                </c:pt>
                <c:pt idx="2440">
                  <c:v>42870</c:v>
                </c:pt>
                <c:pt idx="2441">
                  <c:v>42871</c:v>
                </c:pt>
                <c:pt idx="2442">
                  <c:v>42872</c:v>
                </c:pt>
                <c:pt idx="2443">
                  <c:v>42873</c:v>
                </c:pt>
                <c:pt idx="2444">
                  <c:v>42874</c:v>
                </c:pt>
                <c:pt idx="2445">
                  <c:v>42877</c:v>
                </c:pt>
                <c:pt idx="2446">
                  <c:v>42878</c:v>
                </c:pt>
                <c:pt idx="2447">
                  <c:v>42879</c:v>
                </c:pt>
                <c:pt idx="2448">
                  <c:v>42880</c:v>
                </c:pt>
                <c:pt idx="2449">
                  <c:v>42881</c:v>
                </c:pt>
                <c:pt idx="2450">
                  <c:v>42884</c:v>
                </c:pt>
                <c:pt idx="2451">
                  <c:v>42885</c:v>
                </c:pt>
                <c:pt idx="2452">
                  <c:v>42886</c:v>
                </c:pt>
                <c:pt idx="2453">
                  <c:v>42887</c:v>
                </c:pt>
                <c:pt idx="2454">
                  <c:v>42888</c:v>
                </c:pt>
                <c:pt idx="2455">
                  <c:v>42891</c:v>
                </c:pt>
                <c:pt idx="2456">
                  <c:v>42892</c:v>
                </c:pt>
                <c:pt idx="2457">
                  <c:v>42893</c:v>
                </c:pt>
                <c:pt idx="2458">
                  <c:v>42894</c:v>
                </c:pt>
                <c:pt idx="2459">
                  <c:v>42895</c:v>
                </c:pt>
                <c:pt idx="2460">
                  <c:v>42898</c:v>
                </c:pt>
                <c:pt idx="2461">
                  <c:v>42899</c:v>
                </c:pt>
                <c:pt idx="2462">
                  <c:v>42900</c:v>
                </c:pt>
                <c:pt idx="2463">
                  <c:v>42901</c:v>
                </c:pt>
                <c:pt idx="2464">
                  <c:v>42902</c:v>
                </c:pt>
                <c:pt idx="2465">
                  <c:v>42905</c:v>
                </c:pt>
                <c:pt idx="2466">
                  <c:v>42906</c:v>
                </c:pt>
                <c:pt idx="2467">
                  <c:v>42907</c:v>
                </c:pt>
                <c:pt idx="2468">
                  <c:v>42908</c:v>
                </c:pt>
                <c:pt idx="2469">
                  <c:v>42909</c:v>
                </c:pt>
                <c:pt idx="2470">
                  <c:v>42912</c:v>
                </c:pt>
                <c:pt idx="2471">
                  <c:v>42913</c:v>
                </c:pt>
                <c:pt idx="2472">
                  <c:v>42914</c:v>
                </c:pt>
                <c:pt idx="2473">
                  <c:v>42915</c:v>
                </c:pt>
                <c:pt idx="2474">
                  <c:v>42916</c:v>
                </c:pt>
                <c:pt idx="2475">
                  <c:v>42919</c:v>
                </c:pt>
                <c:pt idx="2476">
                  <c:v>42920</c:v>
                </c:pt>
                <c:pt idx="2477">
                  <c:v>42921</c:v>
                </c:pt>
                <c:pt idx="2478">
                  <c:v>42922</c:v>
                </c:pt>
                <c:pt idx="2479">
                  <c:v>42923</c:v>
                </c:pt>
                <c:pt idx="2480">
                  <c:v>42926</c:v>
                </c:pt>
                <c:pt idx="2481">
                  <c:v>42927</c:v>
                </c:pt>
                <c:pt idx="2482">
                  <c:v>42928</c:v>
                </c:pt>
                <c:pt idx="2483">
                  <c:v>42929</c:v>
                </c:pt>
                <c:pt idx="2484">
                  <c:v>42930</c:v>
                </c:pt>
                <c:pt idx="2485">
                  <c:v>42933</c:v>
                </c:pt>
                <c:pt idx="2486">
                  <c:v>42934</c:v>
                </c:pt>
                <c:pt idx="2487">
                  <c:v>42935</c:v>
                </c:pt>
                <c:pt idx="2488">
                  <c:v>42936</c:v>
                </c:pt>
                <c:pt idx="2489">
                  <c:v>42937</c:v>
                </c:pt>
                <c:pt idx="2490">
                  <c:v>42940</c:v>
                </c:pt>
                <c:pt idx="2491">
                  <c:v>42941</c:v>
                </c:pt>
                <c:pt idx="2492">
                  <c:v>42942</c:v>
                </c:pt>
                <c:pt idx="2493">
                  <c:v>42943</c:v>
                </c:pt>
                <c:pt idx="2494">
                  <c:v>42944</c:v>
                </c:pt>
                <c:pt idx="2495">
                  <c:v>42947</c:v>
                </c:pt>
                <c:pt idx="2496">
                  <c:v>42948</c:v>
                </c:pt>
                <c:pt idx="2497">
                  <c:v>42949</c:v>
                </c:pt>
                <c:pt idx="2498">
                  <c:v>42950</c:v>
                </c:pt>
                <c:pt idx="2499">
                  <c:v>42951</c:v>
                </c:pt>
                <c:pt idx="2500">
                  <c:v>42954</c:v>
                </c:pt>
                <c:pt idx="2501">
                  <c:v>42955</c:v>
                </c:pt>
                <c:pt idx="2502">
                  <c:v>42956</c:v>
                </c:pt>
                <c:pt idx="2503">
                  <c:v>42957</c:v>
                </c:pt>
                <c:pt idx="2504">
                  <c:v>42958</c:v>
                </c:pt>
                <c:pt idx="2505">
                  <c:v>42961</c:v>
                </c:pt>
                <c:pt idx="2506">
                  <c:v>42962</c:v>
                </c:pt>
                <c:pt idx="2507">
                  <c:v>42963</c:v>
                </c:pt>
                <c:pt idx="2508">
                  <c:v>42964</c:v>
                </c:pt>
                <c:pt idx="2509">
                  <c:v>42965</c:v>
                </c:pt>
                <c:pt idx="2510">
                  <c:v>42968</c:v>
                </c:pt>
                <c:pt idx="2511">
                  <c:v>42969</c:v>
                </c:pt>
                <c:pt idx="2512">
                  <c:v>42970</c:v>
                </c:pt>
                <c:pt idx="2513">
                  <c:v>42971</c:v>
                </c:pt>
                <c:pt idx="2514">
                  <c:v>42972</c:v>
                </c:pt>
                <c:pt idx="2515">
                  <c:v>42975</c:v>
                </c:pt>
                <c:pt idx="2516">
                  <c:v>42976</c:v>
                </c:pt>
                <c:pt idx="2517">
                  <c:v>42977</c:v>
                </c:pt>
                <c:pt idx="2518">
                  <c:v>42978</c:v>
                </c:pt>
                <c:pt idx="2519">
                  <c:v>42979</c:v>
                </c:pt>
                <c:pt idx="2520">
                  <c:v>42982</c:v>
                </c:pt>
                <c:pt idx="2521">
                  <c:v>42983</c:v>
                </c:pt>
                <c:pt idx="2522">
                  <c:v>42984</c:v>
                </c:pt>
                <c:pt idx="2523">
                  <c:v>42985</c:v>
                </c:pt>
                <c:pt idx="2524">
                  <c:v>42986</c:v>
                </c:pt>
                <c:pt idx="2525">
                  <c:v>42989</c:v>
                </c:pt>
                <c:pt idx="2526">
                  <c:v>42990</c:v>
                </c:pt>
                <c:pt idx="2527">
                  <c:v>42991</c:v>
                </c:pt>
                <c:pt idx="2528">
                  <c:v>42992</c:v>
                </c:pt>
                <c:pt idx="2529">
                  <c:v>42993</c:v>
                </c:pt>
                <c:pt idx="2530">
                  <c:v>42996</c:v>
                </c:pt>
                <c:pt idx="2531">
                  <c:v>42997</c:v>
                </c:pt>
                <c:pt idx="2532">
                  <c:v>42998</c:v>
                </c:pt>
                <c:pt idx="2533">
                  <c:v>42999</c:v>
                </c:pt>
                <c:pt idx="2534">
                  <c:v>43000</c:v>
                </c:pt>
                <c:pt idx="2535">
                  <c:v>43003</c:v>
                </c:pt>
                <c:pt idx="2536">
                  <c:v>43004</c:v>
                </c:pt>
                <c:pt idx="2537">
                  <c:v>43005</c:v>
                </c:pt>
                <c:pt idx="2538">
                  <c:v>43006</c:v>
                </c:pt>
                <c:pt idx="2539">
                  <c:v>43007</c:v>
                </c:pt>
                <c:pt idx="2540">
                  <c:v>43010</c:v>
                </c:pt>
                <c:pt idx="2541">
                  <c:v>43011</c:v>
                </c:pt>
                <c:pt idx="2542">
                  <c:v>43012</c:v>
                </c:pt>
                <c:pt idx="2543">
                  <c:v>43013</c:v>
                </c:pt>
                <c:pt idx="2544">
                  <c:v>43014</c:v>
                </c:pt>
                <c:pt idx="2545">
                  <c:v>43017</c:v>
                </c:pt>
                <c:pt idx="2546">
                  <c:v>43018</c:v>
                </c:pt>
                <c:pt idx="2547">
                  <c:v>43019</c:v>
                </c:pt>
                <c:pt idx="2548">
                  <c:v>43020</c:v>
                </c:pt>
                <c:pt idx="2549">
                  <c:v>43021</c:v>
                </c:pt>
                <c:pt idx="2550">
                  <c:v>43024</c:v>
                </c:pt>
                <c:pt idx="2551">
                  <c:v>43025</c:v>
                </c:pt>
                <c:pt idx="2552">
                  <c:v>43026</c:v>
                </c:pt>
                <c:pt idx="2553">
                  <c:v>43027</c:v>
                </c:pt>
                <c:pt idx="2554">
                  <c:v>43028</c:v>
                </c:pt>
                <c:pt idx="2555">
                  <c:v>43031</c:v>
                </c:pt>
                <c:pt idx="2556">
                  <c:v>43032</c:v>
                </c:pt>
                <c:pt idx="2557">
                  <c:v>43033</c:v>
                </c:pt>
                <c:pt idx="2558">
                  <c:v>43034</c:v>
                </c:pt>
                <c:pt idx="2559">
                  <c:v>43035</c:v>
                </c:pt>
                <c:pt idx="2560">
                  <c:v>43038</c:v>
                </c:pt>
                <c:pt idx="2561">
                  <c:v>43039</c:v>
                </c:pt>
                <c:pt idx="2562">
                  <c:v>43040</c:v>
                </c:pt>
                <c:pt idx="2563">
                  <c:v>43041</c:v>
                </c:pt>
                <c:pt idx="2564">
                  <c:v>43042</c:v>
                </c:pt>
                <c:pt idx="2565">
                  <c:v>43045</c:v>
                </c:pt>
                <c:pt idx="2566">
                  <c:v>43046</c:v>
                </c:pt>
                <c:pt idx="2567">
                  <c:v>43047</c:v>
                </c:pt>
                <c:pt idx="2568">
                  <c:v>43048</c:v>
                </c:pt>
                <c:pt idx="2569">
                  <c:v>43049</c:v>
                </c:pt>
                <c:pt idx="2570">
                  <c:v>43052</c:v>
                </c:pt>
                <c:pt idx="2571">
                  <c:v>43053</c:v>
                </c:pt>
                <c:pt idx="2572">
                  <c:v>43054</c:v>
                </c:pt>
                <c:pt idx="2573">
                  <c:v>43055</c:v>
                </c:pt>
                <c:pt idx="2574">
                  <c:v>43056</c:v>
                </c:pt>
                <c:pt idx="2575">
                  <c:v>43059</c:v>
                </c:pt>
                <c:pt idx="2576">
                  <c:v>43060</c:v>
                </c:pt>
                <c:pt idx="2577">
                  <c:v>43061</c:v>
                </c:pt>
                <c:pt idx="2578">
                  <c:v>43062</c:v>
                </c:pt>
                <c:pt idx="2579">
                  <c:v>43063</c:v>
                </c:pt>
                <c:pt idx="2580">
                  <c:v>43066</c:v>
                </c:pt>
                <c:pt idx="2581">
                  <c:v>43067</c:v>
                </c:pt>
                <c:pt idx="2582">
                  <c:v>43068</c:v>
                </c:pt>
                <c:pt idx="2583">
                  <c:v>43069</c:v>
                </c:pt>
                <c:pt idx="2584">
                  <c:v>43070</c:v>
                </c:pt>
                <c:pt idx="2585">
                  <c:v>43073</c:v>
                </c:pt>
                <c:pt idx="2586">
                  <c:v>43074</c:v>
                </c:pt>
                <c:pt idx="2587">
                  <c:v>43075</c:v>
                </c:pt>
                <c:pt idx="2588">
                  <c:v>43076</c:v>
                </c:pt>
                <c:pt idx="2589">
                  <c:v>43077</c:v>
                </c:pt>
                <c:pt idx="2590">
                  <c:v>43080</c:v>
                </c:pt>
                <c:pt idx="2591">
                  <c:v>43081</c:v>
                </c:pt>
                <c:pt idx="2592">
                  <c:v>43082</c:v>
                </c:pt>
                <c:pt idx="2593">
                  <c:v>43083</c:v>
                </c:pt>
                <c:pt idx="2594">
                  <c:v>43084</c:v>
                </c:pt>
                <c:pt idx="2595">
                  <c:v>43087</c:v>
                </c:pt>
                <c:pt idx="2596">
                  <c:v>43088</c:v>
                </c:pt>
                <c:pt idx="2597">
                  <c:v>43089</c:v>
                </c:pt>
                <c:pt idx="2598">
                  <c:v>43090</c:v>
                </c:pt>
                <c:pt idx="2599">
                  <c:v>43091</c:v>
                </c:pt>
                <c:pt idx="2600">
                  <c:v>43094</c:v>
                </c:pt>
                <c:pt idx="2601">
                  <c:v>43095</c:v>
                </c:pt>
                <c:pt idx="2602">
                  <c:v>43096</c:v>
                </c:pt>
                <c:pt idx="2603">
                  <c:v>43097</c:v>
                </c:pt>
                <c:pt idx="2604">
                  <c:v>43098</c:v>
                </c:pt>
                <c:pt idx="2605">
                  <c:v>43101</c:v>
                </c:pt>
                <c:pt idx="2606">
                  <c:v>43102</c:v>
                </c:pt>
                <c:pt idx="2607">
                  <c:v>43103</c:v>
                </c:pt>
                <c:pt idx="2608">
                  <c:v>43104</c:v>
                </c:pt>
                <c:pt idx="2609">
                  <c:v>43105</c:v>
                </c:pt>
                <c:pt idx="2610">
                  <c:v>43108</c:v>
                </c:pt>
                <c:pt idx="2611">
                  <c:v>43109</c:v>
                </c:pt>
                <c:pt idx="2612">
                  <c:v>43110</c:v>
                </c:pt>
                <c:pt idx="2613">
                  <c:v>43111</c:v>
                </c:pt>
                <c:pt idx="2614">
                  <c:v>43112</c:v>
                </c:pt>
                <c:pt idx="2615">
                  <c:v>43115</c:v>
                </c:pt>
                <c:pt idx="2616">
                  <c:v>43116</c:v>
                </c:pt>
                <c:pt idx="2617">
                  <c:v>43117</c:v>
                </c:pt>
                <c:pt idx="2618">
                  <c:v>43118</c:v>
                </c:pt>
                <c:pt idx="2619">
                  <c:v>43119</c:v>
                </c:pt>
                <c:pt idx="2620">
                  <c:v>43122</c:v>
                </c:pt>
                <c:pt idx="2621">
                  <c:v>43123</c:v>
                </c:pt>
                <c:pt idx="2622">
                  <c:v>43124</c:v>
                </c:pt>
                <c:pt idx="2623">
                  <c:v>43125</c:v>
                </c:pt>
                <c:pt idx="2624">
                  <c:v>43126</c:v>
                </c:pt>
                <c:pt idx="2625">
                  <c:v>43129</c:v>
                </c:pt>
                <c:pt idx="2626">
                  <c:v>43130</c:v>
                </c:pt>
                <c:pt idx="2627">
                  <c:v>43131</c:v>
                </c:pt>
                <c:pt idx="2628">
                  <c:v>43132</c:v>
                </c:pt>
                <c:pt idx="2629">
                  <c:v>43133</c:v>
                </c:pt>
                <c:pt idx="2630">
                  <c:v>43136</c:v>
                </c:pt>
                <c:pt idx="2631">
                  <c:v>43137</c:v>
                </c:pt>
                <c:pt idx="2632">
                  <c:v>43138</c:v>
                </c:pt>
                <c:pt idx="2633">
                  <c:v>43139</c:v>
                </c:pt>
                <c:pt idx="2634">
                  <c:v>43140</c:v>
                </c:pt>
                <c:pt idx="2635">
                  <c:v>43143</c:v>
                </c:pt>
                <c:pt idx="2636">
                  <c:v>43144</c:v>
                </c:pt>
                <c:pt idx="2637">
                  <c:v>43145</c:v>
                </c:pt>
                <c:pt idx="2638">
                  <c:v>43146</c:v>
                </c:pt>
                <c:pt idx="2639">
                  <c:v>43147</c:v>
                </c:pt>
                <c:pt idx="2640">
                  <c:v>43150</c:v>
                </c:pt>
                <c:pt idx="2641">
                  <c:v>43151</c:v>
                </c:pt>
                <c:pt idx="2642">
                  <c:v>43152</c:v>
                </c:pt>
                <c:pt idx="2643">
                  <c:v>43153</c:v>
                </c:pt>
                <c:pt idx="2644">
                  <c:v>43154</c:v>
                </c:pt>
                <c:pt idx="2645">
                  <c:v>43157</c:v>
                </c:pt>
                <c:pt idx="2646">
                  <c:v>43158</c:v>
                </c:pt>
                <c:pt idx="2647">
                  <c:v>43159</c:v>
                </c:pt>
                <c:pt idx="2648">
                  <c:v>43160</c:v>
                </c:pt>
                <c:pt idx="2649">
                  <c:v>43161</c:v>
                </c:pt>
                <c:pt idx="2650">
                  <c:v>43164</c:v>
                </c:pt>
                <c:pt idx="2651">
                  <c:v>43165</c:v>
                </c:pt>
                <c:pt idx="2652">
                  <c:v>43166</c:v>
                </c:pt>
                <c:pt idx="2653">
                  <c:v>43167</c:v>
                </c:pt>
                <c:pt idx="2654">
                  <c:v>43168</c:v>
                </c:pt>
                <c:pt idx="2655">
                  <c:v>43171</c:v>
                </c:pt>
                <c:pt idx="2656">
                  <c:v>43172</c:v>
                </c:pt>
                <c:pt idx="2657">
                  <c:v>43173</c:v>
                </c:pt>
                <c:pt idx="2658">
                  <c:v>43174</c:v>
                </c:pt>
                <c:pt idx="2659">
                  <c:v>43175</c:v>
                </c:pt>
                <c:pt idx="2660">
                  <c:v>43178</c:v>
                </c:pt>
                <c:pt idx="2661">
                  <c:v>43179</c:v>
                </c:pt>
                <c:pt idx="2662">
                  <c:v>43180</c:v>
                </c:pt>
                <c:pt idx="2663">
                  <c:v>43181</c:v>
                </c:pt>
                <c:pt idx="2664">
                  <c:v>43182</c:v>
                </c:pt>
                <c:pt idx="2665">
                  <c:v>43185</c:v>
                </c:pt>
                <c:pt idx="2666">
                  <c:v>43186</c:v>
                </c:pt>
                <c:pt idx="2667">
                  <c:v>43187</c:v>
                </c:pt>
                <c:pt idx="2668">
                  <c:v>43188</c:v>
                </c:pt>
                <c:pt idx="2669">
                  <c:v>43189</c:v>
                </c:pt>
                <c:pt idx="2670">
                  <c:v>43192</c:v>
                </c:pt>
                <c:pt idx="2671">
                  <c:v>43193</c:v>
                </c:pt>
                <c:pt idx="2672">
                  <c:v>43194</c:v>
                </c:pt>
                <c:pt idx="2673">
                  <c:v>43195</c:v>
                </c:pt>
                <c:pt idx="2674">
                  <c:v>43196</c:v>
                </c:pt>
                <c:pt idx="2675">
                  <c:v>43199</c:v>
                </c:pt>
                <c:pt idx="2676">
                  <c:v>43200</c:v>
                </c:pt>
                <c:pt idx="2677">
                  <c:v>43201</c:v>
                </c:pt>
                <c:pt idx="2678">
                  <c:v>43202</c:v>
                </c:pt>
                <c:pt idx="2679">
                  <c:v>43203</c:v>
                </c:pt>
                <c:pt idx="2680">
                  <c:v>43206</c:v>
                </c:pt>
                <c:pt idx="2681">
                  <c:v>43207</c:v>
                </c:pt>
                <c:pt idx="2682">
                  <c:v>43208</c:v>
                </c:pt>
                <c:pt idx="2683">
                  <c:v>43209</c:v>
                </c:pt>
                <c:pt idx="2684">
                  <c:v>43210</c:v>
                </c:pt>
                <c:pt idx="2685">
                  <c:v>43213</c:v>
                </c:pt>
                <c:pt idx="2686">
                  <c:v>43214</c:v>
                </c:pt>
                <c:pt idx="2687">
                  <c:v>43215</c:v>
                </c:pt>
                <c:pt idx="2688">
                  <c:v>43216</c:v>
                </c:pt>
                <c:pt idx="2689">
                  <c:v>43217</c:v>
                </c:pt>
                <c:pt idx="2690">
                  <c:v>43220</c:v>
                </c:pt>
                <c:pt idx="2691">
                  <c:v>43221</c:v>
                </c:pt>
                <c:pt idx="2692">
                  <c:v>43222</c:v>
                </c:pt>
                <c:pt idx="2693">
                  <c:v>43223</c:v>
                </c:pt>
                <c:pt idx="2694">
                  <c:v>43224</c:v>
                </c:pt>
                <c:pt idx="2695">
                  <c:v>43227</c:v>
                </c:pt>
                <c:pt idx="2696">
                  <c:v>43228</c:v>
                </c:pt>
                <c:pt idx="2697">
                  <c:v>43229</c:v>
                </c:pt>
                <c:pt idx="2698">
                  <c:v>43230</c:v>
                </c:pt>
                <c:pt idx="2699">
                  <c:v>43231</c:v>
                </c:pt>
                <c:pt idx="2700">
                  <c:v>43234</c:v>
                </c:pt>
                <c:pt idx="2701">
                  <c:v>43235</c:v>
                </c:pt>
                <c:pt idx="2702">
                  <c:v>43236</c:v>
                </c:pt>
                <c:pt idx="2703">
                  <c:v>43237</c:v>
                </c:pt>
                <c:pt idx="2704">
                  <c:v>43238</c:v>
                </c:pt>
                <c:pt idx="2705">
                  <c:v>43241</c:v>
                </c:pt>
                <c:pt idx="2706">
                  <c:v>43242</c:v>
                </c:pt>
                <c:pt idx="2707">
                  <c:v>43243</c:v>
                </c:pt>
                <c:pt idx="2708">
                  <c:v>43244</c:v>
                </c:pt>
                <c:pt idx="2709">
                  <c:v>43245</c:v>
                </c:pt>
                <c:pt idx="2710">
                  <c:v>43248</c:v>
                </c:pt>
                <c:pt idx="2711">
                  <c:v>43249</c:v>
                </c:pt>
                <c:pt idx="2712">
                  <c:v>43250</c:v>
                </c:pt>
                <c:pt idx="2713">
                  <c:v>43251</c:v>
                </c:pt>
                <c:pt idx="2714">
                  <c:v>43252</c:v>
                </c:pt>
                <c:pt idx="2715">
                  <c:v>43255</c:v>
                </c:pt>
                <c:pt idx="2716">
                  <c:v>43256</c:v>
                </c:pt>
                <c:pt idx="2717">
                  <c:v>43257</c:v>
                </c:pt>
                <c:pt idx="2718">
                  <c:v>43258</c:v>
                </c:pt>
                <c:pt idx="2719">
                  <c:v>43259</c:v>
                </c:pt>
                <c:pt idx="2720">
                  <c:v>43262</c:v>
                </c:pt>
                <c:pt idx="2721">
                  <c:v>43263</c:v>
                </c:pt>
                <c:pt idx="2722">
                  <c:v>43264</c:v>
                </c:pt>
                <c:pt idx="2723">
                  <c:v>43265</c:v>
                </c:pt>
                <c:pt idx="2724">
                  <c:v>43266</c:v>
                </c:pt>
                <c:pt idx="2725">
                  <c:v>43269</c:v>
                </c:pt>
                <c:pt idx="2726">
                  <c:v>43270</c:v>
                </c:pt>
                <c:pt idx="2727">
                  <c:v>43271</c:v>
                </c:pt>
                <c:pt idx="2728">
                  <c:v>43272</c:v>
                </c:pt>
                <c:pt idx="2729">
                  <c:v>43273</c:v>
                </c:pt>
                <c:pt idx="2730">
                  <c:v>43276</c:v>
                </c:pt>
                <c:pt idx="2731">
                  <c:v>43277</c:v>
                </c:pt>
                <c:pt idx="2732">
                  <c:v>43278</c:v>
                </c:pt>
                <c:pt idx="2733">
                  <c:v>43279</c:v>
                </c:pt>
                <c:pt idx="2734">
                  <c:v>43280</c:v>
                </c:pt>
                <c:pt idx="2735">
                  <c:v>43283</c:v>
                </c:pt>
                <c:pt idx="2736">
                  <c:v>43284</c:v>
                </c:pt>
                <c:pt idx="2737">
                  <c:v>43285</c:v>
                </c:pt>
                <c:pt idx="2738">
                  <c:v>43286</c:v>
                </c:pt>
                <c:pt idx="2739">
                  <c:v>43287</c:v>
                </c:pt>
                <c:pt idx="2740">
                  <c:v>43290</c:v>
                </c:pt>
                <c:pt idx="2741">
                  <c:v>43291</c:v>
                </c:pt>
                <c:pt idx="2742">
                  <c:v>43292</c:v>
                </c:pt>
                <c:pt idx="2743">
                  <c:v>43293</c:v>
                </c:pt>
                <c:pt idx="2744">
                  <c:v>43294</c:v>
                </c:pt>
                <c:pt idx="2745">
                  <c:v>43297</c:v>
                </c:pt>
                <c:pt idx="2746">
                  <c:v>43298</c:v>
                </c:pt>
                <c:pt idx="2747">
                  <c:v>43299</c:v>
                </c:pt>
                <c:pt idx="2748">
                  <c:v>43300</c:v>
                </c:pt>
                <c:pt idx="2749">
                  <c:v>43301</c:v>
                </c:pt>
                <c:pt idx="2750">
                  <c:v>43304</c:v>
                </c:pt>
                <c:pt idx="2751">
                  <c:v>43305</c:v>
                </c:pt>
                <c:pt idx="2752">
                  <c:v>43306</c:v>
                </c:pt>
                <c:pt idx="2753">
                  <c:v>43307</c:v>
                </c:pt>
                <c:pt idx="2754">
                  <c:v>43308</c:v>
                </c:pt>
                <c:pt idx="2755">
                  <c:v>43311</c:v>
                </c:pt>
                <c:pt idx="2756">
                  <c:v>43312</c:v>
                </c:pt>
                <c:pt idx="2757">
                  <c:v>43313</c:v>
                </c:pt>
                <c:pt idx="2758">
                  <c:v>43314</c:v>
                </c:pt>
                <c:pt idx="2759">
                  <c:v>43315</c:v>
                </c:pt>
                <c:pt idx="2760">
                  <c:v>43318</c:v>
                </c:pt>
                <c:pt idx="2761">
                  <c:v>43319</c:v>
                </c:pt>
                <c:pt idx="2762">
                  <c:v>43320</c:v>
                </c:pt>
                <c:pt idx="2763">
                  <c:v>43321</c:v>
                </c:pt>
                <c:pt idx="2764">
                  <c:v>43322</c:v>
                </c:pt>
                <c:pt idx="2765">
                  <c:v>43325</c:v>
                </c:pt>
                <c:pt idx="2766">
                  <c:v>43326</c:v>
                </c:pt>
                <c:pt idx="2767">
                  <c:v>43327</c:v>
                </c:pt>
                <c:pt idx="2768">
                  <c:v>43328</c:v>
                </c:pt>
                <c:pt idx="2769">
                  <c:v>43329</c:v>
                </c:pt>
                <c:pt idx="2770">
                  <c:v>43332</c:v>
                </c:pt>
                <c:pt idx="2771">
                  <c:v>43333</c:v>
                </c:pt>
                <c:pt idx="2772">
                  <c:v>43334</c:v>
                </c:pt>
                <c:pt idx="2773">
                  <c:v>43335</c:v>
                </c:pt>
                <c:pt idx="2774">
                  <c:v>43336</c:v>
                </c:pt>
                <c:pt idx="2775">
                  <c:v>43339</c:v>
                </c:pt>
                <c:pt idx="2776">
                  <c:v>43340</c:v>
                </c:pt>
                <c:pt idx="2777">
                  <c:v>43341</c:v>
                </c:pt>
                <c:pt idx="2778">
                  <c:v>43342</c:v>
                </c:pt>
                <c:pt idx="2779">
                  <c:v>43343</c:v>
                </c:pt>
                <c:pt idx="2780">
                  <c:v>43346</c:v>
                </c:pt>
                <c:pt idx="2781">
                  <c:v>43347</c:v>
                </c:pt>
                <c:pt idx="2782">
                  <c:v>43348</c:v>
                </c:pt>
                <c:pt idx="2783">
                  <c:v>43349</c:v>
                </c:pt>
                <c:pt idx="2784">
                  <c:v>43350</c:v>
                </c:pt>
                <c:pt idx="2785">
                  <c:v>43353</c:v>
                </c:pt>
                <c:pt idx="2786">
                  <c:v>43354</c:v>
                </c:pt>
                <c:pt idx="2787">
                  <c:v>43355</c:v>
                </c:pt>
                <c:pt idx="2788">
                  <c:v>43356</c:v>
                </c:pt>
                <c:pt idx="2789">
                  <c:v>43357</c:v>
                </c:pt>
                <c:pt idx="2790">
                  <c:v>43360</c:v>
                </c:pt>
                <c:pt idx="2791">
                  <c:v>43361</c:v>
                </c:pt>
                <c:pt idx="2792">
                  <c:v>43362</c:v>
                </c:pt>
                <c:pt idx="2793">
                  <c:v>43363</c:v>
                </c:pt>
                <c:pt idx="2794">
                  <c:v>43364</c:v>
                </c:pt>
                <c:pt idx="2795">
                  <c:v>43367</c:v>
                </c:pt>
                <c:pt idx="2796">
                  <c:v>43368</c:v>
                </c:pt>
                <c:pt idx="2797">
                  <c:v>43369</c:v>
                </c:pt>
                <c:pt idx="2798">
                  <c:v>43370</c:v>
                </c:pt>
                <c:pt idx="2799">
                  <c:v>43371</c:v>
                </c:pt>
                <c:pt idx="2800">
                  <c:v>43374</c:v>
                </c:pt>
                <c:pt idx="2801">
                  <c:v>43375</c:v>
                </c:pt>
                <c:pt idx="2802">
                  <c:v>43376</c:v>
                </c:pt>
                <c:pt idx="2803">
                  <c:v>43377</c:v>
                </c:pt>
                <c:pt idx="2804">
                  <c:v>43378</c:v>
                </c:pt>
                <c:pt idx="2805">
                  <c:v>43381</c:v>
                </c:pt>
                <c:pt idx="2806">
                  <c:v>43382</c:v>
                </c:pt>
                <c:pt idx="2807">
                  <c:v>43383</c:v>
                </c:pt>
                <c:pt idx="2808">
                  <c:v>43384</c:v>
                </c:pt>
                <c:pt idx="2809">
                  <c:v>43385</c:v>
                </c:pt>
                <c:pt idx="2810">
                  <c:v>43388</c:v>
                </c:pt>
                <c:pt idx="2811">
                  <c:v>43389</c:v>
                </c:pt>
                <c:pt idx="2812">
                  <c:v>43390</c:v>
                </c:pt>
                <c:pt idx="2813">
                  <c:v>43391</c:v>
                </c:pt>
                <c:pt idx="2814">
                  <c:v>43392</c:v>
                </c:pt>
                <c:pt idx="2815">
                  <c:v>43395</c:v>
                </c:pt>
                <c:pt idx="2816">
                  <c:v>43396</c:v>
                </c:pt>
                <c:pt idx="2817">
                  <c:v>43397</c:v>
                </c:pt>
                <c:pt idx="2818">
                  <c:v>43398</c:v>
                </c:pt>
                <c:pt idx="2819">
                  <c:v>43399</c:v>
                </c:pt>
                <c:pt idx="2820">
                  <c:v>43402</c:v>
                </c:pt>
                <c:pt idx="2821">
                  <c:v>43403</c:v>
                </c:pt>
                <c:pt idx="2822">
                  <c:v>43404</c:v>
                </c:pt>
                <c:pt idx="2823">
                  <c:v>43405</c:v>
                </c:pt>
                <c:pt idx="2824">
                  <c:v>43406</c:v>
                </c:pt>
                <c:pt idx="2825">
                  <c:v>43409</c:v>
                </c:pt>
                <c:pt idx="2826">
                  <c:v>43410</c:v>
                </c:pt>
                <c:pt idx="2827">
                  <c:v>43411</c:v>
                </c:pt>
                <c:pt idx="2828">
                  <c:v>43412</c:v>
                </c:pt>
                <c:pt idx="2829">
                  <c:v>43413</c:v>
                </c:pt>
                <c:pt idx="2830">
                  <c:v>43416</c:v>
                </c:pt>
                <c:pt idx="2831">
                  <c:v>43417</c:v>
                </c:pt>
                <c:pt idx="2832">
                  <c:v>43418</c:v>
                </c:pt>
                <c:pt idx="2833">
                  <c:v>43419</c:v>
                </c:pt>
                <c:pt idx="2834">
                  <c:v>43420</c:v>
                </c:pt>
                <c:pt idx="2835">
                  <c:v>43423</c:v>
                </c:pt>
                <c:pt idx="2836">
                  <c:v>43424</c:v>
                </c:pt>
                <c:pt idx="2837">
                  <c:v>43425</c:v>
                </c:pt>
                <c:pt idx="2838">
                  <c:v>43426</c:v>
                </c:pt>
                <c:pt idx="2839">
                  <c:v>43427</c:v>
                </c:pt>
                <c:pt idx="2840">
                  <c:v>43430</c:v>
                </c:pt>
                <c:pt idx="2841">
                  <c:v>43431</c:v>
                </c:pt>
                <c:pt idx="2842">
                  <c:v>43432</c:v>
                </c:pt>
                <c:pt idx="2843">
                  <c:v>43433</c:v>
                </c:pt>
                <c:pt idx="2844">
                  <c:v>43434</c:v>
                </c:pt>
                <c:pt idx="2845">
                  <c:v>43437</c:v>
                </c:pt>
                <c:pt idx="2846">
                  <c:v>43438</c:v>
                </c:pt>
                <c:pt idx="2847">
                  <c:v>43439</c:v>
                </c:pt>
                <c:pt idx="2848">
                  <c:v>43440</c:v>
                </c:pt>
                <c:pt idx="2849">
                  <c:v>43441</c:v>
                </c:pt>
                <c:pt idx="2850">
                  <c:v>43444</c:v>
                </c:pt>
                <c:pt idx="2851">
                  <c:v>43445</c:v>
                </c:pt>
                <c:pt idx="2852">
                  <c:v>43446</c:v>
                </c:pt>
                <c:pt idx="2853">
                  <c:v>43447</c:v>
                </c:pt>
                <c:pt idx="2854">
                  <c:v>43448</c:v>
                </c:pt>
                <c:pt idx="2855">
                  <c:v>43451</c:v>
                </c:pt>
                <c:pt idx="2856">
                  <c:v>43452</c:v>
                </c:pt>
                <c:pt idx="2857">
                  <c:v>43453</c:v>
                </c:pt>
                <c:pt idx="2858">
                  <c:v>43454</c:v>
                </c:pt>
                <c:pt idx="2859">
                  <c:v>43455</c:v>
                </c:pt>
                <c:pt idx="2860">
                  <c:v>43458</c:v>
                </c:pt>
                <c:pt idx="2861">
                  <c:v>43459</c:v>
                </c:pt>
                <c:pt idx="2862">
                  <c:v>43460</c:v>
                </c:pt>
                <c:pt idx="2863">
                  <c:v>43461</c:v>
                </c:pt>
                <c:pt idx="2864">
                  <c:v>43462</c:v>
                </c:pt>
                <c:pt idx="2865">
                  <c:v>43465</c:v>
                </c:pt>
                <c:pt idx="2866">
                  <c:v>43466</c:v>
                </c:pt>
                <c:pt idx="2867">
                  <c:v>43467</c:v>
                </c:pt>
                <c:pt idx="2868">
                  <c:v>43468</c:v>
                </c:pt>
                <c:pt idx="2869">
                  <c:v>43469</c:v>
                </c:pt>
                <c:pt idx="2870">
                  <c:v>43472</c:v>
                </c:pt>
                <c:pt idx="2871">
                  <c:v>43473</c:v>
                </c:pt>
                <c:pt idx="2872">
                  <c:v>43474</c:v>
                </c:pt>
                <c:pt idx="2873">
                  <c:v>43475</c:v>
                </c:pt>
                <c:pt idx="2874">
                  <c:v>43476</c:v>
                </c:pt>
                <c:pt idx="2875">
                  <c:v>43479</c:v>
                </c:pt>
                <c:pt idx="2876">
                  <c:v>43480</c:v>
                </c:pt>
                <c:pt idx="2877">
                  <c:v>43481</c:v>
                </c:pt>
                <c:pt idx="2878">
                  <c:v>43482</c:v>
                </c:pt>
                <c:pt idx="2879">
                  <c:v>43483</c:v>
                </c:pt>
                <c:pt idx="2880">
                  <c:v>43486</c:v>
                </c:pt>
                <c:pt idx="2881">
                  <c:v>43487</c:v>
                </c:pt>
                <c:pt idx="2882">
                  <c:v>43488</c:v>
                </c:pt>
                <c:pt idx="2883">
                  <c:v>43489</c:v>
                </c:pt>
                <c:pt idx="2884">
                  <c:v>43490</c:v>
                </c:pt>
                <c:pt idx="2885">
                  <c:v>43493</c:v>
                </c:pt>
                <c:pt idx="2886">
                  <c:v>43494</c:v>
                </c:pt>
                <c:pt idx="2887">
                  <c:v>43495</c:v>
                </c:pt>
                <c:pt idx="2888">
                  <c:v>43496</c:v>
                </c:pt>
                <c:pt idx="2889">
                  <c:v>43497</c:v>
                </c:pt>
                <c:pt idx="2890">
                  <c:v>43500</c:v>
                </c:pt>
                <c:pt idx="2891">
                  <c:v>43501</c:v>
                </c:pt>
                <c:pt idx="2892">
                  <c:v>43502</c:v>
                </c:pt>
                <c:pt idx="2893">
                  <c:v>43503</c:v>
                </c:pt>
                <c:pt idx="2894">
                  <c:v>43504</c:v>
                </c:pt>
                <c:pt idx="2895">
                  <c:v>43507</c:v>
                </c:pt>
                <c:pt idx="2896">
                  <c:v>43508</c:v>
                </c:pt>
                <c:pt idx="2897">
                  <c:v>43509</c:v>
                </c:pt>
                <c:pt idx="2898">
                  <c:v>43510</c:v>
                </c:pt>
                <c:pt idx="2899">
                  <c:v>43511</c:v>
                </c:pt>
                <c:pt idx="2900">
                  <c:v>43514</c:v>
                </c:pt>
                <c:pt idx="2901">
                  <c:v>43515</c:v>
                </c:pt>
                <c:pt idx="2902">
                  <c:v>43516</c:v>
                </c:pt>
                <c:pt idx="2903">
                  <c:v>43517</c:v>
                </c:pt>
                <c:pt idx="2904">
                  <c:v>43518</c:v>
                </c:pt>
                <c:pt idx="2905">
                  <c:v>43521</c:v>
                </c:pt>
                <c:pt idx="2906">
                  <c:v>43522</c:v>
                </c:pt>
                <c:pt idx="2907">
                  <c:v>43523</c:v>
                </c:pt>
                <c:pt idx="2908">
                  <c:v>43524</c:v>
                </c:pt>
                <c:pt idx="2909">
                  <c:v>43525</c:v>
                </c:pt>
                <c:pt idx="2910">
                  <c:v>43528</c:v>
                </c:pt>
                <c:pt idx="2911">
                  <c:v>43529</c:v>
                </c:pt>
                <c:pt idx="2912">
                  <c:v>43530</c:v>
                </c:pt>
                <c:pt idx="2913">
                  <c:v>43531</c:v>
                </c:pt>
                <c:pt idx="2914">
                  <c:v>43532</c:v>
                </c:pt>
                <c:pt idx="2915">
                  <c:v>43535</c:v>
                </c:pt>
                <c:pt idx="2916">
                  <c:v>43536</c:v>
                </c:pt>
                <c:pt idx="2917">
                  <c:v>43537</c:v>
                </c:pt>
                <c:pt idx="2918">
                  <c:v>43538</c:v>
                </c:pt>
                <c:pt idx="2919">
                  <c:v>43539</c:v>
                </c:pt>
                <c:pt idx="2920">
                  <c:v>43542</c:v>
                </c:pt>
                <c:pt idx="2921">
                  <c:v>43543</c:v>
                </c:pt>
                <c:pt idx="2922">
                  <c:v>43544</c:v>
                </c:pt>
                <c:pt idx="2923">
                  <c:v>43545</c:v>
                </c:pt>
                <c:pt idx="2924">
                  <c:v>43546</c:v>
                </c:pt>
                <c:pt idx="2925">
                  <c:v>43549</c:v>
                </c:pt>
                <c:pt idx="2926">
                  <c:v>43550</c:v>
                </c:pt>
                <c:pt idx="2927">
                  <c:v>43551</c:v>
                </c:pt>
                <c:pt idx="2928">
                  <c:v>43552</c:v>
                </c:pt>
                <c:pt idx="2929">
                  <c:v>43553</c:v>
                </c:pt>
                <c:pt idx="2930">
                  <c:v>43556</c:v>
                </c:pt>
                <c:pt idx="2931">
                  <c:v>43557</c:v>
                </c:pt>
                <c:pt idx="2932">
                  <c:v>43558</c:v>
                </c:pt>
                <c:pt idx="2933">
                  <c:v>43559</c:v>
                </c:pt>
                <c:pt idx="2934">
                  <c:v>43560</c:v>
                </c:pt>
                <c:pt idx="2935">
                  <c:v>43563</c:v>
                </c:pt>
                <c:pt idx="2936">
                  <c:v>43564</c:v>
                </c:pt>
                <c:pt idx="2937">
                  <c:v>43565</c:v>
                </c:pt>
                <c:pt idx="2938">
                  <c:v>43566</c:v>
                </c:pt>
                <c:pt idx="2939">
                  <c:v>43567</c:v>
                </c:pt>
                <c:pt idx="2940">
                  <c:v>43570</c:v>
                </c:pt>
                <c:pt idx="2941">
                  <c:v>43571</c:v>
                </c:pt>
                <c:pt idx="2942">
                  <c:v>43572</c:v>
                </c:pt>
                <c:pt idx="2943">
                  <c:v>43573</c:v>
                </c:pt>
                <c:pt idx="2944">
                  <c:v>43574</c:v>
                </c:pt>
                <c:pt idx="2945">
                  <c:v>43577</c:v>
                </c:pt>
                <c:pt idx="2946">
                  <c:v>43578</c:v>
                </c:pt>
                <c:pt idx="2947">
                  <c:v>43579</c:v>
                </c:pt>
                <c:pt idx="2948">
                  <c:v>43580</c:v>
                </c:pt>
                <c:pt idx="2949">
                  <c:v>43581</c:v>
                </c:pt>
                <c:pt idx="2950">
                  <c:v>43584</c:v>
                </c:pt>
                <c:pt idx="2951">
                  <c:v>43585</c:v>
                </c:pt>
                <c:pt idx="2952">
                  <c:v>43586</c:v>
                </c:pt>
                <c:pt idx="2953">
                  <c:v>43587</c:v>
                </c:pt>
                <c:pt idx="2954">
                  <c:v>43588</c:v>
                </c:pt>
                <c:pt idx="2955">
                  <c:v>43591</c:v>
                </c:pt>
                <c:pt idx="2956">
                  <c:v>43592</c:v>
                </c:pt>
                <c:pt idx="2957">
                  <c:v>43593</c:v>
                </c:pt>
                <c:pt idx="2958">
                  <c:v>43594</c:v>
                </c:pt>
                <c:pt idx="2959">
                  <c:v>43595</c:v>
                </c:pt>
                <c:pt idx="2960">
                  <c:v>43598</c:v>
                </c:pt>
                <c:pt idx="2961">
                  <c:v>43599</c:v>
                </c:pt>
                <c:pt idx="2962">
                  <c:v>43600</c:v>
                </c:pt>
                <c:pt idx="2963">
                  <c:v>43601</c:v>
                </c:pt>
                <c:pt idx="2964">
                  <c:v>43602</c:v>
                </c:pt>
                <c:pt idx="2965">
                  <c:v>43605</c:v>
                </c:pt>
                <c:pt idx="2966">
                  <c:v>43606</c:v>
                </c:pt>
                <c:pt idx="2967">
                  <c:v>43607</c:v>
                </c:pt>
                <c:pt idx="2968">
                  <c:v>43608</c:v>
                </c:pt>
                <c:pt idx="2969">
                  <c:v>43609</c:v>
                </c:pt>
                <c:pt idx="2970">
                  <c:v>43612</c:v>
                </c:pt>
                <c:pt idx="2971">
                  <c:v>43613</c:v>
                </c:pt>
                <c:pt idx="2972">
                  <c:v>43614</c:v>
                </c:pt>
                <c:pt idx="2973">
                  <c:v>43615</c:v>
                </c:pt>
                <c:pt idx="2974">
                  <c:v>43616</c:v>
                </c:pt>
                <c:pt idx="2975">
                  <c:v>43619</c:v>
                </c:pt>
                <c:pt idx="2976">
                  <c:v>43620</c:v>
                </c:pt>
                <c:pt idx="2977">
                  <c:v>43621</c:v>
                </c:pt>
                <c:pt idx="2978">
                  <c:v>43622</c:v>
                </c:pt>
                <c:pt idx="2979">
                  <c:v>43623</c:v>
                </c:pt>
                <c:pt idx="2980">
                  <c:v>43626</c:v>
                </c:pt>
                <c:pt idx="2981">
                  <c:v>43627</c:v>
                </c:pt>
                <c:pt idx="2982">
                  <c:v>43628</c:v>
                </c:pt>
                <c:pt idx="2983">
                  <c:v>43629</c:v>
                </c:pt>
                <c:pt idx="2984">
                  <c:v>43630</c:v>
                </c:pt>
                <c:pt idx="2985">
                  <c:v>43633</c:v>
                </c:pt>
                <c:pt idx="2986">
                  <c:v>43634</c:v>
                </c:pt>
                <c:pt idx="2987">
                  <c:v>43635</c:v>
                </c:pt>
                <c:pt idx="2988">
                  <c:v>43636</c:v>
                </c:pt>
                <c:pt idx="2989">
                  <c:v>43637</c:v>
                </c:pt>
                <c:pt idx="2990">
                  <c:v>43640</c:v>
                </c:pt>
                <c:pt idx="2991">
                  <c:v>43641</c:v>
                </c:pt>
                <c:pt idx="2992">
                  <c:v>43642</c:v>
                </c:pt>
                <c:pt idx="2993">
                  <c:v>43643</c:v>
                </c:pt>
                <c:pt idx="2994">
                  <c:v>43644</c:v>
                </c:pt>
                <c:pt idx="2995">
                  <c:v>43647</c:v>
                </c:pt>
                <c:pt idx="2996">
                  <c:v>43648</c:v>
                </c:pt>
                <c:pt idx="2997">
                  <c:v>43649</c:v>
                </c:pt>
                <c:pt idx="2998">
                  <c:v>43650</c:v>
                </c:pt>
                <c:pt idx="2999">
                  <c:v>43651</c:v>
                </c:pt>
                <c:pt idx="3000">
                  <c:v>43654</c:v>
                </c:pt>
                <c:pt idx="3001">
                  <c:v>43655</c:v>
                </c:pt>
                <c:pt idx="3002">
                  <c:v>43656</c:v>
                </c:pt>
                <c:pt idx="3003">
                  <c:v>43657</c:v>
                </c:pt>
                <c:pt idx="3004">
                  <c:v>43658</c:v>
                </c:pt>
                <c:pt idx="3005">
                  <c:v>43661</c:v>
                </c:pt>
                <c:pt idx="3006">
                  <c:v>43662</c:v>
                </c:pt>
                <c:pt idx="3007">
                  <c:v>43663</c:v>
                </c:pt>
                <c:pt idx="3008">
                  <c:v>43664</c:v>
                </c:pt>
                <c:pt idx="3009">
                  <c:v>43665</c:v>
                </c:pt>
                <c:pt idx="3010">
                  <c:v>43668</c:v>
                </c:pt>
                <c:pt idx="3011">
                  <c:v>43669</c:v>
                </c:pt>
                <c:pt idx="3012">
                  <c:v>43670</c:v>
                </c:pt>
                <c:pt idx="3013">
                  <c:v>43672</c:v>
                </c:pt>
                <c:pt idx="3014">
                  <c:v>43675</c:v>
                </c:pt>
                <c:pt idx="3015">
                  <c:v>43676</c:v>
                </c:pt>
                <c:pt idx="3016">
                  <c:v>43677</c:v>
                </c:pt>
                <c:pt idx="3017">
                  <c:v>43678</c:v>
                </c:pt>
                <c:pt idx="3018">
                  <c:v>43679</c:v>
                </c:pt>
                <c:pt idx="3019">
                  <c:v>43682</c:v>
                </c:pt>
                <c:pt idx="3020">
                  <c:v>43683</c:v>
                </c:pt>
                <c:pt idx="3021">
                  <c:v>43684</c:v>
                </c:pt>
                <c:pt idx="3022">
                  <c:v>43685</c:v>
                </c:pt>
                <c:pt idx="3023">
                  <c:v>43686</c:v>
                </c:pt>
                <c:pt idx="3024">
                  <c:v>43689</c:v>
                </c:pt>
                <c:pt idx="3025">
                  <c:v>43690</c:v>
                </c:pt>
                <c:pt idx="3026">
                  <c:v>43691</c:v>
                </c:pt>
                <c:pt idx="3027">
                  <c:v>43692</c:v>
                </c:pt>
                <c:pt idx="3028">
                  <c:v>43693</c:v>
                </c:pt>
                <c:pt idx="3029">
                  <c:v>43696</c:v>
                </c:pt>
                <c:pt idx="3030">
                  <c:v>43697</c:v>
                </c:pt>
                <c:pt idx="3031">
                  <c:v>43698</c:v>
                </c:pt>
                <c:pt idx="3032">
                  <c:v>43699</c:v>
                </c:pt>
                <c:pt idx="3033">
                  <c:v>43700</c:v>
                </c:pt>
                <c:pt idx="3034">
                  <c:v>43703</c:v>
                </c:pt>
                <c:pt idx="3035">
                  <c:v>43704</c:v>
                </c:pt>
                <c:pt idx="3036">
                  <c:v>43705</c:v>
                </c:pt>
                <c:pt idx="3037">
                  <c:v>43706</c:v>
                </c:pt>
                <c:pt idx="3038">
                  <c:v>43707</c:v>
                </c:pt>
                <c:pt idx="3039">
                  <c:v>43710</c:v>
                </c:pt>
                <c:pt idx="3040">
                  <c:v>43711</c:v>
                </c:pt>
                <c:pt idx="3041">
                  <c:v>43712</c:v>
                </c:pt>
                <c:pt idx="3042">
                  <c:v>43713</c:v>
                </c:pt>
                <c:pt idx="3043">
                  <c:v>43714</c:v>
                </c:pt>
                <c:pt idx="3044">
                  <c:v>43717</c:v>
                </c:pt>
                <c:pt idx="3045">
                  <c:v>43718</c:v>
                </c:pt>
                <c:pt idx="3046">
                  <c:v>43719</c:v>
                </c:pt>
                <c:pt idx="3047">
                  <c:v>43720</c:v>
                </c:pt>
                <c:pt idx="3048">
                  <c:v>43721</c:v>
                </c:pt>
                <c:pt idx="3049">
                  <c:v>43724</c:v>
                </c:pt>
                <c:pt idx="3050">
                  <c:v>43725</c:v>
                </c:pt>
                <c:pt idx="3051">
                  <c:v>43726</c:v>
                </c:pt>
                <c:pt idx="3052">
                  <c:v>43727</c:v>
                </c:pt>
                <c:pt idx="3053">
                  <c:v>43728</c:v>
                </c:pt>
                <c:pt idx="3054">
                  <c:v>43731</c:v>
                </c:pt>
                <c:pt idx="3055">
                  <c:v>43732</c:v>
                </c:pt>
                <c:pt idx="3056">
                  <c:v>43733</c:v>
                </c:pt>
                <c:pt idx="3057">
                  <c:v>43734</c:v>
                </c:pt>
                <c:pt idx="3058">
                  <c:v>43735</c:v>
                </c:pt>
                <c:pt idx="3059">
                  <c:v>43738</c:v>
                </c:pt>
                <c:pt idx="3060">
                  <c:v>43739</c:v>
                </c:pt>
                <c:pt idx="3061">
                  <c:v>43740</c:v>
                </c:pt>
                <c:pt idx="3062">
                  <c:v>43741</c:v>
                </c:pt>
                <c:pt idx="3063">
                  <c:v>43742</c:v>
                </c:pt>
                <c:pt idx="3064">
                  <c:v>43745</c:v>
                </c:pt>
                <c:pt idx="3065">
                  <c:v>43746</c:v>
                </c:pt>
                <c:pt idx="3066">
                  <c:v>43747</c:v>
                </c:pt>
                <c:pt idx="3067">
                  <c:v>43748</c:v>
                </c:pt>
                <c:pt idx="3068">
                  <c:v>43749</c:v>
                </c:pt>
                <c:pt idx="3069">
                  <c:v>43752</c:v>
                </c:pt>
                <c:pt idx="3070">
                  <c:v>43753</c:v>
                </c:pt>
                <c:pt idx="3071">
                  <c:v>43754</c:v>
                </c:pt>
                <c:pt idx="3072">
                  <c:v>43755</c:v>
                </c:pt>
                <c:pt idx="3073">
                  <c:v>43756</c:v>
                </c:pt>
                <c:pt idx="3074">
                  <c:v>43759</c:v>
                </c:pt>
                <c:pt idx="3075">
                  <c:v>43760</c:v>
                </c:pt>
                <c:pt idx="3076">
                  <c:v>43761</c:v>
                </c:pt>
                <c:pt idx="3077">
                  <c:v>43762</c:v>
                </c:pt>
                <c:pt idx="3078">
                  <c:v>43763</c:v>
                </c:pt>
                <c:pt idx="3079">
                  <c:v>43766</c:v>
                </c:pt>
                <c:pt idx="3080">
                  <c:v>43767</c:v>
                </c:pt>
                <c:pt idx="3081">
                  <c:v>43768</c:v>
                </c:pt>
                <c:pt idx="3082">
                  <c:v>43769</c:v>
                </c:pt>
                <c:pt idx="3083">
                  <c:v>43770</c:v>
                </c:pt>
                <c:pt idx="3084">
                  <c:v>43773</c:v>
                </c:pt>
                <c:pt idx="3085">
                  <c:v>43774</c:v>
                </c:pt>
                <c:pt idx="3086">
                  <c:v>43775</c:v>
                </c:pt>
                <c:pt idx="3087">
                  <c:v>43776</c:v>
                </c:pt>
                <c:pt idx="3088">
                  <c:v>43777</c:v>
                </c:pt>
                <c:pt idx="3089">
                  <c:v>43780</c:v>
                </c:pt>
                <c:pt idx="3090">
                  <c:v>43781</c:v>
                </c:pt>
                <c:pt idx="3091">
                  <c:v>43782</c:v>
                </c:pt>
                <c:pt idx="3092">
                  <c:v>43783</c:v>
                </c:pt>
                <c:pt idx="3093">
                  <c:v>43784</c:v>
                </c:pt>
                <c:pt idx="3094">
                  <c:v>43787</c:v>
                </c:pt>
                <c:pt idx="3095">
                  <c:v>43788</c:v>
                </c:pt>
                <c:pt idx="3096">
                  <c:v>43789</c:v>
                </c:pt>
                <c:pt idx="3097">
                  <c:v>43790</c:v>
                </c:pt>
                <c:pt idx="3098">
                  <c:v>43791</c:v>
                </c:pt>
                <c:pt idx="3099">
                  <c:v>43794</c:v>
                </c:pt>
                <c:pt idx="3100">
                  <c:v>43795</c:v>
                </c:pt>
                <c:pt idx="3101">
                  <c:v>43796</c:v>
                </c:pt>
                <c:pt idx="3102">
                  <c:v>43797</c:v>
                </c:pt>
                <c:pt idx="3103">
                  <c:v>43798</c:v>
                </c:pt>
                <c:pt idx="3104">
                  <c:v>43801</c:v>
                </c:pt>
                <c:pt idx="3105">
                  <c:v>43802</c:v>
                </c:pt>
                <c:pt idx="3106">
                  <c:v>43803</c:v>
                </c:pt>
                <c:pt idx="3107">
                  <c:v>43804</c:v>
                </c:pt>
                <c:pt idx="3108">
                  <c:v>43805</c:v>
                </c:pt>
                <c:pt idx="3109">
                  <c:v>43808</c:v>
                </c:pt>
                <c:pt idx="3110">
                  <c:v>43809</c:v>
                </c:pt>
                <c:pt idx="3111">
                  <c:v>43810</c:v>
                </c:pt>
                <c:pt idx="3112">
                  <c:v>43811</c:v>
                </c:pt>
                <c:pt idx="3113">
                  <c:v>43812</c:v>
                </c:pt>
                <c:pt idx="3114">
                  <c:v>43815</c:v>
                </c:pt>
                <c:pt idx="3115">
                  <c:v>43816</c:v>
                </c:pt>
                <c:pt idx="3116">
                  <c:v>43817</c:v>
                </c:pt>
                <c:pt idx="3117">
                  <c:v>43818</c:v>
                </c:pt>
                <c:pt idx="3118">
                  <c:v>43819</c:v>
                </c:pt>
                <c:pt idx="3119">
                  <c:v>43822</c:v>
                </c:pt>
                <c:pt idx="3120">
                  <c:v>43823</c:v>
                </c:pt>
                <c:pt idx="3121">
                  <c:v>43824</c:v>
                </c:pt>
                <c:pt idx="3122">
                  <c:v>43825</c:v>
                </c:pt>
                <c:pt idx="3123">
                  <c:v>43826</c:v>
                </c:pt>
                <c:pt idx="3124">
                  <c:v>43829</c:v>
                </c:pt>
                <c:pt idx="3125">
                  <c:v>43830</c:v>
                </c:pt>
                <c:pt idx="3126">
                  <c:v>43831</c:v>
                </c:pt>
                <c:pt idx="3127">
                  <c:v>43832</c:v>
                </c:pt>
                <c:pt idx="3128">
                  <c:v>43833</c:v>
                </c:pt>
                <c:pt idx="3129">
                  <c:v>43836</c:v>
                </c:pt>
                <c:pt idx="3130">
                  <c:v>43837</c:v>
                </c:pt>
                <c:pt idx="3131">
                  <c:v>43838</c:v>
                </c:pt>
                <c:pt idx="3132">
                  <c:v>43839</c:v>
                </c:pt>
                <c:pt idx="3133">
                  <c:v>43840</c:v>
                </c:pt>
                <c:pt idx="3134">
                  <c:v>43843</c:v>
                </c:pt>
                <c:pt idx="3135">
                  <c:v>43844</c:v>
                </c:pt>
                <c:pt idx="3136">
                  <c:v>43845</c:v>
                </c:pt>
                <c:pt idx="3137">
                  <c:v>43846</c:v>
                </c:pt>
                <c:pt idx="3138">
                  <c:v>43847</c:v>
                </c:pt>
                <c:pt idx="3139">
                  <c:v>43850</c:v>
                </c:pt>
                <c:pt idx="3140">
                  <c:v>43851</c:v>
                </c:pt>
                <c:pt idx="3141">
                  <c:v>43852</c:v>
                </c:pt>
                <c:pt idx="3142">
                  <c:v>43853</c:v>
                </c:pt>
                <c:pt idx="3143">
                  <c:v>43854</c:v>
                </c:pt>
                <c:pt idx="3144">
                  <c:v>43857</c:v>
                </c:pt>
                <c:pt idx="3145">
                  <c:v>43858</c:v>
                </c:pt>
                <c:pt idx="3146">
                  <c:v>43859</c:v>
                </c:pt>
                <c:pt idx="3147">
                  <c:v>43860</c:v>
                </c:pt>
                <c:pt idx="3148">
                  <c:v>43861</c:v>
                </c:pt>
                <c:pt idx="3149">
                  <c:v>43864</c:v>
                </c:pt>
                <c:pt idx="3150">
                  <c:v>43865</c:v>
                </c:pt>
                <c:pt idx="3151">
                  <c:v>43866</c:v>
                </c:pt>
                <c:pt idx="3152">
                  <c:v>43867</c:v>
                </c:pt>
                <c:pt idx="3153">
                  <c:v>43868</c:v>
                </c:pt>
                <c:pt idx="3154">
                  <c:v>43871</c:v>
                </c:pt>
                <c:pt idx="3155">
                  <c:v>43872</c:v>
                </c:pt>
                <c:pt idx="3156">
                  <c:v>43873</c:v>
                </c:pt>
                <c:pt idx="3157">
                  <c:v>43874</c:v>
                </c:pt>
                <c:pt idx="3158">
                  <c:v>43875</c:v>
                </c:pt>
                <c:pt idx="3159">
                  <c:v>43878</c:v>
                </c:pt>
                <c:pt idx="3160">
                  <c:v>43879</c:v>
                </c:pt>
                <c:pt idx="3161">
                  <c:v>43880</c:v>
                </c:pt>
                <c:pt idx="3162">
                  <c:v>43881</c:v>
                </c:pt>
                <c:pt idx="3163">
                  <c:v>43882</c:v>
                </c:pt>
                <c:pt idx="3164">
                  <c:v>43885</c:v>
                </c:pt>
                <c:pt idx="3165">
                  <c:v>43886</c:v>
                </c:pt>
                <c:pt idx="3166">
                  <c:v>43887</c:v>
                </c:pt>
                <c:pt idx="3167">
                  <c:v>43888</c:v>
                </c:pt>
                <c:pt idx="3168">
                  <c:v>43889</c:v>
                </c:pt>
                <c:pt idx="3169">
                  <c:v>43892</c:v>
                </c:pt>
                <c:pt idx="3170">
                  <c:v>43893</c:v>
                </c:pt>
                <c:pt idx="3171">
                  <c:v>43894</c:v>
                </c:pt>
                <c:pt idx="3172">
                  <c:v>43895</c:v>
                </c:pt>
                <c:pt idx="3173">
                  <c:v>43896</c:v>
                </c:pt>
                <c:pt idx="3174">
                  <c:v>43897</c:v>
                </c:pt>
                <c:pt idx="3175">
                  <c:v>43898</c:v>
                </c:pt>
                <c:pt idx="3176">
                  <c:v>43899</c:v>
                </c:pt>
                <c:pt idx="3177">
                  <c:v>43900</c:v>
                </c:pt>
                <c:pt idx="3178">
                  <c:v>43901</c:v>
                </c:pt>
                <c:pt idx="3179">
                  <c:v>43902</c:v>
                </c:pt>
                <c:pt idx="3180">
                  <c:v>43903</c:v>
                </c:pt>
                <c:pt idx="3181">
                  <c:v>43904</c:v>
                </c:pt>
                <c:pt idx="3182">
                  <c:v>43905</c:v>
                </c:pt>
                <c:pt idx="3183">
                  <c:v>43906</c:v>
                </c:pt>
                <c:pt idx="3184">
                  <c:v>43907</c:v>
                </c:pt>
                <c:pt idx="3185">
                  <c:v>43908</c:v>
                </c:pt>
                <c:pt idx="3186">
                  <c:v>43909</c:v>
                </c:pt>
                <c:pt idx="3187">
                  <c:v>43910</c:v>
                </c:pt>
                <c:pt idx="3188">
                  <c:v>43911</c:v>
                </c:pt>
                <c:pt idx="3189">
                  <c:v>43912</c:v>
                </c:pt>
                <c:pt idx="3190">
                  <c:v>43913</c:v>
                </c:pt>
                <c:pt idx="3191">
                  <c:v>43914</c:v>
                </c:pt>
                <c:pt idx="3192">
                  <c:v>43915</c:v>
                </c:pt>
                <c:pt idx="3193">
                  <c:v>43916</c:v>
                </c:pt>
                <c:pt idx="3194">
                  <c:v>43917</c:v>
                </c:pt>
                <c:pt idx="3195">
                  <c:v>43918</c:v>
                </c:pt>
                <c:pt idx="3196">
                  <c:v>43919</c:v>
                </c:pt>
                <c:pt idx="3197">
                  <c:v>43920</c:v>
                </c:pt>
                <c:pt idx="3198">
                  <c:v>43921</c:v>
                </c:pt>
                <c:pt idx="3199">
                  <c:v>43922</c:v>
                </c:pt>
                <c:pt idx="3200">
                  <c:v>43923</c:v>
                </c:pt>
                <c:pt idx="3201">
                  <c:v>43924</c:v>
                </c:pt>
                <c:pt idx="3202">
                  <c:v>43925</c:v>
                </c:pt>
                <c:pt idx="3203">
                  <c:v>43926</c:v>
                </c:pt>
                <c:pt idx="3204">
                  <c:v>43927</c:v>
                </c:pt>
                <c:pt idx="3205">
                  <c:v>43928</c:v>
                </c:pt>
                <c:pt idx="3206">
                  <c:v>43929</c:v>
                </c:pt>
                <c:pt idx="3207">
                  <c:v>43930</c:v>
                </c:pt>
                <c:pt idx="3208">
                  <c:v>43931</c:v>
                </c:pt>
                <c:pt idx="3209">
                  <c:v>43932</c:v>
                </c:pt>
                <c:pt idx="3210">
                  <c:v>43933</c:v>
                </c:pt>
                <c:pt idx="3211">
                  <c:v>43934</c:v>
                </c:pt>
                <c:pt idx="3212">
                  <c:v>43935</c:v>
                </c:pt>
                <c:pt idx="3213">
                  <c:v>43936</c:v>
                </c:pt>
                <c:pt idx="3214">
                  <c:v>43937</c:v>
                </c:pt>
                <c:pt idx="3215">
                  <c:v>43938</c:v>
                </c:pt>
                <c:pt idx="3216">
                  <c:v>43939</c:v>
                </c:pt>
                <c:pt idx="3217">
                  <c:v>43940</c:v>
                </c:pt>
                <c:pt idx="3218">
                  <c:v>43941</c:v>
                </c:pt>
                <c:pt idx="3219">
                  <c:v>43942</c:v>
                </c:pt>
                <c:pt idx="3220">
                  <c:v>43943</c:v>
                </c:pt>
                <c:pt idx="3221">
                  <c:v>43944</c:v>
                </c:pt>
                <c:pt idx="3222">
                  <c:v>43945</c:v>
                </c:pt>
                <c:pt idx="3223">
                  <c:v>43946</c:v>
                </c:pt>
                <c:pt idx="3224">
                  <c:v>43947</c:v>
                </c:pt>
                <c:pt idx="3225">
                  <c:v>43948</c:v>
                </c:pt>
                <c:pt idx="3226">
                  <c:v>43949</c:v>
                </c:pt>
                <c:pt idx="3227">
                  <c:v>43950</c:v>
                </c:pt>
                <c:pt idx="3228">
                  <c:v>43951</c:v>
                </c:pt>
                <c:pt idx="3229">
                  <c:v>43952</c:v>
                </c:pt>
                <c:pt idx="3230">
                  <c:v>43953</c:v>
                </c:pt>
                <c:pt idx="3231">
                  <c:v>43954</c:v>
                </c:pt>
                <c:pt idx="3232">
                  <c:v>43955</c:v>
                </c:pt>
                <c:pt idx="3233">
                  <c:v>43956</c:v>
                </c:pt>
                <c:pt idx="3234">
                  <c:v>43957</c:v>
                </c:pt>
                <c:pt idx="3235">
                  <c:v>43958</c:v>
                </c:pt>
                <c:pt idx="3236">
                  <c:v>43959</c:v>
                </c:pt>
                <c:pt idx="3237">
                  <c:v>43960</c:v>
                </c:pt>
                <c:pt idx="3238">
                  <c:v>43961</c:v>
                </c:pt>
                <c:pt idx="3239">
                  <c:v>43962</c:v>
                </c:pt>
                <c:pt idx="3240">
                  <c:v>43963</c:v>
                </c:pt>
                <c:pt idx="3241">
                  <c:v>43964</c:v>
                </c:pt>
                <c:pt idx="3242">
                  <c:v>43965</c:v>
                </c:pt>
                <c:pt idx="3243">
                  <c:v>43966</c:v>
                </c:pt>
                <c:pt idx="3244">
                  <c:v>43967</c:v>
                </c:pt>
                <c:pt idx="3245">
                  <c:v>43968</c:v>
                </c:pt>
                <c:pt idx="3246">
                  <c:v>43969</c:v>
                </c:pt>
                <c:pt idx="3247">
                  <c:v>43970</c:v>
                </c:pt>
                <c:pt idx="3248">
                  <c:v>43971</c:v>
                </c:pt>
                <c:pt idx="3249">
                  <c:v>43972</c:v>
                </c:pt>
                <c:pt idx="3250">
                  <c:v>43973</c:v>
                </c:pt>
                <c:pt idx="3251">
                  <c:v>43974</c:v>
                </c:pt>
                <c:pt idx="3252">
                  <c:v>43975</c:v>
                </c:pt>
                <c:pt idx="3253">
                  <c:v>43976</c:v>
                </c:pt>
                <c:pt idx="3254">
                  <c:v>43977</c:v>
                </c:pt>
                <c:pt idx="3255">
                  <c:v>43978</c:v>
                </c:pt>
                <c:pt idx="3256">
                  <c:v>43979</c:v>
                </c:pt>
                <c:pt idx="3257">
                  <c:v>43980</c:v>
                </c:pt>
                <c:pt idx="3258">
                  <c:v>43981</c:v>
                </c:pt>
                <c:pt idx="3259">
                  <c:v>43982</c:v>
                </c:pt>
                <c:pt idx="3260">
                  <c:v>43983</c:v>
                </c:pt>
                <c:pt idx="3261">
                  <c:v>43984</c:v>
                </c:pt>
                <c:pt idx="3262">
                  <c:v>43985</c:v>
                </c:pt>
                <c:pt idx="3263">
                  <c:v>43986</c:v>
                </c:pt>
                <c:pt idx="3264">
                  <c:v>43987</c:v>
                </c:pt>
                <c:pt idx="3265">
                  <c:v>43988</c:v>
                </c:pt>
                <c:pt idx="3266">
                  <c:v>43989</c:v>
                </c:pt>
                <c:pt idx="3267">
                  <c:v>43990</c:v>
                </c:pt>
                <c:pt idx="3268">
                  <c:v>43991</c:v>
                </c:pt>
                <c:pt idx="3269">
                  <c:v>43992</c:v>
                </c:pt>
                <c:pt idx="3270">
                  <c:v>43993</c:v>
                </c:pt>
                <c:pt idx="3271">
                  <c:v>43994</c:v>
                </c:pt>
                <c:pt idx="3272">
                  <c:v>43995</c:v>
                </c:pt>
                <c:pt idx="3273">
                  <c:v>43996</c:v>
                </c:pt>
                <c:pt idx="3274">
                  <c:v>43997</c:v>
                </c:pt>
                <c:pt idx="3275">
                  <c:v>43998</c:v>
                </c:pt>
                <c:pt idx="3276">
                  <c:v>43999</c:v>
                </c:pt>
                <c:pt idx="3277">
                  <c:v>44000</c:v>
                </c:pt>
                <c:pt idx="3278">
                  <c:v>44001</c:v>
                </c:pt>
                <c:pt idx="3279">
                  <c:v>44002</c:v>
                </c:pt>
                <c:pt idx="3280">
                  <c:v>44003</c:v>
                </c:pt>
                <c:pt idx="3281">
                  <c:v>44004</c:v>
                </c:pt>
                <c:pt idx="3282">
                  <c:v>44005</c:v>
                </c:pt>
                <c:pt idx="3283">
                  <c:v>44006</c:v>
                </c:pt>
                <c:pt idx="3284">
                  <c:v>44007</c:v>
                </c:pt>
                <c:pt idx="3285">
                  <c:v>44008</c:v>
                </c:pt>
                <c:pt idx="3286">
                  <c:v>44009</c:v>
                </c:pt>
                <c:pt idx="3287">
                  <c:v>44010</c:v>
                </c:pt>
                <c:pt idx="3288">
                  <c:v>44011</c:v>
                </c:pt>
                <c:pt idx="3289">
                  <c:v>44012</c:v>
                </c:pt>
                <c:pt idx="3290">
                  <c:v>44013</c:v>
                </c:pt>
                <c:pt idx="3291">
                  <c:v>44014</c:v>
                </c:pt>
                <c:pt idx="3292">
                  <c:v>44015</c:v>
                </c:pt>
                <c:pt idx="3293">
                  <c:v>44016</c:v>
                </c:pt>
                <c:pt idx="3294">
                  <c:v>44017</c:v>
                </c:pt>
                <c:pt idx="3295">
                  <c:v>44018</c:v>
                </c:pt>
                <c:pt idx="3296">
                  <c:v>44019</c:v>
                </c:pt>
                <c:pt idx="3297">
                  <c:v>44020</c:v>
                </c:pt>
                <c:pt idx="3298">
                  <c:v>44021</c:v>
                </c:pt>
                <c:pt idx="3299">
                  <c:v>44022</c:v>
                </c:pt>
                <c:pt idx="3300">
                  <c:v>44023</c:v>
                </c:pt>
                <c:pt idx="3301">
                  <c:v>44024</c:v>
                </c:pt>
                <c:pt idx="3302">
                  <c:v>44025</c:v>
                </c:pt>
                <c:pt idx="3303">
                  <c:v>44026</c:v>
                </c:pt>
                <c:pt idx="3304">
                  <c:v>44027</c:v>
                </c:pt>
                <c:pt idx="3305">
                  <c:v>44028</c:v>
                </c:pt>
                <c:pt idx="3306">
                  <c:v>44029</c:v>
                </c:pt>
                <c:pt idx="3307">
                  <c:v>44030</c:v>
                </c:pt>
                <c:pt idx="3308">
                  <c:v>44031</c:v>
                </c:pt>
                <c:pt idx="3309">
                  <c:v>44032</c:v>
                </c:pt>
                <c:pt idx="3310">
                  <c:v>44033</c:v>
                </c:pt>
                <c:pt idx="3311">
                  <c:v>44034</c:v>
                </c:pt>
                <c:pt idx="3312">
                  <c:v>44035</c:v>
                </c:pt>
                <c:pt idx="3313">
                  <c:v>44036</c:v>
                </c:pt>
                <c:pt idx="3314">
                  <c:v>44037</c:v>
                </c:pt>
                <c:pt idx="3315">
                  <c:v>44038</c:v>
                </c:pt>
                <c:pt idx="3316">
                  <c:v>44039</c:v>
                </c:pt>
                <c:pt idx="3317">
                  <c:v>44040</c:v>
                </c:pt>
                <c:pt idx="3318">
                  <c:v>44041</c:v>
                </c:pt>
                <c:pt idx="3319">
                  <c:v>44042</c:v>
                </c:pt>
                <c:pt idx="3320">
                  <c:v>44043</c:v>
                </c:pt>
                <c:pt idx="3321">
                  <c:v>44044</c:v>
                </c:pt>
                <c:pt idx="3322">
                  <c:v>44045</c:v>
                </c:pt>
                <c:pt idx="3323">
                  <c:v>44046</c:v>
                </c:pt>
                <c:pt idx="3324">
                  <c:v>44047</c:v>
                </c:pt>
                <c:pt idx="3325">
                  <c:v>44048</c:v>
                </c:pt>
                <c:pt idx="3326">
                  <c:v>44049</c:v>
                </c:pt>
                <c:pt idx="3327">
                  <c:v>44050</c:v>
                </c:pt>
                <c:pt idx="3328">
                  <c:v>44051</c:v>
                </c:pt>
                <c:pt idx="3329">
                  <c:v>44052</c:v>
                </c:pt>
                <c:pt idx="3330">
                  <c:v>44053</c:v>
                </c:pt>
                <c:pt idx="3331">
                  <c:v>44054</c:v>
                </c:pt>
                <c:pt idx="3332">
                  <c:v>44055</c:v>
                </c:pt>
                <c:pt idx="3333">
                  <c:v>44056</c:v>
                </c:pt>
                <c:pt idx="3334">
                  <c:v>44057</c:v>
                </c:pt>
                <c:pt idx="3335">
                  <c:v>44058</c:v>
                </c:pt>
                <c:pt idx="3336">
                  <c:v>44059</c:v>
                </c:pt>
                <c:pt idx="3337">
                  <c:v>44060</c:v>
                </c:pt>
                <c:pt idx="3338">
                  <c:v>44061</c:v>
                </c:pt>
                <c:pt idx="3339">
                  <c:v>44062</c:v>
                </c:pt>
                <c:pt idx="3340">
                  <c:v>44063</c:v>
                </c:pt>
                <c:pt idx="3341">
                  <c:v>44064</c:v>
                </c:pt>
                <c:pt idx="3342">
                  <c:v>44065</c:v>
                </c:pt>
                <c:pt idx="3343">
                  <c:v>44066</c:v>
                </c:pt>
                <c:pt idx="3344">
                  <c:v>44067</c:v>
                </c:pt>
                <c:pt idx="3345">
                  <c:v>44068</c:v>
                </c:pt>
                <c:pt idx="3346">
                  <c:v>44069</c:v>
                </c:pt>
                <c:pt idx="3347">
                  <c:v>44070</c:v>
                </c:pt>
                <c:pt idx="3348">
                  <c:v>44071</c:v>
                </c:pt>
                <c:pt idx="3349">
                  <c:v>44072</c:v>
                </c:pt>
                <c:pt idx="3350">
                  <c:v>44073</c:v>
                </c:pt>
                <c:pt idx="3351">
                  <c:v>44074</c:v>
                </c:pt>
                <c:pt idx="3352">
                  <c:v>44075</c:v>
                </c:pt>
                <c:pt idx="3353">
                  <c:v>44076</c:v>
                </c:pt>
                <c:pt idx="3354">
                  <c:v>44077</c:v>
                </c:pt>
                <c:pt idx="3355">
                  <c:v>44078</c:v>
                </c:pt>
                <c:pt idx="3356">
                  <c:v>44079</c:v>
                </c:pt>
                <c:pt idx="3357">
                  <c:v>44080</c:v>
                </c:pt>
                <c:pt idx="3358">
                  <c:v>44081</c:v>
                </c:pt>
                <c:pt idx="3359">
                  <c:v>44082</c:v>
                </c:pt>
                <c:pt idx="3360">
                  <c:v>44083</c:v>
                </c:pt>
                <c:pt idx="3361">
                  <c:v>44084</c:v>
                </c:pt>
                <c:pt idx="3362">
                  <c:v>44085</c:v>
                </c:pt>
                <c:pt idx="3363">
                  <c:v>44086</c:v>
                </c:pt>
                <c:pt idx="3364">
                  <c:v>44087</c:v>
                </c:pt>
                <c:pt idx="3365">
                  <c:v>44088</c:v>
                </c:pt>
                <c:pt idx="3366">
                  <c:v>44089</c:v>
                </c:pt>
                <c:pt idx="3367">
                  <c:v>44090</c:v>
                </c:pt>
                <c:pt idx="3368">
                  <c:v>44091</c:v>
                </c:pt>
                <c:pt idx="3369">
                  <c:v>44092</c:v>
                </c:pt>
                <c:pt idx="3370">
                  <c:v>44093</c:v>
                </c:pt>
                <c:pt idx="3371">
                  <c:v>44094</c:v>
                </c:pt>
                <c:pt idx="3372">
                  <c:v>44095</c:v>
                </c:pt>
                <c:pt idx="3373">
                  <c:v>44096</c:v>
                </c:pt>
                <c:pt idx="3374">
                  <c:v>44097</c:v>
                </c:pt>
                <c:pt idx="3375">
                  <c:v>44098</c:v>
                </c:pt>
                <c:pt idx="3376">
                  <c:v>44099</c:v>
                </c:pt>
                <c:pt idx="3377">
                  <c:v>44100</c:v>
                </c:pt>
                <c:pt idx="3378">
                  <c:v>44101</c:v>
                </c:pt>
                <c:pt idx="3379">
                  <c:v>44102</c:v>
                </c:pt>
                <c:pt idx="3380">
                  <c:v>44103</c:v>
                </c:pt>
                <c:pt idx="3381">
                  <c:v>44104</c:v>
                </c:pt>
                <c:pt idx="3382">
                  <c:v>44105</c:v>
                </c:pt>
                <c:pt idx="3383">
                  <c:v>44106</c:v>
                </c:pt>
                <c:pt idx="3384">
                  <c:v>44107</c:v>
                </c:pt>
                <c:pt idx="3385">
                  <c:v>44108</c:v>
                </c:pt>
                <c:pt idx="3386">
                  <c:v>44109</c:v>
                </c:pt>
                <c:pt idx="3387">
                  <c:v>44110</c:v>
                </c:pt>
                <c:pt idx="3388">
                  <c:v>44111</c:v>
                </c:pt>
                <c:pt idx="3389">
                  <c:v>44112</c:v>
                </c:pt>
                <c:pt idx="3390">
                  <c:v>44113</c:v>
                </c:pt>
                <c:pt idx="3391">
                  <c:v>44114</c:v>
                </c:pt>
                <c:pt idx="3392">
                  <c:v>44115</c:v>
                </c:pt>
                <c:pt idx="3393">
                  <c:v>44116</c:v>
                </c:pt>
                <c:pt idx="3394">
                  <c:v>44117</c:v>
                </c:pt>
                <c:pt idx="3395">
                  <c:v>44118</c:v>
                </c:pt>
                <c:pt idx="3396">
                  <c:v>44119</c:v>
                </c:pt>
                <c:pt idx="3397">
                  <c:v>44120</c:v>
                </c:pt>
                <c:pt idx="3398">
                  <c:v>44121</c:v>
                </c:pt>
                <c:pt idx="3399">
                  <c:v>44122</c:v>
                </c:pt>
                <c:pt idx="3400">
                  <c:v>44123</c:v>
                </c:pt>
                <c:pt idx="3401">
                  <c:v>44124</c:v>
                </c:pt>
                <c:pt idx="3402">
                  <c:v>44125</c:v>
                </c:pt>
                <c:pt idx="3403">
                  <c:v>44126</c:v>
                </c:pt>
                <c:pt idx="3404">
                  <c:v>44127</c:v>
                </c:pt>
                <c:pt idx="3405">
                  <c:v>44128</c:v>
                </c:pt>
                <c:pt idx="3406">
                  <c:v>44129</c:v>
                </c:pt>
                <c:pt idx="3407">
                  <c:v>44130</c:v>
                </c:pt>
                <c:pt idx="3408">
                  <c:v>44131</c:v>
                </c:pt>
                <c:pt idx="3409">
                  <c:v>44132</c:v>
                </c:pt>
                <c:pt idx="3410">
                  <c:v>44133</c:v>
                </c:pt>
                <c:pt idx="3411">
                  <c:v>44134</c:v>
                </c:pt>
                <c:pt idx="3412">
                  <c:v>44135</c:v>
                </c:pt>
                <c:pt idx="3413">
                  <c:v>44136</c:v>
                </c:pt>
                <c:pt idx="3414">
                  <c:v>44137</c:v>
                </c:pt>
                <c:pt idx="3415">
                  <c:v>44138</c:v>
                </c:pt>
                <c:pt idx="3416">
                  <c:v>44139</c:v>
                </c:pt>
                <c:pt idx="3417">
                  <c:v>44140</c:v>
                </c:pt>
                <c:pt idx="3418">
                  <c:v>44141</c:v>
                </c:pt>
                <c:pt idx="3419">
                  <c:v>44142</c:v>
                </c:pt>
                <c:pt idx="3420">
                  <c:v>44143</c:v>
                </c:pt>
                <c:pt idx="3421">
                  <c:v>44144</c:v>
                </c:pt>
                <c:pt idx="3422">
                  <c:v>44145</c:v>
                </c:pt>
                <c:pt idx="3423">
                  <c:v>44146</c:v>
                </c:pt>
                <c:pt idx="3424">
                  <c:v>44147</c:v>
                </c:pt>
                <c:pt idx="3425">
                  <c:v>44148</c:v>
                </c:pt>
                <c:pt idx="3426">
                  <c:v>44149</c:v>
                </c:pt>
                <c:pt idx="3427">
                  <c:v>44150</c:v>
                </c:pt>
                <c:pt idx="3428">
                  <c:v>44151</c:v>
                </c:pt>
                <c:pt idx="3429">
                  <c:v>44152</c:v>
                </c:pt>
                <c:pt idx="3430">
                  <c:v>44153</c:v>
                </c:pt>
                <c:pt idx="3431">
                  <c:v>44154</c:v>
                </c:pt>
                <c:pt idx="3432">
                  <c:v>44155</c:v>
                </c:pt>
                <c:pt idx="3433">
                  <c:v>44156</c:v>
                </c:pt>
                <c:pt idx="3434">
                  <c:v>44157</c:v>
                </c:pt>
                <c:pt idx="3435">
                  <c:v>44158</c:v>
                </c:pt>
                <c:pt idx="3436">
                  <c:v>44159</c:v>
                </c:pt>
                <c:pt idx="3437">
                  <c:v>44160</c:v>
                </c:pt>
                <c:pt idx="3438">
                  <c:v>44161</c:v>
                </c:pt>
                <c:pt idx="3439">
                  <c:v>44162</c:v>
                </c:pt>
                <c:pt idx="3440">
                  <c:v>44163</c:v>
                </c:pt>
                <c:pt idx="3441">
                  <c:v>44164</c:v>
                </c:pt>
                <c:pt idx="3442">
                  <c:v>44165</c:v>
                </c:pt>
                <c:pt idx="3443">
                  <c:v>44166</c:v>
                </c:pt>
                <c:pt idx="3444">
                  <c:v>44167</c:v>
                </c:pt>
                <c:pt idx="3445">
                  <c:v>44168</c:v>
                </c:pt>
                <c:pt idx="3446">
                  <c:v>44169</c:v>
                </c:pt>
                <c:pt idx="3447">
                  <c:v>44170</c:v>
                </c:pt>
                <c:pt idx="3448">
                  <c:v>44171</c:v>
                </c:pt>
                <c:pt idx="3449">
                  <c:v>44172</c:v>
                </c:pt>
                <c:pt idx="3450">
                  <c:v>44173</c:v>
                </c:pt>
                <c:pt idx="3451">
                  <c:v>44174</c:v>
                </c:pt>
                <c:pt idx="3452">
                  <c:v>44175</c:v>
                </c:pt>
                <c:pt idx="3453">
                  <c:v>44176</c:v>
                </c:pt>
                <c:pt idx="3454">
                  <c:v>44177</c:v>
                </c:pt>
                <c:pt idx="3455">
                  <c:v>44178</c:v>
                </c:pt>
                <c:pt idx="3456">
                  <c:v>44179</c:v>
                </c:pt>
                <c:pt idx="3457">
                  <c:v>44180</c:v>
                </c:pt>
                <c:pt idx="3458">
                  <c:v>44181</c:v>
                </c:pt>
                <c:pt idx="3459">
                  <c:v>44182</c:v>
                </c:pt>
                <c:pt idx="3460">
                  <c:v>44183</c:v>
                </c:pt>
                <c:pt idx="3461">
                  <c:v>44184</c:v>
                </c:pt>
                <c:pt idx="3462">
                  <c:v>44185</c:v>
                </c:pt>
                <c:pt idx="3463">
                  <c:v>44186</c:v>
                </c:pt>
                <c:pt idx="3464">
                  <c:v>44187</c:v>
                </c:pt>
                <c:pt idx="3465">
                  <c:v>44188</c:v>
                </c:pt>
                <c:pt idx="3466">
                  <c:v>44189</c:v>
                </c:pt>
                <c:pt idx="3467">
                  <c:v>44190</c:v>
                </c:pt>
                <c:pt idx="3468">
                  <c:v>44191</c:v>
                </c:pt>
                <c:pt idx="3469">
                  <c:v>44192</c:v>
                </c:pt>
                <c:pt idx="3470">
                  <c:v>44193</c:v>
                </c:pt>
                <c:pt idx="3471">
                  <c:v>44194</c:v>
                </c:pt>
                <c:pt idx="3472">
                  <c:v>44195</c:v>
                </c:pt>
                <c:pt idx="3473">
                  <c:v>44196</c:v>
                </c:pt>
                <c:pt idx="3474">
                  <c:v>44197</c:v>
                </c:pt>
                <c:pt idx="3475">
                  <c:v>44198</c:v>
                </c:pt>
                <c:pt idx="3476">
                  <c:v>44199</c:v>
                </c:pt>
                <c:pt idx="3477">
                  <c:v>44200</c:v>
                </c:pt>
                <c:pt idx="3478">
                  <c:v>44201</c:v>
                </c:pt>
                <c:pt idx="3479">
                  <c:v>44202</c:v>
                </c:pt>
                <c:pt idx="3480">
                  <c:v>44203</c:v>
                </c:pt>
                <c:pt idx="3481">
                  <c:v>44204</c:v>
                </c:pt>
                <c:pt idx="3482">
                  <c:v>44205</c:v>
                </c:pt>
                <c:pt idx="3483">
                  <c:v>44206</c:v>
                </c:pt>
                <c:pt idx="3484">
                  <c:v>44207</c:v>
                </c:pt>
                <c:pt idx="3485">
                  <c:v>44208</c:v>
                </c:pt>
                <c:pt idx="3486">
                  <c:v>44209</c:v>
                </c:pt>
                <c:pt idx="3487">
                  <c:v>44210</c:v>
                </c:pt>
                <c:pt idx="3488">
                  <c:v>44211</c:v>
                </c:pt>
                <c:pt idx="3489">
                  <c:v>44212</c:v>
                </c:pt>
                <c:pt idx="3490">
                  <c:v>44213</c:v>
                </c:pt>
                <c:pt idx="3491">
                  <c:v>44214</c:v>
                </c:pt>
                <c:pt idx="3492">
                  <c:v>44215</c:v>
                </c:pt>
                <c:pt idx="3493">
                  <c:v>44216</c:v>
                </c:pt>
                <c:pt idx="3494">
                  <c:v>44217</c:v>
                </c:pt>
                <c:pt idx="3495">
                  <c:v>44218</c:v>
                </c:pt>
                <c:pt idx="3496">
                  <c:v>44219</c:v>
                </c:pt>
                <c:pt idx="3497">
                  <c:v>44220</c:v>
                </c:pt>
                <c:pt idx="3498">
                  <c:v>44221</c:v>
                </c:pt>
                <c:pt idx="3499">
                  <c:v>44222</c:v>
                </c:pt>
                <c:pt idx="3500">
                  <c:v>44223</c:v>
                </c:pt>
                <c:pt idx="3501">
                  <c:v>44224</c:v>
                </c:pt>
                <c:pt idx="3502">
                  <c:v>44225</c:v>
                </c:pt>
                <c:pt idx="3503">
                  <c:v>44226</c:v>
                </c:pt>
                <c:pt idx="3504">
                  <c:v>44227</c:v>
                </c:pt>
                <c:pt idx="3505">
                  <c:v>44228</c:v>
                </c:pt>
                <c:pt idx="3506">
                  <c:v>44229</c:v>
                </c:pt>
                <c:pt idx="3507">
                  <c:v>44230</c:v>
                </c:pt>
                <c:pt idx="3508">
                  <c:v>44231</c:v>
                </c:pt>
                <c:pt idx="3509">
                  <c:v>44232</c:v>
                </c:pt>
                <c:pt idx="3510">
                  <c:v>44233</c:v>
                </c:pt>
                <c:pt idx="3511">
                  <c:v>44234</c:v>
                </c:pt>
                <c:pt idx="3512">
                  <c:v>44235</c:v>
                </c:pt>
                <c:pt idx="3513">
                  <c:v>44236</c:v>
                </c:pt>
                <c:pt idx="3514">
                  <c:v>44237</c:v>
                </c:pt>
                <c:pt idx="3515">
                  <c:v>44238</c:v>
                </c:pt>
                <c:pt idx="3516">
                  <c:v>44239</c:v>
                </c:pt>
                <c:pt idx="3517">
                  <c:v>44240</c:v>
                </c:pt>
                <c:pt idx="3518">
                  <c:v>44241</c:v>
                </c:pt>
                <c:pt idx="3519">
                  <c:v>44242</c:v>
                </c:pt>
                <c:pt idx="3520">
                  <c:v>44243</c:v>
                </c:pt>
                <c:pt idx="3521">
                  <c:v>44244</c:v>
                </c:pt>
                <c:pt idx="3522">
                  <c:v>44245</c:v>
                </c:pt>
                <c:pt idx="3523">
                  <c:v>44246</c:v>
                </c:pt>
                <c:pt idx="3524">
                  <c:v>44247</c:v>
                </c:pt>
                <c:pt idx="3525">
                  <c:v>44248</c:v>
                </c:pt>
                <c:pt idx="3526">
                  <c:v>44249</c:v>
                </c:pt>
                <c:pt idx="3527">
                  <c:v>44250</c:v>
                </c:pt>
                <c:pt idx="3528">
                  <c:v>44251</c:v>
                </c:pt>
                <c:pt idx="3529">
                  <c:v>44252</c:v>
                </c:pt>
                <c:pt idx="3530">
                  <c:v>44253</c:v>
                </c:pt>
                <c:pt idx="3531">
                  <c:v>44254</c:v>
                </c:pt>
                <c:pt idx="3532">
                  <c:v>44255</c:v>
                </c:pt>
                <c:pt idx="3533">
                  <c:v>44256</c:v>
                </c:pt>
                <c:pt idx="3534">
                  <c:v>44257</c:v>
                </c:pt>
                <c:pt idx="3535">
                  <c:v>44258</c:v>
                </c:pt>
                <c:pt idx="3536">
                  <c:v>44259</c:v>
                </c:pt>
                <c:pt idx="3537">
                  <c:v>44260</c:v>
                </c:pt>
                <c:pt idx="3538">
                  <c:v>44261</c:v>
                </c:pt>
                <c:pt idx="3539">
                  <c:v>44262</c:v>
                </c:pt>
                <c:pt idx="3540">
                  <c:v>44263</c:v>
                </c:pt>
                <c:pt idx="3541">
                  <c:v>44264</c:v>
                </c:pt>
                <c:pt idx="3542">
                  <c:v>44265</c:v>
                </c:pt>
                <c:pt idx="3543">
                  <c:v>44266</c:v>
                </c:pt>
                <c:pt idx="3544">
                  <c:v>44267</c:v>
                </c:pt>
                <c:pt idx="3545">
                  <c:v>44268</c:v>
                </c:pt>
                <c:pt idx="3546">
                  <c:v>44269</c:v>
                </c:pt>
                <c:pt idx="3547">
                  <c:v>44270</c:v>
                </c:pt>
                <c:pt idx="3548">
                  <c:v>44271</c:v>
                </c:pt>
                <c:pt idx="3549">
                  <c:v>44272</c:v>
                </c:pt>
                <c:pt idx="3550">
                  <c:v>44273</c:v>
                </c:pt>
                <c:pt idx="3551">
                  <c:v>44274</c:v>
                </c:pt>
                <c:pt idx="3552">
                  <c:v>44275</c:v>
                </c:pt>
                <c:pt idx="3553">
                  <c:v>44276</c:v>
                </c:pt>
                <c:pt idx="3554">
                  <c:v>44277</c:v>
                </c:pt>
                <c:pt idx="3555">
                  <c:v>44278</c:v>
                </c:pt>
                <c:pt idx="3556">
                  <c:v>44279</c:v>
                </c:pt>
                <c:pt idx="3557">
                  <c:v>44280</c:v>
                </c:pt>
                <c:pt idx="3558">
                  <c:v>44281</c:v>
                </c:pt>
                <c:pt idx="3559">
                  <c:v>44282</c:v>
                </c:pt>
                <c:pt idx="3560">
                  <c:v>44283</c:v>
                </c:pt>
                <c:pt idx="3561">
                  <c:v>44284</c:v>
                </c:pt>
                <c:pt idx="3562">
                  <c:v>44285</c:v>
                </c:pt>
                <c:pt idx="3563">
                  <c:v>44286</c:v>
                </c:pt>
                <c:pt idx="3564">
                  <c:v>44287</c:v>
                </c:pt>
                <c:pt idx="3565">
                  <c:v>44288</c:v>
                </c:pt>
                <c:pt idx="3566">
                  <c:v>44289</c:v>
                </c:pt>
                <c:pt idx="3567">
                  <c:v>44290</c:v>
                </c:pt>
                <c:pt idx="3568">
                  <c:v>44291</c:v>
                </c:pt>
                <c:pt idx="3569">
                  <c:v>44292</c:v>
                </c:pt>
                <c:pt idx="3570">
                  <c:v>44293</c:v>
                </c:pt>
                <c:pt idx="3571">
                  <c:v>44294</c:v>
                </c:pt>
                <c:pt idx="3572">
                  <c:v>44295</c:v>
                </c:pt>
                <c:pt idx="3573">
                  <c:v>44296</c:v>
                </c:pt>
                <c:pt idx="3574">
                  <c:v>44297</c:v>
                </c:pt>
                <c:pt idx="3575">
                  <c:v>44298</c:v>
                </c:pt>
                <c:pt idx="3576">
                  <c:v>44299</c:v>
                </c:pt>
                <c:pt idx="3577">
                  <c:v>44300</c:v>
                </c:pt>
                <c:pt idx="3578">
                  <c:v>44301</c:v>
                </c:pt>
                <c:pt idx="3579">
                  <c:v>44302</c:v>
                </c:pt>
                <c:pt idx="3580">
                  <c:v>44303</c:v>
                </c:pt>
                <c:pt idx="3581">
                  <c:v>44304</c:v>
                </c:pt>
                <c:pt idx="3582">
                  <c:v>44305</c:v>
                </c:pt>
                <c:pt idx="3583">
                  <c:v>44306</c:v>
                </c:pt>
                <c:pt idx="3584">
                  <c:v>44307</c:v>
                </c:pt>
                <c:pt idx="3585">
                  <c:v>44308</c:v>
                </c:pt>
                <c:pt idx="3586">
                  <c:v>44309</c:v>
                </c:pt>
                <c:pt idx="3587">
                  <c:v>44310</c:v>
                </c:pt>
                <c:pt idx="3588">
                  <c:v>44311</c:v>
                </c:pt>
                <c:pt idx="3589">
                  <c:v>44312</c:v>
                </c:pt>
                <c:pt idx="3590">
                  <c:v>44313</c:v>
                </c:pt>
                <c:pt idx="3591">
                  <c:v>44314</c:v>
                </c:pt>
                <c:pt idx="3592">
                  <c:v>44315</c:v>
                </c:pt>
                <c:pt idx="3593">
                  <c:v>44316</c:v>
                </c:pt>
                <c:pt idx="3594">
                  <c:v>44317</c:v>
                </c:pt>
                <c:pt idx="3595">
                  <c:v>44318</c:v>
                </c:pt>
                <c:pt idx="3596">
                  <c:v>44319</c:v>
                </c:pt>
                <c:pt idx="3597">
                  <c:v>44320</c:v>
                </c:pt>
                <c:pt idx="3598">
                  <c:v>44321</c:v>
                </c:pt>
                <c:pt idx="3599">
                  <c:v>44322</c:v>
                </c:pt>
                <c:pt idx="3600">
                  <c:v>44323</c:v>
                </c:pt>
                <c:pt idx="3601">
                  <c:v>44324</c:v>
                </c:pt>
                <c:pt idx="3602">
                  <c:v>44325</c:v>
                </c:pt>
                <c:pt idx="3603">
                  <c:v>44326</c:v>
                </c:pt>
                <c:pt idx="3604">
                  <c:v>44327</c:v>
                </c:pt>
                <c:pt idx="3605">
                  <c:v>44328</c:v>
                </c:pt>
                <c:pt idx="3606">
                  <c:v>44329</c:v>
                </c:pt>
                <c:pt idx="3607">
                  <c:v>44330</c:v>
                </c:pt>
                <c:pt idx="3608">
                  <c:v>44331</c:v>
                </c:pt>
                <c:pt idx="3609">
                  <c:v>44332</c:v>
                </c:pt>
                <c:pt idx="3610">
                  <c:v>44333</c:v>
                </c:pt>
                <c:pt idx="3611">
                  <c:v>44334</c:v>
                </c:pt>
                <c:pt idx="3612">
                  <c:v>44335</c:v>
                </c:pt>
                <c:pt idx="3613">
                  <c:v>44336</c:v>
                </c:pt>
                <c:pt idx="3614">
                  <c:v>44337</c:v>
                </c:pt>
                <c:pt idx="3615">
                  <c:v>44338</c:v>
                </c:pt>
                <c:pt idx="3616">
                  <c:v>44339</c:v>
                </c:pt>
                <c:pt idx="3617">
                  <c:v>44340</c:v>
                </c:pt>
                <c:pt idx="3618">
                  <c:v>44341</c:v>
                </c:pt>
                <c:pt idx="3619">
                  <c:v>44342</c:v>
                </c:pt>
                <c:pt idx="3620">
                  <c:v>44343</c:v>
                </c:pt>
                <c:pt idx="3621">
                  <c:v>44344</c:v>
                </c:pt>
                <c:pt idx="3622">
                  <c:v>44345</c:v>
                </c:pt>
                <c:pt idx="3623">
                  <c:v>44346</c:v>
                </c:pt>
                <c:pt idx="3624">
                  <c:v>44347</c:v>
                </c:pt>
                <c:pt idx="3625">
                  <c:v>44348</c:v>
                </c:pt>
                <c:pt idx="3626">
                  <c:v>44349</c:v>
                </c:pt>
                <c:pt idx="3627">
                  <c:v>44350</c:v>
                </c:pt>
                <c:pt idx="3628">
                  <c:v>44351</c:v>
                </c:pt>
                <c:pt idx="3629">
                  <c:v>44352</c:v>
                </c:pt>
                <c:pt idx="3630">
                  <c:v>44353</c:v>
                </c:pt>
                <c:pt idx="3631">
                  <c:v>44354</c:v>
                </c:pt>
                <c:pt idx="3632">
                  <c:v>44355</c:v>
                </c:pt>
                <c:pt idx="3633">
                  <c:v>44356</c:v>
                </c:pt>
                <c:pt idx="3634">
                  <c:v>44357</c:v>
                </c:pt>
                <c:pt idx="3635">
                  <c:v>44358</c:v>
                </c:pt>
                <c:pt idx="3636">
                  <c:v>44359</c:v>
                </c:pt>
                <c:pt idx="3637">
                  <c:v>44360</c:v>
                </c:pt>
                <c:pt idx="3638">
                  <c:v>44361</c:v>
                </c:pt>
                <c:pt idx="3639">
                  <c:v>44362</c:v>
                </c:pt>
                <c:pt idx="3640">
                  <c:v>44363</c:v>
                </c:pt>
                <c:pt idx="3641">
                  <c:v>44364</c:v>
                </c:pt>
                <c:pt idx="3642">
                  <c:v>44365</c:v>
                </c:pt>
                <c:pt idx="3643">
                  <c:v>44366</c:v>
                </c:pt>
                <c:pt idx="3644">
                  <c:v>44367</c:v>
                </c:pt>
                <c:pt idx="3645">
                  <c:v>44368</c:v>
                </c:pt>
                <c:pt idx="3646">
                  <c:v>44369</c:v>
                </c:pt>
                <c:pt idx="3647">
                  <c:v>44370</c:v>
                </c:pt>
                <c:pt idx="3648">
                  <c:v>44371</c:v>
                </c:pt>
                <c:pt idx="3649">
                  <c:v>44372</c:v>
                </c:pt>
                <c:pt idx="3650">
                  <c:v>44373</c:v>
                </c:pt>
                <c:pt idx="3651">
                  <c:v>44374</c:v>
                </c:pt>
                <c:pt idx="3652">
                  <c:v>44375</c:v>
                </c:pt>
                <c:pt idx="3653">
                  <c:v>44376</c:v>
                </c:pt>
                <c:pt idx="3654">
                  <c:v>44377</c:v>
                </c:pt>
                <c:pt idx="3655">
                  <c:v>44378</c:v>
                </c:pt>
                <c:pt idx="3656">
                  <c:v>44379</c:v>
                </c:pt>
                <c:pt idx="3657">
                  <c:v>44380</c:v>
                </c:pt>
                <c:pt idx="3658">
                  <c:v>44381</c:v>
                </c:pt>
                <c:pt idx="3659">
                  <c:v>44382</c:v>
                </c:pt>
                <c:pt idx="3660">
                  <c:v>44383</c:v>
                </c:pt>
                <c:pt idx="3661">
                  <c:v>44384</c:v>
                </c:pt>
                <c:pt idx="3662">
                  <c:v>44385</c:v>
                </c:pt>
                <c:pt idx="3663">
                  <c:v>44386</c:v>
                </c:pt>
                <c:pt idx="3664">
                  <c:v>44387</c:v>
                </c:pt>
                <c:pt idx="3665">
                  <c:v>44388</c:v>
                </c:pt>
                <c:pt idx="3666">
                  <c:v>44389</c:v>
                </c:pt>
                <c:pt idx="3667">
                  <c:v>44390</c:v>
                </c:pt>
                <c:pt idx="3668">
                  <c:v>44391</c:v>
                </c:pt>
                <c:pt idx="3669">
                  <c:v>44392</c:v>
                </c:pt>
                <c:pt idx="3670">
                  <c:v>44393</c:v>
                </c:pt>
                <c:pt idx="3671">
                  <c:v>44394</c:v>
                </c:pt>
                <c:pt idx="3672">
                  <c:v>44395</c:v>
                </c:pt>
                <c:pt idx="3673">
                  <c:v>44396</c:v>
                </c:pt>
                <c:pt idx="3674">
                  <c:v>44397</c:v>
                </c:pt>
                <c:pt idx="3675">
                  <c:v>44398</c:v>
                </c:pt>
                <c:pt idx="3676">
                  <c:v>44399</c:v>
                </c:pt>
                <c:pt idx="3677">
                  <c:v>44400</c:v>
                </c:pt>
                <c:pt idx="3678">
                  <c:v>44401</c:v>
                </c:pt>
                <c:pt idx="3679">
                  <c:v>44402</c:v>
                </c:pt>
                <c:pt idx="3680">
                  <c:v>44403</c:v>
                </c:pt>
                <c:pt idx="3681">
                  <c:v>44404</c:v>
                </c:pt>
                <c:pt idx="3682">
                  <c:v>44405</c:v>
                </c:pt>
                <c:pt idx="3683">
                  <c:v>44406</c:v>
                </c:pt>
                <c:pt idx="3684">
                  <c:v>44407</c:v>
                </c:pt>
                <c:pt idx="3685">
                  <c:v>44408</c:v>
                </c:pt>
                <c:pt idx="3686">
                  <c:v>44409</c:v>
                </c:pt>
                <c:pt idx="3687">
                  <c:v>44410</c:v>
                </c:pt>
                <c:pt idx="3688">
                  <c:v>44411</c:v>
                </c:pt>
                <c:pt idx="3689">
                  <c:v>44412</c:v>
                </c:pt>
                <c:pt idx="3690">
                  <c:v>44413</c:v>
                </c:pt>
                <c:pt idx="3691">
                  <c:v>44414</c:v>
                </c:pt>
                <c:pt idx="3692">
                  <c:v>44415</c:v>
                </c:pt>
                <c:pt idx="3693">
                  <c:v>44416</c:v>
                </c:pt>
                <c:pt idx="3694">
                  <c:v>44417</c:v>
                </c:pt>
                <c:pt idx="3695">
                  <c:v>44418</c:v>
                </c:pt>
                <c:pt idx="3696">
                  <c:v>44419</c:v>
                </c:pt>
                <c:pt idx="3697">
                  <c:v>44420</c:v>
                </c:pt>
                <c:pt idx="3698">
                  <c:v>44421</c:v>
                </c:pt>
                <c:pt idx="3699">
                  <c:v>44422</c:v>
                </c:pt>
                <c:pt idx="3700">
                  <c:v>44423</c:v>
                </c:pt>
                <c:pt idx="3701">
                  <c:v>44424</c:v>
                </c:pt>
                <c:pt idx="3702">
                  <c:v>44425</c:v>
                </c:pt>
                <c:pt idx="3703">
                  <c:v>44426</c:v>
                </c:pt>
                <c:pt idx="3704">
                  <c:v>44427</c:v>
                </c:pt>
                <c:pt idx="3705">
                  <c:v>44428</c:v>
                </c:pt>
                <c:pt idx="3706">
                  <c:v>44429</c:v>
                </c:pt>
                <c:pt idx="3707">
                  <c:v>44430</c:v>
                </c:pt>
                <c:pt idx="3708">
                  <c:v>44431</c:v>
                </c:pt>
                <c:pt idx="3709">
                  <c:v>44432</c:v>
                </c:pt>
                <c:pt idx="3710">
                  <c:v>44433</c:v>
                </c:pt>
                <c:pt idx="3711">
                  <c:v>44434</c:v>
                </c:pt>
                <c:pt idx="3712">
                  <c:v>44435</c:v>
                </c:pt>
                <c:pt idx="3713">
                  <c:v>44436</c:v>
                </c:pt>
                <c:pt idx="3714">
                  <c:v>44437</c:v>
                </c:pt>
                <c:pt idx="3715">
                  <c:v>44438</c:v>
                </c:pt>
                <c:pt idx="3716">
                  <c:v>44439</c:v>
                </c:pt>
                <c:pt idx="3717">
                  <c:v>44440</c:v>
                </c:pt>
                <c:pt idx="3718">
                  <c:v>44441</c:v>
                </c:pt>
                <c:pt idx="3719">
                  <c:v>44442</c:v>
                </c:pt>
                <c:pt idx="3720">
                  <c:v>44443</c:v>
                </c:pt>
                <c:pt idx="3721">
                  <c:v>44444</c:v>
                </c:pt>
                <c:pt idx="3722">
                  <c:v>44445</c:v>
                </c:pt>
                <c:pt idx="3723">
                  <c:v>44446</c:v>
                </c:pt>
                <c:pt idx="3724">
                  <c:v>44447</c:v>
                </c:pt>
                <c:pt idx="3725">
                  <c:v>44448</c:v>
                </c:pt>
                <c:pt idx="3726">
                  <c:v>44449</c:v>
                </c:pt>
                <c:pt idx="3727">
                  <c:v>44450</c:v>
                </c:pt>
                <c:pt idx="3728">
                  <c:v>44451</c:v>
                </c:pt>
                <c:pt idx="3729">
                  <c:v>44452</c:v>
                </c:pt>
                <c:pt idx="3730">
                  <c:v>44453</c:v>
                </c:pt>
                <c:pt idx="3731">
                  <c:v>44454</c:v>
                </c:pt>
                <c:pt idx="3732">
                  <c:v>44455</c:v>
                </c:pt>
                <c:pt idx="3733">
                  <c:v>44456</c:v>
                </c:pt>
                <c:pt idx="3734">
                  <c:v>44457</c:v>
                </c:pt>
                <c:pt idx="3735">
                  <c:v>44458</c:v>
                </c:pt>
                <c:pt idx="3736">
                  <c:v>44459</c:v>
                </c:pt>
                <c:pt idx="3737">
                  <c:v>44460</c:v>
                </c:pt>
                <c:pt idx="3738">
                  <c:v>44461</c:v>
                </c:pt>
                <c:pt idx="3739">
                  <c:v>44462</c:v>
                </c:pt>
                <c:pt idx="3740">
                  <c:v>44463</c:v>
                </c:pt>
                <c:pt idx="3741">
                  <c:v>44464</c:v>
                </c:pt>
                <c:pt idx="3742">
                  <c:v>44465</c:v>
                </c:pt>
                <c:pt idx="3743">
                  <c:v>44466</c:v>
                </c:pt>
                <c:pt idx="3744">
                  <c:v>44467</c:v>
                </c:pt>
                <c:pt idx="3745">
                  <c:v>44468</c:v>
                </c:pt>
                <c:pt idx="3746">
                  <c:v>44469</c:v>
                </c:pt>
                <c:pt idx="3747">
                  <c:v>44470</c:v>
                </c:pt>
                <c:pt idx="3748">
                  <c:v>44471</c:v>
                </c:pt>
                <c:pt idx="3749">
                  <c:v>44472</c:v>
                </c:pt>
                <c:pt idx="3750">
                  <c:v>44473</c:v>
                </c:pt>
                <c:pt idx="3751">
                  <c:v>44474</c:v>
                </c:pt>
                <c:pt idx="3752">
                  <c:v>44475</c:v>
                </c:pt>
                <c:pt idx="3753">
                  <c:v>44476</c:v>
                </c:pt>
                <c:pt idx="3754">
                  <c:v>44477</c:v>
                </c:pt>
                <c:pt idx="3755">
                  <c:v>44478</c:v>
                </c:pt>
                <c:pt idx="3756">
                  <c:v>44479</c:v>
                </c:pt>
                <c:pt idx="3757">
                  <c:v>44480</c:v>
                </c:pt>
                <c:pt idx="3758">
                  <c:v>44481</c:v>
                </c:pt>
                <c:pt idx="3759">
                  <c:v>44482</c:v>
                </c:pt>
                <c:pt idx="3760">
                  <c:v>44483</c:v>
                </c:pt>
                <c:pt idx="3761">
                  <c:v>44484</c:v>
                </c:pt>
                <c:pt idx="3762">
                  <c:v>44485</c:v>
                </c:pt>
                <c:pt idx="3763">
                  <c:v>44486</c:v>
                </c:pt>
                <c:pt idx="3764">
                  <c:v>44487</c:v>
                </c:pt>
                <c:pt idx="3765">
                  <c:v>44488</c:v>
                </c:pt>
                <c:pt idx="3766">
                  <c:v>44489</c:v>
                </c:pt>
                <c:pt idx="3767">
                  <c:v>44490</c:v>
                </c:pt>
                <c:pt idx="3768">
                  <c:v>44491</c:v>
                </c:pt>
                <c:pt idx="3769">
                  <c:v>44492</c:v>
                </c:pt>
                <c:pt idx="3770">
                  <c:v>44493</c:v>
                </c:pt>
                <c:pt idx="3771">
                  <c:v>44494</c:v>
                </c:pt>
                <c:pt idx="3772">
                  <c:v>44495</c:v>
                </c:pt>
                <c:pt idx="3773">
                  <c:v>44496</c:v>
                </c:pt>
                <c:pt idx="3774">
                  <c:v>44497</c:v>
                </c:pt>
                <c:pt idx="3775">
                  <c:v>44498</c:v>
                </c:pt>
                <c:pt idx="3776">
                  <c:v>44499</c:v>
                </c:pt>
                <c:pt idx="3777">
                  <c:v>44500</c:v>
                </c:pt>
                <c:pt idx="3778">
                  <c:v>44501</c:v>
                </c:pt>
                <c:pt idx="3779">
                  <c:v>44502</c:v>
                </c:pt>
                <c:pt idx="3780">
                  <c:v>44503</c:v>
                </c:pt>
                <c:pt idx="3781">
                  <c:v>44504</c:v>
                </c:pt>
                <c:pt idx="3782">
                  <c:v>44505</c:v>
                </c:pt>
                <c:pt idx="3783">
                  <c:v>44506</c:v>
                </c:pt>
                <c:pt idx="3784">
                  <c:v>44507</c:v>
                </c:pt>
                <c:pt idx="3785">
                  <c:v>44508</c:v>
                </c:pt>
                <c:pt idx="3786">
                  <c:v>44509</c:v>
                </c:pt>
                <c:pt idx="3787">
                  <c:v>44510</c:v>
                </c:pt>
                <c:pt idx="3788">
                  <c:v>44511</c:v>
                </c:pt>
                <c:pt idx="3789">
                  <c:v>44512</c:v>
                </c:pt>
                <c:pt idx="3790">
                  <c:v>44513</c:v>
                </c:pt>
                <c:pt idx="3791">
                  <c:v>44514</c:v>
                </c:pt>
                <c:pt idx="3792">
                  <c:v>44515</c:v>
                </c:pt>
                <c:pt idx="3793">
                  <c:v>44516</c:v>
                </c:pt>
                <c:pt idx="3794">
                  <c:v>44517</c:v>
                </c:pt>
                <c:pt idx="3795">
                  <c:v>44518</c:v>
                </c:pt>
                <c:pt idx="3796">
                  <c:v>44519</c:v>
                </c:pt>
                <c:pt idx="3797">
                  <c:v>44520</c:v>
                </c:pt>
                <c:pt idx="3798">
                  <c:v>44521</c:v>
                </c:pt>
                <c:pt idx="3799">
                  <c:v>44522</c:v>
                </c:pt>
                <c:pt idx="3800">
                  <c:v>44523</c:v>
                </c:pt>
                <c:pt idx="3801">
                  <c:v>44524</c:v>
                </c:pt>
                <c:pt idx="3802">
                  <c:v>44525</c:v>
                </c:pt>
                <c:pt idx="3803">
                  <c:v>44526</c:v>
                </c:pt>
                <c:pt idx="3804">
                  <c:v>44527</c:v>
                </c:pt>
                <c:pt idx="3805">
                  <c:v>44528</c:v>
                </c:pt>
                <c:pt idx="3806">
                  <c:v>44529</c:v>
                </c:pt>
                <c:pt idx="3807">
                  <c:v>44530</c:v>
                </c:pt>
                <c:pt idx="3808">
                  <c:v>44531</c:v>
                </c:pt>
                <c:pt idx="3809">
                  <c:v>44532</c:v>
                </c:pt>
                <c:pt idx="3810">
                  <c:v>44533</c:v>
                </c:pt>
                <c:pt idx="3811">
                  <c:v>44534</c:v>
                </c:pt>
                <c:pt idx="3812">
                  <c:v>44535</c:v>
                </c:pt>
                <c:pt idx="3813">
                  <c:v>44536</c:v>
                </c:pt>
                <c:pt idx="3814">
                  <c:v>44537</c:v>
                </c:pt>
                <c:pt idx="3815">
                  <c:v>44538</c:v>
                </c:pt>
                <c:pt idx="3816">
                  <c:v>44539</c:v>
                </c:pt>
                <c:pt idx="3817">
                  <c:v>44540</c:v>
                </c:pt>
                <c:pt idx="3818">
                  <c:v>44541</c:v>
                </c:pt>
                <c:pt idx="3819">
                  <c:v>44542</c:v>
                </c:pt>
                <c:pt idx="3820">
                  <c:v>44543</c:v>
                </c:pt>
                <c:pt idx="3821">
                  <c:v>44544</c:v>
                </c:pt>
                <c:pt idx="3822">
                  <c:v>44545</c:v>
                </c:pt>
                <c:pt idx="3823">
                  <c:v>44546</c:v>
                </c:pt>
                <c:pt idx="3824">
                  <c:v>44547</c:v>
                </c:pt>
                <c:pt idx="3825">
                  <c:v>44548</c:v>
                </c:pt>
                <c:pt idx="3826">
                  <c:v>44549</c:v>
                </c:pt>
                <c:pt idx="3827">
                  <c:v>44550</c:v>
                </c:pt>
                <c:pt idx="3828">
                  <c:v>44551</c:v>
                </c:pt>
                <c:pt idx="3829">
                  <c:v>44552</c:v>
                </c:pt>
                <c:pt idx="3830">
                  <c:v>44553</c:v>
                </c:pt>
                <c:pt idx="3831">
                  <c:v>44554</c:v>
                </c:pt>
                <c:pt idx="3832">
                  <c:v>44555</c:v>
                </c:pt>
                <c:pt idx="3833">
                  <c:v>44556</c:v>
                </c:pt>
                <c:pt idx="3834">
                  <c:v>44557</c:v>
                </c:pt>
                <c:pt idx="3835">
                  <c:v>44558</c:v>
                </c:pt>
                <c:pt idx="3836">
                  <c:v>44559</c:v>
                </c:pt>
                <c:pt idx="3837">
                  <c:v>44560</c:v>
                </c:pt>
                <c:pt idx="3838">
                  <c:v>44561</c:v>
                </c:pt>
                <c:pt idx="3839">
                  <c:v>44562</c:v>
                </c:pt>
                <c:pt idx="3840">
                  <c:v>44563</c:v>
                </c:pt>
                <c:pt idx="3841">
                  <c:v>44564</c:v>
                </c:pt>
                <c:pt idx="3842">
                  <c:v>44565</c:v>
                </c:pt>
                <c:pt idx="3843">
                  <c:v>44566</c:v>
                </c:pt>
                <c:pt idx="3844">
                  <c:v>44567</c:v>
                </c:pt>
                <c:pt idx="3845">
                  <c:v>44568</c:v>
                </c:pt>
                <c:pt idx="3846">
                  <c:v>44569</c:v>
                </c:pt>
                <c:pt idx="3847">
                  <c:v>44570</c:v>
                </c:pt>
                <c:pt idx="3848">
                  <c:v>44571</c:v>
                </c:pt>
                <c:pt idx="3849">
                  <c:v>44572</c:v>
                </c:pt>
                <c:pt idx="3850">
                  <c:v>44573</c:v>
                </c:pt>
                <c:pt idx="3851">
                  <c:v>44574</c:v>
                </c:pt>
                <c:pt idx="3852">
                  <c:v>44575</c:v>
                </c:pt>
                <c:pt idx="3853">
                  <c:v>44576</c:v>
                </c:pt>
                <c:pt idx="3854">
                  <c:v>44577</c:v>
                </c:pt>
                <c:pt idx="3855">
                  <c:v>44578</c:v>
                </c:pt>
                <c:pt idx="3856">
                  <c:v>44579</c:v>
                </c:pt>
                <c:pt idx="3857">
                  <c:v>44580</c:v>
                </c:pt>
                <c:pt idx="3858">
                  <c:v>44581</c:v>
                </c:pt>
                <c:pt idx="3859">
                  <c:v>44582</c:v>
                </c:pt>
                <c:pt idx="3860">
                  <c:v>44583</c:v>
                </c:pt>
                <c:pt idx="3861">
                  <c:v>44584</c:v>
                </c:pt>
                <c:pt idx="3862">
                  <c:v>44585</c:v>
                </c:pt>
                <c:pt idx="3863">
                  <c:v>44586</c:v>
                </c:pt>
                <c:pt idx="3864">
                  <c:v>44587</c:v>
                </c:pt>
                <c:pt idx="3865">
                  <c:v>44588</c:v>
                </c:pt>
                <c:pt idx="3866">
                  <c:v>44589</c:v>
                </c:pt>
                <c:pt idx="3867">
                  <c:v>44590</c:v>
                </c:pt>
                <c:pt idx="3868">
                  <c:v>44591</c:v>
                </c:pt>
                <c:pt idx="3869">
                  <c:v>44592</c:v>
                </c:pt>
                <c:pt idx="3870">
                  <c:v>44593</c:v>
                </c:pt>
                <c:pt idx="3871">
                  <c:v>44594</c:v>
                </c:pt>
                <c:pt idx="3872">
                  <c:v>44595</c:v>
                </c:pt>
                <c:pt idx="3873">
                  <c:v>44596</c:v>
                </c:pt>
                <c:pt idx="3874">
                  <c:v>44597</c:v>
                </c:pt>
                <c:pt idx="3875">
                  <c:v>44598</c:v>
                </c:pt>
                <c:pt idx="3876">
                  <c:v>44599</c:v>
                </c:pt>
                <c:pt idx="3877">
                  <c:v>44600</c:v>
                </c:pt>
                <c:pt idx="3878">
                  <c:v>44601</c:v>
                </c:pt>
                <c:pt idx="3879">
                  <c:v>44602</c:v>
                </c:pt>
                <c:pt idx="3880">
                  <c:v>44603</c:v>
                </c:pt>
                <c:pt idx="3881">
                  <c:v>44604</c:v>
                </c:pt>
                <c:pt idx="3882">
                  <c:v>44605</c:v>
                </c:pt>
                <c:pt idx="3883">
                  <c:v>44606</c:v>
                </c:pt>
                <c:pt idx="3884">
                  <c:v>44607</c:v>
                </c:pt>
                <c:pt idx="3885">
                  <c:v>44608</c:v>
                </c:pt>
                <c:pt idx="3886">
                  <c:v>44609</c:v>
                </c:pt>
                <c:pt idx="3887">
                  <c:v>44610</c:v>
                </c:pt>
                <c:pt idx="3888">
                  <c:v>44611</c:v>
                </c:pt>
                <c:pt idx="3889">
                  <c:v>44612</c:v>
                </c:pt>
                <c:pt idx="3890">
                  <c:v>44613</c:v>
                </c:pt>
                <c:pt idx="3891">
                  <c:v>44614</c:v>
                </c:pt>
                <c:pt idx="3892">
                  <c:v>44615</c:v>
                </c:pt>
                <c:pt idx="3893">
                  <c:v>44616</c:v>
                </c:pt>
                <c:pt idx="3894">
                  <c:v>44617</c:v>
                </c:pt>
                <c:pt idx="3895">
                  <c:v>44618</c:v>
                </c:pt>
                <c:pt idx="3896">
                  <c:v>44619</c:v>
                </c:pt>
                <c:pt idx="3897">
                  <c:v>44620</c:v>
                </c:pt>
                <c:pt idx="3898">
                  <c:v>44621</c:v>
                </c:pt>
                <c:pt idx="3899">
                  <c:v>44622</c:v>
                </c:pt>
                <c:pt idx="3900">
                  <c:v>44623</c:v>
                </c:pt>
                <c:pt idx="3901">
                  <c:v>44624</c:v>
                </c:pt>
                <c:pt idx="3902">
                  <c:v>44625</c:v>
                </c:pt>
                <c:pt idx="3903">
                  <c:v>44626</c:v>
                </c:pt>
                <c:pt idx="3904">
                  <c:v>44627</c:v>
                </c:pt>
                <c:pt idx="3905">
                  <c:v>44628</c:v>
                </c:pt>
                <c:pt idx="3906">
                  <c:v>44629</c:v>
                </c:pt>
                <c:pt idx="3907">
                  <c:v>44630</c:v>
                </c:pt>
                <c:pt idx="3908">
                  <c:v>44631</c:v>
                </c:pt>
                <c:pt idx="3909">
                  <c:v>44632</c:v>
                </c:pt>
                <c:pt idx="3910">
                  <c:v>44633</c:v>
                </c:pt>
                <c:pt idx="3911">
                  <c:v>44634</c:v>
                </c:pt>
                <c:pt idx="3912">
                  <c:v>44635</c:v>
                </c:pt>
                <c:pt idx="3913">
                  <c:v>44636</c:v>
                </c:pt>
                <c:pt idx="3914">
                  <c:v>44637</c:v>
                </c:pt>
                <c:pt idx="3915">
                  <c:v>44638</c:v>
                </c:pt>
                <c:pt idx="3916">
                  <c:v>44639</c:v>
                </c:pt>
                <c:pt idx="3917">
                  <c:v>44640</c:v>
                </c:pt>
                <c:pt idx="3918">
                  <c:v>44641</c:v>
                </c:pt>
                <c:pt idx="3919">
                  <c:v>44642</c:v>
                </c:pt>
                <c:pt idx="3920">
                  <c:v>44643</c:v>
                </c:pt>
                <c:pt idx="3921">
                  <c:v>44644</c:v>
                </c:pt>
                <c:pt idx="3922">
                  <c:v>44645</c:v>
                </c:pt>
                <c:pt idx="3923">
                  <c:v>44646</c:v>
                </c:pt>
                <c:pt idx="3924">
                  <c:v>44647</c:v>
                </c:pt>
                <c:pt idx="3925">
                  <c:v>44648</c:v>
                </c:pt>
                <c:pt idx="3926">
                  <c:v>44649</c:v>
                </c:pt>
                <c:pt idx="3927">
                  <c:v>44650</c:v>
                </c:pt>
                <c:pt idx="3928">
                  <c:v>44651</c:v>
                </c:pt>
                <c:pt idx="3929">
                  <c:v>44652</c:v>
                </c:pt>
                <c:pt idx="3930">
                  <c:v>44653</c:v>
                </c:pt>
                <c:pt idx="3931">
                  <c:v>44654</c:v>
                </c:pt>
                <c:pt idx="3932">
                  <c:v>44655</c:v>
                </c:pt>
                <c:pt idx="3933">
                  <c:v>44656</c:v>
                </c:pt>
                <c:pt idx="3934">
                  <c:v>44657</c:v>
                </c:pt>
                <c:pt idx="3935">
                  <c:v>44658</c:v>
                </c:pt>
                <c:pt idx="3936">
                  <c:v>44659</c:v>
                </c:pt>
                <c:pt idx="3937">
                  <c:v>44660</c:v>
                </c:pt>
                <c:pt idx="3938">
                  <c:v>44661</c:v>
                </c:pt>
                <c:pt idx="3939">
                  <c:v>44662</c:v>
                </c:pt>
                <c:pt idx="3940">
                  <c:v>44663</c:v>
                </c:pt>
                <c:pt idx="3941">
                  <c:v>44664</c:v>
                </c:pt>
                <c:pt idx="3942">
                  <c:v>44665</c:v>
                </c:pt>
                <c:pt idx="3943">
                  <c:v>44666</c:v>
                </c:pt>
                <c:pt idx="3944">
                  <c:v>44667</c:v>
                </c:pt>
                <c:pt idx="3945">
                  <c:v>44668</c:v>
                </c:pt>
                <c:pt idx="3946">
                  <c:v>44669</c:v>
                </c:pt>
                <c:pt idx="3947">
                  <c:v>44670</c:v>
                </c:pt>
                <c:pt idx="3948">
                  <c:v>44671</c:v>
                </c:pt>
                <c:pt idx="3949">
                  <c:v>44672</c:v>
                </c:pt>
                <c:pt idx="3950">
                  <c:v>44673</c:v>
                </c:pt>
                <c:pt idx="3951">
                  <c:v>44674</c:v>
                </c:pt>
                <c:pt idx="3952">
                  <c:v>44675</c:v>
                </c:pt>
                <c:pt idx="3953">
                  <c:v>44676</c:v>
                </c:pt>
                <c:pt idx="3954">
                  <c:v>44677</c:v>
                </c:pt>
                <c:pt idx="3955">
                  <c:v>44678</c:v>
                </c:pt>
                <c:pt idx="3956">
                  <c:v>44679</c:v>
                </c:pt>
                <c:pt idx="3957">
                  <c:v>44680</c:v>
                </c:pt>
                <c:pt idx="3958">
                  <c:v>44681</c:v>
                </c:pt>
                <c:pt idx="3959">
                  <c:v>44682</c:v>
                </c:pt>
                <c:pt idx="3960">
                  <c:v>44683</c:v>
                </c:pt>
                <c:pt idx="3961">
                  <c:v>44684</c:v>
                </c:pt>
                <c:pt idx="3962">
                  <c:v>44685</c:v>
                </c:pt>
                <c:pt idx="3963">
                  <c:v>44686</c:v>
                </c:pt>
                <c:pt idx="3964">
                  <c:v>44687</c:v>
                </c:pt>
                <c:pt idx="3965">
                  <c:v>44688</c:v>
                </c:pt>
                <c:pt idx="3966">
                  <c:v>44689</c:v>
                </c:pt>
                <c:pt idx="3967">
                  <c:v>44690</c:v>
                </c:pt>
                <c:pt idx="3968">
                  <c:v>44691</c:v>
                </c:pt>
                <c:pt idx="3969">
                  <c:v>44692</c:v>
                </c:pt>
                <c:pt idx="3970">
                  <c:v>44693</c:v>
                </c:pt>
                <c:pt idx="3971">
                  <c:v>44694</c:v>
                </c:pt>
                <c:pt idx="3972">
                  <c:v>44695</c:v>
                </c:pt>
                <c:pt idx="3973">
                  <c:v>44696</c:v>
                </c:pt>
                <c:pt idx="3974">
                  <c:v>44697</c:v>
                </c:pt>
                <c:pt idx="3975">
                  <c:v>44698</c:v>
                </c:pt>
                <c:pt idx="3976">
                  <c:v>44699</c:v>
                </c:pt>
                <c:pt idx="3977">
                  <c:v>44700</c:v>
                </c:pt>
                <c:pt idx="3978">
                  <c:v>44701</c:v>
                </c:pt>
                <c:pt idx="3979">
                  <c:v>44702</c:v>
                </c:pt>
                <c:pt idx="3980">
                  <c:v>44703</c:v>
                </c:pt>
                <c:pt idx="3981">
                  <c:v>44704</c:v>
                </c:pt>
                <c:pt idx="3982">
                  <c:v>44705</c:v>
                </c:pt>
                <c:pt idx="3983">
                  <c:v>44706</c:v>
                </c:pt>
                <c:pt idx="3984">
                  <c:v>44707</c:v>
                </c:pt>
                <c:pt idx="3985">
                  <c:v>44708</c:v>
                </c:pt>
                <c:pt idx="3986">
                  <c:v>44709</c:v>
                </c:pt>
                <c:pt idx="3987">
                  <c:v>44710</c:v>
                </c:pt>
                <c:pt idx="3988">
                  <c:v>44711</c:v>
                </c:pt>
                <c:pt idx="3989">
                  <c:v>44712</c:v>
                </c:pt>
                <c:pt idx="3990">
                  <c:v>44713</c:v>
                </c:pt>
                <c:pt idx="3991">
                  <c:v>44714</c:v>
                </c:pt>
                <c:pt idx="3992">
                  <c:v>44715</c:v>
                </c:pt>
                <c:pt idx="3993">
                  <c:v>44716</c:v>
                </c:pt>
                <c:pt idx="3994">
                  <c:v>44717</c:v>
                </c:pt>
                <c:pt idx="3995">
                  <c:v>44718</c:v>
                </c:pt>
                <c:pt idx="3996">
                  <c:v>44719</c:v>
                </c:pt>
                <c:pt idx="3997">
                  <c:v>44720</c:v>
                </c:pt>
                <c:pt idx="3998">
                  <c:v>44721</c:v>
                </c:pt>
                <c:pt idx="3999">
                  <c:v>44722</c:v>
                </c:pt>
                <c:pt idx="4000">
                  <c:v>44723</c:v>
                </c:pt>
                <c:pt idx="4001">
                  <c:v>44724</c:v>
                </c:pt>
                <c:pt idx="4002">
                  <c:v>44725</c:v>
                </c:pt>
                <c:pt idx="4003">
                  <c:v>44726</c:v>
                </c:pt>
                <c:pt idx="4004">
                  <c:v>44727</c:v>
                </c:pt>
                <c:pt idx="4005">
                  <c:v>44728</c:v>
                </c:pt>
                <c:pt idx="4006">
                  <c:v>44729</c:v>
                </c:pt>
                <c:pt idx="4007">
                  <c:v>44730</c:v>
                </c:pt>
                <c:pt idx="4008">
                  <c:v>44731</c:v>
                </c:pt>
                <c:pt idx="4009">
                  <c:v>44732</c:v>
                </c:pt>
                <c:pt idx="4010">
                  <c:v>44733</c:v>
                </c:pt>
                <c:pt idx="4011">
                  <c:v>44734</c:v>
                </c:pt>
                <c:pt idx="4012">
                  <c:v>44735</c:v>
                </c:pt>
                <c:pt idx="4013">
                  <c:v>44736</c:v>
                </c:pt>
                <c:pt idx="4014">
                  <c:v>44737</c:v>
                </c:pt>
                <c:pt idx="4015">
                  <c:v>44738</c:v>
                </c:pt>
                <c:pt idx="4016">
                  <c:v>44739</c:v>
                </c:pt>
                <c:pt idx="4017">
                  <c:v>44740</c:v>
                </c:pt>
                <c:pt idx="4018">
                  <c:v>44741</c:v>
                </c:pt>
                <c:pt idx="4019">
                  <c:v>44742</c:v>
                </c:pt>
                <c:pt idx="4020">
                  <c:v>44743</c:v>
                </c:pt>
                <c:pt idx="4021">
                  <c:v>44744</c:v>
                </c:pt>
                <c:pt idx="4022">
                  <c:v>44745</c:v>
                </c:pt>
                <c:pt idx="4023">
                  <c:v>44746</c:v>
                </c:pt>
                <c:pt idx="4024">
                  <c:v>44747</c:v>
                </c:pt>
                <c:pt idx="4025">
                  <c:v>44748</c:v>
                </c:pt>
                <c:pt idx="4026">
                  <c:v>44749</c:v>
                </c:pt>
                <c:pt idx="4027">
                  <c:v>44750</c:v>
                </c:pt>
                <c:pt idx="4028">
                  <c:v>44751</c:v>
                </c:pt>
                <c:pt idx="4029">
                  <c:v>44752</c:v>
                </c:pt>
                <c:pt idx="4030">
                  <c:v>44753</c:v>
                </c:pt>
                <c:pt idx="4031">
                  <c:v>44754</c:v>
                </c:pt>
                <c:pt idx="4032">
                  <c:v>44755</c:v>
                </c:pt>
                <c:pt idx="4033">
                  <c:v>44756</c:v>
                </c:pt>
                <c:pt idx="4034">
                  <c:v>44757</c:v>
                </c:pt>
                <c:pt idx="4035">
                  <c:v>44758</c:v>
                </c:pt>
                <c:pt idx="4036">
                  <c:v>44759</c:v>
                </c:pt>
                <c:pt idx="4037">
                  <c:v>44760</c:v>
                </c:pt>
                <c:pt idx="4038">
                  <c:v>44761</c:v>
                </c:pt>
                <c:pt idx="4039">
                  <c:v>44762</c:v>
                </c:pt>
                <c:pt idx="4040">
                  <c:v>44763</c:v>
                </c:pt>
                <c:pt idx="4041">
                  <c:v>44764</c:v>
                </c:pt>
                <c:pt idx="4042">
                  <c:v>44765</c:v>
                </c:pt>
                <c:pt idx="4043">
                  <c:v>44766</c:v>
                </c:pt>
                <c:pt idx="4044">
                  <c:v>44767</c:v>
                </c:pt>
                <c:pt idx="4045">
                  <c:v>44768</c:v>
                </c:pt>
                <c:pt idx="4046">
                  <c:v>44769</c:v>
                </c:pt>
                <c:pt idx="4047">
                  <c:v>44770</c:v>
                </c:pt>
                <c:pt idx="4048">
                  <c:v>44771</c:v>
                </c:pt>
                <c:pt idx="4049">
                  <c:v>44772</c:v>
                </c:pt>
                <c:pt idx="4050">
                  <c:v>44773</c:v>
                </c:pt>
                <c:pt idx="4051">
                  <c:v>44774</c:v>
                </c:pt>
                <c:pt idx="4052">
                  <c:v>44775</c:v>
                </c:pt>
                <c:pt idx="4053">
                  <c:v>44776</c:v>
                </c:pt>
                <c:pt idx="4054">
                  <c:v>44777</c:v>
                </c:pt>
                <c:pt idx="4055">
                  <c:v>44778</c:v>
                </c:pt>
                <c:pt idx="4056">
                  <c:v>44779</c:v>
                </c:pt>
                <c:pt idx="4057">
                  <c:v>44780</c:v>
                </c:pt>
                <c:pt idx="4058">
                  <c:v>44781</c:v>
                </c:pt>
                <c:pt idx="4059">
                  <c:v>44782</c:v>
                </c:pt>
                <c:pt idx="4060">
                  <c:v>44783</c:v>
                </c:pt>
                <c:pt idx="4061">
                  <c:v>44784</c:v>
                </c:pt>
                <c:pt idx="4062">
                  <c:v>44785</c:v>
                </c:pt>
                <c:pt idx="4063">
                  <c:v>44786</c:v>
                </c:pt>
                <c:pt idx="4064">
                  <c:v>44787</c:v>
                </c:pt>
                <c:pt idx="4065">
                  <c:v>44788</c:v>
                </c:pt>
                <c:pt idx="4066">
                  <c:v>44789</c:v>
                </c:pt>
                <c:pt idx="4067">
                  <c:v>44790</c:v>
                </c:pt>
                <c:pt idx="4068">
                  <c:v>44791</c:v>
                </c:pt>
                <c:pt idx="4069">
                  <c:v>44792</c:v>
                </c:pt>
                <c:pt idx="4070">
                  <c:v>44793</c:v>
                </c:pt>
                <c:pt idx="4071">
                  <c:v>44794</c:v>
                </c:pt>
                <c:pt idx="4072">
                  <c:v>44795</c:v>
                </c:pt>
                <c:pt idx="4073">
                  <c:v>44796</c:v>
                </c:pt>
                <c:pt idx="4074">
                  <c:v>44797</c:v>
                </c:pt>
                <c:pt idx="4075">
                  <c:v>44798</c:v>
                </c:pt>
                <c:pt idx="4076">
                  <c:v>44799</c:v>
                </c:pt>
                <c:pt idx="4077">
                  <c:v>44800</c:v>
                </c:pt>
                <c:pt idx="4078">
                  <c:v>44801</c:v>
                </c:pt>
                <c:pt idx="4079">
                  <c:v>44802</c:v>
                </c:pt>
                <c:pt idx="4080">
                  <c:v>44803</c:v>
                </c:pt>
                <c:pt idx="4081">
                  <c:v>44804</c:v>
                </c:pt>
                <c:pt idx="4082">
                  <c:v>44805</c:v>
                </c:pt>
                <c:pt idx="4083">
                  <c:v>44806</c:v>
                </c:pt>
                <c:pt idx="4084">
                  <c:v>44807</c:v>
                </c:pt>
                <c:pt idx="4085">
                  <c:v>44808</c:v>
                </c:pt>
                <c:pt idx="4086">
                  <c:v>44809</c:v>
                </c:pt>
                <c:pt idx="4087">
                  <c:v>44810</c:v>
                </c:pt>
                <c:pt idx="4088">
                  <c:v>44811</c:v>
                </c:pt>
                <c:pt idx="4089">
                  <c:v>44812</c:v>
                </c:pt>
                <c:pt idx="4090">
                  <c:v>44813</c:v>
                </c:pt>
                <c:pt idx="4091">
                  <c:v>44814</c:v>
                </c:pt>
                <c:pt idx="4092">
                  <c:v>44815</c:v>
                </c:pt>
                <c:pt idx="4093">
                  <c:v>44816</c:v>
                </c:pt>
                <c:pt idx="4094">
                  <c:v>44817</c:v>
                </c:pt>
                <c:pt idx="4095">
                  <c:v>44818</c:v>
                </c:pt>
                <c:pt idx="4096">
                  <c:v>44819</c:v>
                </c:pt>
                <c:pt idx="4097">
                  <c:v>44820</c:v>
                </c:pt>
                <c:pt idx="4098">
                  <c:v>44821</c:v>
                </c:pt>
                <c:pt idx="4099">
                  <c:v>44822</c:v>
                </c:pt>
                <c:pt idx="4100">
                  <c:v>44823</c:v>
                </c:pt>
                <c:pt idx="4101">
                  <c:v>44824</c:v>
                </c:pt>
                <c:pt idx="4102">
                  <c:v>44825</c:v>
                </c:pt>
                <c:pt idx="4103">
                  <c:v>44826</c:v>
                </c:pt>
                <c:pt idx="4104">
                  <c:v>44827</c:v>
                </c:pt>
                <c:pt idx="4105">
                  <c:v>44828</c:v>
                </c:pt>
                <c:pt idx="4106">
                  <c:v>44829</c:v>
                </c:pt>
                <c:pt idx="4107">
                  <c:v>44830</c:v>
                </c:pt>
                <c:pt idx="4108">
                  <c:v>44831</c:v>
                </c:pt>
                <c:pt idx="4109">
                  <c:v>44832</c:v>
                </c:pt>
                <c:pt idx="4110">
                  <c:v>44833</c:v>
                </c:pt>
                <c:pt idx="4111">
                  <c:v>44834</c:v>
                </c:pt>
                <c:pt idx="4112">
                  <c:v>44835</c:v>
                </c:pt>
                <c:pt idx="4113">
                  <c:v>44836</c:v>
                </c:pt>
                <c:pt idx="4114">
                  <c:v>44837</c:v>
                </c:pt>
                <c:pt idx="4115">
                  <c:v>44838</c:v>
                </c:pt>
                <c:pt idx="4116">
                  <c:v>44839</c:v>
                </c:pt>
                <c:pt idx="4117">
                  <c:v>44840</c:v>
                </c:pt>
                <c:pt idx="4118">
                  <c:v>44841</c:v>
                </c:pt>
                <c:pt idx="4119">
                  <c:v>44842</c:v>
                </c:pt>
                <c:pt idx="4120">
                  <c:v>44843</c:v>
                </c:pt>
                <c:pt idx="4121">
                  <c:v>44844</c:v>
                </c:pt>
                <c:pt idx="4122">
                  <c:v>44845</c:v>
                </c:pt>
                <c:pt idx="4123">
                  <c:v>44846</c:v>
                </c:pt>
                <c:pt idx="4124">
                  <c:v>44847</c:v>
                </c:pt>
                <c:pt idx="4125">
                  <c:v>44848</c:v>
                </c:pt>
                <c:pt idx="4126">
                  <c:v>44849</c:v>
                </c:pt>
                <c:pt idx="4127">
                  <c:v>44850</c:v>
                </c:pt>
                <c:pt idx="4128">
                  <c:v>44851</c:v>
                </c:pt>
                <c:pt idx="4129">
                  <c:v>44852</c:v>
                </c:pt>
                <c:pt idx="4130">
                  <c:v>44853</c:v>
                </c:pt>
                <c:pt idx="4131">
                  <c:v>44854</c:v>
                </c:pt>
                <c:pt idx="4132">
                  <c:v>44855</c:v>
                </c:pt>
                <c:pt idx="4133">
                  <c:v>44856</c:v>
                </c:pt>
                <c:pt idx="4134">
                  <c:v>44857</c:v>
                </c:pt>
                <c:pt idx="4135">
                  <c:v>44858</c:v>
                </c:pt>
                <c:pt idx="4136">
                  <c:v>44859</c:v>
                </c:pt>
                <c:pt idx="4137">
                  <c:v>44860</c:v>
                </c:pt>
                <c:pt idx="4138">
                  <c:v>44861</c:v>
                </c:pt>
                <c:pt idx="4139">
                  <c:v>44862</c:v>
                </c:pt>
                <c:pt idx="4140">
                  <c:v>44863</c:v>
                </c:pt>
                <c:pt idx="4141">
                  <c:v>44864</c:v>
                </c:pt>
                <c:pt idx="4142">
                  <c:v>44865</c:v>
                </c:pt>
                <c:pt idx="4143">
                  <c:v>44866</c:v>
                </c:pt>
                <c:pt idx="4144">
                  <c:v>44867</c:v>
                </c:pt>
                <c:pt idx="4145">
                  <c:v>44868</c:v>
                </c:pt>
                <c:pt idx="4146">
                  <c:v>44869</c:v>
                </c:pt>
                <c:pt idx="4147">
                  <c:v>44870</c:v>
                </c:pt>
                <c:pt idx="4148">
                  <c:v>44871</c:v>
                </c:pt>
                <c:pt idx="4149">
                  <c:v>44872</c:v>
                </c:pt>
                <c:pt idx="4150">
                  <c:v>44873</c:v>
                </c:pt>
                <c:pt idx="4151">
                  <c:v>44874</c:v>
                </c:pt>
                <c:pt idx="4152">
                  <c:v>44875</c:v>
                </c:pt>
                <c:pt idx="4153">
                  <c:v>44876</c:v>
                </c:pt>
                <c:pt idx="4154">
                  <c:v>44877</c:v>
                </c:pt>
                <c:pt idx="4155">
                  <c:v>44878</c:v>
                </c:pt>
                <c:pt idx="4156">
                  <c:v>44879</c:v>
                </c:pt>
                <c:pt idx="4157">
                  <c:v>44880</c:v>
                </c:pt>
                <c:pt idx="4158">
                  <c:v>44881</c:v>
                </c:pt>
                <c:pt idx="4159">
                  <c:v>44882</c:v>
                </c:pt>
                <c:pt idx="4160">
                  <c:v>44883</c:v>
                </c:pt>
                <c:pt idx="4161">
                  <c:v>44884</c:v>
                </c:pt>
                <c:pt idx="4162">
                  <c:v>44885</c:v>
                </c:pt>
                <c:pt idx="4163">
                  <c:v>44886</c:v>
                </c:pt>
                <c:pt idx="4164">
                  <c:v>44887</c:v>
                </c:pt>
                <c:pt idx="4165">
                  <c:v>44888</c:v>
                </c:pt>
                <c:pt idx="4166">
                  <c:v>44889</c:v>
                </c:pt>
                <c:pt idx="4167">
                  <c:v>44890</c:v>
                </c:pt>
                <c:pt idx="4168">
                  <c:v>44891</c:v>
                </c:pt>
                <c:pt idx="4169">
                  <c:v>44892</c:v>
                </c:pt>
                <c:pt idx="4170">
                  <c:v>44893</c:v>
                </c:pt>
                <c:pt idx="4171">
                  <c:v>44894</c:v>
                </c:pt>
                <c:pt idx="4172">
                  <c:v>44895</c:v>
                </c:pt>
                <c:pt idx="4173">
                  <c:v>44896</c:v>
                </c:pt>
                <c:pt idx="4174">
                  <c:v>44897</c:v>
                </c:pt>
                <c:pt idx="4175">
                  <c:v>44898</c:v>
                </c:pt>
                <c:pt idx="4176">
                  <c:v>44899</c:v>
                </c:pt>
                <c:pt idx="4177">
                  <c:v>44900</c:v>
                </c:pt>
                <c:pt idx="4178">
                  <c:v>44901</c:v>
                </c:pt>
                <c:pt idx="4179">
                  <c:v>44902</c:v>
                </c:pt>
                <c:pt idx="4180">
                  <c:v>44903</c:v>
                </c:pt>
                <c:pt idx="4181">
                  <c:v>44904</c:v>
                </c:pt>
                <c:pt idx="4182">
                  <c:v>44905</c:v>
                </c:pt>
                <c:pt idx="4183">
                  <c:v>44906</c:v>
                </c:pt>
                <c:pt idx="4184">
                  <c:v>44907</c:v>
                </c:pt>
                <c:pt idx="4185">
                  <c:v>44908</c:v>
                </c:pt>
                <c:pt idx="4186">
                  <c:v>44909</c:v>
                </c:pt>
                <c:pt idx="4187">
                  <c:v>44910</c:v>
                </c:pt>
                <c:pt idx="4188">
                  <c:v>44911</c:v>
                </c:pt>
                <c:pt idx="4189">
                  <c:v>44912</c:v>
                </c:pt>
                <c:pt idx="4190">
                  <c:v>44913</c:v>
                </c:pt>
                <c:pt idx="4191">
                  <c:v>44914</c:v>
                </c:pt>
                <c:pt idx="4192">
                  <c:v>44915</c:v>
                </c:pt>
                <c:pt idx="4193">
                  <c:v>44916</c:v>
                </c:pt>
                <c:pt idx="4194">
                  <c:v>44917</c:v>
                </c:pt>
                <c:pt idx="4195">
                  <c:v>44918</c:v>
                </c:pt>
                <c:pt idx="4196">
                  <c:v>44919</c:v>
                </c:pt>
                <c:pt idx="4197">
                  <c:v>44920</c:v>
                </c:pt>
                <c:pt idx="4198">
                  <c:v>44921</c:v>
                </c:pt>
                <c:pt idx="4199">
                  <c:v>44922</c:v>
                </c:pt>
                <c:pt idx="4200">
                  <c:v>44923</c:v>
                </c:pt>
                <c:pt idx="4201">
                  <c:v>44924</c:v>
                </c:pt>
                <c:pt idx="4202">
                  <c:v>44925</c:v>
                </c:pt>
                <c:pt idx="4203">
                  <c:v>44926</c:v>
                </c:pt>
                <c:pt idx="4204">
                  <c:v>44927</c:v>
                </c:pt>
                <c:pt idx="4205">
                  <c:v>44928</c:v>
                </c:pt>
                <c:pt idx="4206">
                  <c:v>44929</c:v>
                </c:pt>
                <c:pt idx="4207">
                  <c:v>44930</c:v>
                </c:pt>
                <c:pt idx="4208">
                  <c:v>44931</c:v>
                </c:pt>
                <c:pt idx="4209">
                  <c:v>44932</c:v>
                </c:pt>
                <c:pt idx="4210">
                  <c:v>44933</c:v>
                </c:pt>
                <c:pt idx="4211">
                  <c:v>44934</c:v>
                </c:pt>
                <c:pt idx="4212">
                  <c:v>44935</c:v>
                </c:pt>
                <c:pt idx="4213">
                  <c:v>44936</c:v>
                </c:pt>
                <c:pt idx="4214">
                  <c:v>44937</c:v>
                </c:pt>
                <c:pt idx="4215">
                  <c:v>44938</c:v>
                </c:pt>
                <c:pt idx="4216">
                  <c:v>44939</c:v>
                </c:pt>
                <c:pt idx="4217">
                  <c:v>44940</c:v>
                </c:pt>
                <c:pt idx="4218">
                  <c:v>44941</c:v>
                </c:pt>
                <c:pt idx="4219">
                  <c:v>44942</c:v>
                </c:pt>
                <c:pt idx="4220">
                  <c:v>44943</c:v>
                </c:pt>
                <c:pt idx="4221">
                  <c:v>44944</c:v>
                </c:pt>
                <c:pt idx="4222">
                  <c:v>44945</c:v>
                </c:pt>
                <c:pt idx="4223">
                  <c:v>44946</c:v>
                </c:pt>
                <c:pt idx="4224">
                  <c:v>44947</c:v>
                </c:pt>
                <c:pt idx="4225">
                  <c:v>44948</c:v>
                </c:pt>
                <c:pt idx="4226">
                  <c:v>44949</c:v>
                </c:pt>
                <c:pt idx="4227">
                  <c:v>44950</c:v>
                </c:pt>
                <c:pt idx="4228">
                  <c:v>44951</c:v>
                </c:pt>
                <c:pt idx="4229">
                  <c:v>44952</c:v>
                </c:pt>
                <c:pt idx="4230">
                  <c:v>44953</c:v>
                </c:pt>
                <c:pt idx="4231">
                  <c:v>44954</c:v>
                </c:pt>
                <c:pt idx="4232">
                  <c:v>44955</c:v>
                </c:pt>
                <c:pt idx="4233">
                  <c:v>44956</c:v>
                </c:pt>
                <c:pt idx="4234">
                  <c:v>44957</c:v>
                </c:pt>
                <c:pt idx="4235">
                  <c:v>44958</c:v>
                </c:pt>
                <c:pt idx="4236">
                  <c:v>44959</c:v>
                </c:pt>
                <c:pt idx="4237">
                  <c:v>44960</c:v>
                </c:pt>
                <c:pt idx="4238">
                  <c:v>44961</c:v>
                </c:pt>
                <c:pt idx="4239">
                  <c:v>44962</c:v>
                </c:pt>
                <c:pt idx="4240">
                  <c:v>44963</c:v>
                </c:pt>
                <c:pt idx="4241">
                  <c:v>44964</c:v>
                </c:pt>
                <c:pt idx="4242">
                  <c:v>44965</c:v>
                </c:pt>
                <c:pt idx="4243">
                  <c:v>44966</c:v>
                </c:pt>
                <c:pt idx="4244">
                  <c:v>44967</c:v>
                </c:pt>
                <c:pt idx="4245">
                  <c:v>44968</c:v>
                </c:pt>
                <c:pt idx="4246">
                  <c:v>44969</c:v>
                </c:pt>
                <c:pt idx="4247">
                  <c:v>44970</c:v>
                </c:pt>
                <c:pt idx="4248">
                  <c:v>44971</c:v>
                </c:pt>
                <c:pt idx="4249">
                  <c:v>44972</c:v>
                </c:pt>
                <c:pt idx="4250">
                  <c:v>44973</c:v>
                </c:pt>
                <c:pt idx="4251">
                  <c:v>44974</c:v>
                </c:pt>
                <c:pt idx="4252">
                  <c:v>44975</c:v>
                </c:pt>
                <c:pt idx="4253">
                  <c:v>44976</c:v>
                </c:pt>
                <c:pt idx="4254">
                  <c:v>44977</c:v>
                </c:pt>
                <c:pt idx="4255">
                  <c:v>44978</c:v>
                </c:pt>
                <c:pt idx="4256">
                  <c:v>44979</c:v>
                </c:pt>
                <c:pt idx="4257">
                  <c:v>44980</c:v>
                </c:pt>
                <c:pt idx="4258">
                  <c:v>44981</c:v>
                </c:pt>
                <c:pt idx="4259">
                  <c:v>44982</c:v>
                </c:pt>
                <c:pt idx="4260">
                  <c:v>44983</c:v>
                </c:pt>
                <c:pt idx="4261">
                  <c:v>44984</c:v>
                </c:pt>
                <c:pt idx="4262">
                  <c:v>44985</c:v>
                </c:pt>
                <c:pt idx="4263">
                  <c:v>44986</c:v>
                </c:pt>
                <c:pt idx="4264">
                  <c:v>44987</c:v>
                </c:pt>
                <c:pt idx="4265">
                  <c:v>44988</c:v>
                </c:pt>
                <c:pt idx="4266">
                  <c:v>44989</c:v>
                </c:pt>
                <c:pt idx="4267">
                  <c:v>44990</c:v>
                </c:pt>
                <c:pt idx="4268">
                  <c:v>44991</c:v>
                </c:pt>
                <c:pt idx="4269">
                  <c:v>44992</c:v>
                </c:pt>
                <c:pt idx="4270">
                  <c:v>44993</c:v>
                </c:pt>
                <c:pt idx="4271">
                  <c:v>44994</c:v>
                </c:pt>
                <c:pt idx="4272">
                  <c:v>44995</c:v>
                </c:pt>
                <c:pt idx="4273">
                  <c:v>44996</c:v>
                </c:pt>
                <c:pt idx="4274">
                  <c:v>44997</c:v>
                </c:pt>
                <c:pt idx="4275">
                  <c:v>44998</c:v>
                </c:pt>
                <c:pt idx="4276">
                  <c:v>44999</c:v>
                </c:pt>
                <c:pt idx="4277">
                  <c:v>45000</c:v>
                </c:pt>
                <c:pt idx="4278">
                  <c:v>45001</c:v>
                </c:pt>
                <c:pt idx="4279">
                  <c:v>45002</c:v>
                </c:pt>
                <c:pt idx="4280">
                  <c:v>45003</c:v>
                </c:pt>
                <c:pt idx="4281">
                  <c:v>45004</c:v>
                </c:pt>
                <c:pt idx="4282">
                  <c:v>45005</c:v>
                </c:pt>
                <c:pt idx="4283">
                  <c:v>45006</c:v>
                </c:pt>
                <c:pt idx="4284">
                  <c:v>45007</c:v>
                </c:pt>
                <c:pt idx="4285">
                  <c:v>45008</c:v>
                </c:pt>
                <c:pt idx="4286">
                  <c:v>45009</c:v>
                </c:pt>
                <c:pt idx="4287">
                  <c:v>45010</c:v>
                </c:pt>
                <c:pt idx="4288">
                  <c:v>45011</c:v>
                </c:pt>
                <c:pt idx="4289">
                  <c:v>45012</c:v>
                </c:pt>
                <c:pt idx="4290">
                  <c:v>45013</c:v>
                </c:pt>
                <c:pt idx="4291">
                  <c:v>45014</c:v>
                </c:pt>
                <c:pt idx="4292">
                  <c:v>45015</c:v>
                </c:pt>
                <c:pt idx="4293">
                  <c:v>45016</c:v>
                </c:pt>
                <c:pt idx="4294">
                  <c:v>45017</c:v>
                </c:pt>
                <c:pt idx="4295">
                  <c:v>45018</c:v>
                </c:pt>
                <c:pt idx="4296">
                  <c:v>45019</c:v>
                </c:pt>
                <c:pt idx="4297">
                  <c:v>45020</c:v>
                </c:pt>
                <c:pt idx="4298">
                  <c:v>45021</c:v>
                </c:pt>
                <c:pt idx="4299">
                  <c:v>45022</c:v>
                </c:pt>
                <c:pt idx="4300">
                  <c:v>45023</c:v>
                </c:pt>
                <c:pt idx="4301">
                  <c:v>45024</c:v>
                </c:pt>
                <c:pt idx="4302">
                  <c:v>45025</c:v>
                </c:pt>
                <c:pt idx="4303">
                  <c:v>45026</c:v>
                </c:pt>
                <c:pt idx="4304">
                  <c:v>45027</c:v>
                </c:pt>
                <c:pt idx="4305">
                  <c:v>45028</c:v>
                </c:pt>
                <c:pt idx="4306">
                  <c:v>45029</c:v>
                </c:pt>
                <c:pt idx="4307">
                  <c:v>45030</c:v>
                </c:pt>
                <c:pt idx="4308">
                  <c:v>45031</c:v>
                </c:pt>
                <c:pt idx="4309">
                  <c:v>45032</c:v>
                </c:pt>
                <c:pt idx="4310">
                  <c:v>45033</c:v>
                </c:pt>
                <c:pt idx="4311">
                  <c:v>45034</c:v>
                </c:pt>
                <c:pt idx="4312">
                  <c:v>45035</c:v>
                </c:pt>
                <c:pt idx="4313">
                  <c:v>45036</c:v>
                </c:pt>
                <c:pt idx="4314">
                  <c:v>45037</c:v>
                </c:pt>
                <c:pt idx="4315">
                  <c:v>45038</c:v>
                </c:pt>
                <c:pt idx="4316">
                  <c:v>45039</c:v>
                </c:pt>
                <c:pt idx="4317">
                  <c:v>45040</c:v>
                </c:pt>
                <c:pt idx="4318">
                  <c:v>45041</c:v>
                </c:pt>
                <c:pt idx="4319">
                  <c:v>45042</c:v>
                </c:pt>
                <c:pt idx="4320">
                  <c:v>45043</c:v>
                </c:pt>
                <c:pt idx="4321">
                  <c:v>45044</c:v>
                </c:pt>
                <c:pt idx="4322">
                  <c:v>45045</c:v>
                </c:pt>
                <c:pt idx="4323">
                  <c:v>45046</c:v>
                </c:pt>
                <c:pt idx="4324">
                  <c:v>45047</c:v>
                </c:pt>
                <c:pt idx="4325">
                  <c:v>45048</c:v>
                </c:pt>
                <c:pt idx="4326">
                  <c:v>45049</c:v>
                </c:pt>
                <c:pt idx="4327">
                  <c:v>45050</c:v>
                </c:pt>
                <c:pt idx="4328">
                  <c:v>45051</c:v>
                </c:pt>
                <c:pt idx="4329">
                  <c:v>45052</c:v>
                </c:pt>
                <c:pt idx="4330">
                  <c:v>45053</c:v>
                </c:pt>
                <c:pt idx="4331">
                  <c:v>45054</c:v>
                </c:pt>
                <c:pt idx="4332">
                  <c:v>45055</c:v>
                </c:pt>
                <c:pt idx="4333">
                  <c:v>45056</c:v>
                </c:pt>
                <c:pt idx="4334">
                  <c:v>45057</c:v>
                </c:pt>
                <c:pt idx="4335">
                  <c:v>45058</c:v>
                </c:pt>
                <c:pt idx="4336">
                  <c:v>45059</c:v>
                </c:pt>
                <c:pt idx="4337">
                  <c:v>45060</c:v>
                </c:pt>
                <c:pt idx="4338">
                  <c:v>45061</c:v>
                </c:pt>
                <c:pt idx="4339">
                  <c:v>45062</c:v>
                </c:pt>
                <c:pt idx="4340">
                  <c:v>45063</c:v>
                </c:pt>
                <c:pt idx="4341">
                  <c:v>45064</c:v>
                </c:pt>
                <c:pt idx="4342">
                  <c:v>45065</c:v>
                </c:pt>
                <c:pt idx="4343">
                  <c:v>45066</c:v>
                </c:pt>
                <c:pt idx="4344">
                  <c:v>45067</c:v>
                </c:pt>
                <c:pt idx="4345">
                  <c:v>45068</c:v>
                </c:pt>
                <c:pt idx="4346">
                  <c:v>45069</c:v>
                </c:pt>
                <c:pt idx="4347">
                  <c:v>45070</c:v>
                </c:pt>
                <c:pt idx="4348">
                  <c:v>45071</c:v>
                </c:pt>
                <c:pt idx="4349">
                  <c:v>45072</c:v>
                </c:pt>
                <c:pt idx="4350">
                  <c:v>45073</c:v>
                </c:pt>
                <c:pt idx="4351">
                  <c:v>45074</c:v>
                </c:pt>
                <c:pt idx="4352">
                  <c:v>45075</c:v>
                </c:pt>
                <c:pt idx="4353">
                  <c:v>45076</c:v>
                </c:pt>
                <c:pt idx="4354">
                  <c:v>45077</c:v>
                </c:pt>
                <c:pt idx="4355">
                  <c:v>45078</c:v>
                </c:pt>
                <c:pt idx="4356">
                  <c:v>45079</c:v>
                </c:pt>
                <c:pt idx="4357">
                  <c:v>45080</c:v>
                </c:pt>
                <c:pt idx="4358">
                  <c:v>45081</c:v>
                </c:pt>
                <c:pt idx="4359">
                  <c:v>45082</c:v>
                </c:pt>
                <c:pt idx="4360">
                  <c:v>45083</c:v>
                </c:pt>
                <c:pt idx="4361">
                  <c:v>45084</c:v>
                </c:pt>
                <c:pt idx="4362">
                  <c:v>45085</c:v>
                </c:pt>
                <c:pt idx="4363">
                  <c:v>45086</c:v>
                </c:pt>
                <c:pt idx="4364">
                  <c:v>45087</c:v>
                </c:pt>
                <c:pt idx="4365">
                  <c:v>45088</c:v>
                </c:pt>
                <c:pt idx="4366">
                  <c:v>45089</c:v>
                </c:pt>
                <c:pt idx="4367">
                  <c:v>45090</c:v>
                </c:pt>
                <c:pt idx="4368">
                  <c:v>45091</c:v>
                </c:pt>
                <c:pt idx="4369">
                  <c:v>45092</c:v>
                </c:pt>
                <c:pt idx="4370">
                  <c:v>45093</c:v>
                </c:pt>
                <c:pt idx="4371">
                  <c:v>45094</c:v>
                </c:pt>
                <c:pt idx="4372">
                  <c:v>45095</c:v>
                </c:pt>
                <c:pt idx="4373">
                  <c:v>45096</c:v>
                </c:pt>
                <c:pt idx="4374">
                  <c:v>45097</c:v>
                </c:pt>
                <c:pt idx="4375">
                  <c:v>45098</c:v>
                </c:pt>
                <c:pt idx="4376">
                  <c:v>45099</c:v>
                </c:pt>
                <c:pt idx="4377">
                  <c:v>45100</c:v>
                </c:pt>
                <c:pt idx="4378">
                  <c:v>45101</c:v>
                </c:pt>
                <c:pt idx="4379">
                  <c:v>45102</c:v>
                </c:pt>
                <c:pt idx="4380">
                  <c:v>45103</c:v>
                </c:pt>
                <c:pt idx="4381">
                  <c:v>45104</c:v>
                </c:pt>
                <c:pt idx="4382">
                  <c:v>45105</c:v>
                </c:pt>
                <c:pt idx="4383">
                  <c:v>45106</c:v>
                </c:pt>
                <c:pt idx="4384">
                  <c:v>45107</c:v>
                </c:pt>
                <c:pt idx="4385">
                  <c:v>45108</c:v>
                </c:pt>
                <c:pt idx="4386">
                  <c:v>45109</c:v>
                </c:pt>
                <c:pt idx="4387">
                  <c:v>45110</c:v>
                </c:pt>
                <c:pt idx="4388">
                  <c:v>45111</c:v>
                </c:pt>
                <c:pt idx="4389">
                  <c:v>45112</c:v>
                </c:pt>
                <c:pt idx="4390">
                  <c:v>45113</c:v>
                </c:pt>
                <c:pt idx="4391">
                  <c:v>45114</c:v>
                </c:pt>
                <c:pt idx="4392">
                  <c:v>45115</c:v>
                </c:pt>
                <c:pt idx="4393">
                  <c:v>45116</c:v>
                </c:pt>
                <c:pt idx="4394">
                  <c:v>45117</c:v>
                </c:pt>
                <c:pt idx="4395">
                  <c:v>45118</c:v>
                </c:pt>
                <c:pt idx="4396">
                  <c:v>45119</c:v>
                </c:pt>
                <c:pt idx="4397">
                  <c:v>45120</c:v>
                </c:pt>
                <c:pt idx="4398">
                  <c:v>45121</c:v>
                </c:pt>
                <c:pt idx="4399">
                  <c:v>45122</c:v>
                </c:pt>
                <c:pt idx="4400">
                  <c:v>45123</c:v>
                </c:pt>
                <c:pt idx="4401">
                  <c:v>45124</c:v>
                </c:pt>
                <c:pt idx="4402">
                  <c:v>45125</c:v>
                </c:pt>
                <c:pt idx="4403">
                  <c:v>45126</c:v>
                </c:pt>
                <c:pt idx="4404">
                  <c:v>45127</c:v>
                </c:pt>
                <c:pt idx="4405">
                  <c:v>45128</c:v>
                </c:pt>
                <c:pt idx="4406">
                  <c:v>45129</c:v>
                </c:pt>
                <c:pt idx="4407">
                  <c:v>45130</c:v>
                </c:pt>
                <c:pt idx="4408">
                  <c:v>45131</c:v>
                </c:pt>
                <c:pt idx="4409">
                  <c:v>45132</c:v>
                </c:pt>
                <c:pt idx="4410">
                  <c:v>45133</c:v>
                </c:pt>
                <c:pt idx="4411">
                  <c:v>45134</c:v>
                </c:pt>
                <c:pt idx="4412">
                  <c:v>45135</c:v>
                </c:pt>
                <c:pt idx="4413">
                  <c:v>45136</c:v>
                </c:pt>
                <c:pt idx="4414">
                  <c:v>45137</c:v>
                </c:pt>
                <c:pt idx="4415">
                  <c:v>45138</c:v>
                </c:pt>
                <c:pt idx="4416">
                  <c:v>45139</c:v>
                </c:pt>
                <c:pt idx="4417">
                  <c:v>45140</c:v>
                </c:pt>
                <c:pt idx="4418">
                  <c:v>45141</c:v>
                </c:pt>
                <c:pt idx="4419">
                  <c:v>45142</c:v>
                </c:pt>
                <c:pt idx="4420">
                  <c:v>45143</c:v>
                </c:pt>
                <c:pt idx="4421">
                  <c:v>45144</c:v>
                </c:pt>
                <c:pt idx="4422">
                  <c:v>45145</c:v>
                </c:pt>
                <c:pt idx="4423">
                  <c:v>45146</c:v>
                </c:pt>
                <c:pt idx="4424">
                  <c:v>45147</c:v>
                </c:pt>
                <c:pt idx="4425">
                  <c:v>45148</c:v>
                </c:pt>
                <c:pt idx="4426">
                  <c:v>45149</c:v>
                </c:pt>
                <c:pt idx="4427">
                  <c:v>45150</c:v>
                </c:pt>
                <c:pt idx="4428">
                  <c:v>45151</c:v>
                </c:pt>
                <c:pt idx="4429">
                  <c:v>45152</c:v>
                </c:pt>
                <c:pt idx="4430">
                  <c:v>45153</c:v>
                </c:pt>
                <c:pt idx="4431">
                  <c:v>45154</c:v>
                </c:pt>
                <c:pt idx="4432">
                  <c:v>45155</c:v>
                </c:pt>
                <c:pt idx="4433">
                  <c:v>45156</c:v>
                </c:pt>
                <c:pt idx="4434">
                  <c:v>45157</c:v>
                </c:pt>
                <c:pt idx="4435">
                  <c:v>45158</c:v>
                </c:pt>
                <c:pt idx="4436">
                  <c:v>45159</c:v>
                </c:pt>
                <c:pt idx="4437">
                  <c:v>45160</c:v>
                </c:pt>
                <c:pt idx="4438">
                  <c:v>45161</c:v>
                </c:pt>
                <c:pt idx="4439">
                  <c:v>45162</c:v>
                </c:pt>
                <c:pt idx="4440">
                  <c:v>45163</c:v>
                </c:pt>
                <c:pt idx="4441">
                  <c:v>45164</c:v>
                </c:pt>
                <c:pt idx="4442">
                  <c:v>45165</c:v>
                </c:pt>
                <c:pt idx="4443">
                  <c:v>45166</c:v>
                </c:pt>
                <c:pt idx="4444">
                  <c:v>45167</c:v>
                </c:pt>
                <c:pt idx="4445">
                  <c:v>45168</c:v>
                </c:pt>
                <c:pt idx="4446">
                  <c:v>45169</c:v>
                </c:pt>
                <c:pt idx="4447">
                  <c:v>45170</c:v>
                </c:pt>
                <c:pt idx="4448">
                  <c:v>45171</c:v>
                </c:pt>
                <c:pt idx="4449">
                  <c:v>45172</c:v>
                </c:pt>
                <c:pt idx="4450">
                  <c:v>45173</c:v>
                </c:pt>
                <c:pt idx="4451">
                  <c:v>45174</c:v>
                </c:pt>
                <c:pt idx="4452">
                  <c:v>45175</c:v>
                </c:pt>
                <c:pt idx="4453">
                  <c:v>45176</c:v>
                </c:pt>
                <c:pt idx="4454">
                  <c:v>45177</c:v>
                </c:pt>
                <c:pt idx="4455">
                  <c:v>45178</c:v>
                </c:pt>
                <c:pt idx="4456">
                  <c:v>45179</c:v>
                </c:pt>
                <c:pt idx="4457">
                  <c:v>45180</c:v>
                </c:pt>
                <c:pt idx="4458">
                  <c:v>45181</c:v>
                </c:pt>
                <c:pt idx="4459">
                  <c:v>45182</c:v>
                </c:pt>
                <c:pt idx="4460">
                  <c:v>45183</c:v>
                </c:pt>
                <c:pt idx="4461">
                  <c:v>45184</c:v>
                </c:pt>
                <c:pt idx="4462">
                  <c:v>45185</c:v>
                </c:pt>
                <c:pt idx="4463">
                  <c:v>45186</c:v>
                </c:pt>
                <c:pt idx="4464">
                  <c:v>45187</c:v>
                </c:pt>
                <c:pt idx="4465">
                  <c:v>45188</c:v>
                </c:pt>
                <c:pt idx="4466">
                  <c:v>45189</c:v>
                </c:pt>
                <c:pt idx="4467">
                  <c:v>45190</c:v>
                </c:pt>
                <c:pt idx="4468">
                  <c:v>45191</c:v>
                </c:pt>
                <c:pt idx="4469">
                  <c:v>45192</c:v>
                </c:pt>
                <c:pt idx="4470">
                  <c:v>45193</c:v>
                </c:pt>
                <c:pt idx="4471">
                  <c:v>45194</c:v>
                </c:pt>
                <c:pt idx="4472">
                  <c:v>45195</c:v>
                </c:pt>
                <c:pt idx="4473">
                  <c:v>45196</c:v>
                </c:pt>
                <c:pt idx="4474">
                  <c:v>45197</c:v>
                </c:pt>
                <c:pt idx="4475">
                  <c:v>45198</c:v>
                </c:pt>
                <c:pt idx="4476">
                  <c:v>45199</c:v>
                </c:pt>
                <c:pt idx="4477">
                  <c:v>45200</c:v>
                </c:pt>
                <c:pt idx="4478">
                  <c:v>45201</c:v>
                </c:pt>
                <c:pt idx="4479">
                  <c:v>45202</c:v>
                </c:pt>
                <c:pt idx="4480">
                  <c:v>45203</c:v>
                </c:pt>
                <c:pt idx="4481">
                  <c:v>45204</c:v>
                </c:pt>
                <c:pt idx="4482">
                  <c:v>45205</c:v>
                </c:pt>
                <c:pt idx="4483">
                  <c:v>45206</c:v>
                </c:pt>
                <c:pt idx="4484">
                  <c:v>45207</c:v>
                </c:pt>
                <c:pt idx="4485">
                  <c:v>45208</c:v>
                </c:pt>
                <c:pt idx="4486">
                  <c:v>45209</c:v>
                </c:pt>
                <c:pt idx="4487">
                  <c:v>45210</c:v>
                </c:pt>
                <c:pt idx="4488">
                  <c:v>45211</c:v>
                </c:pt>
                <c:pt idx="4489">
                  <c:v>45212</c:v>
                </c:pt>
                <c:pt idx="4490">
                  <c:v>45213</c:v>
                </c:pt>
                <c:pt idx="4491">
                  <c:v>45214</c:v>
                </c:pt>
                <c:pt idx="4492">
                  <c:v>45215</c:v>
                </c:pt>
                <c:pt idx="4493">
                  <c:v>45216</c:v>
                </c:pt>
                <c:pt idx="4494">
                  <c:v>45217</c:v>
                </c:pt>
                <c:pt idx="4495">
                  <c:v>45218</c:v>
                </c:pt>
                <c:pt idx="4496">
                  <c:v>45219</c:v>
                </c:pt>
                <c:pt idx="4497">
                  <c:v>45220</c:v>
                </c:pt>
                <c:pt idx="4498">
                  <c:v>45221</c:v>
                </c:pt>
                <c:pt idx="4499">
                  <c:v>45222</c:v>
                </c:pt>
                <c:pt idx="4500">
                  <c:v>45223</c:v>
                </c:pt>
                <c:pt idx="4501">
                  <c:v>45224</c:v>
                </c:pt>
                <c:pt idx="4502">
                  <c:v>45225</c:v>
                </c:pt>
                <c:pt idx="4503">
                  <c:v>45226</c:v>
                </c:pt>
                <c:pt idx="4504">
                  <c:v>45227</c:v>
                </c:pt>
                <c:pt idx="4505">
                  <c:v>45228</c:v>
                </c:pt>
                <c:pt idx="4506">
                  <c:v>45229</c:v>
                </c:pt>
                <c:pt idx="4507">
                  <c:v>45230</c:v>
                </c:pt>
                <c:pt idx="4508">
                  <c:v>45231</c:v>
                </c:pt>
                <c:pt idx="4509">
                  <c:v>45232</c:v>
                </c:pt>
                <c:pt idx="4510">
                  <c:v>45233</c:v>
                </c:pt>
                <c:pt idx="4511">
                  <c:v>45234</c:v>
                </c:pt>
                <c:pt idx="4512">
                  <c:v>45235</c:v>
                </c:pt>
                <c:pt idx="4513">
                  <c:v>45236</c:v>
                </c:pt>
                <c:pt idx="4514">
                  <c:v>45237</c:v>
                </c:pt>
                <c:pt idx="4515">
                  <c:v>45238</c:v>
                </c:pt>
                <c:pt idx="4516">
                  <c:v>45239</c:v>
                </c:pt>
                <c:pt idx="4517">
                  <c:v>45240</c:v>
                </c:pt>
                <c:pt idx="4518">
                  <c:v>45241</c:v>
                </c:pt>
                <c:pt idx="4519">
                  <c:v>45242</c:v>
                </c:pt>
                <c:pt idx="4520">
                  <c:v>45243</c:v>
                </c:pt>
                <c:pt idx="4521">
                  <c:v>45244</c:v>
                </c:pt>
                <c:pt idx="4522">
                  <c:v>45245</c:v>
                </c:pt>
                <c:pt idx="4523">
                  <c:v>45246</c:v>
                </c:pt>
                <c:pt idx="4524">
                  <c:v>45247</c:v>
                </c:pt>
                <c:pt idx="4525">
                  <c:v>45248</c:v>
                </c:pt>
                <c:pt idx="4526">
                  <c:v>45249</c:v>
                </c:pt>
                <c:pt idx="4527">
                  <c:v>45250</c:v>
                </c:pt>
                <c:pt idx="4528">
                  <c:v>45251</c:v>
                </c:pt>
                <c:pt idx="4529">
                  <c:v>45252</c:v>
                </c:pt>
                <c:pt idx="4530">
                  <c:v>45253</c:v>
                </c:pt>
                <c:pt idx="4531">
                  <c:v>45254</c:v>
                </c:pt>
                <c:pt idx="4532">
                  <c:v>45255</c:v>
                </c:pt>
                <c:pt idx="4533">
                  <c:v>45256</c:v>
                </c:pt>
                <c:pt idx="4534">
                  <c:v>45257</c:v>
                </c:pt>
                <c:pt idx="4535">
                  <c:v>45258</c:v>
                </c:pt>
                <c:pt idx="4536">
                  <c:v>45259</c:v>
                </c:pt>
                <c:pt idx="4537">
                  <c:v>45260</c:v>
                </c:pt>
                <c:pt idx="4538">
                  <c:v>45261</c:v>
                </c:pt>
                <c:pt idx="4539">
                  <c:v>45262</c:v>
                </c:pt>
                <c:pt idx="4540">
                  <c:v>45263</c:v>
                </c:pt>
                <c:pt idx="4541">
                  <c:v>45264</c:v>
                </c:pt>
                <c:pt idx="4542">
                  <c:v>45265</c:v>
                </c:pt>
                <c:pt idx="4543">
                  <c:v>45266</c:v>
                </c:pt>
                <c:pt idx="4544">
                  <c:v>45267</c:v>
                </c:pt>
                <c:pt idx="4545">
                  <c:v>45268</c:v>
                </c:pt>
                <c:pt idx="4546">
                  <c:v>45269</c:v>
                </c:pt>
                <c:pt idx="4547">
                  <c:v>45270</c:v>
                </c:pt>
                <c:pt idx="4548">
                  <c:v>45271</c:v>
                </c:pt>
                <c:pt idx="4549">
                  <c:v>45272</c:v>
                </c:pt>
                <c:pt idx="4550">
                  <c:v>45273</c:v>
                </c:pt>
                <c:pt idx="4551">
                  <c:v>45274</c:v>
                </c:pt>
                <c:pt idx="4552">
                  <c:v>45275</c:v>
                </c:pt>
                <c:pt idx="4553">
                  <c:v>45276</c:v>
                </c:pt>
                <c:pt idx="4554">
                  <c:v>45277</c:v>
                </c:pt>
                <c:pt idx="4555">
                  <c:v>45278</c:v>
                </c:pt>
                <c:pt idx="4556">
                  <c:v>45279</c:v>
                </c:pt>
                <c:pt idx="4557">
                  <c:v>45280</c:v>
                </c:pt>
                <c:pt idx="4558">
                  <c:v>45281</c:v>
                </c:pt>
                <c:pt idx="4559">
                  <c:v>45282</c:v>
                </c:pt>
                <c:pt idx="4560">
                  <c:v>45283</c:v>
                </c:pt>
                <c:pt idx="4561">
                  <c:v>45284</c:v>
                </c:pt>
                <c:pt idx="4562">
                  <c:v>45285</c:v>
                </c:pt>
                <c:pt idx="4563">
                  <c:v>45286</c:v>
                </c:pt>
                <c:pt idx="4564">
                  <c:v>45287</c:v>
                </c:pt>
                <c:pt idx="4565">
                  <c:v>45288</c:v>
                </c:pt>
                <c:pt idx="4566">
                  <c:v>45289</c:v>
                </c:pt>
                <c:pt idx="4567">
                  <c:v>45290</c:v>
                </c:pt>
                <c:pt idx="4568">
                  <c:v>45291</c:v>
                </c:pt>
                <c:pt idx="4569">
                  <c:v>45292</c:v>
                </c:pt>
                <c:pt idx="4570">
                  <c:v>45293</c:v>
                </c:pt>
                <c:pt idx="4571">
                  <c:v>45294</c:v>
                </c:pt>
                <c:pt idx="4572">
                  <c:v>45295</c:v>
                </c:pt>
                <c:pt idx="4573">
                  <c:v>45296</c:v>
                </c:pt>
                <c:pt idx="4574">
                  <c:v>45297</c:v>
                </c:pt>
                <c:pt idx="4575">
                  <c:v>45298</c:v>
                </c:pt>
                <c:pt idx="4576">
                  <c:v>45299</c:v>
                </c:pt>
                <c:pt idx="4577">
                  <c:v>45300</c:v>
                </c:pt>
                <c:pt idx="4578">
                  <c:v>45301</c:v>
                </c:pt>
                <c:pt idx="4579">
                  <c:v>45302</c:v>
                </c:pt>
                <c:pt idx="4580">
                  <c:v>45303</c:v>
                </c:pt>
                <c:pt idx="4581">
                  <c:v>45304</c:v>
                </c:pt>
                <c:pt idx="4582">
                  <c:v>45305</c:v>
                </c:pt>
                <c:pt idx="4583">
                  <c:v>45306</c:v>
                </c:pt>
                <c:pt idx="4584">
                  <c:v>45307</c:v>
                </c:pt>
                <c:pt idx="4585">
                  <c:v>45308</c:v>
                </c:pt>
                <c:pt idx="4586">
                  <c:v>45309</c:v>
                </c:pt>
                <c:pt idx="4587">
                  <c:v>45310</c:v>
                </c:pt>
                <c:pt idx="4588">
                  <c:v>45311</c:v>
                </c:pt>
                <c:pt idx="4589">
                  <c:v>45312</c:v>
                </c:pt>
                <c:pt idx="4590">
                  <c:v>45313</c:v>
                </c:pt>
                <c:pt idx="4591">
                  <c:v>45314</c:v>
                </c:pt>
                <c:pt idx="4592">
                  <c:v>45315</c:v>
                </c:pt>
                <c:pt idx="4593">
                  <c:v>45316</c:v>
                </c:pt>
                <c:pt idx="4594">
                  <c:v>45317</c:v>
                </c:pt>
                <c:pt idx="4595">
                  <c:v>45318</c:v>
                </c:pt>
                <c:pt idx="4596">
                  <c:v>45319</c:v>
                </c:pt>
                <c:pt idx="4597">
                  <c:v>45320</c:v>
                </c:pt>
                <c:pt idx="4598">
                  <c:v>45321</c:v>
                </c:pt>
                <c:pt idx="4599">
                  <c:v>45322</c:v>
                </c:pt>
                <c:pt idx="4600">
                  <c:v>45323</c:v>
                </c:pt>
                <c:pt idx="4601">
                  <c:v>45324</c:v>
                </c:pt>
                <c:pt idx="4602">
                  <c:v>45325</c:v>
                </c:pt>
                <c:pt idx="4603">
                  <c:v>45326</c:v>
                </c:pt>
                <c:pt idx="4604">
                  <c:v>45327</c:v>
                </c:pt>
                <c:pt idx="4605">
                  <c:v>45328</c:v>
                </c:pt>
                <c:pt idx="4606">
                  <c:v>45329</c:v>
                </c:pt>
                <c:pt idx="4607">
                  <c:v>45330</c:v>
                </c:pt>
                <c:pt idx="4608">
                  <c:v>45331</c:v>
                </c:pt>
                <c:pt idx="4609">
                  <c:v>45332</c:v>
                </c:pt>
                <c:pt idx="4610">
                  <c:v>45333</c:v>
                </c:pt>
                <c:pt idx="4611">
                  <c:v>45334</c:v>
                </c:pt>
                <c:pt idx="4612">
                  <c:v>45335</c:v>
                </c:pt>
                <c:pt idx="4613">
                  <c:v>45336</c:v>
                </c:pt>
                <c:pt idx="4614">
                  <c:v>45337</c:v>
                </c:pt>
                <c:pt idx="4615">
                  <c:v>45338</c:v>
                </c:pt>
                <c:pt idx="4616">
                  <c:v>45339</c:v>
                </c:pt>
                <c:pt idx="4617">
                  <c:v>45340</c:v>
                </c:pt>
                <c:pt idx="4618">
                  <c:v>45341</c:v>
                </c:pt>
                <c:pt idx="4619">
                  <c:v>45342</c:v>
                </c:pt>
                <c:pt idx="4620">
                  <c:v>45343</c:v>
                </c:pt>
                <c:pt idx="4621">
                  <c:v>45344</c:v>
                </c:pt>
                <c:pt idx="4622">
                  <c:v>45345</c:v>
                </c:pt>
                <c:pt idx="4623">
                  <c:v>45346</c:v>
                </c:pt>
                <c:pt idx="4624">
                  <c:v>45347</c:v>
                </c:pt>
                <c:pt idx="4625">
                  <c:v>45348</c:v>
                </c:pt>
                <c:pt idx="4626">
                  <c:v>45349</c:v>
                </c:pt>
                <c:pt idx="4627">
                  <c:v>45350</c:v>
                </c:pt>
                <c:pt idx="4628">
                  <c:v>45351</c:v>
                </c:pt>
                <c:pt idx="4629">
                  <c:v>45352</c:v>
                </c:pt>
                <c:pt idx="4630">
                  <c:v>45353</c:v>
                </c:pt>
                <c:pt idx="4631">
                  <c:v>45354</c:v>
                </c:pt>
                <c:pt idx="4632">
                  <c:v>45355</c:v>
                </c:pt>
                <c:pt idx="4633">
                  <c:v>45356</c:v>
                </c:pt>
                <c:pt idx="4634">
                  <c:v>45357</c:v>
                </c:pt>
                <c:pt idx="4635">
                  <c:v>45358</c:v>
                </c:pt>
                <c:pt idx="4636">
                  <c:v>45359</c:v>
                </c:pt>
                <c:pt idx="4637">
                  <c:v>45360</c:v>
                </c:pt>
                <c:pt idx="4638">
                  <c:v>45361</c:v>
                </c:pt>
                <c:pt idx="4639">
                  <c:v>45362</c:v>
                </c:pt>
                <c:pt idx="4640">
                  <c:v>45363</c:v>
                </c:pt>
                <c:pt idx="4641">
                  <c:v>45364</c:v>
                </c:pt>
                <c:pt idx="4642">
                  <c:v>45365</c:v>
                </c:pt>
                <c:pt idx="4643">
                  <c:v>45366</c:v>
                </c:pt>
                <c:pt idx="4644">
                  <c:v>45367</c:v>
                </c:pt>
                <c:pt idx="4645">
                  <c:v>45368</c:v>
                </c:pt>
                <c:pt idx="4646">
                  <c:v>45369</c:v>
                </c:pt>
                <c:pt idx="4647">
                  <c:v>45370</c:v>
                </c:pt>
                <c:pt idx="4648">
                  <c:v>45371</c:v>
                </c:pt>
                <c:pt idx="4649">
                  <c:v>45372</c:v>
                </c:pt>
                <c:pt idx="4650">
                  <c:v>45373</c:v>
                </c:pt>
                <c:pt idx="4651">
                  <c:v>45374</c:v>
                </c:pt>
                <c:pt idx="4652">
                  <c:v>45375</c:v>
                </c:pt>
                <c:pt idx="4653">
                  <c:v>45376</c:v>
                </c:pt>
                <c:pt idx="4654">
                  <c:v>45377</c:v>
                </c:pt>
                <c:pt idx="4655">
                  <c:v>45378</c:v>
                </c:pt>
                <c:pt idx="4656">
                  <c:v>45379</c:v>
                </c:pt>
                <c:pt idx="4657">
                  <c:v>45380</c:v>
                </c:pt>
                <c:pt idx="4658">
                  <c:v>45381</c:v>
                </c:pt>
                <c:pt idx="4659">
                  <c:v>45382</c:v>
                </c:pt>
                <c:pt idx="4660">
                  <c:v>45383</c:v>
                </c:pt>
                <c:pt idx="4661">
                  <c:v>45384</c:v>
                </c:pt>
                <c:pt idx="4662">
                  <c:v>45385</c:v>
                </c:pt>
                <c:pt idx="4663">
                  <c:v>45386</c:v>
                </c:pt>
                <c:pt idx="4664">
                  <c:v>45387</c:v>
                </c:pt>
                <c:pt idx="4665">
                  <c:v>45388</c:v>
                </c:pt>
                <c:pt idx="4666">
                  <c:v>45389</c:v>
                </c:pt>
                <c:pt idx="4667">
                  <c:v>45390</c:v>
                </c:pt>
                <c:pt idx="4668">
                  <c:v>45391</c:v>
                </c:pt>
                <c:pt idx="4669">
                  <c:v>45392</c:v>
                </c:pt>
                <c:pt idx="4670">
                  <c:v>45393</c:v>
                </c:pt>
                <c:pt idx="4671">
                  <c:v>45394</c:v>
                </c:pt>
                <c:pt idx="4672">
                  <c:v>45395</c:v>
                </c:pt>
                <c:pt idx="4673">
                  <c:v>45396</c:v>
                </c:pt>
                <c:pt idx="4674">
                  <c:v>45397</c:v>
                </c:pt>
                <c:pt idx="4675">
                  <c:v>45398</c:v>
                </c:pt>
                <c:pt idx="4676">
                  <c:v>45399</c:v>
                </c:pt>
                <c:pt idx="4677">
                  <c:v>45400</c:v>
                </c:pt>
                <c:pt idx="4678">
                  <c:v>45401</c:v>
                </c:pt>
                <c:pt idx="4679">
                  <c:v>45402</c:v>
                </c:pt>
                <c:pt idx="4680">
                  <c:v>45403</c:v>
                </c:pt>
                <c:pt idx="4681">
                  <c:v>45404</c:v>
                </c:pt>
                <c:pt idx="4682">
                  <c:v>45405</c:v>
                </c:pt>
                <c:pt idx="4683">
                  <c:v>45406</c:v>
                </c:pt>
                <c:pt idx="4684">
                  <c:v>45407</c:v>
                </c:pt>
                <c:pt idx="4685">
                  <c:v>45408</c:v>
                </c:pt>
                <c:pt idx="4686">
                  <c:v>45409</c:v>
                </c:pt>
                <c:pt idx="4687">
                  <c:v>45410</c:v>
                </c:pt>
                <c:pt idx="4688">
                  <c:v>45411</c:v>
                </c:pt>
                <c:pt idx="4689">
                  <c:v>45412</c:v>
                </c:pt>
                <c:pt idx="4690">
                  <c:v>45413</c:v>
                </c:pt>
                <c:pt idx="4691">
                  <c:v>45414</c:v>
                </c:pt>
                <c:pt idx="4692">
                  <c:v>45415</c:v>
                </c:pt>
                <c:pt idx="4693">
                  <c:v>45416</c:v>
                </c:pt>
                <c:pt idx="4694">
                  <c:v>45417</c:v>
                </c:pt>
                <c:pt idx="4695">
                  <c:v>45418</c:v>
                </c:pt>
                <c:pt idx="4696">
                  <c:v>45419</c:v>
                </c:pt>
                <c:pt idx="4697">
                  <c:v>45420</c:v>
                </c:pt>
                <c:pt idx="4698">
                  <c:v>45421</c:v>
                </c:pt>
                <c:pt idx="4699">
                  <c:v>45422</c:v>
                </c:pt>
                <c:pt idx="4700">
                  <c:v>45423</c:v>
                </c:pt>
                <c:pt idx="4701">
                  <c:v>45424</c:v>
                </c:pt>
                <c:pt idx="4702">
                  <c:v>45425</c:v>
                </c:pt>
                <c:pt idx="4703">
                  <c:v>45426</c:v>
                </c:pt>
                <c:pt idx="4704">
                  <c:v>45427</c:v>
                </c:pt>
                <c:pt idx="4705">
                  <c:v>45428</c:v>
                </c:pt>
                <c:pt idx="4706">
                  <c:v>45429</c:v>
                </c:pt>
                <c:pt idx="4707">
                  <c:v>45430</c:v>
                </c:pt>
                <c:pt idx="4708">
                  <c:v>45431</c:v>
                </c:pt>
                <c:pt idx="4709">
                  <c:v>45432</c:v>
                </c:pt>
                <c:pt idx="4710">
                  <c:v>45433</c:v>
                </c:pt>
                <c:pt idx="4711">
                  <c:v>45434</c:v>
                </c:pt>
                <c:pt idx="4712">
                  <c:v>45435</c:v>
                </c:pt>
                <c:pt idx="4713">
                  <c:v>45436</c:v>
                </c:pt>
                <c:pt idx="4714">
                  <c:v>45437</c:v>
                </c:pt>
                <c:pt idx="4715">
                  <c:v>45438</c:v>
                </c:pt>
                <c:pt idx="4716">
                  <c:v>45439</c:v>
                </c:pt>
                <c:pt idx="4717">
                  <c:v>45440</c:v>
                </c:pt>
                <c:pt idx="4718">
                  <c:v>45441</c:v>
                </c:pt>
                <c:pt idx="4719">
                  <c:v>45442</c:v>
                </c:pt>
                <c:pt idx="4720">
                  <c:v>45443</c:v>
                </c:pt>
                <c:pt idx="4721">
                  <c:v>45444</c:v>
                </c:pt>
                <c:pt idx="4722">
                  <c:v>45445</c:v>
                </c:pt>
                <c:pt idx="4723">
                  <c:v>45446</c:v>
                </c:pt>
                <c:pt idx="4724">
                  <c:v>45447</c:v>
                </c:pt>
                <c:pt idx="4725">
                  <c:v>45448</c:v>
                </c:pt>
                <c:pt idx="4726">
                  <c:v>45449</c:v>
                </c:pt>
                <c:pt idx="4727">
                  <c:v>45450</c:v>
                </c:pt>
                <c:pt idx="4728">
                  <c:v>45451</c:v>
                </c:pt>
                <c:pt idx="4729">
                  <c:v>45452</c:v>
                </c:pt>
                <c:pt idx="4730">
                  <c:v>45453</c:v>
                </c:pt>
                <c:pt idx="4731">
                  <c:v>45454</c:v>
                </c:pt>
                <c:pt idx="4732">
                  <c:v>45455</c:v>
                </c:pt>
                <c:pt idx="4733">
                  <c:v>45456</c:v>
                </c:pt>
                <c:pt idx="4734">
                  <c:v>45457</c:v>
                </c:pt>
                <c:pt idx="4735">
                  <c:v>45458</c:v>
                </c:pt>
                <c:pt idx="4736">
                  <c:v>45459</c:v>
                </c:pt>
                <c:pt idx="4737">
                  <c:v>45460</c:v>
                </c:pt>
                <c:pt idx="4738">
                  <c:v>45461</c:v>
                </c:pt>
                <c:pt idx="4739">
                  <c:v>45462</c:v>
                </c:pt>
                <c:pt idx="4740">
                  <c:v>45463</c:v>
                </c:pt>
                <c:pt idx="4741">
                  <c:v>45464</c:v>
                </c:pt>
                <c:pt idx="4742">
                  <c:v>45465</c:v>
                </c:pt>
                <c:pt idx="4743">
                  <c:v>45466</c:v>
                </c:pt>
                <c:pt idx="4744">
                  <c:v>45467</c:v>
                </c:pt>
                <c:pt idx="4745">
                  <c:v>45468</c:v>
                </c:pt>
                <c:pt idx="4746">
                  <c:v>45469</c:v>
                </c:pt>
                <c:pt idx="4747">
                  <c:v>45470</c:v>
                </c:pt>
                <c:pt idx="4748">
                  <c:v>45471</c:v>
                </c:pt>
                <c:pt idx="4749">
                  <c:v>45472</c:v>
                </c:pt>
                <c:pt idx="4750">
                  <c:v>45473</c:v>
                </c:pt>
                <c:pt idx="4751">
                  <c:v>45474</c:v>
                </c:pt>
                <c:pt idx="4752">
                  <c:v>45475</c:v>
                </c:pt>
                <c:pt idx="4753">
                  <c:v>45476</c:v>
                </c:pt>
                <c:pt idx="4754">
                  <c:v>45477</c:v>
                </c:pt>
                <c:pt idx="4755">
                  <c:v>45478</c:v>
                </c:pt>
                <c:pt idx="4756">
                  <c:v>45479</c:v>
                </c:pt>
                <c:pt idx="4757">
                  <c:v>45480</c:v>
                </c:pt>
                <c:pt idx="4758">
                  <c:v>45481</c:v>
                </c:pt>
                <c:pt idx="4759">
                  <c:v>45482</c:v>
                </c:pt>
                <c:pt idx="4760">
                  <c:v>45483</c:v>
                </c:pt>
                <c:pt idx="4761">
                  <c:v>45484</c:v>
                </c:pt>
                <c:pt idx="4762">
                  <c:v>45485</c:v>
                </c:pt>
                <c:pt idx="4763">
                  <c:v>45486</c:v>
                </c:pt>
                <c:pt idx="4764">
                  <c:v>45487</c:v>
                </c:pt>
                <c:pt idx="4765">
                  <c:v>45488</c:v>
                </c:pt>
                <c:pt idx="4766">
                  <c:v>45489</c:v>
                </c:pt>
                <c:pt idx="4767">
                  <c:v>45490</c:v>
                </c:pt>
                <c:pt idx="4768">
                  <c:v>45491</c:v>
                </c:pt>
                <c:pt idx="4769">
                  <c:v>45492</c:v>
                </c:pt>
                <c:pt idx="4770">
                  <c:v>45493</c:v>
                </c:pt>
                <c:pt idx="4771">
                  <c:v>45494</c:v>
                </c:pt>
                <c:pt idx="4772">
                  <c:v>45495</c:v>
                </c:pt>
                <c:pt idx="4773">
                  <c:v>45496</c:v>
                </c:pt>
                <c:pt idx="4774">
                  <c:v>45497</c:v>
                </c:pt>
                <c:pt idx="4775">
                  <c:v>45498</c:v>
                </c:pt>
                <c:pt idx="4776">
                  <c:v>45499</c:v>
                </c:pt>
                <c:pt idx="4777">
                  <c:v>45500</c:v>
                </c:pt>
                <c:pt idx="4778">
                  <c:v>45501</c:v>
                </c:pt>
                <c:pt idx="4779">
                  <c:v>45502</c:v>
                </c:pt>
                <c:pt idx="4780">
                  <c:v>45503</c:v>
                </c:pt>
                <c:pt idx="4781">
                  <c:v>45504</c:v>
                </c:pt>
                <c:pt idx="4782">
                  <c:v>45505</c:v>
                </c:pt>
                <c:pt idx="4783">
                  <c:v>45506</c:v>
                </c:pt>
                <c:pt idx="4784">
                  <c:v>45507</c:v>
                </c:pt>
                <c:pt idx="4785">
                  <c:v>45508</c:v>
                </c:pt>
                <c:pt idx="4786">
                  <c:v>45509</c:v>
                </c:pt>
                <c:pt idx="4787">
                  <c:v>45510</c:v>
                </c:pt>
                <c:pt idx="4788">
                  <c:v>45511</c:v>
                </c:pt>
                <c:pt idx="4789">
                  <c:v>45512</c:v>
                </c:pt>
                <c:pt idx="4790">
                  <c:v>45513</c:v>
                </c:pt>
                <c:pt idx="4791">
                  <c:v>45514</c:v>
                </c:pt>
                <c:pt idx="4792">
                  <c:v>45515</c:v>
                </c:pt>
                <c:pt idx="4793">
                  <c:v>45516</c:v>
                </c:pt>
                <c:pt idx="4794">
                  <c:v>45517</c:v>
                </c:pt>
                <c:pt idx="4795">
                  <c:v>45518</c:v>
                </c:pt>
                <c:pt idx="4796">
                  <c:v>45519</c:v>
                </c:pt>
                <c:pt idx="4797">
                  <c:v>45520</c:v>
                </c:pt>
                <c:pt idx="4798">
                  <c:v>45521</c:v>
                </c:pt>
                <c:pt idx="4799">
                  <c:v>45522</c:v>
                </c:pt>
                <c:pt idx="4800">
                  <c:v>45523</c:v>
                </c:pt>
                <c:pt idx="4801">
                  <c:v>45524</c:v>
                </c:pt>
                <c:pt idx="4802">
                  <c:v>45525</c:v>
                </c:pt>
                <c:pt idx="4803">
                  <c:v>45526</c:v>
                </c:pt>
                <c:pt idx="4804">
                  <c:v>45527</c:v>
                </c:pt>
                <c:pt idx="4805">
                  <c:v>45528</c:v>
                </c:pt>
                <c:pt idx="4806">
                  <c:v>45529</c:v>
                </c:pt>
                <c:pt idx="4807">
                  <c:v>45530</c:v>
                </c:pt>
                <c:pt idx="4808">
                  <c:v>45531</c:v>
                </c:pt>
                <c:pt idx="4809">
                  <c:v>45532</c:v>
                </c:pt>
                <c:pt idx="4810">
                  <c:v>45533</c:v>
                </c:pt>
                <c:pt idx="4811">
                  <c:v>45534</c:v>
                </c:pt>
                <c:pt idx="4812">
                  <c:v>45535</c:v>
                </c:pt>
                <c:pt idx="4813">
                  <c:v>45536</c:v>
                </c:pt>
                <c:pt idx="4814">
                  <c:v>45537</c:v>
                </c:pt>
                <c:pt idx="4815">
                  <c:v>45538</c:v>
                </c:pt>
                <c:pt idx="4816">
                  <c:v>45539</c:v>
                </c:pt>
                <c:pt idx="4817">
                  <c:v>45540</c:v>
                </c:pt>
                <c:pt idx="4818">
                  <c:v>45541</c:v>
                </c:pt>
                <c:pt idx="4819">
                  <c:v>45542</c:v>
                </c:pt>
                <c:pt idx="4820">
                  <c:v>45543</c:v>
                </c:pt>
                <c:pt idx="4821">
                  <c:v>45544</c:v>
                </c:pt>
                <c:pt idx="4822">
                  <c:v>45545</c:v>
                </c:pt>
                <c:pt idx="4823">
                  <c:v>45546</c:v>
                </c:pt>
                <c:pt idx="4824">
                  <c:v>45547</c:v>
                </c:pt>
                <c:pt idx="4825">
                  <c:v>45548</c:v>
                </c:pt>
                <c:pt idx="4826">
                  <c:v>45549</c:v>
                </c:pt>
                <c:pt idx="4827">
                  <c:v>45550</c:v>
                </c:pt>
                <c:pt idx="4828">
                  <c:v>45551</c:v>
                </c:pt>
                <c:pt idx="4829">
                  <c:v>45552</c:v>
                </c:pt>
                <c:pt idx="4830">
                  <c:v>45553</c:v>
                </c:pt>
                <c:pt idx="4831">
                  <c:v>45554</c:v>
                </c:pt>
                <c:pt idx="4832">
                  <c:v>45555</c:v>
                </c:pt>
                <c:pt idx="4833">
                  <c:v>45556</c:v>
                </c:pt>
                <c:pt idx="4834">
                  <c:v>45557</c:v>
                </c:pt>
                <c:pt idx="4835">
                  <c:v>45558</c:v>
                </c:pt>
                <c:pt idx="4836">
                  <c:v>45559</c:v>
                </c:pt>
                <c:pt idx="4837">
                  <c:v>45560</c:v>
                </c:pt>
                <c:pt idx="4838">
                  <c:v>45561</c:v>
                </c:pt>
                <c:pt idx="4839">
                  <c:v>45562</c:v>
                </c:pt>
                <c:pt idx="4840">
                  <c:v>45563</c:v>
                </c:pt>
                <c:pt idx="4841">
                  <c:v>45564</c:v>
                </c:pt>
                <c:pt idx="4842">
                  <c:v>45565</c:v>
                </c:pt>
                <c:pt idx="4843">
                  <c:v>45566</c:v>
                </c:pt>
                <c:pt idx="4844">
                  <c:v>45567</c:v>
                </c:pt>
                <c:pt idx="4845">
                  <c:v>45568</c:v>
                </c:pt>
                <c:pt idx="4846">
                  <c:v>45569</c:v>
                </c:pt>
                <c:pt idx="4847">
                  <c:v>45570</c:v>
                </c:pt>
                <c:pt idx="4848">
                  <c:v>45571</c:v>
                </c:pt>
                <c:pt idx="4849">
                  <c:v>45572</c:v>
                </c:pt>
                <c:pt idx="4850">
                  <c:v>45573</c:v>
                </c:pt>
                <c:pt idx="4851">
                  <c:v>45574</c:v>
                </c:pt>
                <c:pt idx="4852">
                  <c:v>45575</c:v>
                </c:pt>
                <c:pt idx="4853">
                  <c:v>45576</c:v>
                </c:pt>
                <c:pt idx="4854">
                  <c:v>45577</c:v>
                </c:pt>
                <c:pt idx="4855">
                  <c:v>45578</c:v>
                </c:pt>
                <c:pt idx="4856">
                  <c:v>45579</c:v>
                </c:pt>
                <c:pt idx="4857">
                  <c:v>45580</c:v>
                </c:pt>
                <c:pt idx="4858">
                  <c:v>45581</c:v>
                </c:pt>
                <c:pt idx="4859">
                  <c:v>45582</c:v>
                </c:pt>
                <c:pt idx="4860">
                  <c:v>45583</c:v>
                </c:pt>
                <c:pt idx="4861">
                  <c:v>45584</c:v>
                </c:pt>
                <c:pt idx="4862">
                  <c:v>45585</c:v>
                </c:pt>
                <c:pt idx="4863">
                  <c:v>45586</c:v>
                </c:pt>
                <c:pt idx="4864">
                  <c:v>45587</c:v>
                </c:pt>
                <c:pt idx="4865">
                  <c:v>45588</c:v>
                </c:pt>
                <c:pt idx="4866">
                  <c:v>45589</c:v>
                </c:pt>
                <c:pt idx="4867">
                  <c:v>45590</c:v>
                </c:pt>
                <c:pt idx="4868">
                  <c:v>45591</c:v>
                </c:pt>
                <c:pt idx="4869">
                  <c:v>45592</c:v>
                </c:pt>
                <c:pt idx="4870">
                  <c:v>45593</c:v>
                </c:pt>
                <c:pt idx="4871">
                  <c:v>45594</c:v>
                </c:pt>
                <c:pt idx="4872">
                  <c:v>45595</c:v>
                </c:pt>
                <c:pt idx="4873">
                  <c:v>45596</c:v>
                </c:pt>
                <c:pt idx="4874">
                  <c:v>45597</c:v>
                </c:pt>
                <c:pt idx="4875">
                  <c:v>45598</c:v>
                </c:pt>
                <c:pt idx="4876">
                  <c:v>45599</c:v>
                </c:pt>
                <c:pt idx="4877">
                  <c:v>45600</c:v>
                </c:pt>
                <c:pt idx="4878">
                  <c:v>45601</c:v>
                </c:pt>
                <c:pt idx="4879">
                  <c:v>45602</c:v>
                </c:pt>
                <c:pt idx="4880">
                  <c:v>45603</c:v>
                </c:pt>
                <c:pt idx="4881">
                  <c:v>45604</c:v>
                </c:pt>
                <c:pt idx="4882">
                  <c:v>45605</c:v>
                </c:pt>
                <c:pt idx="4883">
                  <c:v>45606</c:v>
                </c:pt>
                <c:pt idx="4884">
                  <c:v>45607</c:v>
                </c:pt>
                <c:pt idx="4885">
                  <c:v>45608</c:v>
                </c:pt>
                <c:pt idx="4886">
                  <c:v>45609</c:v>
                </c:pt>
                <c:pt idx="4887">
                  <c:v>45610</c:v>
                </c:pt>
                <c:pt idx="4888">
                  <c:v>45611</c:v>
                </c:pt>
                <c:pt idx="4889">
                  <c:v>45612</c:v>
                </c:pt>
                <c:pt idx="4890">
                  <c:v>45613</c:v>
                </c:pt>
                <c:pt idx="4891">
                  <c:v>45614</c:v>
                </c:pt>
                <c:pt idx="4892">
                  <c:v>45615</c:v>
                </c:pt>
                <c:pt idx="4893">
                  <c:v>45616</c:v>
                </c:pt>
                <c:pt idx="4894">
                  <c:v>45617</c:v>
                </c:pt>
                <c:pt idx="4895">
                  <c:v>45618</c:v>
                </c:pt>
                <c:pt idx="4896">
                  <c:v>45619</c:v>
                </c:pt>
                <c:pt idx="4897">
                  <c:v>45620</c:v>
                </c:pt>
                <c:pt idx="4898">
                  <c:v>45621</c:v>
                </c:pt>
                <c:pt idx="4899">
                  <c:v>45622</c:v>
                </c:pt>
                <c:pt idx="4900">
                  <c:v>45623</c:v>
                </c:pt>
                <c:pt idx="4901">
                  <c:v>45624</c:v>
                </c:pt>
                <c:pt idx="4902">
                  <c:v>45625</c:v>
                </c:pt>
                <c:pt idx="4903">
                  <c:v>45626</c:v>
                </c:pt>
                <c:pt idx="4904">
                  <c:v>45627</c:v>
                </c:pt>
                <c:pt idx="4905">
                  <c:v>45628</c:v>
                </c:pt>
                <c:pt idx="4906">
                  <c:v>45629</c:v>
                </c:pt>
                <c:pt idx="4907">
                  <c:v>45630</c:v>
                </c:pt>
                <c:pt idx="4908">
                  <c:v>45631</c:v>
                </c:pt>
                <c:pt idx="4909">
                  <c:v>45632</c:v>
                </c:pt>
                <c:pt idx="4910">
                  <c:v>45633</c:v>
                </c:pt>
                <c:pt idx="4911">
                  <c:v>45634</c:v>
                </c:pt>
                <c:pt idx="4912">
                  <c:v>45635</c:v>
                </c:pt>
                <c:pt idx="4913">
                  <c:v>45636</c:v>
                </c:pt>
                <c:pt idx="4914">
                  <c:v>45637</c:v>
                </c:pt>
                <c:pt idx="4915">
                  <c:v>45638</c:v>
                </c:pt>
                <c:pt idx="4916">
                  <c:v>45639</c:v>
                </c:pt>
                <c:pt idx="4917">
                  <c:v>45640</c:v>
                </c:pt>
                <c:pt idx="4918">
                  <c:v>45641</c:v>
                </c:pt>
                <c:pt idx="4919">
                  <c:v>45642</c:v>
                </c:pt>
                <c:pt idx="4920">
                  <c:v>45643</c:v>
                </c:pt>
                <c:pt idx="4921">
                  <c:v>45644</c:v>
                </c:pt>
                <c:pt idx="4922">
                  <c:v>45645</c:v>
                </c:pt>
                <c:pt idx="4923">
                  <c:v>45646</c:v>
                </c:pt>
                <c:pt idx="4924">
                  <c:v>45647</c:v>
                </c:pt>
                <c:pt idx="4925">
                  <c:v>45648</c:v>
                </c:pt>
                <c:pt idx="4926">
                  <c:v>45649</c:v>
                </c:pt>
                <c:pt idx="4927">
                  <c:v>45650</c:v>
                </c:pt>
                <c:pt idx="4928">
                  <c:v>45651</c:v>
                </c:pt>
                <c:pt idx="4929">
                  <c:v>45652</c:v>
                </c:pt>
                <c:pt idx="4930">
                  <c:v>45653</c:v>
                </c:pt>
                <c:pt idx="4931">
                  <c:v>45654</c:v>
                </c:pt>
                <c:pt idx="4932">
                  <c:v>45655</c:v>
                </c:pt>
                <c:pt idx="4933">
                  <c:v>45656</c:v>
                </c:pt>
                <c:pt idx="4934">
                  <c:v>45657</c:v>
                </c:pt>
              </c:numCache>
            </c:numRef>
          </c:cat>
          <c:val>
            <c:numRef>
              <c:f>Feuil1!$B$7259:$B$12279</c:f>
              <c:numCache>
                <c:formatCode>General</c:formatCode>
                <c:ptCount val="5021"/>
                <c:pt idx="0">
                  <c:v>4.25</c:v>
                </c:pt>
                <c:pt idx="1">
                  <c:v>4.25</c:v>
                </c:pt>
                <c:pt idx="2">
                  <c:v>4.25</c:v>
                </c:pt>
                <c:pt idx="3">
                  <c:v>4.25</c:v>
                </c:pt>
                <c:pt idx="4">
                  <c:v>4.25</c:v>
                </c:pt>
                <c:pt idx="5">
                  <c:v>4.25</c:v>
                </c:pt>
                <c:pt idx="6">
                  <c:v>4.25</c:v>
                </c:pt>
                <c:pt idx="7">
                  <c:v>4.25</c:v>
                </c:pt>
                <c:pt idx="8">
                  <c:v>4.25</c:v>
                </c:pt>
                <c:pt idx="9">
                  <c:v>4.25</c:v>
                </c:pt>
                <c:pt idx="10">
                  <c:v>4.25</c:v>
                </c:pt>
                <c:pt idx="11">
                  <c:v>4.25</c:v>
                </c:pt>
                <c:pt idx="12">
                  <c:v>4.25</c:v>
                </c:pt>
                <c:pt idx="13">
                  <c:v>4.25</c:v>
                </c:pt>
                <c:pt idx="14">
                  <c:v>4.25</c:v>
                </c:pt>
                <c:pt idx="15">
                  <c:v>4</c:v>
                </c:pt>
                <c:pt idx="16">
                  <c:v>4</c:v>
                </c:pt>
                <c:pt idx="17">
                  <c:v>4</c:v>
                </c:pt>
                <c:pt idx="18">
                  <c:v>4</c:v>
                </c:pt>
                <c:pt idx="19">
                  <c:v>4</c:v>
                </c:pt>
                <c:pt idx="20">
                  <c:v>4</c:v>
                </c:pt>
                <c:pt idx="21">
                  <c:v>4</c:v>
                </c:pt>
                <c:pt idx="22">
                  <c:v>4</c:v>
                </c:pt>
                <c:pt idx="23">
                  <c:v>4</c:v>
                </c:pt>
                <c:pt idx="24">
                  <c:v>4</c:v>
                </c:pt>
                <c:pt idx="25">
                  <c:v>4</c:v>
                </c:pt>
                <c:pt idx="26">
                  <c:v>4</c:v>
                </c:pt>
                <c:pt idx="27">
                  <c:v>4</c:v>
                </c:pt>
                <c:pt idx="28">
                  <c:v>4</c:v>
                </c:pt>
                <c:pt idx="29">
                  <c:v>4</c:v>
                </c:pt>
                <c:pt idx="30">
                  <c:v>4</c:v>
                </c:pt>
                <c:pt idx="31">
                  <c:v>4</c:v>
                </c:pt>
                <c:pt idx="32">
                  <c:v>4</c:v>
                </c:pt>
                <c:pt idx="33">
                  <c:v>4</c:v>
                </c:pt>
                <c:pt idx="34">
                  <c:v>4</c:v>
                </c:pt>
                <c:pt idx="35">
                  <c:v>4</c:v>
                </c:pt>
                <c:pt idx="36">
                  <c:v>4</c:v>
                </c:pt>
                <c:pt idx="37">
                  <c:v>4</c:v>
                </c:pt>
                <c:pt idx="38">
                  <c:v>4</c:v>
                </c:pt>
                <c:pt idx="39">
                  <c:v>4</c:v>
                </c:pt>
                <c:pt idx="40">
                  <c:v>4</c:v>
                </c:pt>
                <c:pt idx="41">
                  <c:v>4</c:v>
                </c:pt>
                <c:pt idx="42">
                  <c:v>4</c:v>
                </c:pt>
                <c:pt idx="43">
                  <c:v>4</c:v>
                </c:pt>
                <c:pt idx="44">
                  <c:v>4</c:v>
                </c:pt>
                <c:pt idx="45">
                  <c:v>3.5</c:v>
                </c:pt>
                <c:pt idx="46">
                  <c:v>3.5</c:v>
                </c:pt>
                <c:pt idx="47">
                  <c:v>3.5</c:v>
                </c:pt>
                <c:pt idx="48">
                  <c:v>3.5</c:v>
                </c:pt>
                <c:pt idx="49">
                  <c:v>3.5</c:v>
                </c:pt>
                <c:pt idx="50">
                  <c:v>3.5</c:v>
                </c:pt>
                <c:pt idx="51">
                  <c:v>3.5</c:v>
                </c:pt>
                <c:pt idx="52">
                  <c:v>3.5</c:v>
                </c:pt>
                <c:pt idx="53">
                  <c:v>3.5</c:v>
                </c:pt>
                <c:pt idx="54">
                  <c:v>3.5</c:v>
                </c:pt>
                <c:pt idx="55">
                  <c:v>3.5</c:v>
                </c:pt>
                <c:pt idx="56">
                  <c:v>3.5</c:v>
                </c:pt>
                <c:pt idx="57">
                  <c:v>3.5</c:v>
                </c:pt>
                <c:pt idx="58">
                  <c:v>3.5</c:v>
                </c:pt>
                <c:pt idx="59">
                  <c:v>3.5</c:v>
                </c:pt>
                <c:pt idx="60">
                  <c:v>3.5</c:v>
                </c:pt>
                <c:pt idx="61">
                  <c:v>3.5</c:v>
                </c:pt>
                <c:pt idx="62">
                  <c:v>3.5</c:v>
                </c:pt>
                <c:pt idx="63">
                  <c:v>3.5</c:v>
                </c:pt>
                <c:pt idx="64">
                  <c:v>3.5</c:v>
                </c:pt>
                <c:pt idx="65">
                  <c:v>3.5</c:v>
                </c:pt>
                <c:pt idx="66">
                  <c:v>3.5</c:v>
                </c:pt>
                <c:pt idx="67">
                  <c:v>3.5</c:v>
                </c:pt>
                <c:pt idx="68">
                  <c:v>3.5</c:v>
                </c:pt>
                <c:pt idx="69">
                  <c:v>3.5</c:v>
                </c:pt>
                <c:pt idx="70">
                  <c:v>3.5</c:v>
                </c:pt>
                <c:pt idx="71">
                  <c:v>3.5</c:v>
                </c:pt>
                <c:pt idx="72">
                  <c:v>3.5</c:v>
                </c:pt>
                <c:pt idx="73">
                  <c:v>3.5</c:v>
                </c:pt>
                <c:pt idx="74">
                  <c:v>3.5</c:v>
                </c:pt>
                <c:pt idx="75">
                  <c:v>3.5</c:v>
                </c:pt>
                <c:pt idx="76">
                  <c:v>3.5</c:v>
                </c:pt>
                <c:pt idx="77">
                  <c:v>3.5</c:v>
                </c:pt>
                <c:pt idx="78">
                  <c:v>3.5</c:v>
                </c:pt>
                <c:pt idx="79">
                  <c:v>3.5</c:v>
                </c:pt>
                <c:pt idx="80">
                  <c:v>3</c:v>
                </c:pt>
                <c:pt idx="81">
                  <c:v>3</c:v>
                </c:pt>
                <c:pt idx="82">
                  <c:v>3</c:v>
                </c:pt>
                <c:pt idx="83">
                  <c:v>3</c:v>
                </c:pt>
                <c:pt idx="84">
                  <c:v>3</c:v>
                </c:pt>
                <c:pt idx="85">
                  <c:v>3</c:v>
                </c:pt>
                <c:pt idx="86">
                  <c:v>3</c:v>
                </c:pt>
                <c:pt idx="87">
                  <c:v>3</c:v>
                </c:pt>
                <c:pt idx="88">
                  <c:v>3</c:v>
                </c:pt>
                <c:pt idx="89">
                  <c:v>3</c:v>
                </c:pt>
                <c:pt idx="90">
                  <c:v>3</c:v>
                </c:pt>
                <c:pt idx="91">
                  <c:v>3</c:v>
                </c:pt>
                <c:pt idx="92">
                  <c:v>3</c:v>
                </c:pt>
                <c:pt idx="93">
                  <c:v>3</c:v>
                </c:pt>
                <c:pt idx="94">
                  <c:v>3</c:v>
                </c:pt>
                <c:pt idx="95">
                  <c:v>3</c:v>
                </c:pt>
                <c:pt idx="96">
                  <c:v>3</c:v>
                </c:pt>
                <c:pt idx="97">
                  <c:v>3</c:v>
                </c:pt>
                <c:pt idx="98">
                  <c:v>3</c:v>
                </c:pt>
                <c:pt idx="99">
                  <c:v>3</c:v>
                </c:pt>
                <c:pt idx="100">
                  <c:v>3</c:v>
                </c:pt>
                <c:pt idx="101">
                  <c:v>3</c:v>
                </c:pt>
                <c:pt idx="102">
                  <c:v>3</c:v>
                </c:pt>
                <c:pt idx="103">
                  <c:v>3</c:v>
                </c:pt>
                <c:pt idx="104">
                  <c:v>3</c:v>
                </c:pt>
                <c:pt idx="105">
                  <c:v>3</c:v>
                </c:pt>
                <c:pt idx="106">
                  <c:v>3</c:v>
                </c:pt>
                <c:pt idx="107">
                  <c:v>3</c:v>
                </c:pt>
                <c:pt idx="108">
                  <c:v>3</c:v>
                </c:pt>
                <c:pt idx="109">
                  <c:v>3</c:v>
                </c:pt>
                <c:pt idx="110">
                  <c:v>3</c:v>
                </c:pt>
                <c:pt idx="111">
                  <c:v>3</c:v>
                </c:pt>
                <c:pt idx="112">
                  <c:v>3</c:v>
                </c:pt>
                <c:pt idx="113">
                  <c:v>3</c:v>
                </c:pt>
                <c:pt idx="114">
                  <c:v>3</c:v>
                </c:pt>
                <c:pt idx="115">
                  <c:v>3</c:v>
                </c:pt>
                <c:pt idx="116">
                  <c:v>3</c:v>
                </c:pt>
                <c:pt idx="117">
                  <c:v>3</c:v>
                </c:pt>
                <c:pt idx="118">
                  <c:v>3</c:v>
                </c:pt>
                <c:pt idx="119">
                  <c:v>3</c:v>
                </c:pt>
                <c:pt idx="120">
                  <c:v>3</c:v>
                </c:pt>
                <c:pt idx="121">
                  <c:v>3</c:v>
                </c:pt>
                <c:pt idx="122">
                  <c:v>3</c:v>
                </c:pt>
                <c:pt idx="123">
                  <c:v>3</c:v>
                </c:pt>
                <c:pt idx="124">
                  <c:v>3</c:v>
                </c:pt>
                <c:pt idx="125">
                  <c:v>3</c:v>
                </c:pt>
                <c:pt idx="126">
                  <c:v>3</c:v>
                </c:pt>
                <c:pt idx="127">
                  <c:v>3</c:v>
                </c:pt>
                <c:pt idx="128">
                  <c:v>3</c:v>
                </c:pt>
                <c:pt idx="129">
                  <c:v>3</c:v>
                </c:pt>
                <c:pt idx="130">
                  <c:v>3</c:v>
                </c:pt>
                <c:pt idx="131">
                  <c:v>3</c:v>
                </c:pt>
                <c:pt idx="132">
                  <c:v>3</c:v>
                </c:pt>
                <c:pt idx="133">
                  <c:v>3</c:v>
                </c:pt>
                <c:pt idx="134">
                  <c:v>3</c:v>
                </c:pt>
                <c:pt idx="135">
                  <c:v>3</c:v>
                </c:pt>
                <c:pt idx="136">
                  <c:v>3</c:v>
                </c:pt>
                <c:pt idx="137">
                  <c:v>3</c:v>
                </c:pt>
                <c:pt idx="138">
                  <c:v>3</c:v>
                </c:pt>
                <c:pt idx="139">
                  <c:v>3</c:v>
                </c:pt>
                <c:pt idx="140">
                  <c:v>3</c:v>
                </c:pt>
                <c:pt idx="141">
                  <c:v>3</c:v>
                </c:pt>
                <c:pt idx="142">
                  <c:v>3</c:v>
                </c:pt>
                <c:pt idx="143">
                  <c:v>3</c:v>
                </c:pt>
                <c:pt idx="144">
                  <c:v>3</c:v>
                </c:pt>
                <c:pt idx="145">
                  <c:v>3</c:v>
                </c:pt>
                <c:pt idx="146">
                  <c:v>3</c:v>
                </c:pt>
                <c:pt idx="147">
                  <c:v>3</c:v>
                </c:pt>
                <c:pt idx="148">
                  <c:v>3</c:v>
                </c:pt>
                <c:pt idx="149">
                  <c:v>3</c:v>
                </c:pt>
                <c:pt idx="150">
                  <c:v>3</c:v>
                </c:pt>
                <c:pt idx="151">
                  <c:v>3</c:v>
                </c:pt>
                <c:pt idx="152">
                  <c:v>3</c:v>
                </c:pt>
                <c:pt idx="153">
                  <c:v>3</c:v>
                </c:pt>
                <c:pt idx="154">
                  <c:v>3</c:v>
                </c:pt>
                <c:pt idx="155">
                  <c:v>3</c:v>
                </c:pt>
                <c:pt idx="156">
                  <c:v>3</c:v>
                </c:pt>
                <c:pt idx="157">
                  <c:v>3</c:v>
                </c:pt>
                <c:pt idx="158">
                  <c:v>3</c:v>
                </c:pt>
                <c:pt idx="159">
                  <c:v>3</c:v>
                </c:pt>
                <c:pt idx="160">
                  <c:v>3</c:v>
                </c:pt>
                <c:pt idx="161">
                  <c:v>3</c:v>
                </c:pt>
                <c:pt idx="162">
                  <c:v>3</c:v>
                </c:pt>
                <c:pt idx="163">
                  <c:v>3</c:v>
                </c:pt>
                <c:pt idx="164">
                  <c:v>3</c:v>
                </c:pt>
                <c:pt idx="165">
                  <c:v>3</c:v>
                </c:pt>
                <c:pt idx="166">
                  <c:v>3</c:v>
                </c:pt>
                <c:pt idx="167">
                  <c:v>3</c:v>
                </c:pt>
                <c:pt idx="168">
                  <c:v>3</c:v>
                </c:pt>
                <c:pt idx="169">
                  <c:v>3</c:v>
                </c:pt>
                <c:pt idx="170">
                  <c:v>3</c:v>
                </c:pt>
                <c:pt idx="171">
                  <c:v>3</c:v>
                </c:pt>
                <c:pt idx="172">
                  <c:v>3</c:v>
                </c:pt>
                <c:pt idx="173">
                  <c:v>3</c:v>
                </c:pt>
                <c:pt idx="174">
                  <c:v>3</c:v>
                </c:pt>
                <c:pt idx="175">
                  <c:v>3</c:v>
                </c:pt>
                <c:pt idx="176">
                  <c:v>3</c:v>
                </c:pt>
                <c:pt idx="177">
                  <c:v>3</c:v>
                </c:pt>
                <c:pt idx="178">
                  <c:v>3</c:v>
                </c:pt>
                <c:pt idx="179">
                  <c:v>3</c:v>
                </c:pt>
                <c:pt idx="180">
                  <c:v>3</c:v>
                </c:pt>
                <c:pt idx="181">
                  <c:v>3</c:v>
                </c:pt>
                <c:pt idx="182">
                  <c:v>3</c:v>
                </c:pt>
                <c:pt idx="183">
                  <c:v>3</c:v>
                </c:pt>
                <c:pt idx="184">
                  <c:v>3</c:v>
                </c:pt>
                <c:pt idx="185">
                  <c:v>3</c:v>
                </c:pt>
                <c:pt idx="186">
                  <c:v>3</c:v>
                </c:pt>
                <c:pt idx="187">
                  <c:v>3</c:v>
                </c:pt>
                <c:pt idx="188">
                  <c:v>3</c:v>
                </c:pt>
                <c:pt idx="189">
                  <c:v>3</c:v>
                </c:pt>
                <c:pt idx="190">
                  <c:v>3</c:v>
                </c:pt>
                <c:pt idx="191">
                  <c:v>3</c:v>
                </c:pt>
                <c:pt idx="192">
                  <c:v>3</c:v>
                </c:pt>
                <c:pt idx="193">
                  <c:v>3</c:v>
                </c:pt>
                <c:pt idx="194">
                  <c:v>3</c:v>
                </c:pt>
                <c:pt idx="195">
                  <c:v>3</c:v>
                </c:pt>
                <c:pt idx="196">
                  <c:v>3</c:v>
                </c:pt>
                <c:pt idx="197">
                  <c:v>3</c:v>
                </c:pt>
                <c:pt idx="198">
                  <c:v>3</c:v>
                </c:pt>
                <c:pt idx="199">
                  <c:v>3</c:v>
                </c:pt>
                <c:pt idx="200">
                  <c:v>3</c:v>
                </c:pt>
                <c:pt idx="201">
                  <c:v>2.5</c:v>
                </c:pt>
                <c:pt idx="202">
                  <c:v>2.5</c:v>
                </c:pt>
                <c:pt idx="203">
                  <c:v>2.5</c:v>
                </c:pt>
                <c:pt idx="204">
                  <c:v>2.5</c:v>
                </c:pt>
                <c:pt idx="205">
                  <c:v>2.5</c:v>
                </c:pt>
                <c:pt idx="206">
                  <c:v>2.5</c:v>
                </c:pt>
                <c:pt idx="207">
                  <c:v>2.5</c:v>
                </c:pt>
                <c:pt idx="208">
                  <c:v>2.5</c:v>
                </c:pt>
                <c:pt idx="209">
                  <c:v>2.5</c:v>
                </c:pt>
                <c:pt idx="210">
                  <c:v>2.25</c:v>
                </c:pt>
                <c:pt idx="211">
                  <c:v>2.25</c:v>
                </c:pt>
                <c:pt idx="212">
                  <c:v>2.25</c:v>
                </c:pt>
                <c:pt idx="213">
                  <c:v>2.25</c:v>
                </c:pt>
                <c:pt idx="214">
                  <c:v>2.25</c:v>
                </c:pt>
                <c:pt idx="215">
                  <c:v>2.25</c:v>
                </c:pt>
                <c:pt idx="216">
                  <c:v>2.25</c:v>
                </c:pt>
                <c:pt idx="217">
                  <c:v>2.25</c:v>
                </c:pt>
                <c:pt idx="218">
                  <c:v>2.25</c:v>
                </c:pt>
                <c:pt idx="219">
                  <c:v>2.25</c:v>
                </c:pt>
                <c:pt idx="220">
                  <c:v>2.25</c:v>
                </c:pt>
                <c:pt idx="221">
                  <c:v>2.25</c:v>
                </c:pt>
                <c:pt idx="222">
                  <c:v>2.25</c:v>
                </c:pt>
                <c:pt idx="223">
                  <c:v>2.25</c:v>
                </c:pt>
                <c:pt idx="224">
                  <c:v>2.25</c:v>
                </c:pt>
                <c:pt idx="225">
                  <c:v>2.25</c:v>
                </c:pt>
                <c:pt idx="226">
                  <c:v>2.25</c:v>
                </c:pt>
                <c:pt idx="227">
                  <c:v>2.25</c:v>
                </c:pt>
                <c:pt idx="228">
                  <c:v>2.25</c:v>
                </c:pt>
                <c:pt idx="229">
                  <c:v>2.25</c:v>
                </c:pt>
                <c:pt idx="230">
                  <c:v>2.25</c:v>
                </c:pt>
                <c:pt idx="231">
                  <c:v>2.25</c:v>
                </c:pt>
                <c:pt idx="232">
                  <c:v>2.25</c:v>
                </c:pt>
                <c:pt idx="233">
                  <c:v>2.25</c:v>
                </c:pt>
                <c:pt idx="234">
                  <c:v>2.25</c:v>
                </c:pt>
                <c:pt idx="235">
                  <c:v>2.25</c:v>
                </c:pt>
                <c:pt idx="236">
                  <c:v>2.25</c:v>
                </c:pt>
                <c:pt idx="237">
                  <c:v>2.25</c:v>
                </c:pt>
                <c:pt idx="238">
                  <c:v>2.25</c:v>
                </c:pt>
                <c:pt idx="239">
                  <c:v>2.25</c:v>
                </c:pt>
                <c:pt idx="240">
                  <c:v>2.25</c:v>
                </c:pt>
                <c:pt idx="241">
                  <c:v>2.25</c:v>
                </c:pt>
                <c:pt idx="242">
                  <c:v>2.25</c:v>
                </c:pt>
                <c:pt idx="243">
                  <c:v>2.25</c:v>
                </c:pt>
                <c:pt idx="244">
                  <c:v>2.25</c:v>
                </c:pt>
                <c:pt idx="245">
                  <c:v>1.5</c:v>
                </c:pt>
                <c:pt idx="246">
                  <c:v>1.5</c:v>
                </c:pt>
                <c:pt idx="247">
                  <c:v>1.5</c:v>
                </c:pt>
                <c:pt idx="248">
                  <c:v>1.5</c:v>
                </c:pt>
                <c:pt idx="249">
                  <c:v>1.5</c:v>
                </c:pt>
                <c:pt idx="250">
                  <c:v>1.5</c:v>
                </c:pt>
                <c:pt idx="251">
                  <c:v>1.5</c:v>
                </c:pt>
                <c:pt idx="252">
                  <c:v>1.5</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c:v>
                </c:pt>
                <c:pt idx="276">
                  <c:v>1</c:v>
                </c:pt>
                <c:pt idx="277">
                  <c:v>1</c:v>
                </c:pt>
                <c:pt idx="278">
                  <c:v>1</c:v>
                </c:pt>
                <c:pt idx="279">
                  <c:v>1</c:v>
                </c:pt>
                <c:pt idx="280">
                  <c:v>1</c:v>
                </c:pt>
                <c:pt idx="281">
                  <c:v>1</c:v>
                </c:pt>
                <c:pt idx="282">
                  <c:v>1</c:v>
                </c:pt>
                <c:pt idx="283">
                  <c:v>1</c:v>
                </c:pt>
                <c:pt idx="284">
                  <c:v>1</c:v>
                </c:pt>
                <c:pt idx="285">
                  <c:v>1</c:v>
                </c:pt>
                <c:pt idx="286">
                  <c:v>1</c:v>
                </c:pt>
                <c:pt idx="287">
                  <c:v>1</c:v>
                </c:pt>
                <c:pt idx="288">
                  <c:v>1</c:v>
                </c:pt>
                <c:pt idx="289">
                  <c:v>1</c:v>
                </c:pt>
                <c:pt idx="290">
                  <c:v>1</c:v>
                </c:pt>
                <c:pt idx="291">
                  <c:v>1</c:v>
                </c:pt>
                <c:pt idx="292">
                  <c:v>1</c:v>
                </c:pt>
                <c:pt idx="293">
                  <c:v>1</c:v>
                </c:pt>
                <c:pt idx="294">
                  <c:v>1</c:v>
                </c:pt>
                <c:pt idx="295">
                  <c:v>1</c:v>
                </c:pt>
                <c:pt idx="296">
                  <c:v>1</c:v>
                </c:pt>
                <c:pt idx="297">
                  <c:v>1</c:v>
                </c:pt>
                <c:pt idx="298">
                  <c:v>1</c:v>
                </c:pt>
                <c:pt idx="299">
                  <c:v>1</c:v>
                </c:pt>
                <c:pt idx="300">
                  <c:v>1</c:v>
                </c:pt>
                <c:pt idx="301">
                  <c:v>1</c:v>
                </c:pt>
                <c:pt idx="302">
                  <c:v>1</c:v>
                </c:pt>
                <c:pt idx="303">
                  <c:v>1</c:v>
                </c:pt>
                <c:pt idx="304">
                  <c:v>1</c:v>
                </c:pt>
                <c:pt idx="305">
                  <c:v>0.5</c:v>
                </c:pt>
                <c:pt idx="306">
                  <c:v>0.5</c:v>
                </c:pt>
                <c:pt idx="307">
                  <c:v>0.5</c:v>
                </c:pt>
                <c:pt idx="308">
                  <c:v>0.5</c:v>
                </c:pt>
                <c:pt idx="309">
                  <c:v>0.5</c:v>
                </c:pt>
                <c:pt idx="310">
                  <c:v>0.5</c:v>
                </c:pt>
                <c:pt idx="311">
                  <c:v>0.5</c:v>
                </c:pt>
                <c:pt idx="312">
                  <c:v>0.5</c:v>
                </c:pt>
                <c:pt idx="313">
                  <c:v>0.5</c:v>
                </c:pt>
                <c:pt idx="314">
                  <c:v>0.5</c:v>
                </c:pt>
                <c:pt idx="315">
                  <c:v>0.5</c:v>
                </c:pt>
                <c:pt idx="316">
                  <c:v>0.5</c:v>
                </c:pt>
                <c:pt idx="317">
                  <c:v>0.5</c:v>
                </c:pt>
                <c:pt idx="318">
                  <c:v>0.5</c:v>
                </c:pt>
                <c:pt idx="319">
                  <c:v>0.5</c:v>
                </c:pt>
                <c:pt idx="320">
                  <c:v>0.5</c:v>
                </c:pt>
                <c:pt idx="321">
                  <c:v>0.5</c:v>
                </c:pt>
                <c:pt idx="322">
                  <c:v>0.5</c:v>
                </c:pt>
                <c:pt idx="323">
                  <c:v>0.5</c:v>
                </c:pt>
                <c:pt idx="324">
                  <c:v>0.5</c:v>
                </c:pt>
                <c:pt idx="325">
                  <c:v>0.5</c:v>
                </c:pt>
                <c:pt idx="326">
                  <c:v>0.5</c:v>
                </c:pt>
                <c:pt idx="327">
                  <c:v>0.5</c:v>
                </c:pt>
                <c:pt idx="328">
                  <c:v>0.5</c:v>
                </c:pt>
                <c:pt idx="329">
                  <c:v>0.5</c:v>
                </c:pt>
                <c:pt idx="330">
                  <c:v>0.5</c:v>
                </c:pt>
                <c:pt idx="331">
                  <c:v>0.5</c:v>
                </c:pt>
                <c:pt idx="332">
                  <c:v>0.5</c:v>
                </c:pt>
                <c:pt idx="333">
                  <c:v>0.5</c:v>
                </c:pt>
                <c:pt idx="334">
                  <c:v>0.5</c:v>
                </c:pt>
                <c:pt idx="335">
                  <c:v>0.5</c:v>
                </c:pt>
                <c:pt idx="336">
                  <c:v>0.5</c:v>
                </c:pt>
                <c:pt idx="337">
                  <c:v>0.5</c:v>
                </c:pt>
                <c:pt idx="338">
                  <c:v>0.5</c:v>
                </c:pt>
                <c:pt idx="339">
                  <c:v>0.5</c:v>
                </c:pt>
                <c:pt idx="340">
                  <c:v>0.25</c:v>
                </c:pt>
                <c:pt idx="341">
                  <c:v>0.25</c:v>
                </c:pt>
                <c:pt idx="342">
                  <c:v>0.25</c:v>
                </c:pt>
                <c:pt idx="343">
                  <c:v>0.25</c:v>
                </c:pt>
                <c:pt idx="344">
                  <c:v>0.25</c:v>
                </c:pt>
                <c:pt idx="345">
                  <c:v>0.25</c:v>
                </c:pt>
                <c:pt idx="346">
                  <c:v>0.25</c:v>
                </c:pt>
                <c:pt idx="347">
                  <c:v>0.25</c:v>
                </c:pt>
                <c:pt idx="348">
                  <c:v>0.25</c:v>
                </c:pt>
                <c:pt idx="349">
                  <c:v>0.25</c:v>
                </c:pt>
                <c:pt idx="350">
                  <c:v>0.25</c:v>
                </c:pt>
                <c:pt idx="351">
                  <c:v>0.25</c:v>
                </c:pt>
                <c:pt idx="352">
                  <c:v>0.25</c:v>
                </c:pt>
                <c:pt idx="353">
                  <c:v>0.25</c:v>
                </c:pt>
                <c:pt idx="354">
                  <c:v>0.25</c:v>
                </c:pt>
                <c:pt idx="355">
                  <c:v>0.25</c:v>
                </c:pt>
                <c:pt idx="356">
                  <c:v>0.25</c:v>
                </c:pt>
                <c:pt idx="357">
                  <c:v>0.25</c:v>
                </c:pt>
                <c:pt idx="358">
                  <c:v>0.25</c:v>
                </c:pt>
                <c:pt idx="359">
                  <c:v>0.25</c:v>
                </c:pt>
                <c:pt idx="360">
                  <c:v>0.25</c:v>
                </c:pt>
                <c:pt idx="361">
                  <c:v>0.25</c:v>
                </c:pt>
                <c:pt idx="362">
                  <c:v>0.25</c:v>
                </c:pt>
                <c:pt idx="363">
                  <c:v>0.25</c:v>
                </c:pt>
                <c:pt idx="364">
                  <c:v>0.25</c:v>
                </c:pt>
                <c:pt idx="365">
                  <c:v>0.25</c:v>
                </c:pt>
                <c:pt idx="366">
                  <c:v>0.25</c:v>
                </c:pt>
                <c:pt idx="367">
                  <c:v>0.25</c:v>
                </c:pt>
                <c:pt idx="368">
                  <c:v>0.25</c:v>
                </c:pt>
                <c:pt idx="369">
                  <c:v>0.25</c:v>
                </c:pt>
                <c:pt idx="370">
                  <c:v>0.25</c:v>
                </c:pt>
                <c:pt idx="371">
                  <c:v>0.25</c:v>
                </c:pt>
                <c:pt idx="372">
                  <c:v>0.25</c:v>
                </c:pt>
                <c:pt idx="373">
                  <c:v>0.25</c:v>
                </c:pt>
                <c:pt idx="374">
                  <c:v>0.25</c:v>
                </c:pt>
                <c:pt idx="375">
                  <c:v>0.25</c:v>
                </c:pt>
                <c:pt idx="376">
                  <c:v>0.25</c:v>
                </c:pt>
                <c:pt idx="377">
                  <c:v>0.25</c:v>
                </c:pt>
                <c:pt idx="378">
                  <c:v>0.25</c:v>
                </c:pt>
                <c:pt idx="379">
                  <c:v>0.25</c:v>
                </c:pt>
                <c:pt idx="380">
                  <c:v>0.25</c:v>
                </c:pt>
                <c:pt idx="381">
                  <c:v>0.25</c:v>
                </c:pt>
                <c:pt idx="382">
                  <c:v>0.25</c:v>
                </c:pt>
                <c:pt idx="383">
                  <c:v>0.25</c:v>
                </c:pt>
                <c:pt idx="384">
                  <c:v>0.25</c:v>
                </c:pt>
                <c:pt idx="385">
                  <c:v>0.25</c:v>
                </c:pt>
                <c:pt idx="386">
                  <c:v>0.25</c:v>
                </c:pt>
                <c:pt idx="387">
                  <c:v>0.25</c:v>
                </c:pt>
                <c:pt idx="388">
                  <c:v>0.25</c:v>
                </c:pt>
                <c:pt idx="389">
                  <c:v>0.25</c:v>
                </c:pt>
                <c:pt idx="390">
                  <c:v>0.25</c:v>
                </c:pt>
                <c:pt idx="391">
                  <c:v>0.25</c:v>
                </c:pt>
                <c:pt idx="392">
                  <c:v>0.25</c:v>
                </c:pt>
                <c:pt idx="393">
                  <c:v>0.25</c:v>
                </c:pt>
                <c:pt idx="394">
                  <c:v>0.25</c:v>
                </c:pt>
                <c:pt idx="395">
                  <c:v>0.25</c:v>
                </c:pt>
                <c:pt idx="396">
                  <c:v>0.25</c:v>
                </c:pt>
                <c:pt idx="397">
                  <c:v>0.25</c:v>
                </c:pt>
                <c:pt idx="398">
                  <c:v>0.25</c:v>
                </c:pt>
                <c:pt idx="399">
                  <c:v>0.25</c:v>
                </c:pt>
                <c:pt idx="400">
                  <c:v>0.25</c:v>
                </c:pt>
                <c:pt idx="401">
                  <c:v>0.25</c:v>
                </c:pt>
                <c:pt idx="402">
                  <c:v>0.25</c:v>
                </c:pt>
                <c:pt idx="403">
                  <c:v>0.25</c:v>
                </c:pt>
                <c:pt idx="404">
                  <c:v>0.25</c:v>
                </c:pt>
                <c:pt idx="405">
                  <c:v>0.25</c:v>
                </c:pt>
                <c:pt idx="406">
                  <c:v>0.25</c:v>
                </c:pt>
                <c:pt idx="407">
                  <c:v>0.25</c:v>
                </c:pt>
                <c:pt idx="408">
                  <c:v>0.25</c:v>
                </c:pt>
                <c:pt idx="409">
                  <c:v>0.25</c:v>
                </c:pt>
                <c:pt idx="410">
                  <c:v>0.25</c:v>
                </c:pt>
                <c:pt idx="411">
                  <c:v>0.25</c:v>
                </c:pt>
                <c:pt idx="412">
                  <c:v>0.25</c:v>
                </c:pt>
                <c:pt idx="413">
                  <c:v>0.25</c:v>
                </c:pt>
                <c:pt idx="414">
                  <c:v>0.25</c:v>
                </c:pt>
                <c:pt idx="415">
                  <c:v>0.25</c:v>
                </c:pt>
                <c:pt idx="416">
                  <c:v>0.25</c:v>
                </c:pt>
                <c:pt idx="417">
                  <c:v>0.25</c:v>
                </c:pt>
                <c:pt idx="418">
                  <c:v>0.25</c:v>
                </c:pt>
                <c:pt idx="419">
                  <c:v>0.25</c:v>
                </c:pt>
                <c:pt idx="420">
                  <c:v>0.25</c:v>
                </c:pt>
                <c:pt idx="421">
                  <c:v>0.25</c:v>
                </c:pt>
                <c:pt idx="422">
                  <c:v>0.25</c:v>
                </c:pt>
                <c:pt idx="423">
                  <c:v>0.25</c:v>
                </c:pt>
                <c:pt idx="424">
                  <c:v>0.25</c:v>
                </c:pt>
                <c:pt idx="425">
                  <c:v>0.25</c:v>
                </c:pt>
                <c:pt idx="426">
                  <c:v>0.25</c:v>
                </c:pt>
                <c:pt idx="427">
                  <c:v>0.25</c:v>
                </c:pt>
                <c:pt idx="428">
                  <c:v>0.25</c:v>
                </c:pt>
                <c:pt idx="429">
                  <c:v>0.25</c:v>
                </c:pt>
                <c:pt idx="430">
                  <c:v>0.25</c:v>
                </c:pt>
                <c:pt idx="431">
                  <c:v>0.25</c:v>
                </c:pt>
                <c:pt idx="432">
                  <c:v>0.25</c:v>
                </c:pt>
                <c:pt idx="433">
                  <c:v>0.25</c:v>
                </c:pt>
                <c:pt idx="434">
                  <c:v>0.25</c:v>
                </c:pt>
                <c:pt idx="435">
                  <c:v>0.25</c:v>
                </c:pt>
                <c:pt idx="436">
                  <c:v>0.25</c:v>
                </c:pt>
                <c:pt idx="437">
                  <c:v>0.25</c:v>
                </c:pt>
                <c:pt idx="438">
                  <c:v>0.25</c:v>
                </c:pt>
                <c:pt idx="439">
                  <c:v>0.25</c:v>
                </c:pt>
                <c:pt idx="440">
                  <c:v>0.25</c:v>
                </c:pt>
                <c:pt idx="441">
                  <c:v>0.25</c:v>
                </c:pt>
                <c:pt idx="442">
                  <c:v>0.25</c:v>
                </c:pt>
                <c:pt idx="443">
                  <c:v>0.25</c:v>
                </c:pt>
                <c:pt idx="444">
                  <c:v>0.25</c:v>
                </c:pt>
                <c:pt idx="445">
                  <c:v>0.25</c:v>
                </c:pt>
                <c:pt idx="446">
                  <c:v>0.25</c:v>
                </c:pt>
                <c:pt idx="447">
                  <c:v>0.25</c:v>
                </c:pt>
                <c:pt idx="448">
                  <c:v>0.25</c:v>
                </c:pt>
                <c:pt idx="449">
                  <c:v>0.25</c:v>
                </c:pt>
                <c:pt idx="450">
                  <c:v>0.25</c:v>
                </c:pt>
                <c:pt idx="451">
                  <c:v>0.25</c:v>
                </c:pt>
                <c:pt idx="452">
                  <c:v>0.25</c:v>
                </c:pt>
                <c:pt idx="453">
                  <c:v>0.25</c:v>
                </c:pt>
                <c:pt idx="454">
                  <c:v>0.25</c:v>
                </c:pt>
                <c:pt idx="455">
                  <c:v>0.25</c:v>
                </c:pt>
                <c:pt idx="456">
                  <c:v>0.25</c:v>
                </c:pt>
                <c:pt idx="457">
                  <c:v>0.25</c:v>
                </c:pt>
                <c:pt idx="458">
                  <c:v>0.25</c:v>
                </c:pt>
                <c:pt idx="459">
                  <c:v>0.25</c:v>
                </c:pt>
                <c:pt idx="460">
                  <c:v>0.25</c:v>
                </c:pt>
                <c:pt idx="461">
                  <c:v>0.25</c:v>
                </c:pt>
                <c:pt idx="462">
                  <c:v>0.25</c:v>
                </c:pt>
                <c:pt idx="463">
                  <c:v>0.25</c:v>
                </c:pt>
                <c:pt idx="464">
                  <c:v>0.25</c:v>
                </c:pt>
                <c:pt idx="465">
                  <c:v>0.25</c:v>
                </c:pt>
                <c:pt idx="466">
                  <c:v>0.25</c:v>
                </c:pt>
                <c:pt idx="467">
                  <c:v>0.25</c:v>
                </c:pt>
                <c:pt idx="468">
                  <c:v>0.25</c:v>
                </c:pt>
                <c:pt idx="469">
                  <c:v>0.25</c:v>
                </c:pt>
                <c:pt idx="470">
                  <c:v>0.25</c:v>
                </c:pt>
                <c:pt idx="471">
                  <c:v>0.25</c:v>
                </c:pt>
                <c:pt idx="472">
                  <c:v>0.25</c:v>
                </c:pt>
                <c:pt idx="473">
                  <c:v>0.25</c:v>
                </c:pt>
                <c:pt idx="474">
                  <c:v>0.25</c:v>
                </c:pt>
                <c:pt idx="475">
                  <c:v>0.25</c:v>
                </c:pt>
                <c:pt idx="476">
                  <c:v>0.25</c:v>
                </c:pt>
                <c:pt idx="477">
                  <c:v>0.25</c:v>
                </c:pt>
                <c:pt idx="478">
                  <c:v>0.25</c:v>
                </c:pt>
                <c:pt idx="479">
                  <c:v>0.25</c:v>
                </c:pt>
                <c:pt idx="480">
                  <c:v>0.25</c:v>
                </c:pt>
                <c:pt idx="481">
                  <c:v>0.25</c:v>
                </c:pt>
                <c:pt idx="482">
                  <c:v>0.25</c:v>
                </c:pt>
                <c:pt idx="483">
                  <c:v>0.25</c:v>
                </c:pt>
                <c:pt idx="484">
                  <c:v>0.25</c:v>
                </c:pt>
                <c:pt idx="485">
                  <c:v>0.25</c:v>
                </c:pt>
                <c:pt idx="486">
                  <c:v>0.25</c:v>
                </c:pt>
                <c:pt idx="487">
                  <c:v>0.25</c:v>
                </c:pt>
                <c:pt idx="488">
                  <c:v>0.25</c:v>
                </c:pt>
                <c:pt idx="489">
                  <c:v>0.25</c:v>
                </c:pt>
                <c:pt idx="490">
                  <c:v>0.25</c:v>
                </c:pt>
                <c:pt idx="491">
                  <c:v>0.25</c:v>
                </c:pt>
                <c:pt idx="492">
                  <c:v>0.25</c:v>
                </c:pt>
                <c:pt idx="493">
                  <c:v>0.25</c:v>
                </c:pt>
                <c:pt idx="494">
                  <c:v>0.25</c:v>
                </c:pt>
                <c:pt idx="495">
                  <c:v>0.25</c:v>
                </c:pt>
                <c:pt idx="496">
                  <c:v>0.25</c:v>
                </c:pt>
                <c:pt idx="497">
                  <c:v>0.25</c:v>
                </c:pt>
                <c:pt idx="498">
                  <c:v>0.25</c:v>
                </c:pt>
                <c:pt idx="499">
                  <c:v>0.25</c:v>
                </c:pt>
                <c:pt idx="500">
                  <c:v>0.25</c:v>
                </c:pt>
                <c:pt idx="501">
                  <c:v>0.25</c:v>
                </c:pt>
                <c:pt idx="502">
                  <c:v>0.25</c:v>
                </c:pt>
                <c:pt idx="503">
                  <c:v>0.25</c:v>
                </c:pt>
                <c:pt idx="504">
                  <c:v>0.25</c:v>
                </c:pt>
                <c:pt idx="505">
                  <c:v>0.25</c:v>
                </c:pt>
                <c:pt idx="506">
                  <c:v>0.25</c:v>
                </c:pt>
                <c:pt idx="507">
                  <c:v>0.25</c:v>
                </c:pt>
                <c:pt idx="508">
                  <c:v>0.25</c:v>
                </c:pt>
                <c:pt idx="509">
                  <c:v>0.25</c:v>
                </c:pt>
                <c:pt idx="510">
                  <c:v>0.25</c:v>
                </c:pt>
                <c:pt idx="511">
                  <c:v>0.25</c:v>
                </c:pt>
                <c:pt idx="512">
                  <c:v>0.25</c:v>
                </c:pt>
                <c:pt idx="513">
                  <c:v>0.25</c:v>
                </c:pt>
                <c:pt idx="514">
                  <c:v>0.25</c:v>
                </c:pt>
                <c:pt idx="515">
                  <c:v>0.25</c:v>
                </c:pt>
                <c:pt idx="516">
                  <c:v>0.25</c:v>
                </c:pt>
                <c:pt idx="517">
                  <c:v>0.25</c:v>
                </c:pt>
                <c:pt idx="518">
                  <c:v>0.25</c:v>
                </c:pt>
                <c:pt idx="519">
                  <c:v>0.25</c:v>
                </c:pt>
                <c:pt idx="520">
                  <c:v>0.25</c:v>
                </c:pt>
                <c:pt idx="521">
                  <c:v>0.25</c:v>
                </c:pt>
                <c:pt idx="522">
                  <c:v>0.25</c:v>
                </c:pt>
                <c:pt idx="523">
                  <c:v>0.25</c:v>
                </c:pt>
                <c:pt idx="524">
                  <c:v>0.25</c:v>
                </c:pt>
                <c:pt idx="525">
                  <c:v>0.25</c:v>
                </c:pt>
                <c:pt idx="526">
                  <c:v>0.25</c:v>
                </c:pt>
                <c:pt idx="527">
                  <c:v>0.25</c:v>
                </c:pt>
                <c:pt idx="528">
                  <c:v>0.25</c:v>
                </c:pt>
                <c:pt idx="529">
                  <c:v>0.25</c:v>
                </c:pt>
                <c:pt idx="530">
                  <c:v>0.25</c:v>
                </c:pt>
                <c:pt idx="531">
                  <c:v>0.25</c:v>
                </c:pt>
                <c:pt idx="532">
                  <c:v>0.25</c:v>
                </c:pt>
                <c:pt idx="533">
                  <c:v>0.25</c:v>
                </c:pt>
                <c:pt idx="534">
                  <c:v>0.25</c:v>
                </c:pt>
                <c:pt idx="535">
                  <c:v>0.25</c:v>
                </c:pt>
                <c:pt idx="536">
                  <c:v>0.25</c:v>
                </c:pt>
                <c:pt idx="537">
                  <c:v>0.25</c:v>
                </c:pt>
                <c:pt idx="538">
                  <c:v>0.25</c:v>
                </c:pt>
                <c:pt idx="539">
                  <c:v>0.25</c:v>
                </c:pt>
                <c:pt idx="540">
                  <c:v>0.25</c:v>
                </c:pt>
                <c:pt idx="541">
                  <c:v>0.25</c:v>
                </c:pt>
                <c:pt idx="542">
                  <c:v>0.25</c:v>
                </c:pt>
                <c:pt idx="543">
                  <c:v>0.25</c:v>
                </c:pt>
                <c:pt idx="544">
                  <c:v>0.25</c:v>
                </c:pt>
                <c:pt idx="545">
                  <c:v>0.25</c:v>
                </c:pt>
                <c:pt idx="546">
                  <c:v>0.25</c:v>
                </c:pt>
                <c:pt idx="547">
                  <c:v>0.25</c:v>
                </c:pt>
                <c:pt idx="548">
                  <c:v>0.25</c:v>
                </c:pt>
                <c:pt idx="549">
                  <c:v>0.25</c:v>
                </c:pt>
                <c:pt idx="550">
                  <c:v>0.25</c:v>
                </c:pt>
                <c:pt idx="551">
                  <c:v>0.25</c:v>
                </c:pt>
                <c:pt idx="552">
                  <c:v>0.25</c:v>
                </c:pt>
                <c:pt idx="553">
                  <c:v>0.25</c:v>
                </c:pt>
                <c:pt idx="554">
                  <c:v>0.25</c:v>
                </c:pt>
                <c:pt idx="555">
                  <c:v>0.25</c:v>
                </c:pt>
                <c:pt idx="556">
                  <c:v>0.25</c:v>
                </c:pt>
                <c:pt idx="557">
                  <c:v>0.25</c:v>
                </c:pt>
                <c:pt idx="558">
                  <c:v>0.25</c:v>
                </c:pt>
                <c:pt idx="559">
                  <c:v>0.25</c:v>
                </c:pt>
                <c:pt idx="560">
                  <c:v>0.25</c:v>
                </c:pt>
                <c:pt idx="561">
                  <c:v>0.25</c:v>
                </c:pt>
                <c:pt idx="562">
                  <c:v>0.25</c:v>
                </c:pt>
                <c:pt idx="563">
                  <c:v>0.25</c:v>
                </c:pt>
                <c:pt idx="564">
                  <c:v>0.25</c:v>
                </c:pt>
                <c:pt idx="565">
                  <c:v>0.25</c:v>
                </c:pt>
                <c:pt idx="566">
                  <c:v>0.25</c:v>
                </c:pt>
                <c:pt idx="567">
                  <c:v>0.25</c:v>
                </c:pt>
                <c:pt idx="568">
                  <c:v>0.25</c:v>
                </c:pt>
                <c:pt idx="569">
                  <c:v>0.25</c:v>
                </c:pt>
                <c:pt idx="570">
                  <c:v>0.25</c:v>
                </c:pt>
                <c:pt idx="571">
                  <c:v>0.25</c:v>
                </c:pt>
                <c:pt idx="572">
                  <c:v>0.25</c:v>
                </c:pt>
                <c:pt idx="573">
                  <c:v>0.25</c:v>
                </c:pt>
                <c:pt idx="574">
                  <c:v>0.25</c:v>
                </c:pt>
                <c:pt idx="575">
                  <c:v>0.25</c:v>
                </c:pt>
                <c:pt idx="576">
                  <c:v>0.25</c:v>
                </c:pt>
                <c:pt idx="577">
                  <c:v>0.25</c:v>
                </c:pt>
                <c:pt idx="578">
                  <c:v>0.25</c:v>
                </c:pt>
                <c:pt idx="579">
                  <c:v>0.25</c:v>
                </c:pt>
                <c:pt idx="580">
                  <c:v>0.25</c:v>
                </c:pt>
                <c:pt idx="581">
                  <c:v>0.25</c:v>
                </c:pt>
                <c:pt idx="582">
                  <c:v>0.25</c:v>
                </c:pt>
                <c:pt idx="583">
                  <c:v>0.25</c:v>
                </c:pt>
                <c:pt idx="584">
                  <c:v>0.25</c:v>
                </c:pt>
                <c:pt idx="585">
                  <c:v>0.25</c:v>
                </c:pt>
                <c:pt idx="586">
                  <c:v>0.25</c:v>
                </c:pt>
                <c:pt idx="587">
                  <c:v>0.25</c:v>
                </c:pt>
                <c:pt idx="588">
                  <c:v>0.25</c:v>
                </c:pt>
                <c:pt idx="589">
                  <c:v>0.25</c:v>
                </c:pt>
                <c:pt idx="590">
                  <c:v>0.25</c:v>
                </c:pt>
                <c:pt idx="591">
                  <c:v>0.25</c:v>
                </c:pt>
                <c:pt idx="592">
                  <c:v>0.25</c:v>
                </c:pt>
                <c:pt idx="593">
                  <c:v>0.25</c:v>
                </c:pt>
                <c:pt idx="594">
                  <c:v>0.25</c:v>
                </c:pt>
                <c:pt idx="595">
                  <c:v>0.25</c:v>
                </c:pt>
                <c:pt idx="596">
                  <c:v>0.25</c:v>
                </c:pt>
                <c:pt idx="597">
                  <c:v>0.25</c:v>
                </c:pt>
                <c:pt idx="598">
                  <c:v>0.25</c:v>
                </c:pt>
                <c:pt idx="599">
                  <c:v>0.25</c:v>
                </c:pt>
                <c:pt idx="600">
                  <c:v>0.25</c:v>
                </c:pt>
                <c:pt idx="601">
                  <c:v>0.25</c:v>
                </c:pt>
                <c:pt idx="602">
                  <c:v>0.25</c:v>
                </c:pt>
                <c:pt idx="603">
                  <c:v>0.25</c:v>
                </c:pt>
                <c:pt idx="604">
                  <c:v>0.25</c:v>
                </c:pt>
                <c:pt idx="605">
                  <c:v>0.25</c:v>
                </c:pt>
                <c:pt idx="606">
                  <c:v>0.25</c:v>
                </c:pt>
                <c:pt idx="607">
                  <c:v>0.25</c:v>
                </c:pt>
                <c:pt idx="608">
                  <c:v>0.25</c:v>
                </c:pt>
                <c:pt idx="609">
                  <c:v>0.25</c:v>
                </c:pt>
                <c:pt idx="610">
                  <c:v>0.25</c:v>
                </c:pt>
                <c:pt idx="611">
                  <c:v>0.25</c:v>
                </c:pt>
                <c:pt idx="612">
                  <c:v>0.25</c:v>
                </c:pt>
                <c:pt idx="613">
                  <c:v>0.25</c:v>
                </c:pt>
                <c:pt idx="614">
                  <c:v>0.25</c:v>
                </c:pt>
                <c:pt idx="615">
                  <c:v>0.25</c:v>
                </c:pt>
                <c:pt idx="616">
                  <c:v>0.25</c:v>
                </c:pt>
                <c:pt idx="617">
                  <c:v>0.25</c:v>
                </c:pt>
                <c:pt idx="618">
                  <c:v>0.25</c:v>
                </c:pt>
                <c:pt idx="619">
                  <c:v>0.25</c:v>
                </c:pt>
                <c:pt idx="620">
                  <c:v>0.25</c:v>
                </c:pt>
                <c:pt idx="621">
                  <c:v>0.25</c:v>
                </c:pt>
                <c:pt idx="622">
                  <c:v>0.25</c:v>
                </c:pt>
                <c:pt idx="623">
                  <c:v>0.25</c:v>
                </c:pt>
                <c:pt idx="624">
                  <c:v>0.25</c:v>
                </c:pt>
                <c:pt idx="625">
                  <c:v>0.25</c:v>
                </c:pt>
                <c:pt idx="626">
                  <c:v>0.25</c:v>
                </c:pt>
                <c:pt idx="627">
                  <c:v>0.25</c:v>
                </c:pt>
                <c:pt idx="628">
                  <c:v>0.25</c:v>
                </c:pt>
                <c:pt idx="629">
                  <c:v>0.25</c:v>
                </c:pt>
                <c:pt idx="630">
                  <c:v>0.5</c:v>
                </c:pt>
                <c:pt idx="631">
                  <c:v>0.5</c:v>
                </c:pt>
                <c:pt idx="632">
                  <c:v>0.5</c:v>
                </c:pt>
                <c:pt idx="633">
                  <c:v>0.5</c:v>
                </c:pt>
                <c:pt idx="634">
                  <c:v>0.5</c:v>
                </c:pt>
                <c:pt idx="635">
                  <c:v>0.5</c:v>
                </c:pt>
                <c:pt idx="636">
                  <c:v>0.5</c:v>
                </c:pt>
                <c:pt idx="637">
                  <c:v>0.5</c:v>
                </c:pt>
                <c:pt idx="638">
                  <c:v>0.5</c:v>
                </c:pt>
                <c:pt idx="639">
                  <c:v>0.5</c:v>
                </c:pt>
                <c:pt idx="640">
                  <c:v>0.5</c:v>
                </c:pt>
                <c:pt idx="641">
                  <c:v>0.5</c:v>
                </c:pt>
                <c:pt idx="642">
                  <c:v>0.5</c:v>
                </c:pt>
                <c:pt idx="643">
                  <c:v>0.5</c:v>
                </c:pt>
                <c:pt idx="644">
                  <c:v>0.5</c:v>
                </c:pt>
                <c:pt idx="645">
                  <c:v>0.5</c:v>
                </c:pt>
                <c:pt idx="646">
                  <c:v>0.5</c:v>
                </c:pt>
                <c:pt idx="647">
                  <c:v>0.5</c:v>
                </c:pt>
                <c:pt idx="648">
                  <c:v>0.5</c:v>
                </c:pt>
                <c:pt idx="649">
                  <c:v>0.5</c:v>
                </c:pt>
                <c:pt idx="650">
                  <c:v>0.5</c:v>
                </c:pt>
                <c:pt idx="651">
                  <c:v>0.5</c:v>
                </c:pt>
                <c:pt idx="652">
                  <c:v>0.5</c:v>
                </c:pt>
                <c:pt idx="653">
                  <c:v>0.5</c:v>
                </c:pt>
                <c:pt idx="654">
                  <c:v>0.5</c:v>
                </c:pt>
                <c:pt idx="655">
                  <c:v>0.5</c:v>
                </c:pt>
                <c:pt idx="656">
                  <c:v>0.5</c:v>
                </c:pt>
                <c:pt idx="657">
                  <c:v>0.5</c:v>
                </c:pt>
                <c:pt idx="658">
                  <c:v>0.5</c:v>
                </c:pt>
                <c:pt idx="659">
                  <c:v>0.5</c:v>
                </c:pt>
                <c:pt idx="660">
                  <c:v>0.5</c:v>
                </c:pt>
                <c:pt idx="661">
                  <c:v>0.5</c:v>
                </c:pt>
                <c:pt idx="662">
                  <c:v>0.5</c:v>
                </c:pt>
                <c:pt idx="663">
                  <c:v>0.5</c:v>
                </c:pt>
                <c:pt idx="664">
                  <c:v>0.5</c:v>
                </c:pt>
                <c:pt idx="665">
                  <c:v>0.75</c:v>
                </c:pt>
                <c:pt idx="666">
                  <c:v>0.75</c:v>
                </c:pt>
                <c:pt idx="667">
                  <c:v>0.75</c:v>
                </c:pt>
                <c:pt idx="668">
                  <c:v>0.75</c:v>
                </c:pt>
                <c:pt idx="669">
                  <c:v>0.75</c:v>
                </c:pt>
                <c:pt idx="670">
                  <c:v>0.75</c:v>
                </c:pt>
                <c:pt idx="671">
                  <c:v>0.75</c:v>
                </c:pt>
                <c:pt idx="672">
                  <c:v>0.75</c:v>
                </c:pt>
                <c:pt idx="673">
                  <c:v>0.75</c:v>
                </c:pt>
                <c:pt idx="674">
                  <c:v>0.75</c:v>
                </c:pt>
                <c:pt idx="675">
                  <c:v>0.75</c:v>
                </c:pt>
                <c:pt idx="676">
                  <c:v>0.75</c:v>
                </c:pt>
                <c:pt idx="677">
                  <c:v>0.75</c:v>
                </c:pt>
                <c:pt idx="678">
                  <c:v>0.75</c:v>
                </c:pt>
                <c:pt idx="679">
                  <c:v>0.75</c:v>
                </c:pt>
                <c:pt idx="680">
                  <c:v>0.75</c:v>
                </c:pt>
                <c:pt idx="681">
                  <c:v>0.75</c:v>
                </c:pt>
                <c:pt idx="682">
                  <c:v>0.75</c:v>
                </c:pt>
                <c:pt idx="683">
                  <c:v>0.75</c:v>
                </c:pt>
                <c:pt idx="684">
                  <c:v>0.75</c:v>
                </c:pt>
                <c:pt idx="685">
                  <c:v>0.75</c:v>
                </c:pt>
                <c:pt idx="686">
                  <c:v>0.75</c:v>
                </c:pt>
                <c:pt idx="687">
                  <c:v>0.75</c:v>
                </c:pt>
                <c:pt idx="688">
                  <c:v>0.75</c:v>
                </c:pt>
                <c:pt idx="689">
                  <c:v>0.75</c:v>
                </c:pt>
                <c:pt idx="690">
                  <c:v>0.75</c:v>
                </c:pt>
                <c:pt idx="691">
                  <c:v>0.75</c:v>
                </c:pt>
                <c:pt idx="692">
                  <c:v>0.75</c:v>
                </c:pt>
                <c:pt idx="693">
                  <c:v>0.75</c:v>
                </c:pt>
                <c:pt idx="694">
                  <c:v>0.75</c:v>
                </c:pt>
                <c:pt idx="695">
                  <c:v>0.75</c:v>
                </c:pt>
                <c:pt idx="696">
                  <c:v>0.75</c:v>
                </c:pt>
                <c:pt idx="697">
                  <c:v>0.75</c:v>
                </c:pt>
                <c:pt idx="698">
                  <c:v>0.75</c:v>
                </c:pt>
                <c:pt idx="699">
                  <c:v>0.75</c:v>
                </c:pt>
                <c:pt idx="700">
                  <c:v>0.75</c:v>
                </c:pt>
                <c:pt idx="701">
                  <c:v>1</c:v>
                </c:pt>
                <c:pt idx="702">
                  <c:v>1</c:v>
                </c:pt>
                <c:pt idx="703">
                  <c:v>1</c:v>
                </c:pt>
                <c:pt idx="704">
                  <c:v>1</c:v>
                </c:pt>
                <c:pt idx="705">
                  <c:v>1</c:v>
                </c:pt>
                <c:pt idx="706">
                  <c:v>1</c:v>
                </c:pt>
                <c:pt idx="707">
                  <c:v>1</c:v>
                </c:pt>
                <c:pt idx="708">
                  <c:v>1</c:v>
                </c:pt>
                <c:pt idx="709">
                  <c:v>1</c:v>
                </c:pt>
                <c:pt idx="710">
                  <c:v>1</c:v>
                </c:pt>
                <c:pt idx="711">
                  <c:v>1</c:v>
                </c:pt>
                <c:pt idx="712">
                  <c:v>1</c:v>
                </c:pt>
                <c:pt idx="713">
                  <c:v>1</c:v>
                </c:pt>
                <c:pt idx="714">
                  <c:v>1</c:v>
                </c:pt>
                <c:pt idx="715">
                  <c:v>1</c:v>
                </c:pt>
                <c:pt idx="716">
                  <c:v>1</c:v>
                </c:pt>
                <c:pt idx="717">
                  <c:v>1</c:v>
                </c:pt>
                <c:pt idx="718">
                  <c:v>1</c:v>
                </c:pt>
                <c:pt idx="719">
                  <c:v>1</c:v>
                </c:pt>
                <c:pt idx="720">
                  <c:v>1</c:v>
                </c:pt>
                <c:pt idx="721">
                  <c:v>1</c:v>
                </c:pt>
                <c:pt idx="722">
                  <c:v>1</c:v>
                </c:pt>
                <c:pt idx="723">
                  <c:v>1</c:v>
                </c:pt>
                <c:pt idx="724">
                  <c:v>1</c:v>
                </c:pt>
                <c:pt idx="725">
                  <c:v>1</c:v>
                </c:pt>
                <c:pt idx="726">
                  <c:v>1</c:v>
                </c:pt>
                <c:pt idx="727">
                  <c:v>1</c:v>
                </c:pt>
                <c:pt idx="728">
                  <c:v>1</c:v>
                </c:pt>
                <c:pt idx="729">
                  <c:v>1</c:v>
                </c:pt>
                <c:pt idx="730">
                  <c:v>1</c:v>
                </c:pt>
                <c:pt idx="731">
                  <c:v>1</c:v>
                </c:pt>
                <c:pt idx="732">
                  <c:v>1</c:v>
                </c:pt>
                <c:pt idx="733">
                  <c:v>1</c:v>
                </c:pt>
                <c:pt idx="734">
                  <c:v>1</c:v>
                </c:pt>
                <c:pt idx="735">
                  <c:v>1</c:v>
                </c:pt>
                <c:pt idx="736">
                  <c:v>1</c:v>
                </c:pt>
                <c:pt idx="737">
                  <c:v>1</c:v>
                </c:pt>
                <c:pt idx="738">
                  <c:v>1</c:v>
                </c:pt>
                <c:pt idx="739">
                  <c:v>1</c:v>
                </c:pt>
                <c:pt idx="740">
                  <c:v>1</c:v>
                </c:pt>
                <c:pt idx="741">
                  <c:v>1</c:v>
                </c:pt>
                <c:pt idx="742">
                  <c:v>1</c:v>
                </c:pt>
                <c:pt idx="743">
                  <c:v>1</c:v>
                </c:pt>
                <c:pt idx="744">
                  <c:v>1</c:v>
                </c:pt>
                <c:pt idx="745">
                  <c:v>1</c:v>
                </c:pt>
                <c:pt idx="746">
                  <c:v>1</c:v>
                </c:pt>
                <c:pt idx="747">
                  <c:v>1</c:v>
                </c:pt>
                <c:pt idx="748">
                  <c:v>1</c:v>
                </c:pt>
                <c:pt idx="749">
                  <c:v>1</c:v>
                </c:pt>
                <c:pt idx="750">
                  <c:v>1</c:v>
                </c:pt>
                <c:pt idx="751">
                  <c:v>1</c:v>
                </c:pt>
                <c:pt idx="752">
                  <c:v>1</c:v>
                </c:pt>
                <c:pt idx="753">
                  <c:v>1</c:v>
                </c:pt>
                <c:pt idx="754">
                  <c:v>1</c:v>
                </c:pt>
                <c:pt idx="755">
                  <c:v>1</c:v>
                </c:pt>
                <c:pt idx="756">
                  <c:v>1</c:v>
                </c:pt>
                <c:pt idx="757">
                  <c:v>1</c:v>
                </c:pt>
                <c:pt idx="758">
                  <c:v>1</c:v>
                </c:pt>
                <c:pt idx="759">
                  <c:v>1</c:v>
                </c:pt>
                <c:pt idx="760">
                  <c:v>1</c:v>
                </c:pt>
                <c:pt idx="761">
                  <c:v>1</c:v>
                </c:pt>
                <c:pt idx="762">
                  <c:v>1</c:v>
                </c:pt>
                <c:pt idx="763">
                  <c:v>1</c:v>
                </c:pt>
                <c:pt idx="764">
                  <c:v>1</c:v>
                </c:pt>
                <c:pt idx="765">
                  <c:v>1</c:v>
                </c:pt>
                <c:pt idx="766">
                  <c:v>1</c:v>
                </c:pt>
                <c:pt idx="767">
                  <c:v>1</c:v>
                </c:pt>
                <c:pt idx="768">
                  <c:v>1</c:v>
                </c:pt>
                <c:pt idx="769">
                  <c:v>1</c:v>
                </c:pt>
                <c:pt idx="770">
                  <c:v>1</c:v>
                </c:pt>
                <c:pt idx="771">
                  <c:v>1</c:v>
                </c:pt>
                <c:pt idx="772">
                  <c:v>1</c:v>
                </c:pt>
                <c:pt idx="773">
                  <c:v>1</c:v>
                </c:pt>
                <c:pt idx="774">
                  <c:v>1</c:v>
                </c:pt>
                <c:pt idx="775">
                  <c:v>1</c:v>
                </c:pt>
                <c:pt idx="776">
                  <c:v>1</c:v>
                </c:pt>
                <c:pt idx="777">
                  <c:v>1</c:v>
                </c:pt>
                <c:pt idx="778">
                  <c:v>1</c:v>
                </c:pt>
                <c:pt idx="779">
                  <c:v>1</c:v>
                </c:pt>
                <c:pt idx="780">
                  <c:v>1</c:v>
                </c:pt>
                <c:pt idx="781">
                  <c:v>1</c:v>
                </c:pt>
                <c:pt idx="782">
                  <c:v>1</c:v>
                </c:pt>
                <c:pt idx="783">
                  <c:v>1</c:v>
                </c:pt>
                <c:pt idx="784">
                  <c:v>1</c:v>
                </c:pt>
                <c:pt idx="785">
                  <c:v>1</c:v>
                </c:pt>
                <c:pt idx="786">
                  <c:v>1</c:v>
                </c:pt>
                <c:pt idx="787">
                  <c:v>1</c:v>
                </c:pt>
                <c:pt idx="788">
                  <c:v>1</c:v>
                </c:pt>
                <c:pt idx="789">
                  <c:v>1</c:v>
                </c:pt>
                <c:pt idx="790">
                  <c:v>1</c:v>
                </c:pt>
                <c:pt idx="791">
                  <c:v>1</c:v>
                </c:pt>
                <c:pt idx="792">
                  <c:v>1</c:v>
                </c:pt>
                <c:pt idx="793">
                  <c:v>1</c:v>
                </c:pt>
                <c:pt idx="794">
                  <c:v>1</c:v>
                </c:pt>
                <c:pt idx="795">
                  <c:v>1</c:v>
                </c:pt>
                <c:pt idx="796">
                  <c:v>1</c:v>
                </c:pt>
                <c:pt idx="797">
                  <c:v>1</c:v>
                </c:pt>
                <c:pt idx="798">
                  <c:v>1</c:v>
                </c:pt>
                <c:pt idx="799">
                  <c:v>1</c:v>
                </c:pt>
                <c:pt idx="800">
                  <c:v>1</c:v>
                </c:pt>
                <c:pt idx="801">
                  <c:v>1</c:v>
                </c:pt>
                <c:pt idx="802">
                  <c:v>1</c:v>
                </c:pt>
                <c:pt idx="803">
                  <c:v>1</c:v>
                </c:pt>
                <c:pt idx="804">
                  <c:v>1</c:v>
                </c:pt>
                <c:pt idx="805">
                  <c:v>1</c:v>
                </c:pt>
                <c:pt idx="806">
                  <c:v>1</c:v>
                </c:pt>
                <c:pt idx="807">
                  <c:v>1</c:v>
                </c:pt>
                <c:pt idx="808">
                  <c:v>1</c:v>
                </c:pt>
                <c:pt idx="809">
                  <c:v>1</c:v>
                </c:pt>
                <c:pt idx="810">
                  <c:v>1</c:v>
                </c:pt>
                <c:pt idx="811">
                  <c:v>1</c:v>
                </c:pt>
                <c:pt idx="812">
                  <c:v>1</c:v>
                </c:pt>
                <c:pt idx="813">
                  <c:v>1</c:v>
                </c:pt>
                <c:pt idx="814">
                  <c:v>1</c:v>
                </c:pt>
                <c:pt idx="815">
                  <c:v>1</c:v>
                </c:pt>
                <c:pt idx="816">
                  <c:v>1</c:v>
                </c:pt>
                <c:pt idx="817">
                  <c:v>1</c:v>
                </c:pt>
                <c:pt idx="818">
                  <c:v>1</c:v>
                </c:pt>
                <c:pt idx="819">
                  <c:v>1</c:v>
                </c:pt>
                <c:pt idx="820">
                  <c:v>1</c:v>
                </c:pt>
                <c:pt idx="821">
                  <c:v>1</c:v>
                </c:pt>
                <c:pt idx="822">
                  <c:v>1</c:v>
                </c:pt>
                <c:pt idx="823">
                  <c:v>1</c:v>
                </c:pt>
                <c:pt idx="824">
                  <c:v>1</c:v>
                </c:pt>
                <c:pt idx="825">
                  <c:v>1</c:v>
                </c:pt>
                <c:pt idx="826">
                  <c:v>1</c:v>
                </c:pt>
                <c:pt idx="827">
                  <c:v>1</c:v>
                </c:pt>
                <c:pt idx="828">
                  <c:v>1</c:v>
                </c:pt>
                <c:pt idx="829">
                  <c:v>1</c:v>
                </c:pt>
                <c:pt idx="830">
                  <c:v>1</c:v>
                </c:pt>
                <c:pt idx="831">
                  <c:v>1</c:v>
                </c:pt>
                <c:pt idx="832">
                  <c:v>1</c:v>
                </c:pt>
                <c:pt idx="833">
                  <c:v>1</c:v>
                </c:pt>
                <c:pt idx="834">
                  <c:v>1</c:v>
                </c:pt>
                <c:pt idx="835">
                  <c:v>1</c:v>
                </c:pt>
                <c:pt idx="836">
                  <c:v>1</c:v>
                </c:pt>
                <c:pt idx="837">
                  <c:v>1</c:v>
                </c:pt>
                <c:pt idx="838">
                  <c:v>1</c:v>
                </c:pt>
                <c:pt idx="839">
                  <c:v>1</c:v>
                </c:pt>
                <c:pt idx="840">
                  <c:v>1</c:v>
                </c:pt>
                <c:pt idx="841">
                  <c:v>1</c:v>
                </c:pt>
                <c:pt idx="842">
                  <c:v>1</c:v>
                </c:pt>
                <c:pt idx="843">
                  <c:v>1</c:v>
                </c:pt>
                <c:pt idx="844">
                  <c:v>1</c:v>
                </c:pt>
                <c:pt idx="845">
                  <c:v>1</c:v>
                </c:pt>
                <c:pt idx="846">
                  <c:v>1</c:v>
                </c:pt>
                <c:pt idx="847">
                  <c:v>1</c:v>
                </c:pt>
                <c:pt idx="848">
                  <c:v>1</c:v>
                </c:pt>
                <c:pt idx="849">
                  <c:v>1</c:v>
                </c:pt>
                <c:pt idx="850">
                  <c:v>1</c:v>
                </c:pt>
                <c:pt idx="851">
                  <c:v>1</c:v>
                </c:pt>
                <c:pt idx="852">
                  <c:v>1</c:v>
                </c:pt>
                <c:pt idx="853">
                  <c:v>1</c:v>
                </c:pt>
                <c:pt idx="854">
                  <c:v>1</c:v>
                </c:pt>
                <c:pt idx="855">
                  <c:v>1</c:v>
                </c:pt>
                <c:pt idx="856">
                  <c:v>1</c:v>
                </c:pt>
                <c:pt idx="857">
                  <c:v>1</c:v>
                </c:pt>
                <c:pt idx="858">
                  <c:v>1</c:v>
                </c:pt>
                <c:pt idx="859">
                  <c:v>1</c:v>
                </c:pt>
                <c:pt idx="860">
                  <c:v>1</c:v>
                </c:pt>
                <c:pt idx="861">
                  <c:v>1</c:v>
                </c:pt>
                <c:pt idx="862">
                  <c:v>1</c:v>
                </c:pt>
                <c:pt idx="863">
                  <c:v>1</c:v>
                </c:pt>
                <c:pt idx="864">
                  <c:v>1</c:v>
                </c:pt>
                <c:pt idx="865">
                  <c:v>1</c:v>
                </c:pt>
                <c:pt idx="866">
                  <c:v>1</c:v>
                </c:pt>
                <c:pt idx="867">
                  <c:v>1</c:v>
                </c:pt>
                <c:pt idx="868">
                  <c:v>1</c:v>
                </c:pt>
                <c:pt idx="869">
                  <c:v>1</c:v>
                </c:pt>
                <c:pt idx="870">
                  <c:v>1</c:v>
                </c:pt>
                <c:pt idx="871">
                  <c:v>1</c:v>
                </c:pt>
                <c:pt idx="872">
                  <c:v>1</c:v>
                </c:pt>
                <c:pt idx="873">
                  <c:v>1</c:v>
                </c:pt>
                <c:pt idx="874">
                  <c:v>1</c:v>
                </c:pt>
                <c:pt idx="875">
                  <c:v>1</c:v>
                </c:pt>
                <c:pt idx="876">
                  <c:v>1</c:v>
                </c:pt>
                <c:pt idx="877">
                  <c:v>1</c:v>
                </c:pt>
                <c:pt idx="878">
                  <c:v>1</c:v>
                </c:pt>
                <c:pt idx="879">
                  <c:v>1</c:v>
                </c:pt>
                <c:pt idx="880">
                  <c:v>1</c:v>
                </c:pt>
                <c:pt idx="881">
                  <c:v>1</c:v>
                </c:pt>
                <c:pt idx="882">
                  <c:v>1</c:v>
                </c:pt>
                <c:pt idx="883">
                  <c:v>1</c:v>
                </c:pt>
                <c:pt idx="884">
                  <c:v>1</c:v>
                </c:pt>
                <c:pt idx="885">
                  <c:v>1</c:v>
                </c:pt>
                <c:pt idx="886">
                  <c:v>1</c:v>
                </c:pt>
                <c:pt idx="887">
                  <c:v>1</c:v>
                </c:pt>
                <c:pt idx="888">
                  <c:v>1</c:v>
                </c:pt>
                <c:pt idx="889">
                  <c:v>1</c:v>
                </c:pt>
                <c:pt idx="890">
                  <c:v>1</c:v>
                </c:pt>
                <c:pt idx="891">
                  <c:v>1</c:v>
                </c:pt>
                <c:pt idx="892">
                  <c:v>1</c:v>
                </c:pt>
                <c:pt idx="893">
                  <c:v>1</c:v>
                </c:pt>
                <c:pt idx="894">
                  <c:v>1</c:v>
                </c:pt>
                <c:pt idx="895">
                  <c:v>1</c:v>
                </c:pt>
                <c:pt idx="896">
                  <c:v>1</c:v>
                </c:pt>
                <c:pt idx="897">
                  <c:v>1</c:v>
                </c:pt>
                <c:pt idx="898">
                  <c:v>1</c:v>
                </c:pt>
                <c:pt idx="899">
                  <c:v>1</c:v>
                </c:pt>
                <c:pt idx="900">
                  <c:v>1</c:v>
                </c:pt>
                <c:pt idx="901">
                  <c:v>1</c:v>
                </c:pt>
                <c:pt idx="902">
                  <c:v>1</c:v>
                </c:pt>
                <c:pt idx="903">
                  <c:v>1</c:v>
                </c:pt>
                <c:pt idx="904">
                  <c:v>1</c:v>
                </c:pt>
                <c:pt idx="905">
                  <c:v>1</c:v>
                </c:pt>
                <c:pt idx="906">
                  <c:v>1</c:v>
                </c:pt>
                <c:pt idx="907">
                  <c:v>1</c:v>
                </c:pt>
                <c:pt idx="908">
                  <c:v>1</c:v>
                </c:pt>
                <c:pt idx="909">
                  <c:v>1</c:v>
                </c:pt>
                <c:pt idx="910">
                  <c:v>1</c:v>
                </c:pt>
                <c:pt idx="911">
                  <c:v>1</c:v>
                </c:pt>
                <c:pt idx="912">
                  <c:v>1</c:v>
                </c:pt>
                <c:pt idx="913">
                  <c:v>1</c:v>
                </c:pt>
                <c:pt idx="914">
                  <c:v>1</c:v>
                </c:pt>
                <c:pt idx="915">
                  <c:v>1</c:v>
                </c:pt>
                <c:pt idx="916">
                  <c:v>1</c:v>
                </c:pt>
                <c:pt idx="917">
                  <c:v>1</c:v>
                </c:pt>
                <c:pt idx="918">
                  <c:v>1</c:v>
                </c:pt>
                <c:pt idx="919">
                  <c:v>1</c:v>
                </c:pt>
                <c:pt idx="920">
                  <c:v>1</c:v>
                </c:pt>
                <c:pt idx="921">
                  <c:v>1</c:v>
                </c:pt>
                <c:pt idx="922">
                  <c:v>1</c:v>
                </c:pt>
                <c:pt idx="923">
                  <c:v>1</c:v>
                </c:pt>
                <c:pt idx="924">
                  <c:v>1</c:v>
                </c:pt>
                <c:pt idx="925">
                  <c:v>1</c:v>
                </c:pt>
                <c:pt idx="926">
                  <c:v>1</c:v>
                </c:pt>
                <c:pt idx="927">
                  <c:v>1</c:v>
                </c:pt>
                <c:pt idx="928">
                  <c:v>1</c:v>
                </c:pt>
                <c:pt idx="929">
                  <c:v>1</c:v>
                </c:pt>
                <c:pt idx="930">
                  <c:v>1</c:v>
                </c:pt>
                <c:pt idx="931">
                  <c:v>1</c:v>
                </c:pt>
                <c:pt idx="932">
                  <c:v>1</c:v>
                </c:pt>
                <c:pt idx="933">
                  <c:v>1</c:v>
                </c:pt>
                <c:pt idx="934">
                  <c:v>1</c:v>
                </c:pt>
                <c:pt idx="935">
                  <c:v>1</c:v>
                </c:pt>
                <c:pt idx="936">
                  <c:v>1</c:v>
                </c:pt>
                <c:pt idx="937">
                  <c:v>1</c:v>
                </c:pt>
                <c:pt idx="938">
                  <c:v>1</c:v>
                </c:pt>
                <c:pt idx="939">
                  <c:v>1</c:v>
                </c:pt>
                <c:pt idx="940">
                  <c:v>1</c:v>
                </c:pt>
                <c:pt idx="941">
                  <c:v>1</c:v>
                </c:pt>
                <c:pt idx="942">
                  <c:v>1</c:v>
                </c:pt>
                <c:pt idx="943">
                  <c:v>1</c:v>
                </c:pt>
                <c:pt idx="944">
                  <c:v>1</c:v>
                </c:pt>
                <c:pt idx="945">
                  <c:v>1</c:v>
                </c:pt>
                <c:pt idx="946">
                  <c:v>1</c:v>
                </c:pt>
                <c:pt idx="947">
                  <c:v>1</c:v>
                </c:pt>
                <c:pt idx="948">
                  <c:v>1</c:v>
                </c:pt>
                <c:pt idx="949">
                  <c:v>1</c:v>
                </c:pt>
                <c:pt idx="950">
                  <c:v>1</c:v>
                </c:pt>
                <c:pt idx="951">
                  <c:v>1</c:v>
                </c:pt>
                <c:pt idx="952">
                  <c:v>1</c:v>
                </c:pt>
                <c:pt idx="953">
                  <c:v>1</c:v>
                </c:pt>
                <c:pt idx="954">
                  <c:v>1</c:v>
                </c:pt>
                <c:pt idx="955">
                  <c:v>1</c:v>
                </c:pt>
                <c:pt idx="956">
                  <c:v>1</c:v>
                </c:pt>
                <c:pt idx="957">
                  <c:v>1</c:v>
                </c:pt>
                <c:pt idx="958">
                  <c:v>1</c:v>
                </c:pt>
                <c:pt idx="959">
                  <c:v>1</c:v>
                </c:pt>
                <c:pt idx="960">
                  <c:v>1</c:v>
                </c:pt>
                <c:pt idx="961">
                  <c:v>1</c:v>
                </c:pt>
                <c:pt idx="962">
                  <c:v>1</c:v>
                </c:pt>
                <c:pt idx="963">
                  <c:v>1</c:v>
                </c:pt>
                <c:pt idx="964">
                  <c:v>1</c:v>
                </c:pt>
                <c:pt idx="965">
                  <c:v>1</c:v>
                </c:pt>
                <c:pt idx="966">
                  <c:v>1</c:v>
                </c:pt>
                <c:pt idx="967">
                  <c:v>1</c:v>
                </c:pt>
                <c:pt idx="968">
                  <c:v>1</c:v>
                </c:pt>
                <c:pt idx="969">
                  <c:v>1</c:v>
                </c:pt>
                <c:pt idx="970">
                  <c:v>1</c:v>
                </c:pt>
                <c:pt idx="971">
                  <c:v>1</c:v>
                </c:pt>
                <c:pt idx="972">
                  <c:v>1</c:v>
                </c:pt>
                <c:pt idx="973">
                  <c:v>1</c:v>
                </c:pt>
                <c:pt idx="974">
                  <c:v>1</c:v>
                </c:pt>
                <c:pt idx="975">
                  <c:v>1</c:v>
                </c:pt>
                <c:pt idx="976">
                  <c:v>1</c:v>
                </c:pt>
                <c:pt idx="977">
                  <c:v>1</c:v>
                </c:pt>
                <c:pt idx="978">
                  <c:v>1</c:v>
                </c:pt>
                <c:pt idx="979">
                  <c:v>1</c:v>
                </c:pt>
                <c:pt idx="980">
                  <c:v>1</c:v>
                </c:pt>
                <c:pt idx="981">
                  <c:v>1</c:v>
                </c:pt>
                <c:pt idx="982">
                  <c:v>1</c:v>
                </c:pt>
                <c:pt idx="983">
                  <c:v>1</c:v>
                </c:pt>
                <c:pt idx="984">
                  <c:v>1</c:v>
                </c:pt>
                <c:pt idx="985">
                  <c:v>1</c:v>
                </c:pt>
                <c:pt idx="986">
                  <c:v>1</c:v>
                </c:pt>
                <c:pt idx="987">
                  <c:v>1</c:v>
                </c:pt>
                <c:pt idx="988">
                  <c:v>1</c:v>
                </c:pt>
                <c:pt idx="989">
                  <c:v>1</c:v>
                </c:pt>
                <c:pt idx="990">
                  <c:v>1</c:v>
                </c:pt>
                <c:pt idx="991">
                  <c:v>1</c:v>
                </c:pt>
                <c:pt idx="992">
                  <c:v>1</c:v>
                </c:pt>
                <c:pt idx="993">
                  <c:v>1</c:v>
                </c:pt>
                <c:pt idx="994">
                  <c:v>1</c:v>
                </c:pt>
                <c:pt idx="995">
                  <c:v>1</c:v>
                </c:pt>
                <c:pt idx="996">
                  <c:v>1</c:v>
                </c:pt>
                <c:pt idx="997">
                  <c:v>1</c:v>
                </c:pt>
                <c:pt idx="998">
                  <c:v>1</c:v>
                </c:pt>
                <c:pt idx="999">
                  <c:v>1</c:v>
                </c:pt>
                <c:pt idx="1000">
                  <c:v>1</c:v>
                </c:pt>
                <c:pt idx="1001">
                  <c:v>1</c:v>
                </c:pt>
                <c:pt idx="1002">
                  <c:v>1</c:v>
                </c:pt>
                <c:pt idx="1003">
                  <c:v>1</c:v>
                </c:pt>
                <c:pt idx="1004">
                  <c:v>1</c:v>
                </c:pt>
                <c:pt idx="1005">
                  <c:v>1</c:v>
                </c:pt>
                <c:pt idx="1006">
                  <c:v>1</c:v>
                </c:pt>
                <c:pt idx="1007">
                  <c:v>1</c:v>
                </c:pt>
                <c:pt idx="1008">
                  <c:v>1</c:v>
                </c:pt>
                <c:pt idx="1009">
                  <c:v>1</c:v>
                </c:pt>
                <c:pt idx="1010">
                  <c:v>1</c:v>
                </c:pt>
                <c:pt idx="1011">
                  <c:v>1</c:v>
                </c:pt>
                <c:pt idx="1012">
                  <c:v>1</c:v>
                </c:pt>
                <c:pt idx="1013">
                  <c:v>1</c:v>
                </c:pt>
                <c:pt idx="1014">
                  <c:v>1</c:v>
                </c:pt>
                <c:pt idx="1015">
                  <c:v>1</c:v>
                </c:pt>
                <c:pt idx="1016">
                  <c:v>1</c:v>
                </c:pt>
                <c:pt idx="1017">
                  <c:v>1</c:v>
                </c:pt>
                <c:pt idx="1018">
                  <c:v>1</c:v>
                </c:pt>
                <c:pt idx="1019">
                  <c:v>1</c:v>
                </c:pt>
                <c:pt idx="1020">
                  <c:v>1</c:v>
                </c:pt>
                <c:pt idx="1021">
                  <c:v>1</c:v>
                </c:pt>
                <c:pt idx="1022">
                  <c:v>1</c:v>
                </c:pt>
                <c:pt idx="1023">
                  <c:v>1</c:v>
                </c:pt>
                <c:pt idx="1024">
                  <c:v>1</c:v>
                </c:pt>
                <c:pt idx="1025">
                  <c:v>1</c:v>
                </c:pt>
                <c:pt idx="1026">
                  <c:v>1</c:v>
                </c:pt>
                <c:pt idx="1027">
                  <c:v>1</c:v>
                </c:pt>
                <c:pt idx="1028">
                  <c:v>1</c:v>
                </c:pt>
                <c:pt idx="1029">
                  <c:v>1</c:v>
                </c:pt>
                <c:pt idx="1030">
                  <c:v>1</c:v>
                </c:pt>
                <c:pt idx="1031">
                  <c:v>1</c:v>
                </c:pt>
                <c:pt idx="1032">
                  <c:v>1</c:v>
                </c:pt>
                <c:pt idx="1033">
                  <c:v>1</c:v>
                </c:pt>
                <c:pt idx="1034">
                  <c:v>1</c:v>
                </c:pt>
                <c:pt idx="1035">
                  <c:v>1</c:v>
                </c:pt>
                <c:pt idx="1036">
                  <c:v>1</c:v>
                </c:pt>
                <c:pt idx="1037">
                  <c:v>1</c:v>
                </c:pt>
                <c:pt idx="1038">
                  <c:v>1</c:v>
                </c:pt>
                <c:pt idx="1039">
                  <c:v>1</c:v>
                </c:pt>
                <c:pt idx="1040">
                  <c:v>1</c:v>
                </c:pt>
                <c:pt idx="1041">
                  <c:v>1</c:v>
                </c:pt>
                <c:pt idx="1042">
                  <c:v>1</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pt idx="1106">
                  <c:v>1</c:v>
                </c:pt>
                <c:pt idx="1107">
                  <c:v>1</c:v>
                </c:pt>
                <c:pt idx="1108">
                  <c:v>1</c:v>
                </c:pt>
                <c:pt idx="1109">
                  <c:v>1</c:v>
                </c:pt>
                <c:pt idx="1110">
                  <c:v>1</c:v>
                </c:pt>
                <c:pt idx="1111">
                  <c:v>1</c:v>
                </c:pt>
                <c:pt idx="1112">
                  <c:v>1</c:v>
                </c:pt>
                <c:pt idx="1113">
                  <c:v>1</c:v>
                </c:pt>
                <c:pt idx="1114">
                  <c:v>1</c:v>
                </c:pt>
                <c:pt idx="1115">
                  <c:v>1</c:v>
                </c:pt>
                <c:pt idx="1116">
                  <c:v>1</c:v>
                </c:pt>
                <c:pt idx="1117">
                  <c:v>1</c:v>
                </c:pt>
                <c:pt idx="1118">
                  <c:v>1</c:v>
                </c:pt>
                <c:pt idx="1119">
                  <c:v>1</c:v>
                </c:pt>
                <c:pt idx="1120">
                  <c:v>1</c:v>
                </c:pt>
                <c:pt idx="1121">
                  <c:v>1</c:v>
                </c:pt>
                <c:pt idx="1122">
                  <c:v>1</c:v>
                </c:pt>
                <c:pt idx="1123">
                  <c:v>1</c:v>
                </c:pt>
                <c:pt idx="1124">
                  <c:v>1</c:v>
                </c:pt>
                <c:pt idx="1125">
                  <c:v>1</c:v>
                </c:pt>
                <c:pt idx="1126">
                  <c:v>1</c:v>
                </c:pt>
                <c:pt idx="1127">
                  <c:v>1</c:v>
                </c:pt>
                <c:pt idx="1128">
                  <c:v>1</c:v>
                </c:pt>
                <c:pt idx="1129">
                  <c:v>1</c:v>
                </c:pt>
                <c:pt idx="1130">
                  <c:v>1</c:v>
                </c:pt>
                <c:pt idx="1131">
                  <c:v>1</c:v>
                </c:pt>
                <c:pt idx="1132">
                  <c:v>1</c:v>
                </c:pt>
                <c:pt idx="1133">
                  <c:v>1</c:v>
                </c:pt>
                <c:pt idx="1134">
                  <c:v>1</c:v>
                </c:pt>
                <c:pt idx="1135">
                  <c:v>1</c:v>
                </c:pt>
                <c:pt idx="1136">
                  <c:v>1</c:v>
                </c:pt>
                <c:pt idx="1137">
                  <c:v>1</c:v>
                </c:pt>
                <c:pt idx="1138">
                  <c:v>1</c:v>
                </c:pt>
                <c:pt idx="1139">
                  <c:v>1</c:v>
                </c:pt>
                <c:pt idx="1140">
                  <c:v>1</c:v>
                </c:pt>
                <c:pt idx="1141">
                  <c:v>1</c:v>
                </c:pt>
                <c:pt idx="1142">
                  <c:v>1</c:v>
                </c:pt>
                <c:pt idx="1143">
                  <c:v>1</c:v>
                </c:pt>
                <c:pt idx="1144">
                  <c:v>1</c:v>
                </c:pt>
                <c:pt idx="1145">
                  <c:v>1</c:v>
                </c:pt>
                <c:pt idx="1146">
                  <c:v>1</c:v>
                </c:pt>
                <c:pt idx="1147">
                  <c:v>1</c:v>
                </c:pt>
                <c:pt idx="1148">
                  <c:v>1</c:v>
                </c:pt>
                <c:pt idx="1149">
                  <c:v>1</c:v>
                </c:pt>
                <c:pt idx="1150">
                  <c:v>1</c:v>
                </c:pt>
                <c:pt idx="1151">
                  <c:v>1</c:v>
                </c:pt>
                <c:pt idx="1152">
                  <c:v>1</c:v>
                </c:pt>
                <c:pt idx="1153">
                  <c:v>1</c:v>
                </c:pt>
                <c:pt idx="1154">
                  <c:v>1</c:v>
                </c:pt>
                <c:pt idx="1155">
                  <c:v>1</c:v>
                </c:pt>
                <c:pt idx="1156">
                  <c:v>1</c:v>
                </c:pt>
                <c:pt idx="1157">
                  <c:v>1</c:v>
                </c:pt>
                <c:pt idx="1158">
                  <c:v>1</c:v>
                </c:pt>
                <c:pt idx="1159">
                  <c:v>1</c:v>
                </c:pt>
                <c:pt idx="1160">
                  <c:v>1</c:v>
                </c:pt>
                <c:pt idx="1161">
                  <c:v>1</c:v>
                </c:pt>
                <c:pt idx="1162">
                  <c:v>1</c:v>
                </c:pt>
                <c:pt idx="1163">
                  <c:v>1</c:v>
                </c:pt>
                <c:pt idx="1164">
                  <c:v>1</c:v>
                </c:pt>
                <c:pt idx="1165">
                  <c:v>1</c:v>
                </c:pt>
                <c:pt idx="1166">
                  <c:v>1</c:v>
                </c:pt>
                <c:pt idx="1167">
                  <c:v>1</c:v>
                </c:pt>
                <c:pt idx="1168">
                  <c:v>1</c:v>
                </c:pt>
                <c:pt idx="1169">
                  <c:v>1</c:v>
                </c:pt>
                <c:pt idx="1170">
                  <c:v>1</c:v>
                </c:pt>
                <c:pt idx="1171">
                  <c:v>1</c:v>
                </c:pt>
                <c:pt idx="1172">
                  <c:v>1</c:v>
                </c:pt>
                <c:pt idx="1173">
                  <c:v>1</c:v>
                </c:pt>
                <c:pt idx="1174">
                  <c:v>1</c:v>
                </c:pt>
                <c:pt idx="1175">
                  <c:v>1</c:v>
                </c:pt>
                <c:pt idx="1176">
                  <c:v>1</c:v>
                </c:pt>
                <c:pt idx="1177">
                  <c:v>1</c:v>
                </c:pt>
                <c:pt idx="1178">
                  <c:v>1</c:v>
                </c:pt>
                <c:pt idx="1179">
                  <c:v>1</c:v>
                </c:pt>
                <c:pt idx="1180">
                  <c:v>1</c:v>
                </c:pt>
                <c:pt idx="1181">
                  <c:v>1</c:v>
                </c:pt>
                <c:pt idx="1182">
                  <c:v>1</c:v>
                </c:pt>
                <c:pt idx="1183">
                  <c:v>1</c:v>
                </c:pt>
                <c:pt idx="1184">
                  <c:v>1</c:v>
                </c:pt>
                <c:pt idx="1185">
                  <c:v>1</c:v>
                </c:pt>
                <c:pt idx="1186">
                  <c:v>1</c:v>
                </c:pt>
                <c:pt idx="1187">
                  <c:v>1</c:v>
                </c:pt>
                <c:pt idx="1188">
                  <c:v>1</c:v>
                </c:pt>
                <c:pt idx="1189">
                  <c:v>1</c:v>
                </c:pt>
                <c:pt idx="1190">
                  <c:v>1</c:v>
                </c:pt>
                <c:pt idx="1191">
                  <c:v>1</c:v>
                </c:pt>
                <c:pt idx="1192">
                  <c:v>1</c:v>
                </c:pt>
                <c:pt idx="1193">
                  <c:v>1</c:v>
                </c:pt>
                <c:pt idx="1194">
                  <c:v>1</c:v>
                </c:pt>
                <c:pt idx="1195">
                  <c:v>1</c:v>
                </c:pt>
                <c:pt idx="1196">
                  <c:v>1</c:v>
                </c:pt>
                <c:pt idx="1197">
                  <c:v>1</c:v>
                </c:pt>
                <c:pt idx="1198">
                  <c:v>1</c:v>
                </c:pt>
                <c:pt idx="1199">
                  <c:v>1</c:v>
                </c:pt>
                <c:pt idx="1200">
                  <c:v>1</c:v>
                </c:pt>
                <c:pt idx="1201">
                  <c:v>1</c:v>
                </c:pt>
                <c:pt idx="1202">
                  <c:v>1</c:v>
                </c:pt>
                <c:pt idx="1203">
                  <c:v>1</c:v>
                </c:pt>
                <c:pt idx="1204">
                  <c:v>1</c:v>
                </c:pt>
                <c:pt idx="1205">
                  <c:v>1</c:v>
                </c:pt>
                <c:pt idx="1206">
                  <c:v>1</c:v>
                </c:pt>
                <c:pt idx="1207">
                  <c:v>1</c:v>
                </c:pt>
                <c:pt idx="1208">
                  <c:v>1</c:v>
                </c:pt>
                <c:pt idx="1209">
                  <c:v>1</c:v>
                </c:pt>
                <c:pt idx="1210">
                  <c:v>1</c:v>
                </c:pt>
                <c:pt idx="1211">
                  <c:v>1</c:v>
                </c:pt>
                <c:pt idx="1212">
                  <c:v>1</c:v>
                </c:pt>
                <c:pt idx="1213">
                  <c:v>1</c:v>
                </c:pt>
                <c:pt idx="1214">
                  <c:v>1</c:v>
                </c:pt>
                <c:pt idx="1215">
                  <c:v>1</c:v>
                </c:pt>
                <c:pt idx="1216">
                  <c:v>1</c:v>
                </c:pt>
                <c:pt idx="1217">
                  <c:v>1</c:v>
                </c:pt>
                <c:pt idx="1218">
                  <c:v>1</c:v>
                </c:pt>
                <c:pt idx="1219">
                  <c:v>1</c:v>
                </c:pt>
                <c:pt idx="1220">
                  <c:v>1</c:v>
                </c:pt>
                <c:pt idx="1221">
                  <c:v>1</c:v>
                </c:pt>
                <c:pt idx="1222">
                  <c:v>1</c:v>
                </c:pt>
                <c:pt idx="1223">
                  <c:v>1</c:v>
                </c:pt>
                <c:pt idx="1224">
                  <c:v>1</c:v>
                </c:pt>
                <c:pt idx="1225">
                  <c:v>1</c:v>
                </c:pt>
                <c:pt idx="1226">
                  <c:v>1</c:v>
                </c:pt>
                <c:pt idx="1227">
                  <c:v>1</c:v>
                </c:pt>
                <c:pt idx="1228">
                  <c:v>1</c:v>
                </c:pt>
                <c:pt idx="1229">
                  <c:v>1</c:v>
                </c:pt>
                <c:pt idx="1230">
                  <c:v>1</c:v>
                </c:pt>
                <c:pt idx="1231">
                  <c:v>1</c:v>
                </c:pt>
                <c:pt idx="1232">
                  <c:v>1</c:v>
                </c:pt>
                <c:pt idx="1233">
                  <c:v>1</c:v>
                </c:pt>
                <c:pt idx="1234">
                  <c:v>1</c:v>
                </c:pt>
                <c:pt idx="1235">
                  <c:v>1</c:v>
                </c:pt>
                <c:pt idx="1236">
                  <c:v>1</c:v>
                </c:pt>
                <c:pt idx="1237">
                  <c:v>1</c:v>
                </c:pt>
                <c:pt idx="1238">
                  <c:v>1</c:v>
                </c:pt>
                <c:pt idx="1239">
                  <c:v>1</c:v>
                </c:pt>
                <c:pt idx="1240">
                  <c:v>1</c:v>
                </c:pt>
                <c:pt idx="1241">
                  <c:v>1</c:v>
                </c:pt>
                <c:pt idx="1242">
                  <c:v>1</c:v>
                </c:pt>
                <c:pt idx="1243">
                  <c:v>1</c:v>
                </c:pt>
                <c:pt idx="1244">
                  <c:v>1</c:v>
                </c:pt>
                <c:pt idx="1245">
                  <c:v>1</c:v>
                </c:pt>
                <c:pt idx="1246">
                  <c:v>1</c:v>
                </c:pt>
                <c:pt idx="1247">
                  <c:v>1</c:v>
                </c:pt>
                <c:pt idx="1248">
                  <c:v>1</c:v>
                </c:pt>
                <c:pt idx="1249">
                  <c:v>1</c:v>
                </c:pt>
                <c:pt idx="1250">
                  <c:v>1</c:v>
                </c:pt>
                <c:pt idx="1251">
                  <c:v>1</c:v>
                </c:pt>
                <c:pt idx="1252">
                  <c:v>1</c:v>
                </c:pt>
                <c:pt idx="1253">
                  <c:v>1</c:v>
                </c:pt>
                <c:pt idx="1254">
                  <c:v>1</c:v>
                </c:pt>
                <c:pt idx="1255">
                  <c:v>1</c:v>
                </c:pt>
                <c:pt idx="1256">
                  <c:v>1</c:v>
                </c:pt>
                <c:pt idx="1257">
                  <c:v>1</c:v>
                </c:pt>
                <c:pt idx="1258">
                  <c:v>1</c:v>
                </c:pt>
                <c:pt idx="1259">
                  <c:v>1</c:v>
                </c:pt>
                <c:pt idx="1260">
                  <c:v>1</c:v>
                </c:pt>
                <c:pt idx="1261">
                  <c:v>1</c:v>
                </c:pt>
                <c:pt idx="1262">
                  <c:v>1</c:v>
                </c:pt>
                <c:pt idx="1263">
                  <c:v>1</c:v>
                </c:pt>
                <c:pt idx="1264">
                  <c:v>1</c:v>
                </c:pt>
                <c:pt idx="1265">
                  <c:v>1</c:v>
                </c:pt>
                <c:pt idx="1266">
                  <c:v>1</c:v>
                </c:pt>
                <c:pt idx="1267">
                  <c:v>1</c:v>
                </c:pt>
                <c:pt idx="1268">
                  <c:v>1</c:v>
                </c:pt>
                <c:pt idx="1269">
                  <c:v>1</c:v>
                </c:pt>
                <c:pt idx="1270">
                  <c:v>1</c:v>
                </c:pt>
                <c:pt idx="1271">
                  <c:v>1</c:v>
                </c:pt>
                <c:pt idx="1272">
                  <c:v>1</c:v>
                </c:pt>
                <c:pt idx="1273">
                  <c:v>1</c:v>
                </c:pt>
                <c:pt idx="1274">
                  <c:v>1</c:v>
                </c:pt>
                <c:pt idx="1275">
                  <c:v>1</c:v>
                </c:pt>
                <c:pt idx="1276">
                  <c:v>1</c:v>
                </c:pt>
                <c:pt idx="1277">
                  <c:v>1</c:v>
                </c:pt>
                <c:pt idx="1278">
                  <c:v>1</c:v>
                </c:pt>
                <c:pt idx="1279">
                  <c:v>1</c:v>
                </c:pt>
                <c:pt idx="1280">
                  <c:v>1</c:v>
                </c:pt>
                <c:pt idx="1281">
                  <c:v>1</c:v>
                </c:pt>
                <c:pt idx="1282">
                  <c:v>1</c:v>
                </c:pt>
                <c:pt idx="1283">
                  <c:v>1</c:v>
                </c:pt>
                <c:pt idx="1284">
                  <c:v>1</c:v>
                </c:pt>
                <c:pt idx="1285">
                  <c:v>1</c:v>
                </c:pt>
                <c:pt idx="1286">
                  <c:v>1</c:v>
                </c:pt>
                <c:pt idx="1287">
                  <c:v>1</c:v>
                </c:pt>
                <c:pt idx="1288">
                  <c:v>1</c:v>
                </c:pt>
                <c:pt idx="1289">
                  <c:v>1</c:v>
                </c:pt>
                <c:pt idx="1290">
                  <c:v>1</c:v>
                </c:pt>
                <c:pt idx="1291">
                  <c:v>1</c:v>
                </c:pt>
                <c:pt idx="1292">
                  <c:v>1</c:v>
                </c:pt>
                <c:pt idx="1293">
                  <c:v>1</c:v>
                </c:pt>
                <c:pt idx="1294">
                  <c:v>1</c:v>
                </c:pt>
                <c:pt idx="1295">
                  <c:v>1</c:v>
                </c:pt>
                <c:pt idx="1296">
                  <c:v>1</c:v>
                </c:pt>
                <c:pt idx="1297">
                  <c:v>1</c:v>
                </c:pt>
                <c:pt idx="1298">
                  <c:v>1</c:v>
                </c:pt>
                <c:pt idx="1299">
                  <c:v>1</c:v>
                </c:pt>
                <c:pt idx="1300">
                  <c:v>1</c:v>
                </c:pt>
                <c:pt idx="1301">
                  <c:v>1</c:v>
                </c:pt>
                <c:pt idx="1302">
                  <c:v>1</c:v>
                </c:pt>
                <c:pt idx="1303">
                  <c:v>1</c:v>
                </c:pt>
                <c:pt idx="1304">
                  <c:v>1</c:v>
                </c:pt>
                <c:pt idx="1305">
                  <c:v>1</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pt idx="1524">
                  <c:v>1</c:v>
                </c:pt>
                <c:pt idx="1525">
                  <c:v>1</c:v>
                </c:pt>
                <c:pt idx="1526">
                  <c:v>1</c:v>
                </c:pt>
                <c:pt idx="1527">
                  <c:v>1</c:v>
                </c:pt>
                <c:pt idx="1528">
                  <c:v>1</c:v>
                </c:pt>
                <c:pt idx="1529">
                  <c:v>1</c:v>
                </c:pt>
                <c:pt idx="1530">
                  <c:v>1</c:v>
                </c:pt>
                <c:pt idx="1531">
                  <c:v>1</c:v>
                </c:pt>
                <c:pt idx="1532">
                  <c:v>1</c:v>
                </c:pt>
                <c:pt idx="1533">
                  <c:v>1</c:v>
                </c:pt>
                <c:pt idx="1534">
                  <c:v>1</c:v>
                </c:pt>
                <c:pt idx="1535">
                  <c:v>1</c:v>
                </c:pt>
                <c:pt idx="1536">
                  <c:v>1</c:v>
                </c:pt>
                <c:pt idx="1537">
                  <c:v>1</c:v>
                </c:pt>
                <c:pt idx="1538">
                  <c:v>1</c:v>
                </c:pt>
                <c:pt idx="1539">
                  <c:v>1</c:v>
                </c:pt>
                <c:pt idx="1540">
                  <c:v>1</c:v>
                </c:pt>
                <c:pt idx="1541">
                  <c:v>1</c:v>
                </c:pt>
                <c:pt idx="1542">
                  <c:v>1</c:v>
                </c:pt>
                <c:pt idx="1543">
                  <c:v>1</c:v>
                </c:pt>
                <c:pt idx="1544">
                  <c:v>1</c:v>
                </c:pt>
                <c:pt idx="1545">
                  <c:v>1</c:v>
                </c:pt>
                <c:pt idx="1546">
                  <c:v>1</c:v>
                </c:pt>
                <c:pt idx="1547">
                  <c:v>1</c:v>
                </c:pt>
                <c:pt idx="1548">
                  <c:v>1</c:v>
                </c:pt>
                <c:pt idx="1549">
                  <c:v>1</c:v>
                </c:pt>
                <c:pt idx="1550">
                  <c:v>1</c:v>
                </c:pt>
                <c:pt idx="1551">
                  <c:v>1</c:v>
                </c:pt>
                <c:pt idx="1552">
                  <c:v>1</c:v>
                </c:pt>
                <c:pt idx="1553">
                  <c:v>1</c:v>
                </c:pt>
                <c:pt idx="1554">
                  <c:v>1</c:v>
                </c:pt>
                <c:pt idx="1555">
                  <c:v>1</c:v>
                </c:pt>
                <c:pt idx="1556">
                  <c:v>1</c:v>
                </c:pt>
                <c:pt idx="1557">
                  <c:v>1</c:v>
                </c:pt>
                <c:pt idx="1558">
                  <c:v>1</c:v>
                </c:pt>
                <c:pt idx="1559">
                  <c:v>1</c:v>
                </c:pt>
                <c:pt idx="1560">
                  <c:v>1</c:v>
                </c:pt>
                <c:pt idx="1561">
                  <c:v>1</c:v>
                </c:pt>
                <c:pt idx="1562">
                  <c:v>1</c:v>
                </c:pt>
                <c:pt idx="1563">
                  <c:v>1</c:v>
                </c:pt>
                <c:pt idx="1564">
                  <c:v>1</c:v>
                </c:pt>
                <c:pt idx="1565">
                  <c:v>1</c:v>
                </c:pt>
                <c:pt idx="1566">
                  <c:v>1</c:v>
                </c:pt>
                <c:pt idx="1567">
                  <c:v>1</c:v>
                </c:pt>
                <c:pt idx="1568">
                  <c:v>1</c:v>
                </c:pt>
                <c:pt idx="1569">
                  <c:v>1</c:v>
                </c:pt>
                <c:pt idx="1570">
                  <c:v>1</c:v>
                </c:pt>
                <c:pt idx="1571">
                  <c:v>1</c:v>
                </c:pt>
                <c:pt idx="1572">
                  <c:v>1</c:v>
                </c:pt>
                <c:pt idx="1573">
                  <c:v>1</c:v>
                </c:pt>
                <c:pt idx="1574">
                  <c:v>1</c:v>
                </c:pt>
                <c:pt idx="1575">
                  <c:v>1</c:v>
                </c:pt>
                <c:pt idx="1576">
                  <c:v>1</c:v>
                </c:pt>
                <c:pt idx="1577">
                  <c:v>1</c:v>
                </c:pt>
                <c:pt idx="1578">
                  <c:v>1</c:v>
                </c:pt>
                <c:pt idx="1579">
                  <c:v>1</c:v>
                </c:pt>
                <c:pt idx="1580">
                  <c:v>1</c:v>
                </c:pt>
                <c:pt idx="1581">
                  <c:v>1</c:v>
                </c:pt>
                <c:pt idx="1582">
                  <c:v>1</c:v>
                </c:pt>
                <c:pt idx="1583">
                  <c:v>1</c:v>
                </c:pt>
                <c:pt idx="1584">
                  <c:v>1</c:v>
                </c:pt>
                <c:pt idx="1585">
                  <c:v>1</c:v>
                </c:pt>
                <c:pt idx="1586">
                  <c:v>1</c:v>
                </c:pt>
                <c:pt idx="1587">
                  <c:v>1</c:v>
                </c:pt>
                <c:pt idx="1588">
                  <c:v>1</c:v>
                </c:pt>
                <c:pt idx="1589">
                  <c:v>1</c:v>
                </c:pt>
                <c:pt idx="1590">
                  <c:v>1</c:v>
                </c:pt>
                <c:pt idx="1591">
                  <c:v>1</c:v>
                </c:pt>
                <c:pt idx="1592">
                  <c:v>1</c:v>
                </c:pt>
                <c:pt idx="1593">
                  <c:v>1</c:v>
                </c:pt>
                <c:pt idx="1594">
                  <c:v>1</c:v>
                </c:pt>
                <c:pt idx="1595">
                  <c:v>1</c:v>
                </c:pt>
                <c:pt idx="1596">
                  <c:v>1</c:v>
                </c:pt>
                <c:pt idx="1597">
                  <c:v>1</c:v>
                </c:pt>
                <c:pt idx="1598">
                  <c:v>1</c:v>
                </c:pt>
                <c:pt idx="1599">
                  <c:v>1</c:v>
                </c:pt>
                <c:pt idx="1600">
                  <c:v>1</c:v>
                </c:pt>
                <c:pt idx="1601">
                  <c:v>1</c:v>
                </c:pt>
                <c:pt idx="1602">
                  <c:v>1</c:v>
                </c:pt>
                <c:pt idx="1603">
                  <c:v>1</c:v>
                </c:pt>
                <c:pt idx="1604">
                  <c:v>1</c:v>
                </c:pt>
                <c:pt idx="1605">
                  <c:v>1</c:v>
                </c:pt>
                <c:pt idx="1606">
                  <c:v>1</c:v>
                </c:pt>
                <c:pt idx="1607">
                  <c:v>1</c:v>
                </c:pt>
                <c:pt idx="1608">
                  <c:v>1</c:v>
                </c:pt>
                <c:pt idx="1609">
                  <c:v>1</c:v>
                </c:pt>
                <c:pt idx="1610">
                  <c:v>1</c:v>
                </c:pt>
                <c:pt idx="1611">
                  <c:v>1</c:v>
                </c:pt>
                <c:pt idx="1612">
                  <c:v>1</c:v>
                </c:pt>
                <c:pt idx="1613">
                  <c:v>1</c:v>
                </c:pt>
                <c:pt idx="1614">
                  <c:v>1</c:v>
                </c:pt>
                <c:pt idx="1615">
                  <c:v>1</c:v>
                </c:pt>
                <c:pt idx="1616">
                  <c:v>1</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0.75</c:v>
                </c:pt>
                <c:pt idx="1842">
                  <c:v>0.75</c:v>
                </c:pt>
                <c:pt idx="1843">
                  <c:v>0.75</c:v>
                </c:pt>
                <c:pt idx="1844">
                  <c:v>0.75</c:v>
                </c:pt>
                <c:pt idx="1845">
                  <c:v>0.75</c:v>
                </c:pt>
                <c:pt idx="1846">
                  <c:v>0.75</c:v>
                </c:pt>
                <c:pt idx="1847">
                  <c:v>0.75</c:v>
                </c:pt>
                <c:pt idx="1848">
                  <c:v>0.75</c:v>
                </c:pt>
                <c:pt idx="1849">
                  <c:v>0.75</c:v>
                </c:pt>
                <c:pt idx="1850">
                  <c:v>0.75</c:v>
                </c:pt>
                <c:pt idx="1851">
                  <c:v>0.75</c:v>
                </c:pt>
                <c:pt idx="1852">
                  <c:v>0.75</c:v>
                </c:pt>
                <c:pt idx="1853">
                  <c:v>0.75</c:v>
                </c:pt>
                <c:pt idx="1854">
                  <c:v>0.75</c:v>
                </c:pt>
                <c:pt idx="1855">
                  <c:v>0.75</c:v>
                </c:pt>
                <c:pt idx="1856">
                  <c:v>0.75</c:v>
                </c:pt>
                <c:pt idx="1857">
                  <c:v>0.75</c:v>
                </c:pt>
                <c:pt idx="1858">
                  <c:v>0.75</c:v>
                </c:pt>
                <c:pt idx="1859">
                  <c:v>0.75</c:v>
                </c:pt>
                <c:pt idx="1860">
                  <c:v>0.75</c:v>
                </c:pt>
                <c:pt idx="1861">
                  <c:v>0.75</c:v>
                </c:pt>
                <c:pt idx="1862">
                  <c:v>0.75</c:v>
                </c:pt>
                <c:pt idx="1863">
                  <c:v>0.75</c:v>
                </c:pt>
                <c:pt idx="1864">
                  <c:v>0.75</c:v>
                </c:pt>
                <c:pt idx="1865">
                  <c:v>0.75</c:v>
                </c:pt>
                <c:pt idx="1866">
                  <c:v>0.75</c:v>
                </c:pt>
                <c:pt idx="1867">
                  <c:v>0.75</c:v>
                </c:pt>
                <c:pt idx="1868">
                  <c:v>0.75</c:v>
                </c:pt>
                <c:pt idx="1869">
                  <c:v>0.75</c:v>
                </c:pt>
                <c:pt idx="1870">
                  <c:v>0.75</c:v>
                </c:pt>
                <c:pt idx="1871">
                  <c:v>0.75</c:v>
                </c:pt>
                <c:pt idx="1872">
                  <c:v>0.75</c:v>
                </c:pt>
                <c:pt idx="1873">
                  <c:v>0.75</c:v>
                </c:pt>
                <c:pt idx="1874">
                  <c:v>0.75</c:v>
                </c:pt>
                <c:pt idx="1875">
                  <c:v>0.75</c:v>
                </c:pt>
                <c:pt idx="1876">
                  <c:v>0.75</c:v>
                </c:pt>
                <c:pt idx="1877">
                  <c:v>0.75</c:v>
                </c:pt>
                <c:pt idx="1878">
                  <c:v>0.75</c:v>
                </c:pt>
                <c:pt idx="1879">
                  <c:v>0.75</c:v>
                </c:pt>
                <c:pt idx="1880">
                  <c:v>0.75</c:v>
                </c:pt>
                <c:pt idx="1881">
                  <c:v>0.75</c:v>
                </c:pt>
                <c:pt idx="1882">
                  <c:v>0.75</c:v>
                </c:pt>
                <c:pt idx="1883">
                  <c:v>0.75</c:v>
                </c:pt>
                <c:pt idx="1884">
                  <c:v>0.75</c:v>
                </c:pt>
                <c:pt idx="1885">
                  <c:v>0.75</c:v>
                </c:pt>
                <c:pt idx="1886">
                  <c:v>0.75</c:v>
                </c:pt>
                <c:pt idx="1887">
                  <c:v>0.75</c:v>
                </c:pt>
                <c:pt idx="1888">
                  <c:v>0.75</c:v>
                </c:pt>
                <c:pt idx="1889">
                  <c:v>0.75</c:v>
                </c:pt>
                <c:pt idx="1890">
                  <c:v>0.75</c:v>
                </c:pt>
                <c:pt idx="1891">
                  <c:v>0.75</c:v>
                </c:pt>
                <c:pt idx="1892">
                  <c:v>0.75</c:v>
                </c:pt>
                <c:pt idx="1893">
                  <c:v>0.75</c:v>
                </c:pt>
                <c:pt idx="1894">
                  <c:v>0.75</c:v>
                </c:pt>
                <c:pt idx="1895">
                  <c:v>0.75</c:v>
                </c:pt>
                <c:pt idx="1896">
                  <c:v>0.75</c:v>
                </c:pt>
                <c:pt idx="1897">
                  <c:v>0.75</c:v>
                </c:pt>
                <c:pt idx="1898">
                  <c:v>0.75</c:v>
                </c:pt>
                <c:pt idx="1899">
                  <c:v>0.75</c:v>
                </c:pt>
                <c:pt idx="1900">
                  <c:v>0.75</c:v>
                </c:pt>
                <c:pt idx="1901">
                  <c:v>0.75</c:v>
                </c:pt>
                <c:pt idx="1902">
                  <c:v>0.75</c:v>
                </c:pt>
                <c:pt idx="1903">
                  <c:v>0.75</c:v>
                </c:pt>
                <c:pt idx="1904">
                  <c:v>0.75</c:v>
                </c:pt>
                <c:pt idx="1905">
                  <c:v>0.75</c:v>
                </c:pt>
                <c:pt idx="1906">
                  <c:v>0.75</c:v>
                </c:pt>
                <c:pt idx="1907">
                  <c:v>0.75</c:v>
                </c:pt>
                <c:pt idx="1908">
                  <c:v>0.75</c:v>
                </c:pt>
                <c:pt idx="1909">
                  <c:v>0.75</c:v>
                </c:pt>
                <c:pt idx="1910">
                  <c:v>0.75</c:v>
                </c:pt>
                <c:pt idx="1911">
                  <c:v>0.75</c:v>
                </c:pt>
                <c:pt idx="1912">
                  <c:v>0.75</c:v>
                </c:pt>
                <c:pt idx="1913">
                  <c:v>0.75</c:v>
                </c:pt>
                <c:pt idx="1914">
                  <c:v>0.75</c:v>
                </c:pt>
                <c:pt idx="1915">
                  <c:v>0.75</c:v>
                </c:pt>
                <c:pt idx="1916">
                  <c:v>0.75</c:v>
                </c:pt>
                <c:pt idx="1917">
                  <c:v>0.75</c:v>
                </c:pt>
                <c:pt idx="1918">
                  <c:v>0.75</c:v>
                </c:pt>
                <c:pt idx="1919">
                  <c:v>0.75</c:v>
                </c:pt>
                <c:pt idx="1920">
                  <c:v>0.75</c:v>
                </c:pt>
                <c:pt idx="1921">
                  <c:v>0.75</c:v>
                </c:pt>
                <c:pt idx="1922">
                  <c:v>0.75</c:v>
                </c:pt>
                <c:pt idx="1923">
                  <c:v>0.75</c:v>
                </c:pt>
                <c:pt idx="1924">
                  <c:v>0.75</c:v>
                </c:pt>
                <c:pt idx="1925">
                  <c:v>0.75</c:v>
                </c:pt>
                <c:pt idx="1926">
                  <c:v>0.75</c:v>
                </c:pt>
                <c:pt idx="1927">
                  <c:v>0.75</c:v>
                </c:pt>
                <c:pt idx="1928">
                  <c:v>0.75</c:v>
                </c:pt>
                <c:pt idx="1929">
                  <c:v>0.75</c:v>
                </c:pt>
                <c:pt idx="1930">
                  <c:v>0.75</c:v>
                </c:pt>
                <c:pt idx="1931">
                  <c:v>0.75</c:v>
                </c:pt>
                <c:pt idx="1932">
                  <c:v>0.75</c:v>
                </c:pt>
                <c:pt idx="1933">
                  <c:v>0.75</c:v>
                </c:pt>
                <c:pt idx="1934">
                  <c:v>0.75</c:v>
                </c:pt>
                <c:pt idx="1935">
                  <c:v>0.75</c:v>
                </c:pt>
                <c:pt idx="1936">
                  <c:v>0.75</c:v>
                </c:pt>
                <c:pt idx="1937">
                  <c:v>0.75</c:v>
                </c:pt>
                <c:pt idx="1938">
                  <c:v>0.75</c:v>
                </c:pt>
                <c:pt idx="1939">
                  <c:v>0.75</c:v>
                </c:pt>
                <c:pt idx="1940">
                  <c:v>0.75</c:v>
                </c:pt>
                <c:pt idx="1941">
                  <c:v>0.75</c:v>
                </c:pt>
                <c:pt idx="1942">
                  <c:v>0.75</c:v>
                </c:pt>
                <c:pt idx="1943">
                  <c:v>0.75</c:v>
                </c:pt>
                <c:pt idx="1944">
                  <c:v>0.75</c:v>
                </c:pt>
                <c:pt idx="1945">
                  <c:v>0.75</c:v>
                </c:pt>
                <c:pt idx="1946">
                  <c:v>0.75</c:v>
                </c:pt>
                <c:pt idx="1947">
                  <c:v>0.75</c:v>
                </c:pt>
                <c:pt idx="1948">
                  <c:v>0.75</c:v>
                </c:pt>
                <c:pt idx="1949">
                  <c:v>0.75</c:v>
                </c:pt>
                <c:pt idx="1950">
                  <c:v>0.75</c:v>
                </c:pt>
                <c:pt idx="1951">
                  <c:v>0.75</c:v>
                </c:pt>
                <c:pt idx="1952">
                  <c:v>0.75</c:v>
                </c:pt>
                <c:pt idx="1953">
                  <c:v>0.75</c:v>
                </c:pt>
                <c:pt idx="1954">
                  <c:v>0.75</c:v>
                </c:pt>
                <c:pt idx="1955">
                  <c:v>0.75</c:v>
                </c:pt>
                <c:pt idx="1956">
                  <c:v>0.75</c:v>
                </c:pt>
                <c:pt idx="1957">
                  <c:v>0.75</c:v>
                </c:pt>
                <c:pt idx="1958">
                  <c:v>0.75</c:v>
                </c:pt>
                <c:pt idx="1959">
                  <c:v>0.75</c:v>
                </c:pt>
                <c:pt idx="1960">
                  <c:v>0.75</c:v>
                </c:pt>
                <c:pt idx="1961">
                  <c:v>0.75</c:v>
                </c:pt>
                <c:pt idx="1962">
                  <c:v>0.75</c:v>
                </c:pt>
                <c:pt idx="1963">
                  <c:v>0.75</c:v>
                </c:pt>
                <c:pt idx="1964">
                  <c:v>0.5</c:v>
                </c:pt>
                <c:pt idx="1965">
                  <c:v>0.5</c:v>
                </c:pt>
                <c:pt idx="1966">
                  <c:v>0.5</c:v>
                </c:pt>
                <c:pt idx="1967">
                  <c:v>0.5</c:v>
                </c:pt>
                <c:pt idx="1968">
                  <c:v>0.5</c:v>
                </c:pt>
                <c:pt idx="1969">
                  <c:v>0.5</c:v>
                </c:pt>
                <c:pt idx="1970">
                  <c:v>0.5</c:v>
                </c:pt>
                <c:pt idx="1971">
                  <c:v>0.5</c:v>
                </c:pt>
                <c:pt idx="1972">
                  <c:v>0.5</c:v>
                </c:pt>
                <c:pt idx="1973">
                  <c:v>0.5</c:v>
                </c:pt>
                <c:pt idx="1974">
                  <c:v>0.5</c:v>
                </c:pt>
                <c:pt idx="1975">
                  <c:v>0.5</c:v>
                </c:pt>
                <c:pt idx="1976">
                  <c:v>0.5</c:v>
                </c:pt>
                <c:pt idx="1977">
                  <c:v>0.5</c:v>
                </c:pt>
                <c:pt idx="1978">
                  <c:v>0.5</c:v>
                </c:pt>
                <c:pt idx="1979">
                  <c:v>0.5</c:v>
                </c:pt>
                <c:pt idx="1980">
                  <c:v>0.5</c:v>
                </c:pt>
                <c:pt idx="1981">
                  <c:v>0.5</c:v>
                </c:pt>
                <c:pt idx="1982">
                  <c:v>0.5</c:v>
                </c:pt>
                <c:pt idx="1983">
                  <c:v>0.5</c:v>
                </c:pt>
                <c:pt idx="1984">
                  <c:v>0.5</c:v>
                </c:pt>
                <c:pt idx="1985">
                  <c:v>0.5</c:v>
                </c:pt>
                <c:pt idx="1986">
                  <c:v>0.5</c:v>
                </c:pt>
                <c:pt idx="1987">
                  <c:v>0.5</c:v>
                </c:pt>
                <c:pt idx="1988">
                  <c:v>0.5</c:v>
                </c:pt>
                <c:pt idx="1989">
                  <c:v>0.5</c:v>
                </c:pt>
                <c:pt idx="1990">
                  <c:v>0.5</c:v>
                </c:pt>
                <c:pt idx="1991">
                  <c:v>0.5</c:v>
                </c:pt>
                <c:pt idx="1992">
                  <c:v>0.5</c:v>
                </c:pt>
                <c:pt idx="1993">
                  <c:v>0.5</c:v>
                </c:pt>
                <c:pt idx="1994">
                  <c:v>0.5</c:v>
                </c:pt>
                <c:pt idx="1995">
                  <c:v>0.5</c:v>
                </c:pt>
                <c:pt idx="1996">
                  <c:v>0.5</c:v>
                </c:pt>
                <c:pt idx="1997">
                  <c:v>0.5</c:v>
                </c:pt>
                <c:pt idx="1998">
                  <c:v>0.5</c:v>
                </c:pt>
                <c:pt idx="1999">
                  <c:v>0.5</c:v>
                </c:pt>
                <c:pt idx="2000">
                  <c:v>0.5</c:v>
                </c:pt>
                <c:pt idx="2001">
                  <c:v>0.5</c:v>
                </c:pt>
                <c:pt idx="2002">
                  <c:v>0.5</c:v>
                </c:pt>
                <c:pt idx="2003">
                  <c:v>0.5</c:v>
                </c:pt>
                <c:pt idx="2004">
                  <c:v>0.5</c:v>
                </c:pt>
                <c:pt idx="2005">
                  <c:v>0.5</c:v>
                </c:pt>
                <c:pt idx="2006">
                  <c:v>0.5</c:v>
                </c:pt>
                <c:pt idx="2007">
                  <c:v>0.5</c:v>
                </c:pt>
                <c:pt idx="2008">
                  <c:v>0.5</c:v>
                </c:pt>
                <c:pt idx="2009">
                  <c:v>0.5</c:v>
                </c:pt>
                <c:pt idx="2010">
                  <c:v>0.5</c:v>
                </c:pt>
                <c:pt idx="2011">
                  <c:v>0.5</c:v>
                </c:pt>
                <c:pt idx="2012">
                  <c:v>0.5</c:v>
                </c:pt>
                <c:pt idx="2013">
                  <c:v>0.5</c:v>
                </c:pt>
                <c:pt idx="2014">
                  <c:v>0.5</c:v>
                </c:pt>
                <c:pt idx="2015">
                  <c:v>0.5</c:v>
                </c:pt>
                <c:pt idx="2016">
                  <c:v>0.5</c:v>
                </c:pt>
                <c:pt idx="2017">
                  <c:v>0.5</c:v>
                </c:pt>
                <c:pt idx="2018">
                  <c:v>0.5</c:v>
                </c:pt>
                <c:pt idx="2019">
                  <c:v>0.5</c:v>
                </c:pt>
                <c:pt idx="2020">
                  <c:v>0.5</c:v>
                </c:pt>
                <c:pt idx="2021">
                  <c:v>0.5</c:v>
                </c:pt>
                <c:pt idx="2022">
                  <c:v>0.5</c:v>
                </c:pt>
                <c:pt idx="2023">
                  <c:v>0.5</c:v>
                </c:pt>
                <c:pt idx="2024">
                  <c:v>0.5</c:v>
                </c:pt>
                <c:pt idx="2025">
                  <c:v>0.5</c:v>
                </c:pt>
                <c:pt idx="2026">
                  <c:v>0.5</c:v>
                </c:pt>
                <c:pt idx="2027">
                  <c:v>0.5</c:v>
                </c:pt>
                <c:pt idx="2028">
                  <c:v>0.5</c:v>
                </c:pt>
                <c:pt idx="2029">
                  <c:v>0.5</c:v>
                </c:pt>
                <c:pt idx="2030">
                  <c:v>0.5</c:v>
                </c:pt>
                <c:pt idx="2031">
                  <c:v>0.5</c:v>
                </c:pt>
                <c:pt idx="2032">
                  <c:v>0.5</c:v>
                </c:pt>
                <c:pt idx="2033">
                  <c:v>0.5</c:v>
                </c:pt>
                <c:pt idx="2034">
                  <c:v>0.5</c:v>
                </c:pt>
                <c:pt idx="2035">
                  <c:v>0.5</c:v>
                </c:pt>
                <c:pt idx="2036">
                  <c:v>0.5</c:v>
                </c:pt>
                <c:pt idx="2037">
                  <c:v>0.5</c:v>
                </c:pt>
                <c:pt idx="2038">
                  <c:v>0.5</c:v>
                </c:pt>
                <c:pt idx="2039">
                  <c:v>0.5</c:v>
                </c:pt>
                <c:pt idx="2040">
                  <c:v>0.5</c:v>
                </c:pt>
                <c:pt idx="2041">
                  <c:v>0.5</c:v>
                </c:pt>
                <c:pt idx="2042">
                  <c:v>0.5</c:v>
                </c:pt>
                <c:pt idx="2043">
                  <c:v>0.5</c:v>
                </c:pt>
                <c:pt idx="2044">
                  <c:v>0.5</c:v>
                </c:pt>
                <c:pt idx="2045">
                  <c:v>0.5</c:v>
                </c:pt>
                <c:pt idx="2046">
                  <c:v>0.5</c:v>
                </c:pt>
                <c:pt idx="2047">
                  <c:v>0.5</c:v>
                </c:pt>
                <c:pt idx="2048">
                  <c:v>0.5</c:v>
                </c:pt>
                <c:pt idx="2049">
                  <c:v>0.5</c:v>
                </c:pt>
                <c:pt idx="2050">
                  <c:v>0.5</c:v>
                </c:pt>
                <c:pt idx="2051">
                  <c:v>0.5</c:v>
                </c:pt>
                <c:pt idx="2052">
                  <c:v>0.5</c:v>
                </c:pt>
                <c:pt idx="2053">
                  <c:v>0.5</c:v>
                </c:pt>
                <c:pt idx="2054">
                  <c:v>0.5</c:v>
                </c:pt>
                <c:pt idx="2055">
                  <c:v>0.5</c:v>
                </c:pt>
                <c:pt idx="2056">
                  <c:v>0.5</c:v>
                </c:pt>
                <c:pt idx="2057">
                  <c:v>0.5</c:v>
                </c:pt>
                <c:pt idx="2058">
                  <c:v>0.5</c:v>
                </c:pt>
                <c:pt idx="2059">
                  <c:v>0.5</c:v>
                </c:pt>
                <c:pt idx="2060">
                  <c:v>0.5</c:v>
                </c:pt>
                <c:pt idx="2061">
                  <c:v>0.5</c:v>
                </c:pt>
                <c:pt idx="2062">
                  <c:v>0.5</c:v>
                </c:pt>
                <c:pt idx="2063">
                  <c:v>0.5</c:v>
                </c:pt>
                <c:pt idx="2064">
                  <c:v>0.5</c:v>
                </c:pt>
                <c:pt idx="2065">
                  <c:v>0.5</c:v>
                </c:pt>
                <c:pt idx="2066">
                  <c:v>0.5</c:v>
                </c:pt>
                <c:pt idx="2067">
                  <c:v>0.5</c:v>
                </c:pt>
                <c:pt idx="2068">
                  <c:v>0.5</c:v>
                </c:pt>
                <c:pt idx="2069">
                  <c:v>0.5</c:v>
                </c:pt>
                <c:pt idx="2070">
                  <c:v>0.5</c:v>
                </c:pt>
                <c:pt idx="2071">
                  <c:v>0.5</c:v>
                </c:pt>
                <c:pt idx="2072">
                  <c:v>0.5</c:v>
                </c:pt>
                <c:pt idx="2073">
                  <c:v>0.5</c:v>
                </c:pt>
                <c:pt idx="2074">
                  <c:v>0.5</c:v>
                </c:pt>
                <c:pt idx="2075">
                  <c:v>0.5</c:v>
                </c:pt>
                <c:pt idx="2076">
                  <c:v>0.5</c:v>
                </c:pt>
                <c:pt idx="2077">
                  <c:v>0.5</c:v>
                </c:pt>
                <c:pt idx="2078">
                  <c:v>0.5</c:v>
                </c:pt>
                <c:pt idx="2079">
                  <c:v>0.5</c:v>
                </c:pt>
                <c:pt idx="2080">
                  <c:v>0.5</c:v>
                </c:pt>
                <c:pt idx="2081">
                  <c:v>0.5</c:v>
                </c:pt>
                <c:pt idx="2082">
                  <c:v>0.5</c:v>
                </c:pt>
                <c:pt idx="2083">
                  <c:v>0.5</c:v>
                </c:pt>
                <c:pt idx="2084">
                  <c:v>0.5</c:v>
                </c:pt>
                <c:pt idx="2085">
                  <c:v>0.5</c:v>
                </c:pt>
                <c:pt idx="2086">
                  <c:v>0.5</c:v>
                </c:pt>
                <c:pt idx="2087">
                  <c:v>0.5</c:v>
                </c:pt>
                <c:pt idx="2088">
                  <c:v>0.5</c:v>
                </c:pt>
                <c:pt idx="2089">
                  <c:v>0.5</c:v>
                </c:pt>
                <c:pt idx="2090">
                  <c:v>0.5</c:v>
                </c:pt>
                <c:pt idx="2091">
                  <c:v>0.5</c:v>
                </c:pt>
                <c:pt idx="2092">
                  <c:v>0.5</c:v>
                </c:pt>
                <c:pt idx="2093">
                  <c:v>0.5</c:v>
                </c:pt>
                <c:pt idx="2094">
                  <c:v>0.5</c:v>
                </c:pt>
                <c:pt idx="2095">
                  <c:v>0.5</c:v>
                </c:pt>
                <c:pt idx="2096">
                  <c:v>0.5</c:v>
                </c:pt>
                <c:pt idx="2097">
                  <c:v>0.5</c:v>
                </c:pt>
                <c:pt idx="2098">
                  <c:v>0.5</c:v>
                </c:pt>
                <c:pt idx="2099">
                  <c:v>0.5</c:v>
                </c:pt>
                <c:pt idx="2100">
                  <c:v>0.5</c:v>
                </c:pt>
                <c:pt idx="2101">
                  <c:v>0.5</c:v>
                </c:pt>
                <c:pt idx="2102">
                  <c:v>0.5</c:v>
                </c:pt>
                <c:pt idx="2103">
                  <c:v>0.5</c:v>
                </c:pt>
                <c:pt idx="2104">
                  <c:v>0.5</c:v>
                </c:pt>
                <c:pt idx="2105">
                  <c:v>0.5</c:v>
                </c:pt>
                <c:pt idx="2106">
                  <c:v>0.5</c:v>
                </c:pt>
                <c:pt idx="2107">
                  <c:v>0.5</c:v>
                </c:pt>
                <c:pt idx="2108">
                  <c:v>0.5</c:v>
                </c:pt>
                <c:pt idx="2109">
                  <c:v>0.5</c:v>
                </c:pt>
                <c:pt idx="2110">
                  <c:v>0.5</c:v>
                </c:pt>
                <c:pt idx="2111">
                  <c:v>0.5</c:v>
                </c:pt>
                <c:pt idx="2112">
                  <c:v>0.5</c:v>
                </c:pt>
                <c:pt idx="2113">
                  <c:v>0.5</c:v>
                </c:pt>
                <c:pt idx="2114">
                  <c:v>0.5</c:v>
                </c:pt>
                <c:pt idx="2115">
                  <c:v>0.5</c:v>
                </c:pt>
                <c:pt idx="2116">
                  <c:v>0.5</c:v>
                </c:pt>
                <c:pt idx="2117">
                  <c:v>0.5</c:v>
                </c:pt>
                <c:pt idx="2118">
                  <c:v>0.5</c:v>
                </c:pt>
                <c:pt idx="2119">
                  <c:v>0.5</c:v>
                </c:pt>
                <c:pt idx="2120">
                  <c:v>0.5</c:v>
                </c:pt>
                <c:pt idx="2121">
                  <c:v>0.5</c:v>
                </c:pt>
                <c:pt idx="2122">
                  <c:v>0.5</c:v>
                </c:pt>
                <c:pt idx="2123">
                  <c:v>0.5</c:v>
                </c:pt>
                <c:pt idx="2124">
                  <c:v>0.5</c:v>
                </c:pt>
                <c:pt idx="2125">
                  <c:v>0.5</c:v>
                </c:pt>
                <c:pt idx="2126">
                  <c:v>0.5</c:v>
                </c:pt>
                <c:pt idx="2127">
                  <c:v>0.5</c:v>
                </c:pt>
                <c:pt idx="2128">
                  <c:v>0.5</c:v>
                </c:pt>
                <c:pt idx="2129">
                  <c:v>0.5</c:v>
                </c:pt>
                <c:pt idx="2130">
                  <c:v>0.5</c:v>
                </c:pt>
                <c:pt idx="2131">
                  <c:v>0.5</c:v>
                </c:pt>
                <c:pt idx="2132">
                  <c:v>0.5</c:v>
                </c:pt>
                <c:pt idx="2133">
                  <c:v>0.5</c:v>
                </c:pt>
                <c:pt idx="2134">
                  <c:v>0.5</c:v>
                </c:pt>
                <c:pt idx="2135">
                  <c:v>0.5</c:v>
                </c:pt>
                <c:pt idx="2136">
                  <c:v>0.5</c:v>
                </c:pt>
                <c:pt idx="2137">
                  <c:v>0.5</c:v>
                </c:pt>
                <c:pt idx="2138">
                  <c:v>0.5</c:v>
                </c:pt>
                <c:pt idx="2139">
                  <c:v>0.5</c:v>
                </c:pt>
                <c:pt idx="2140">
                  <c:v>0.5</c:v>
                </c:pt>
                <c:pt idx="2141">
                  <c:v>0.5</c:v>
                </c:pt>
                <c:pt idx="2142">
                  <c:v>0.5</c:v>
                </c:pt>
                <c:pt idx="2143">
                  <c:v>0.5</c:v>
                </c:pt>
                <c:pt idx="2144">
                  <c:v>0.5</c:v>
                </c:pt>
                <c:pt idx="2145">
                  <c:v>0.5</c:v>
                </c:pt>
                <c:pt idx="2146">
                  <c:v>0.5</c:v>
                </c:pt>
                <c:pt idx="2147">
                  <c:v>0.5</c:v>
                </c:pt>
                <c:pt idx="2148">
                  <c:v>0.5</c:v>
                </c:pt>
                <c:pt idx="2149">
                  <c:v>0.5</c:v>
                </c:pt>
                <c:pt idx="2150">
                  <c:v>0.5</c:v>
                </c:pt>
                <c:pt idx="2151">
                  <c:v>0.5</c:v>
                </c:pt>
                <c:pt idx="2152">
                  <c:v>0.5</c:v>
                </c:pt>
                <c:pt idx="2153">
                  <c:v>0.5</c:v>
                </c:pt>
                <c:pt idx="2154">
                  <c:v>0.5</c:v>
                </c:pt>
                <c:pt idx="2155">
                  <c:v>0.5</c:v>
                </c:pt>
                <c:pt idx="2156">
                  <c:v>0.5</c:v>
                </c:pt>
                <c:pt idx="2157">
                  <c:v>0.5</c:v>
                </c:pt>
                <c:pt idx="2158">
                  <c:v>0.5</c:v>
                </c:pt>
                <c:pt idx="2159">
                  <c:v>0.5</c:v>
                </c:pt>
                <c:pt idx="2160">
                  <c:v>0.5</c:v>
                </c:pt>
                <c:pt idx="2161">
                  <c:v>0.5</c:v>
                </c:pt>
                <c:pt idx="2162">
                  <c:v>0.5</c:v>
                </c:pt>
                <c:pt idx="2163">
                  <c:v>0.5</c:v>
                </c:pt>
                <c:pt idx="2164">
                  <c:v>0.5</c:v>
                </c:pt>
                <c:pt idx="2165">
                  <c:v>0.5</c:v>
                </c:pt>
                <c:pt idx="2166">
                  <c:v>0.5</c:v>
                </c:pt>
                <c:pt idx="2167">
                  <c:v>0.5</c:v>
                </c:pt>
                <c:pt idx="2168">
                  <c:v>0.5</c:v>
                </c:pt>
                <c:pt idx="2169">
                  <c:v>0.5</c:v>
                </c:pt>
                <c:pt idx="2170">
                  <c:v>0.5</c:v>
                </c:pt>
                <c:pt idx="2171">
                  <c:v>0.5</c:v>
                </c:pt>
                <c:pt idx="2172">
                  <c:v>0.5</c:v>
                </c:pt>
                <c:pt idx="2173">
                  <c:v>0.5</c:v>
                </c:pt>
                <c:pt idx="2174">
                  <c:v>0.5</c:v>
                </c:pt>
                <c:pt idx="2175">
                  <c:v>0.5</c:v>
                </c:pt>
                <c:pt idx="2176">
                  <c:v>0.5</c:v>
                </c:pt>
                <c:pt idx="2177">
                  <c:v>0.5</c:v>
                </c:pt>
                <c:pt idx="2178">
                  <c:v>0.5</c:v>
                </c:pt>
                <c:pt idx="2179">
                  <c:v>0.5</c:v>
                </c:pt>
                <c:pt idx="2180">
                  <c:v>0.5</c:v>
                </c:pt>
                <c:pt idx="2181">
                  <c:v>0.5</c:v>
                </c:pt>
                <c:pt idx="2182">
                  <c:v>0.5</c:v>
                </c:pt>
                <c:pt idx="2183">
                  <c:v>0.5</c:v>
                </c:pt>
                <c:pt idx="2184">
                  <c:v>0.5</c:v>
                </c:pt>
                <c:pt idx="2185">
                  <c:v>0.5</c:v>
                </c:pt>
                <c:pt idx="2186">
                  <c:v>0.5</c:v>
                </c:pt>
                <c:pt idx="2187">
                  <c:v>0.5</c:v>
                </c:pt>
                <c:pt idx="2188">
                  <c:v>0.5</c:v>
                </c:pt>
                <c:pt idx="2189">
                  <c:v>0.5</c:v>
                </c:pt>
                <c:pt idx="2190">
                  <c:v>0.5</c:v>
                </c:pt>
                <c:pt idx="2191">
                  <c:v>0.5</c:v>
                </c:pt>
                <c:pt idx="2192">
                  <c:v>0.5</c:v>
                </c:pt>
                <c:pt idx="2193">
                  <c:v>0.5</c:v>
                </c:pt>
                <c:pt idx="2194">
                  <c:v>0.5</c:v>
                </c:pt>
                <c:pt idx="2195">
                  <c:v>0.5</c:v>
                </c:pt>
                <c:pt idx="2196">
                  <c:v>0.5</c:v>
                </c:pt>
                <c:pt idx="2197">
                  <c:v>0.5</c:v>
                </c:pt>
                <c:pt idx="2198">
                  <c:v>0.5</c:v>
                </c:pt>
                <c:pt idx="2199">
                  <c:v>0.5</c:v>
                </c:pt>
                <c:pt idx="2200">
                  <c:v>0.5</c:v>
                </c:pt>
                <c:pt idx="2201">
                  <c:v>0.5</c:v>
                </c:pt>
                <c:pt idx="2202">
                  <c:v>0.5</c:v>
                </c:pt>
                <c:pt idx="2203">
                  <c:v>0.5</c:v>
                </c:pt>
                <c:pt idx="2204">
                  <c:v>0.5</c:v>
                </c:pt>
                <c:pt idx="2205">
                  <c:v>0.5</c:v>
                </c:pt>
                <c:pt idx="2206">
                  <c:v>0.5</c:v>
                </c:pt>
                <c:pt idx="2207">
                  <c:v>0.5</c:v>
                </c:pt>
                <c:pt idx="2208">
                  <c:v>0.5</c:v>
                </c:pt>
                <c:pt idx="2209">
                  <c:v>0.5</c:v>
                </c:pt>
                <c:pt idx="2210">
                  <c:v>0.5</c:v>
                </c:pt>
                <c:pt idx="2211">
                  <c:v>0.5</c:v>
                </c:pt>
                <c:pt idx="2212">
                  <c:v>0.5</c:v>
                </c:pt>
                <c:pt idx="2213">
                  <c:v>0.5</c:v>
                </c:pt>
                <c:pt idx="2214">
                  <c:v>0.5</c:v>
                </c:pt>
                <c:pt idx="2215">
                  <c:v>0.5</c:v>
                </c:pt>
                <c:pt idx="2216">
                  <c:v>0.5</c:v>
                </c:pt>
                <c:pt idx="2217">
                  <c:v>0.5</c:v>
                </c:pt>
                <c:pt idx="2218">
                  <c:v>0.5</c:v>
                </c:pt>
                <c:pt idx="2219">
                  <c:v>0.5</c:v>
                </c:pt>
                <c:pt idx="2220">
                  <c:v>0.5</c:v>
                </c:pt>
                <c:pt idx="2221">
                  <c:v>0.5</c:v>
                </c:pt>
                <c:pt idx="2222">
                  <c:v>0.5</c:v>
                </c:pt>
                <c:pt idx="2223">
                  <c:v>0.5</c:v>
                </c:pt>
                <c:pt idx="2224">
                  <c:v>0.5</c:v>
                </c:pt>
                <c:pt idx="2225">
                  <c:v>0.5</c:v>
                </c:pt>
                <c:pt idx="2226">
                  <c:v>0.5</c:v>
                </c:pt>
                <c:pt idx="2227">
                  <c:v>0.5</c:v>
                </c:pt>
                <c:pt idx="2228">
                  <c:v>0.5</c:v>
                </c:pt>
                <c:pt idx="2229">
                  <c:v>0.5</c:v>
                </c:pt>
                <c:pt idx="2230">
                  <c:v>0.5</c:v>
                </c:pt>
                <c:pt idx="2231">
                  <c:v>0.5</c:v>
                </c:pt>
                <c:pt idx="2232">
                  <c:v>0.5</c:v>
                </c:pt>
                <c:pt idx="2233">
                  <c:v>0.5</c:v>
                </c:pt>
                <c:pt idx="2234">
                  <c:v>0.5</c:v>
                </c:pt>
                <c:pt idx="2235">
                  <c:v>0.5</c:v>
                </c:pt>
                <c:pt idx="2236">
                  <c:v>0.5</c:v>
                </c:pt>
                <c:pt idx="2237">
                  <c:v>0.5</c:v>
                </c:pt>
                <c:pt idx="2238">
                  <c:v>0.5</c:v>
                </c:pt>
                <c:pt idx="2239">
                  <c:v>0.5</c:v>
                </c:pt>
                <c:pt idx="2240">
                  <c:v>0.5</c:v>
                </c:pt>
                <c:pt idx="2241">
                  <c:v>0.5</c:v>
                </c:pt>
                <c:pt idx="2242">
                  <c:v>0.5</c:v>
                </c:pt>
                <c:pt idx="2243">
                  <c:v>0.5</c:v>
                </c:pt>
                <c:pt idx="2244">
                  <c:v>0.5</c:v>
                </c:pt>
                <c:pt idx="2245">
                  <c:v>0.5</c:v>
                </c:pt>
                <c:pt idx="2246">
                  <c:v>0.5</c:v>
                </c:pt>
                <c:pt idx="2247">
                  <c:v>0.5</c:v>
                </c:pt>
                <c:pt idx="2248">
                  <c:v>0.5</c:v>
                </c:pt>
                <c:pt idx="2249">
                  <c:v>0.5</c:v>
                </c:pt>
                <c:pt idx="2250">
                  <c:v>0.5</c:v>
                </c:pt>
                <c:pt idx="2251">
                  <c:v>0.5</c:v>
                </c:pt>
                <c:pt idx="2252">
                  <c:v>0.5</c:v>
                </c:pt>
                <c:pt idx="2253">
                  <c:v>0.5</c:v>
                </c:pt>
                <c:pt idx="2254">
                  <c:v>0.5</c:v>
                </c:pt>
                <c:pt idx="2255">
                  <c:v>0.5</c:v>
                </c:pt>
                <c:pt idx="2256">
                  <c:v>0.5</c:v>
                </c:pt>
                <c:pt idx="2257">
                  <c:v>0.5</c:v>
                </c:pt>
                <c:pt idx="2258">
                  <c:v>0.5</c:v>
                </c:pt>
                <c:pt idx="2259">
                  <c:v>0.5</c:v>
                </c:pt>
                <c:pt idx="2260">
                  <c:v>0.5</c:v>
                </c:pt>
                <c:pt idx="2261">
                  <c:v>0.5</c:v>
                </c:pt>
                <c:pt idx="2262">
                  <c:v>0.5</c:v>
                </c:pt>
                <c:pt idx="2263">
                  <c:v>0.5</c:v>
                </c:pt>
                <c:pt idx="2264">
                  <c:v>0.5</c:v>
                </c:pt>
                <c:pt idx="2265">
                  <c:v>0.5</c:v>
                </c:pt>
                <c:pt idx="2266">
                  <c:v>0.5</c:v>
                </c:pt>
                <c:pt idx="2267">
                  <c:v>0.5</c:v>
                </c:pt>
                <c:pt idx="2268">
                  <c:v>0.5</c:v>
                </c:pt>
                <c:pt idx="2269">
                  <c:v>0.5</c:v>
                </c:pt>
                <c:pt idx="2270">
                  <c:v>0.5</c:v>
                </c:pt>
                <c:pt idx="2271">
                  <c:v>0.5</c:v>
                </c:pt>
                <c:pt idx="2272">
                  <c:v>0.5</c:v>
                </c:pt>
                <c:pt idx="2273">
                  <c:v>0.5</c:v>
                </c:pt>
                <c:pt idx="2274">
                  <c:v>0.5</c:v>
                </c:pt>
                <c:pt idx="2275">
                  <c:v>0.5</c:v>
                </c:pt>
                <c:pt idx="2276">
                  <c:v>0.5</c:v>
                </c:pt>
                <c:pt idx="2277">
                  <c:v>0.5</c:v>
                </c:pt>
                <c:pt idx="2278">
                  <c:v>0.5</c:v>
                </c:pt>
                <c:pt idx="2279">
                  <c:v>0.5</c:v>
                </c:pt>
                <c:pt idx="2280">
                  <c:v>0.5</c:v>
                </c:pt>
                <c:pt idx="2281">
                  <c:v>0.5</c:v>
                </c:pt>
                <c:pt idx="2282">
                  <c:v>0.5</c:v>
                </c:pt>
                <c:pt idx="2283">
                  <c:v>0.5</c:v>
                </c:pt>
                <c:pt idx="2284">
                  <c:v>0.5</c:v>
                </c:pt>
                <c:pt idx="2285">
                  <c:v>0.5</c:v>
                </c:pt>
                <c:pt idx="2286">
                  <c:v>0.5</c:v>
                </c:pt>
                <c:pt idx="2287">
                  <c:v>0.5</c:v>
                </c:pt>
                <c:pt idx="2288">
                  <c:v>0.5</c:v>
                </c:pt>
                <c:pt idx="2289">
                  <c:v>0.5</c:v>
                </c:pt>
                <c:pt idx="2290">
                  <c:v>0.5</c:v>
                </c:pt>
                <c:pt idx="2291">
                  <c:v>0.5</c:v>
                </c:pt>
                <c:pt idx="2292">
                  <c:v>0.5</c:v>
                </c:pt>
                <c:pt idx="2293">
                  <c:v>0.5</c:v>
                </c:pt>
                <c:pt idx="2294">
                  <c:v>0.5</c:v>
                </c:pt>
                <c:pt idx="2295">
                  <c:v>0.5</c:v>
                </c:pt>
                <c:pt idx="2296">
                  <c:v>0.5</c:v>
                </c:pt>
                <c:pt idx="2297">
                  <c:v>0.5</c:v>
                </c:pt>
                <c:pt idx="2298">
                  <c:v>0.5</c:v>
                </c:pt>
                <c:pt idx="2299">
                  <c:v>0.5</c:v>
                </c:pt>
                <c:pt idx="2300">
                  <c:v>0.5</c:v>
                </c:pt>
                <c:pt idx="2301">
                  <c:v>0.5</c:v>
                </c:pt>
                <c:pt idx="2302">
                  <c:v>0.5</c:v>
                </c:pt>
                <c:pt idx="2303">
                  <c:v>0.5</c:v>
                </c:pt>
                <c:pt idx="2304">
                  <c:v>0.5</c:v>
                </c:pt>
                <c:pt idx="2305">
                  <c:v>0.5</c:v>
                </c:pt>
                <c:pt idx="2306">
                  <c:v>0.5</c:v>
                </c:pt>
                <c:pt idx="2307">
                  <c:v>0.5</c:v>
                </c:pt>
                <c:pt idx="2308">
                  <c:v>0.5</c:v>
                </c:pt>
                <c:pt idx="2309">
                  <c:v>0.5</c:v>
                </c:pt>
                <c:pt idx="2310">
                  <c:v>0.5</c:v>
                </c:pt>
                <c:pt idx="2311">
                  <c:v>0.5</c:v>
                </c:pt>
                <c:pt idx="2312">
                  <c:v>0.5</c:v>
                </c:pt>
                <c:pt idx="2313">
                  <c:v>0.5</c:v>
                </c:pt>
                <c:pt idx="2314">
                  <c:v>0.5</c:v>
                </c:pt>
                <c:pt idx="2315">
                  <c:v>0.5</c:v>
                </c:pt>
                <c:pt idx="2316">
                  <c:v>0.5</c:v>
                </c:pt>
                <c:pt idx="2317">
                  <c:v>0.5</c:v>
                </c:pt>
                <c:pt idx="2318">
                  <c:v>0.5</c:v>
                </c:pt>
                <c:pt idx="2319">
                  <c:v>0.5</c:v>
                </c:pt>
                <c:pt idx="2320">
                  <c:v>0.5</c:v>
                </c:pt>
                <c:pt idx="2321">
                  <c:v>0.5</c:v>
                </c:pt>
                <c:pt idx="2322">
                  <c:v>0.5</c:v>
                </c:pt>
                <c:pt idx="2323">
                  <c:v>0.5</c:v>
                </c:pt>
                <c:pt idx="2324">
                  <c:v>0.5</c:v>
                </c:pt>
                <c:pt idx="2325">
                  <c:v>0.5</c:v>
                </c:pt>
                <c:pt idx="2326">
                  <c:v>0.5</c:v>
                </c:pt>
                <c:pt idx="2327">
                  <c:v>0.5</c:v>
                </c:pt>
                <c:pt idx="2328">
                  <c:v>0.5</c:v>
                </c:pt>
                <c:pt idx="2329">
                  <c:v>0.5</c:v>
                </c:pt>
                <c:pt idx="2330">
                  <c:v>0.5</c:v>
                </c:pt>
                <c:pt idx="2331">
                  <c:v>0.5</c:v>
                </c:pt>
                <c:pt idx="2332">
                  <c:v>0.5</c:v>
                </c:pt>
                <c:pt idx="2333">
                  <c:v>0.5</c:v>
                </c:pt>
                <c:pt idx="2334">
                  <c:v>0.5</c:v>
                </c:pt>
                <c:pt idx="2335">
                  <c:v>0.5</c:v>
                </c:pt>
                <c:pt idx="2336">
                  <c:v>0.5</c:v>
                </c:pt>
                <c:pt idx="2337">
                  <c:v>0.5</c:v>
                </c:pt>
                <c:pt idx="2338">
                  <c:v>0.5</c:v>
                </c:pt>
                <c:pt idx="2339">
                  <c:v>0.5</c:v>
                </c:pt>
                <c:pt idx="2340">
                  <c:v>0.5</c:v>
                </c:pt>
                <c:pt idx="2341">
                  <c:v>0.5</c:v>
                </c:pt>
                <c:pt idx="2342">
                  <c:v>0.5</c:v>
                </c:pt>
                <c:pt idx="2343">
                  <c:v>0.5</c:v>
                </c:pt>
                <c:pt idx="2344">
                  <c:v>0.5</c:v>
                </c:pt>
                <c:pt idx="2345">
                  <c:v>0.5</c:v>
                </c:pt>
                <c:pt idx="2346">
                  <c:v>0.5</c:v>
                </c:pt>
                <c:pt idx="2347">
                  <c:v>0.5</c:v>
                </c:pt>
                <c:pt idx="2348">
                  <c:v>0.5</c:v>
                </c:pt>
                <c:pt idx="2349">
                  <c:v>0.5</c:v>
                </c:pt>
                <c:pt idx="2350">
                  <c:v>0.5</c:v>
                </c:pt>
                <c:pt idx="2351">
                  <c:v>0.5</c:v>
                </c:pt>
                <c:pt idx="2352">
                  <c:v>0.5</c:v>
                </c:pt>
                <c:pt idx="2353">
                  <c:v>0.5</c:v>
                </c:pt>
                <c:pt idx="2354">
                  <c:v>0.5</c:v>
                </c:pt>
                <c:pt idx="2355">
                  <c:v>0.5</c:v>
                </c:pt>
                <c:pt idx="2356">
                  <c:v>0.5</c:v>
                </c:pt>
                <c:pt idx="2357">
                  <c:v>0.5</c:v>
                </c:pt>
                <c:pt idx="2358">
                  <c:v>0.5</c:v>
                </c:pt>
                <c:pt idx="2359">
                  <c:v>0.5</c:v>
                </c:pt>
                <c:pt idx="2360">
                  <c:v>0.5</c:v>
                </c:pt>
                <c:pt idx="2361">
                  <c:v>0.5</c:v>
                </c:pt>
                <c:pt idx="2362">
                  <c:v>0.5</c:v>
                </c:pt>
                <c:pt idx="2363">
                  <c:v>0.5</c:v>
                </c:pt>
                <c:pt idx="2364">
                  <c:v>0.5</c:v>
                </c:pt>
                <c:pt idx="2365">
                  <c:v>0.5</c:v>
                </c:pt>
                <c:pt idx="2366">
                  <c:v>0.5</c:v>
                </c:pt>
                <c:pt idx="2367">
                  <c:v>0.5</c:v>
                </c:pt>
                <c:pt idx="2368">
                  <c:v>0.5</c:v>
                </c:pt>
                <c:pt idx="2369">
                  <c:v>0.5</c:v>
                </c:pt>
                <c:pt idx="2370">
                  <c:v>0.5</c:v>
                </c:pt>
                <c:pt idx="2371">
                  <c:v>0.5</c:v>
                </c:pt>
                <c:pt idx="2372">
                  <c:v>0.5</c:v>
                </c:pt>
                <c:pt idx="2373">
                  <c:v>0.5</c:v>
                </c:pt>
                <c:pt idx="2374">
                  <c:v>0.5</c:v>
                </c:pt>
                <c:pt idx="2375">
                  <c:v>0.5</c:v>
                </c:pt>
                <c:pt idx="2376">
                  <c:v>0.5</c:v>
                </c:pt>
                <c:pt idx="2377">
                  <c:v>0.5</c:v>
                </c:pt>
                <c:pt idx="2378">
                  <c:v>0.5</c:v>
                </c:pt>
                <c:pt idx="2379">
                  <c:v>0.5</c:v>
                </c:pt>
                <c:pt idx="2380">
                  <c:v>0.5</c:v>
                </c:pt>
                <c:pt idx="2381">
                  <c:v>0.5</c:v>
                </c:pt>
                <c:pt idx="2382">
                  <c:v>0.5</c:v>
                </c:pt>
                <c:pt idx="2383">
                  <c:v>0.5</c:v>
                </c:pt>
                <c:pt idx="2384">
                  <c:v>0.5</c:v>
                </c:pt>
                <c:pt idx="2385">
                  <c:v>0.5</c:v>
                </c:pt>
                <c:pt idx="2386">
                  <c:v>0.5</c:v>
                </c:pt>
                <c:pt idx="2387">
                  <c:v>0.5</c:v>
                </c:pt>
                <c:pt idx="2388">
                  <c:v>0.5</c:v>
                </c:pt>
                <c:pt idx="2389">
                  <c:v>0.5</c:v>
                </c:pt>
                <c:pt idx="2390">
                  <c:v>0.5</c:v>
                </c:pt>
                <c:pt idx="2391">
                  <c:v>0.5</c:v>
                </c:pt>
                <c:pt idx="2392">
                  <c:v>0.5</c:v>
                </c:pt>
                <c:pt idx="2393">
                  <c:v>0.5</c:v>
                </c:pt>
                <c:pt idx="2394">
                  <c:v>0.5</c:v>
                </c:pt>
                <c:pt idx="2395">
                  <c:v>0.5</c:v>
                </c:pt>
                <c:pt idx="2396">
                  <c:v>0.5</c:v>
                </c:pt>
                <c:pt idx="2397">
                  <c:v>0.5</c:v>
                </c:pt>
                <c:pt idx="2398">
                  <c:v>0.5</c:v>
                </c:pt>
                <c:pt idx="2399">
                  <c:v>0.5</c:v>
                </c:pt>
                <c:pt idx="2400">
                  <c:v>0.5</c:v>
                </c:pt>
                <c:pt idx="2401">
                  <c:v>0.5</c:v>
                </c:pt>
                <c:pt idx="2402">
                  <c:v>0.5</c:v>
                </c:pt>
                <c:pt idx="2403">
                  <c:v>0.5</c:v>
                </c:pt>
                <c:pt idx="2404">
                  <c:v>0.5</c:v>
                </c:pt>
                <c:pt idx="2405">
                  <c:v>0.5</c:v>
                </c:pt>
                <c:pt idx="2406">
                  <c:v>0.5</c:v>
                </c:pt>
                <c:pt idx="2407">
                  <c:v>0.5</c:v>
                </c:pt>
                <c:pt idx="2408">
                  <c:v>0.5</c:v>
                </c:pt>
                <c:pt idx="2409">
                  <c:v>0.5</c:v>
                </c:pt>
                <c:pt idx="2410">
                  <c:v>0.5</c:v>
                </c:pt>
                <c:pt idx="2411">
                  <c:v>0.5</c:v>
                </c:pt>
                <c:pt idx="2412">
                  <c:v>0.5</c:v>
                </c:pt>
                <c:pt idx="2413">
                  <c:v>0.5</c:v>
                </c:pt>
                <c:pt idx="2414">
                  <c:v>0.5</c:v>
                </c:pt>
                <c:pt idx="2415">
                  <c:v>0.5</c:v>
                </c:pt>
                <c:pt idx="2416">
                  <c:v>0.5</c:v>
                </c:pt>
                <c:pt idx="2417">
                  <c:v>0.5</c:v>
                </c:pt>
                <c:pt idx="2418">
                  <c:v>0.5</c:v>
                </c:pt>
                <c:pt idx="2419">
                  <c:v>0.5</c:v>
                </c:pt>
                <c:pt idx="2420">
                  <c:v>0.5</c:v>
                </c:pt>
                <c:pt idx="2421">
                  <c:v>0.5</c:v>
                </c:pt>
                <c:pt idx="2422">
                  <c:v>0.5</c:v>
                </c:pt>
                <c:pt idx="2423">
                  <c:v>0.5</c:v>
                </c:pt>
                <c:pt idx="2424">
                  <c:v>0.5</c:v>
                </c:pt>
                <c:pt idx="2425">
                  <c:v>0.5</c:v>
                </c:pt>
                <c:pt idx="2426">
                  <c:v>0.5</c:v>
                </c:pt>
                <c:pt idx="2427">
                  <c:v>0.5</c:v>
                </c:pt>
                <c:pt idx="2428">
                  <c:v>0.5</c:v>
                </c:pt>
                <c:pt idx="2429">
                  <c:v>0.5</c:v>
                </c:pt>
                <c:pt idx="2430">
                  <c:v>0.5</c:v>
                </c:pt>
                <c:pt idx="2431">
                  <c:v>0.5</c:v>
                </c:pt>
                <c:pt idx="2432">
                  <c:v>0.5</c:v>
                </c:pt>
                <c:pt idx="2433">
                  <c:v>0.5</c:v>
                </c:pt>
                <c:pt idx="2434">
                  <c:v>0.5</c:v>
                </c:pt>
                <c:pt idx="2435">
                  <c:v>0.5</c:v>
                </c:pt>
                <c:pt idx="2436">
                  <c:v>0.5</c:v>
                </c:pt>
                <c:pt idx="2437">
                  <c:v>0.5</c:v>
                </c:pt>
                <c:pt idx="2438">
                  <c:v>0.5</c:v>
                </c:pt>
                <c:pt idx="2439">
                  <c:v>0.5</c:v>
                </c:pt>
                <c:pt idx="2440">
                  <c:v>0.5</c:v>
                </c:pt>
                <c:pt idx="2441">
                  <c:v>0.5</c:v>
                </c:pt>
                <c:pt idx="2442">
                  <c:v>0.5</c:v>
                </c:pt>
                <c:pt idx="2443">
                  <c:v>0.5</c:v>
                </c:pt>
                <c:pt idx="2444">
                  <c:v>0.5</c:v>
                </c:pt>
                <c:pt idx="2445">
                  <c:v>0.5</c:v>
                </c:pt>
                <c:pt idx="2446">
                  <c:v>0.5</c:v>
                </c:pt>
                <c:pt idx="2447">
                  <c:v>0.5</c:v>
                </c:pt>
                <c:pt idx="2448">
                  <c:v>0.5</c:v>
                </c:pt>
                <c:pt idx="2449">
                  <c:v>0.5</c:v>
                </c:pt>
                <c:pt idx="2450">
                  <c:v>0.5</c:v>
                </c:pt>
                <c:pt idx="2451">
                  <c:v>0.5</c:v>
                </c:pt>
                <c:pt idx="2452">
                  <c:v>0.5</c:v>
                </c:pt>
                <c:pt idx="2453">
                  <c:v>0.5</c:v>
                </c:pt>
                <c:pt idx="2454">
                  <c:v>0.5</c:v>
                </c:pt>
                <c:pt idx="2455">
                  <c:v>0.5</c:v>
                </c:pt>
                <c:pt idx="2456">
                  <c:v>0.5</c:v>
                </c:pt>
                <c:pt idx="2457">
                  <c:v>0.5</c:v>
                </c:pt>
                <c:pt idx="2458">
                  <c:v>0.5</c:v>
                </c:pt>
                <c:pt idx="2459">
                  <c:v>0.5</c:v>
                </c:pt>
                <c:pt idx="2460">
                  <c:v>0.5</c:v>
                </c:pt>
                <c:pt idx="2461">
                  <c:v>0.5</c:v>
                </c:pt>
                <c:pt idx="2462">
                  <c:v>0.5</c:v>
                </c:pt>
                <c:pt idx="2463">
                  <c:v>0.5</c:v>
                </c:pt>
                <c:pt idx="2464">
                  <c:v>0.5</c:v>
                </c:pt>
                <c:pt idx="2465">
                  <c:v>0.5</c:v>
                </c:pt>
                <c:pt idx="2466">
                  <c:v>0.5</c:v>
                </c:pt>
                <c:pt idx="2467">
                  <c:v>0.5</c:v>
                </c:pt>
                <c:pt idx="2468">
                  <c:v>0.5</c:v>
                </c:pt>
                <c:pt idx="2469">
                  <c:v>0.5</c:v>
                </c:pt>
                <c:pt idx="2470">
                  <c:v>0.5</c:v>
                </c:pt>
                <c:pt idx="2471">
                  <c:v>0.5</c:v>
                </c:pt>
                <c:pt idx="2472">
                  <c:v>0.5</c:v>
                </c:pt>
                <c:pt idx="2473">
                  <c:v>0.5</c:v>
                </c:pt>
                <c:pt idx="2474">
                  <c:v>0.5</c:v>
                </c:pt>
                <c:pt idx="2475">
                  <c:v>0.5</c:v>
                </c:pt>
                <c:pt idx="2476">
                  <c:v>0.5</c:v>
                </c:pt>
                <c:pt idx="2477">
                  <c:v>0.5</c:v>
                </c:pt>
                <c:pt idx="2478">
                  <c:v>0.5</c:v>
                </c:pt>
                <c:pt idx="2479">
                  <c:v>0.5</c:v>
                </c:pt>
                <c:pt idx="2480">
                  <c:v>0.5</c:v>
                </c:pt>
                <c:pt idx="2481">
                  <c:v>0.5</c:v>
                </c:pt>
                <c:pt idx="2482">
                  <c:v>0.75</c:v>
                </c:pt>
                <c:pt idx="2483">
                  <c:v>0.75</c:v>
                </c:pt>
                <c:pt idx="2484">
                  <c:v>0.75</c:v>
                </c:pt>
                <c:pt idx="2485">
                  <c:v>0.75</c:v>
                </c:pt>
                <c:pt idx="2486">
                  <c:v>0.75</c:v>
                </c:pt>
                <c:pt idx="2487">
                  <c:v>0.75</c:v>
                </c:pt>
                <c:pt idx="2488">
                  <c:v>0.75</c:v>
                </c:pt>
                <c:pt idx="2489">
                  <c:v>0.75</c:v>
                </c:pt>
                <c:pt idx="2490">
                  <c:v>0.75</c:v>
                </c:pt>
                <c:pt idx="2491">
                  <c:v>0.75</c:v>
                </c:pt>
                <c:pt idx="2492">
                  <c:v>0.75</c:v>
                </c:pt>
                <c:pt idx="2493">
                  <c:v>0.75</c:v>
                </c:pt>
                <c:pt idx="2494">
                  <c:v>0.75</c:v>
                </c:pt>
                <c:pt idx="2495">
                  <c:v>0.75</c:v>
                </c:pt>
                <c:pt idx="2496">
                  <c:v>0.75</c:v>
                </c:pt>
                <c:pt idx="2497">
                  <c:v>0.75</c:v>
                </c:pt>
                <c:pt idx="2498">
                  <c:v>0.75</c:v>
                </c:pt>
                <c:pt idx="2499">
                  <c:v>0.75</c:v>
                </c:pt>
                <c:pt idx="2500">
                  <c:v>0.75</c:v>
                </c:pt>
                <c:pt idx="2501">
                  <c:v>0.75</c:v>
                </c:pt>
                <c:pt idx="2502">
                  <c:v>0.75</c:v>
                </c:pt>
                <c:pt idx="2503">
                  <c:v>0.75</c:v>
                </c:pt>
                <c:pt idx="2504">
                  <c:v>0.75</c:v>
                </c:pt>
                <c:pt idx="2505">
                  <c:v>0.75</c:v>
                </c:pt>
                <c:pt idx="2506">
                  <c:v>0.75</c:v>
                </c:pt>
                <c:pt idx="2507">
                  <c:v>0.75</c:v>
                </c:pt>
                <c:pt idx="2508">
                  <c:v>0.75</c:v>
                </c:pt>
                <c:pt idx="2509">
                  <c:v>0.75</c:v>
                </c:pt>
                <c:pt idx="2510">
                  <c:v>0.75</c:v>
                </c:pt>
                <c:pt idx="2511">
                  <c:v>0.75</c:v>
                </c:pt>
                <c:pt idx="2512">
                  <c:v>0.75</c:v>
                </c:pt>
                <c:pt idx="2513">
                  <c:v>0.75</c:v>
                </c:pt>
                <c:pt idx="2514">
                  <c:v>0.75</c:v>
                </c:pt>
                <c:pt idx="2515">
                  <c:v>0.75</c:v>
                </c:pt>
                <c:pt idx="2516">
                  <c:v>0.75</c:v>
                </c:pt>
                <c:pt idx="2517">
                  <c:v>0.75</c:v>
                </c:pt>
                <c:pt idx="2518">
                  <c:v>0.75</c:v>
                </c:pt>
                <c:pt idx="2519">
                  <c:v>0.75</c:v>
                </c:pt>
                <c:pt idx="2520">
                  <c:v>0.75</c:v>
                </c:pt>
                <c:pt idx="2521">
                  <c:v>0.75</c:v>
                </c:pt>
                <c:pt idx="2522">
                  <c:v>1</c:v>
                </c:pt>
                <c:pt idx="2523">
                  <c:v>1</c:v>
                </c:pt>
                <c:pt idx="2524">
                  <c:v>1</c:v>
                </c:pt>
                <c:pt idx="2525">
                  <c:v>1</c:v>
                </c:pt>
                <c:pt idx="2526">
                  <c:v>1</c:v>
                </c:pt>
                <c:pt idx="2527">
                  <c:v>1</c:v>
                </c:pt>
                <c:pt idx="2528">
                  <c:v>1</c:v>
                </c:pt>
                <c:pt idx="2529">
                  <c:v>1</c:v>
                </c:pt>
                <c:pt idx="2530">
                  <c:v>1</c:v>
                </c:pt>
                <c:pt idx="2531">
                  <c:v>1</c:v>
                </c:pt>
                <c:pt idx="2532">
                  <c:v>1</c:v>
                </c:pt>
                <c:pt idx="2533">
                  <c:v>1</c:v>
                </c:pt>
                <c:pt idx="2534">
                  <c:v>1</c:v>
                </c:pt>
                <c:pt idx="2535">
                  <c:v>1</c:v>
                </c:pt>
                <c:pt idx="2536">
                  <c:v>1</c:v>
                </c:pt>
                <c:pt idx="2537">
                  <c:v>1</c:v>
                </c:pt>
                <c:pt idx="2538">
                  <c:v>1</c:v>
                </c:pt>
                <c:pt idx="2539">
                  <c:v>1</c:v>
                </c:pt>
                <c:pt idx="2540">
                  <c:v>1</c:v>
                </c:pt>
                <c:pt idx="2541">
                  <c:v>1</c:v>
                </c:pt>
                <c:pt idx="2542">
                  <c:v>1</c:v>
                </c:pt>
                <c:pt idx="2543">
                  <c:v>1</c:v>
                </c:pt>
                <c:pt idx="2544">
                  <c:v>1</c:v>
                </c:pt>
                <c:pt idx="2545">
                  <c:v>1</c:v>
                </c:pt>
                <c:pt idx="2546">
                  <c:v>1</c:v>
                </c:pt>
                <c:pt idx="2547">
                  <c:v>1</c:v>
                </c:pt>
                <c:pt idx="2548">
                  <c:v>1</c:v>
                </c:pt>
                <c:pt idx="2549">
                  <c:v>1</c:v>
                </c:pt>
                <c:pt idx="2550">
                  <c:v>1</c:v>
                </c:pt>
                <c:pt idx="2551">
                  <c:v>1</c:v>
                </c:pt>
                <c:pt idx="2552">
                  <c:v>1</c:v>
                </c:pt>
                <c:pt idx="2553">
                  <c:v>1</c:v>
                </c:pt>
                <c:pt idx="2554">
                  <c:v>1</c:v>
                </c:pt>
                <c:pt idx="2555">
                  <c:v>1</c:v>
                </c:pt>
                <c:pt idx="2556">
                  <c:v>1</c:v>
                </c:pt>
                <c:pt idx="2557">
                  <c:v>1</c:v>
                </c:pt>
                <c:pt idx="2558">
                  <c:v>1</c:v>
                </c:pt>
                <c:pt idx="2559">
                  <c:v>1</c:v>
                </c:pt>
                <c:pt idx="2560">
                  <c:v>1</c:v>
                </c:pt>
                <c:pt idx="2561">
                  <c:v>1</c:v>
                </c:pt>
                <c:pt idx="2562">
                  <c:v>1</c:v>
                </c:pt>
                <c:pt idx="2563">
                  <c:v>1</c:v>
                </c:pt>
                <c:pt idx="2564">
                  <c:v>1</c:v>
                </c:pt>
                <c:pt idx="2565">
                  <c:v>1</c:v>
                </c:pt>
                <c:pt idx="2566">
                  <c:v>1</c:v>
                </c:pt>
                <c:pt idx="2567">
                  <c:v>1</c:v>
                </c:pt>
                <c:pt idx="2568">
                  <c:v>1</c:v>
                </c:pt>
                <c:pt idx="2569">
                  <c:v>1</c:v>
                </c:pt>
                <c:pt idx="2570">
                  <c:v>1</c:v>
                </c:pt>
                <c:pt idx="2571">
                  <c:v>1</c:v>
                </c:pt>
                <c:pt idx="2572">
                  <c:v>1</c:v>
                </c:pt>
                <c:pt idx="2573">
                  <c:v>1</c:v>
                </c:pt>
                <c:pt idx="2574">
                  <c:v>1</c:v>
                </c:pt>
                <c:pt idx="2575">
                  <c:v>1</c:v>
                </c:pt>
                <c:pt idx="2576">
                  <c:v>1</c:v>
                </c:pt>
                <c:pt idx="2577">
                  <c:v>1</c:v>
                </c:pt>
                <c:pt idx="2578">
                  <c:v>1</c:v>
                </c:pt>
                <c:pt idx="2579">
                  <c:v>1</c:v>
                </c:pt>
                <c:pt idx="2580">
                  <c:v>1</c:v>
                </c:pt>
                <c:pt idx="2581">
                  <c:v>1</c:v>
                </c:pt>
                <c:pt idx="2582">
                  <c:v>1</c:v>
                </c:pt>
                <c:pt idx="2583">
                  <c:v>1</c:v>
                </c:pt>
                <c:pt idx="2584">
                  <c:v>1</c:v>
                </c:pt>
                <c:pt idx="2585">
                  <c:v>1</c:v>
                </c:pt>
                <c:pt idx="2586">
                  <c:v>1</c:v>
                </c:pt>
                <c:pt idx="2587">
                  <c:v>1</c:v>
                </c:pt>
                <c:pt idx="2588">
                  <c:v>1</c:v>
                </c:pt>
                <c:pt idx="2589">
                  <c:v>1</c:v>
                </c:pt>
                <c:pt idx="2590">
                  <c:v>1</c:v>
                </c:pt>
                <c:pt idx="2591">
                  <c:v>1</c:v>
                </c:pt>
                <c:pt idx="2592">
                  <c:v>1</c:v>
                </c:pt>
                <c:pt idx="2593">
                  <c:v>1</c:v>
                </c:pt>
                <c:pt idx="2594">
                  <c:v>1</c:v>
                </c:pt>
                <c:pt idx="2595">
                  <c:v>1</c:v>
                </c:pt>
                <c:pt idx="2596">
                  <c:v>1</c:v>
                </c:pt>
                <c:pt idx="2597">
                  <c:v>1</c:v>
                </c:pt>
                <c:pt idx="2598">
                  <c:v>1</c:v>
                </c:pt>
                <c:pt idx="2599">
                  <c:v>1</c:v>
                </c:pt>
                <c:pt idx="2600">
                  <c:v>1</c:v>
                </c:pt>
                <c:pt idx="2601">
                  <c:v>1</c:v>
                </c:pt>
                <c:pt idx="2602">
                  <c:v>1</c:v>
                </c:pt>
                <c:pt idx="2603">
                  <c:v>1</c:v>
                </c:pt>
                <c:pt idx="2604">
                  <c:v>1</c:v>
                </c:pt>
                <c:pt idx="2605">
                  <c:v>1</c:v>
                </c:pt>
                <c:pt idx="2606">
                  <c:v>1</c:v>
                </c:pt>
                <c:pt idx="2607">
                  <c:v>1</c:v>
                </c:pt>
                <c:pt idx="2608">
                  <c:v>1</c:v>
                </c:pt>
                <c:pt idx="2609">
                  <c:v>1</c:v>
                </c:pt>
                <c:pt idx="2610">
                  <c:v>1</c:v>
                </c:pt>
                <c:pt idx="2611">
                  <c:v>1</c:v>
                </c:pt>
                <c:pt idx="2612">
                  <c:v>1</c:v>
                </c:pt>
                <c:pt idx="2613">
                  <c:v>1</c:v>
                </c:pt>
                <c:pt idx="2614">
                  <c:v>1</c:v>
                </c:pt>
                <c:pt idx="2615">
                  <c:v>1</c:v>
                </c:pt>
                <c:pt idx="2616">
                  <c:v>1</c:v>
                </c:pt>
                <c:pt idx="2617">
                  <c:v>1.25</c:v>
                </c:pt>
                <c:pt idx="2618">
                  <c:v>1.25</c:v>
                </c:pt>
                <c:pt idx="2619">
                  <c:v>1.25</c:v>
                </c:pt>
                <c:pt idx="2620">
                  <c:v>1.25</c:v>
                </c:pt>
                <c:pt idx="2621">
                  <c:v>1.25</c:v>
                </c:pt>
                <c:pt idx="2622">
                  <c:v>1.25</c:v>
                </c:pt>
                <c:pt idx="2623">
                  <c:v>1.25</c:v>
                </c:pt>
                <c:pt idx="2624">
                  <c:v>1.25</c:v>
                </c:pt>
                <c:pt idx="2625">
                  <c:v>1.25</c:v>
                </c:pt>
                <c:pt idx="2626">
                  <c:v>1.25</c:v>
                </c:pt>
                <c:pt idx="2627">
                  <c:v>1.25</c:v>
                </c:pt>
                <c:pt idx="2628">
                  <c:v>1.25</c:v>
                </c:pt>
                <c:pt idx="2629">
                  <c:v>1.25</c:v>
                </c:pt>
                <c:pt idx="2630">
                  <c:v>1.25</c:v>
                </c:pt>
                <c:pt idx="2631">
                  <c:v>1.25</c:v>
                </c:pt>
                <c:pt idx="2632">
                  <c:v>1.25</c:v>
                </c:pt>
                <c:pt idx="2633">
                  <c:v>1.25</c:v>
                </c:pt>
                <c:pt idx="2634">
                  <c:v>1.25</c:v>
                </c:pt>
                <c:pt idx="2635">
                  <c:v>1.25</c:v>
                </c:pt>
                <c:pt idx="2636">
                  <c:v>1.25</c:v>
                </c:pt>
                <c:pt idx="2637">
                  <c:v>1.25</c:v>
                </c:pt>
                <c:pt idx="2638">
                  <c:v>1.25</c:v>
                </c:pt>
                <c:pt idx="2639">
                  <c:v>1.25</c:v>
                </c:pt>
                <c:pt idx="2640">
                  <c:v>1.25</c:v>
                </c:pt>
                <c:pt idx="2641">
                  <c:v>1.25</c:v>
                </c:pt>
                <c:pt idx="2642">
                  <c:v>1.25</c:v>
                </c:pt>
                <c:pt idx="2643">
                  <c:v>1.25</c:v>
                </c:pt>
                <c:pt idx="2644">
                  <c:v>1.25</c:v>
                </c:pt>
                <c:pt idx="2645">
                  <c:v>1.25</c:v>
                </c:pt>
                <c:pt idx="2646">
                  <c:v>1.25</c:v>
                </c:pt>
                <c:pt idx="2647">
                  <c:v>1.25</c:v>
                </c:pt>
                <c:pt idx="2648">
                  <c:v>1.25</c:v>
                </c:pt>
                <c:pt idx="2649">
                  <c:v>1.25</c:v>
                </c:pt>
                <c:pt idx="2650">
                  <c:v>1.25</c:v>
                </c:pt>
                <c:pt idx="2651">
                  <c:v>1.25</c:v>
                </c:pt>
                <c:pt idx="2652">
                  <c:v>1.25</c:v>
                </c:pt>
                <c:pt idx="2653">
                  <c:v>1.25</c:v>
                </c:pt>
                <c:pt idx="2654">
                  <c:v>1.25</c:v>
                </c:pt>
                <c:pt idx="2655">
                  <c:v>1.25</c:v>
                </c:pt>
                <c:pt idx="2656">
                  <c:v>1.25</c:v>
                </c:pt>
                <c:pt idx="2657">
                  <c:v>1.25</c:v>
                </c:pt>
                <c:pt idx="2658">
                  <c:v>1.25</c:v>
                </c:pt>
                <c:pt idx="2659">
                  <c:v>1.25</c:v>
                </c:pt>
                <c:pt idx="2660">
                  <c:v>1.25</c:v>
                </c:pt>
                <c:pt idx="2661">
                  <c:v>1.25</c:v>
                </c:pt>
                <c:pt idx="2662">
                  <c:v>1.25</c:v>
                </c:pt>
                <c:pt idx="2663">
                  <c:v>1.25</c:v>
                </c:pt>
                <c:pt idx="2664">
                  <c:v>1.25</c:v>
                </c:pt>
                <c:pt idx="2665">
                  <c:v>1.25</c:v>
                </c:pt>
                <c:pt idx="2666">
                  <c:v>1.25</c:v>
                </c:pt>
                <c:pt idx="2667">
                  <c:v>1.25</c:v>
                </c:pt>
                <c:pt idx="2668">
                  <c:v>1.25</c:v>
                </c:pt>
                <c:pt idx="2669">
                  <c:v>1.25</c:v>
                </c:pt>
                <c:pt idx="2670">
                  <c:v>1.25</c:v>
                </c:pt>
                <c:pt idx="2671">
                  <c:v>1.25</c:v>
                </c:pt>
                <c:pt idx="2672">
                  <c:v>1.25</c:v>
                </c:pt>
                <c:pt idx="2673">
                  <c:v>1.25</c:v>
                </c:pt>
                <c:pt idx="2674">
                  <c:v>1.25</c:v>
                </c:pt>
                <c:pt idx="2675">
                  <c:v>1.25</c:v>
                </c:pt>
                <c:pt idx="2676">
                  <c:v>1.25</c:v>
                </c:pt>
                <c:pt idx="2677">
                  <c:v>1.25</c:v>
                </c:pt>
                <c:pt idx="2678">
                  <c:v>1.25</c:v>
                </c:pt>
                <c:pt idx="2679">
                  <c:v>1.25</c:v>
                </c:pt>
                <c:pt idx="2680">
                  <c:v>1.25</c:v>
                </c:pt>
                <c:pt idx="2681">
                  <c:v>1.25</c:v>
                </c:pt>
                <c:pt idx="2682">
                  <c:v>1.25</c:v>
                </c:pt>
                <c:pt idx="2683">
                  <c:v>1.25</c:v>
                </c:pt>
                <c:pt idx="2684">
                  <c:v>1.25</c:v>
                </c:pt>
                <c:pt idx="2685">
                  <c:v>1.25</c:v>
                </c:pt>
                <c:pt idx="2686">
                  <c:v>1.25</c:v>
                </c:pt>
                <c:pt idx="2687">
                  <c:v>1.25</c:v>
                </c:pt>
                <c:pt idx="2688">
                  <c:v>1.25</c:v>
                </c:pt>
                <c:pt idx="2689">
                  <c:v>1.25</c:v>
                </c:pt>
                <c:pt idx="2690">
                  <c:v>1.25</c:v>
                </c:pt>
                <c:pt idx="2691">
                  <c:v>1.25</c:v>
                </c:pt>
                <c:pt idx="2692">
                  <c:v>1.25</c:v>
                </c:pt>
                <c:pt idx="2693">
                  <c:v>1.25</c:v>
                </c:pt>
                <c:pt idx="2694">
                  <c:v>1.25</c:v>
                </c:pt>
                <c:pt idx="2695">
                  <c:v>1.25</c:v>
                </c:pt>
                <c:pt idx="2696">
                  <c:v>1.25</c:v>
                </c:pt>
                <c:pt idx="2697">
                  <c:v>1.25</c:v>
                </c:pt>
                <c:pt idx="2698">
                  <c:v>1.25</c:v>
                </c:pt>
                <c:pt idx="2699">
                  <c:v>1.25</c:v>
                </c:pt>
                <c:pt idx="2700">
                  <c:v>1.25</c:v>
                </c:pt>
                <c:pt idx="2701">
                  <c:v>1.25</c:v>
                </c:pt>
                <c:pt idx="2702">
                  <c:v>1.25</c:v>
                </c:pt>
                <c:pt idx="2703">
                  <c:v>1.25</c:v>
                </c:pt>
                <c:pt idx="2704">
                  <c:v>1.25</c:v>
                </c:pt>
                <c:pt idx="2705">
                  <c:v>1.25</c:v>
                </c:pt>
                <c:pt idx="2706">
                  <c:v>1.25</c:v>
                </c:pt>
                <c:pt idx="2707">
                  <c:v>1.25</c:v>
                </c:pt>
                <c:pt idx="2708">
                  <c:v>1.25</c:v>
                </c:pt>
                <c:pt idx="2709">
                  <c:v>1.25</c:v>
                </c:pt>
                <c:pt idx="2710">
                  <c:v>1.25</c:v>
                </c:pt>
                <c:pt idx="2711">
                  <c:v>1.25</c:v>
                </c:pt>
                <c:pt idx="2712">
                  <c:v>1.25</c:v>
                </c:pt>
                <c:pt idx="2713">
                  <c:v>1.25</c:v>
                </c:pt>
                <c:pt idx="2714">
                  <c:v>1.25</c:v>
                </c:pt>
                <c:pt idx="2715">
                  <c:v>1.25</c:v>
                </c:pt>
                <c:pt idx="2716">
                  <c:v>1.25</c:v>
                </c:pt>
                <c:pt idx="2717">
                  <c:v>1.25</c:v>
                </c:pt>
                <c:pt idx="2718">
                  <c:v>1.25</c:v>
                </c:pt>
                <c:pt idx="2719">
                  <c:v>1.25</c:v>
                </c:pt>
                <c:pt idx="2720">
                  <c:v>1.25</c:v>
                </c:pt>
                <c:pt idx="2721">
                  <c:v>1.25</c:v>
                </c:pt>
                <c:pt idx="2722">
                  <c:v>1.25</c:v>
                </c:pt>
                <c:pt idx="2723">
                  <c:v>1.25</c:v>
                </c:pt>
                <c:pt idx="2724">
                  <c:v>1.25</c:v>
                </c:pt>
                <c:pt idx="2725">
                  <c:v>1.25</c:v>
                </c:pt>
                <c:pt idx="2726">
                  <c:v>1.25</c:v>
                </c:pt>
                <c:pt idx="2727">
                  <c:v>1.25</c:v>
                </c:pt>
                <c:pt idx="2728">
                  <c:v>1.25</c:v>
                </c:pt>
                <c:pt idx="2729">
                  <c:v>1.25</c:v>
                </c:pt>
                <c:pt idx="2730">
                  <c:v>1.25</c:v>
                </c:pt>
                <c:pt idx="2731">
                  <c:v>1.25</c:v>
                </c:pt>
                <c:pt idx="2732">
                  <c:v>1.25</c:v>
                </c:pt>
                <c:pt idx="2733">
                  <c:v>1.25</c:v>
                </c:pt>
                <c:pt idx="2734">
                  <c:v>1.25</c:v>
                </c:pt>
                <c:pt idx="2735">
                  <c:v>1.25</c:v>
                </c:pt>
                <c:pt idx="2736">
                  <c:v>1.25</c:v>
                </c:pt>
                <c:pt idx="2737">
                  <c:v>1.25</c:v>
                </c:pt>
                <c:pt idx="2738">
                  <c:v>1.25</c:v>
                </c:pt>
                <c:pt idx="2739">
                  <c:v>1.25</c:v>
                </c:pt>
                <c:pt idx="2740">
                  <c:v>1.25</c:v>
                </c:pt>
                <c:pt idx="2741">
                  <c:v>1.25</c:v>
                </c:pt>
                <c:pt idx="2742">
                  <c:v>1.5</c:v>
                </c:pt>
                <c:pt idx="2743">
                  <c:v>1.5</c:v>
                </c:pt>
                <c:pt idx="2744">
                  <c:v>1.5</c:v>
                </c:pt>
                <c:pt idx="2745">
                  <c:v>1.5</c:v>
                </c:pt>
                <c:pt idx="2746">
                  <c:v>1.5</c:v>
                </c:pt>
                <c:pt idx="2747">
                  <c:v>1.5</c:v>
                </c:pt>
                <c:pt idx="2748">
                  <c:v>1.5</c:v>
                </c:pt>
                <c:pt idx="2749">
                  <c:v>1.5</c:v>
                </c:pt>
                <c:pt idx="2750">
                  <c:v>1.5</c:v>
                </c:pt>
                <c:pt idx="2751">
                  <c:v>1.5</c:v>
                </c:pt>
                <c:pt idx="2752">
                  <c:v>1.5</c:v>
                </c:pt>
                <c:pt idx="2753">
                  <c:v>1.5</c:v>
                </c:pt>
                <c:pt idx="2754">
                  <c:v>1.5</c:v>
                </c:pt>
                <c:pt idx="2755">
                  <c:v>1.5</c:v>
                </c:pt>
                <c:pt idx="2756">
                  <c:v>1.5</c:v>
                </c:pt>
                <c:pt idx="2757">
                  <c:v>1.5</c:v>
                </c:pt>
                <c:pt idx="2758">
                  <c:v>1.5</c:v>
                </c:pt>
                <c:pt idx="2759">
                  <c:v>1.5</c:v>
                </c:pt>
                <c:pt idx="2760">
                  <c:v>1.5</c:v>
                </c:pt>
                <c:pt idx="2761">
                  <c:v>1.5</c:v>
                </c:pt>
                <c:pt idx="2762">
                  <c:v>1.5</c:v>
                </c:pt>
                <c:pt idx="2763">
                  <c:v>1.5</c:v>
                </c:pt>
                <c:pt idx="2764">
                  <c:v>1.5</c:v>
                </c:pt>
                <c:pt idx="2765">
                  <c:v>1.5</c:v>
                </c:pt>
                <c:pt idx="2766">
                  <c:v>1.5</c:v>
                </c:pt>
                <c:pt idx="2767">
                  <c:v>1.5</c:v>
                </c:pt>
                <c:pt idx="2768">
                  <c:v>1.5</c:v>
                </c:pt>
                <c:pt idx="2769">
                  <c:v>1.5</c:v>
                </c:pt>
                <c:pt idx="2770">
                  <c:v>1.5</c:v>
                </c:pt>
                <c:pt idx="2771">
                  <c:v>1.5</c:v>
                </c:pt>
                <c:pt idx="2772">
                  <c:v>1.5</c:v>
                </c:pt>
                <c:pt idx="2773">
                  <c:v>1.5</c:v>
                </c:pt>
                <c:pt idx="2774">
                  <c:v>1.5</c:v>
                </c:pt>
                <c:pt idx="2775">
                  <c:v>1.5</c:v>
                </c:pt>
                <c:pt idx="2776">
                  <c:v>1.5</c:v>
                </c:pt>
                <c:pt idx="2777">
                  <c:v>1.5</c:v>
                </c:pt>
                <c:pt idx="2778">
                  <c:v>1.5</c:v>
                </c:pt>
                <c:pt idx="2779">
                  <c:v>1.5</c:v>
                </c:pt>
                <c:pt idx="2780">
                  <c:v>1.5</c:v>
                </c:pt>
                <c:pt idx="2781">
                  <c:v>1.5</c:v>
                </c:pt>
                <c:pt idx="2782">
                  <c:v>1.5</c:v>
                </c:pt>
                <c:pt idx="2783">
                  <c:v>1.5</c:v>
                </c:pt>
                <c:pt idx="2784">
                  <c:v>1.5</c:v>
                </c:pt>
                <c:pt idx="2785">
                  <c:v>1.5</c:v>
                </c:pt>
                <c:pt idx="2786">
                  <c:v>1.5</c:v>
                </c:pt>
                <c:pt idx="2787">
                  <c:v>1.5</c:v>
                </c:pt>
                <c:pt idx="2788">
                  <c:v>1.5</c:v>
                </c:pt>
                <c:pt idx="2789">
                  <c:v>1.5</c:v>
                </c:pt>
                <c:pt idx="2790">
                  <c:v>1.5</c:v>
                </c:pt>
                <c:pt idx="2791">
                  <c:v>1.5</c:v>
                </c:pt>
                <c:pt idx="2792">
                  <c:v>1.5</c:v>
                </c:pt>
                <c:pt idx="2793">
                  <c:v>1.5</c:v>
                </c:pt>
                <c:pt idx="2794">
                  <c:v>1.5</c:v>
                </c:pt>
                <c:pt idx="2795">
                  <c:v>1.5</c:v>
                </c:pt>
                <c:pt idx="2796">
                  <c:v>1.5</c:v>
                </c:pt>
                <c:pt idx="2797">
                  <c:v>1.5</c:v>
                </c:pt>
                <c:pt idx="2798">
                  <c:v>1.5</c:v>
                </c:pt>
                <c:pt idx="2799">
                  <c:v>1.5</c:v>
                </c:pt>
                <c:pt idx="2800">
                  <c:v>1.5</c:v>
                </c:pt>
                <c:pt idx="2801">
                  <c:v>1.5</c:v>
                </c:pt>
                <c:pt idx="2802">
                  <c:v>1.5</c:v>
                </c:pt>
                <c:pt idx="2803">
                  <c:v>1.5</c:v>
                </c:pt>
                <c:pt idx="2804">
                  <c:v>1.5</c:v>
                </c:pt>
                <c:pt idx="2805">
                  <c:v>1.5</c:v>
                </c:pt>
                <c:pt idx="2806">
                  <c:v>1.5</c:v>
                </c:pt>
                <c:pt idx="2807">
                  <c:v>1.5</c:v>
                </c:pt>
                <c:pt idx="2808">
                  <c:v>1.5</c:v>
                </c:pt>
                <c:pt idx="2809">
                  <c:v>1.5</c:v>
                </c:pt>
                <c:pt idx="2810">
                  <c:v>1.5</c:v>
                </c:pt>
                <c:pt idx="2811">
                  <c:v>1.5</c:v>
                </c:pt>
                <c:pt idx="2812">
                  <c:v>1.5</c:v>
                </c:pt>
                <c:pt idx="2813">
                  <c:v>1.5</c:v>
                </c:pt>
                <c:pt idx="2814">
                  <c:v>1.5</c:v>
                </c:pt>
                <c:pt idx="2815">
                  <c:v>1.5</c:v>
                </c:pt>
                <c:pt idx="2816">
                  <c:v>1.5</c:v>
                </c:pt>
                <c:pt idx="2817">
                  <c:v>1.75</c:v>
                </c:pt>
                <c:pt idx="2818">
                  <c:v>1.75</c:v>
                </c:pt>
                <c:pt idx="2819">
                  <c:v>1.75</c:v>
                </c:pt>
                <c:pt idx="2820">
                  <c:v>1.75</c:v>
                </c:pt>
                <c:pt idx="2821">
                  <c:v>1.75</c:v>
                </c:pt>
                <c:pt idx="2822">
                  <c:v>1.75</c:v>
                </c:pt>
                <c:pt idx="2823">
                  <c:v>1.75</c:v>
                </c:pt>
                <c:pt idx="2824">
                  <c:v>1.75</c:v>
                </c:pt>
                <c:pt idx="2825">
                  <c:v>1.75</c:v>
                </c:pt>
                <c:pt idx="2826">
                  <c:v>1.75</c:v>
                </c:pt>
                <c:pt idx="2827">
                  <c:v>1.75</c:v>
                </c:pt>
                <c:pt idx="2828">
                  <c:v>1.75</c:v>
                </c:pt>
                <c:pt idx="2829">
                  <c:v>1.75</c:v>
                </c:pt>
                <c:pt idx="2830">
                  <c:v>1.75</c:v>
                </c:pt>
                <c:pt idx="2831">
                  <c:v>1.75</c:v>
                </c:pt>
                <c:pt idx="2832">
                  <c:v>1.75</c:v>
                </c:pt>
                <c:pt idx="2833">
                  <c:v>1.75</c:v>
                </c:pt>
                <c:pt idx="2834">
                  <c:v>1.75</c:v>
                </c:pt>
                <c:pt idx="2835">
                  <c:v>1.75</c:v>
                </c:pt>
                <c:pt idx="2836">
                  <c:v>1.75</c:v>
                </c:pt>
                <c:pt idx="2837">
                  <c:v>1.75</c:v>
                </c:pt>
                <c:pt idx="2838">
                  <c:v>1.75</c:v>
                </c:pt>
                <c:pt idx="2839">
                  <c:v>1.75</c:v>
                </c:pt>
                <c:pt idx="2840">
                  <c:v>1.75</c:v>
                </c:pt>
                <c:pt idx="2841">
                  <c:v>1.75</c:v>
                </c:pt>
                <c:pt idx="2842">
                  <c:v>1.75</c:v>
                </c:pt>
                <c:pt idx="2843">
                  <c:v>1.75</c:v>
                </c:pt>
                <c:pt idx="2844">
                  <c:v>1.75</c:v>
                </c:pt>
                <c:pt idx="2845">
                  <c:v>1.75</c:v>
                </c:pt>
                <c:pt idx="2846">
                  <c:v>1.75</c:v>
                </c:pt>
                <c:pt idx="2847">
                  <c:v>1.75</c:v>
                </c:pt>
                <c:pt idx="2848">
                  <c:v>1.75</c:v>
                </c:pt>
                <c:pt idx="2849">
                  <c:v>1.75</c:v>
                </c:pt>
                <c:pt idx="2850">
                  <c:v>1.75</c:v>
                </c:pt>
                <c:pt idx="2851">
                  <c:v>1.75</c:v>
                </c:pt>
                <c:pt idx="2852">
                  <c:v>1.75</c:v>
                </c:pt>
                <c:pt idx="2853">
                  <c:v>1.75</c:v>
                </c:pt>
                <c:pt idx="2854">
                  <c:v>1.75</c:v>
                </c:pt>
                <c:pt idx="2855">
                  <c:v>1.75</c:v>
                </c:pt>
                <c:pt idx="2856">
                  <c:v>1.75</c:v>
                </c:pt>
                <c:pt idx="2857">
                  <c:v>1.75</c:v>
                </c:pt>
                <c:pt idx="2858">
                  <c:v>1.75</c:v>
                </c:pt>
                <c:pt idx="2859">
                  <c:v>1.75</c:v>
                </c:pt>
                <c:pt idx="2860">
                  <c:v>1.75</c:v>
                </c:pt>
                <c:pt idx="2861">
                  <c:v>1.75</c:v>
                </c:pt>
                <c:pt idx="2862">
                  <c:v>1.75</c:v>
                </c:pt>
                <c:pt idx="2863">
                  <c:v>1.75</c:v>
                </c:pt>
                <c:pt idx="2864">
                  <c:v>1.75</c:v>
                </c:pt>
                <c:pt idx="2865">
                  <c:v>1.75</c:v>
                </c:pt>
                <c:pt idx="2866">
                  <c:v>1.75</c:v>
                </c:pt>
                <c:pt idx="2867">
                  <c:v>1.75</c:v>
                </c:pt>
                <c:pt idx="2868">
                  <c:v>1.75</c:v>
                </c:pt>
                <c:pt idx="2869">
                  <c:v>1.75</c:v>
                </c:pt>
                <c:pt idx="2870">
                  <c:v>1.75</c:v>
                </c:pt>
                <c:pt idx="2871">
                  <c:v>1.75</c:v>
                </c:pt>
                <c:pt idx="2872">
                  <c:v>1.75</c:v>
                </c:pt>
                <c:pt idx="2873">
                  <c:v>1.75</c:v>
                </c:pt>
                <c:pt idx="2874">
                  <c:v>1.75</c:v>
                </c:pt>
                <c:pt idx="2875">
                  <c:v>1.75</c:v>
                </c:pt>
                <c:pt idx="2876">
                  <c:v>1.75</c:v>
                </c:pt>
                <c:pt idx="2877">
                  <c:v>1.75</c:v>
                </c:pt>
                <c:pt idx="2878">
                  <c:v>1.75</c:v>
                </c:pt>
                <c:pt idx="2879">
                  <c:v>1.75</c:v>
                </c:pt>
                <c:pt idx="2880">
                  <c:v>1.75</c:v>
                </c:pt>
                <c:pt idx="2881">
                  <c:v>1.75</c:v>
                </c:pt>
                <c:pt idx="2882">
                  <c:v>1.75</c:v>
                </c:pt>
                <c:pt idx="2883">
                  <c:v>1.75</c:v>
                </c:pt>
                <c:pt idx="2884">
                  <c:v>1.75</c:v>
                </c:pt>
                <c:pt idx="2885">
                  <c:v>1.75</c:v>
                </c:pt>
                <c:pt idx="2886">
                  <c:v>1.75</c:v>
                </c:pt>
                <c:pt idx="2887">
                  <c:v>1.75</c:v>
                </c:pt>
                <c:pt idx="2888">
                  <c:v>1.75</c:v>
                </c:pt>
                <c:pt idx="2889">
                  <c:v>1.75</c:v>
                </c:pt>
                <c:pt idx="2890">
                  <c:v>1.75</c:v>
                </c:pt>
                <c:pt idx="2891">
                  <c:v>1.75</c:v>
                </c:pt>
                <c:pt idx="2892">
                  <c:v>1.75</c:v>
                </c:pt>
                <c:pt idx="2893">
                  <c:v>1.75</c:v>
                </c:pt>
                <c:pt idx="2894">
                  <c:v>1.75</c:v>
                </c:pt>
                <c:pt idx="2895">
                  <c:v>1.75</c:v>
                </c:pt>
                <c:pt idx="2896">
                  <c:v>1.75</c:v>
                </c:pt>
                <c:pt idx="2897">
                  <c:v>1.75</c:v>
                </c:pt>
                <c:pt idx="2898">
                  <c:v>1.75</c:v>
                </c:pt>
                <c:pt idx="2899">
                  <c:v>1.75</c:v>
                </c:pt>
                <c:pt idx="2900">
                  <c:v>1.75</c:v>
                </c:pt>
                <c:pt idx="2901">
                  <c:v>1.75</c:v>
                </c:pt>
                <c:pt idx="2902">
                  <c:v>1.75</c:v>
                </c:pt>
                <c:pt idx="2903">
                  <c:v>1.75</c:v>
                </c:pt>
                <c:pt idx="2904">
                  <c:v>1.75</c:v>
                </c:pt>
                <c:pt idx="2905">
                  <c:v>1.75</c:v>
                </c:pt>
                <c:pt idx="2906">
                  <c:v>1.75</c:v>
                </c:pt>
                <c:pt idx="2907">
                  <c:v>1.75</c:v>
                </c:pt>
                <c:pt idx="2908">
                  <c:v>1.75</c:v>
                </c:pt>
                <c:pt idx="2909">
                  <c:v>1.75</c:v>
                </c:pt>
                <c:pt idx="2910">
                  <c:v>1.75</c:v>
                </c:pt>
                <c:pt idx="2911">
                  <c:v>1.75</c:v>
                </c:pt>
                <c:pt idx="2912">
                  <c:v>1.75</c:v>
                </c:pt>
                <c:pt idx="2913">
                  <c:v>1.75</c:v>
                </c:pt>
                <c:pt idx="2914">
                  <c:v>1.75</c:v>
                </c:pt>
                <c:pt idx="2915">
                  <c:v>1.75</c:v>
                </c:pt>
                <c:pt idx="2916">
                  <c:v>1.75</c:v>
                </c:pt>
                <c:pt idx="2917">
                  <c:v>1.75</c:v>
                </c:pt>
                <c:pt idx="2918">
                  <c:v>1.75</c:v>
                </c:pt>
                <c:pt idx="2919">
                  <c:v>1.75</c:v>
                </c:pt>
                <c:pt idx="2920">
                  <c:v>1.75</c:v>
                </c:pt>
                <c:pt idx="2921">
                  <c:v>1.75</c:v>
                </c:pt>
                <c:pt idx="2922">
                  <c:v>1.75</c:v>
                </c:pt>
                <c:pt idx="2923">
                  <c:v>1.75</c:v>
                </c:pt>
                <c:pt idx="2924">
                  <c:v>1.75</c:v>
                </c:pt>
                <c:pt idx="2925">
                  <c:v>1.75</c:v>
                </c:pt>
                <c:pt idx="2926">
                  <c:v>1.75</c:v>
                </c:pt>
                <c:pt idx="2927">
                  <c:v>1.75</c:v>
                </c:pt>
                <c:pt idx="2928">
                  <c:v>1.75</c:v>
                </c:pt>
                <c:pt idx="2929">
                  <c:v>1.75</c:v>
                </c:pt>
                <c:pt idx="2930">
                  <c:v>1.75</c:v>
                </c:pt>
                <c:pt idx="2931">
                  <c:v>1.75</c:v>
                </c:pt>
                <c:pt idx="2932">
                  <c:v>1.75</c:v>
                </c:pt>
                <c:pt idx="2933">
                  <c:v>1.75</c:v>
                </c:pt>
                <c:pt idx="2934">
                  <c:v>1.75</c:v>
                </c:pt>
                <c:pt idx="2935">
                  <c:v>1.75</c:v>
                </c:pt>
                <c:pt idx="2936">
                  <c:v>1.75</c:v>
                </c:pt>
                <c:pt idx="2937">
                  <c:v>1.75</c:v>
                </c:pt>
                <c:pt idx="2938">
                  <c:v>1.75</c:v>
                </c:pt>
                <c:pt idx="2939">
                  <c:v>1.75</c:v>
                </c:pt>
                <c:pt idx="2940">
                  <c:v>1.75</c:v>
                </c:pt>
                <c:pt idx="2941">
                  <c:v>1.75</c:v>
                </c:pt>
                <c:pt idx="2942">
                  <c:v>1.75</c:v>
                </c:pt>
                <c:pt idx="2943">
                  <c:v>1.75</c:v>
                </c:pt>
                <c:pt idx="2944">
                  <c:v>1.75</c:v>
                </c:pt>
                <c:pt idx="2945">
                  <c:v>1.75</c:v>
                </c:pt>
                <c:pt idx="2946">
                  <c:v>1.75</c:v>
                </c:pt>
                <c:pt idx="2947">
                  <c:v>1.75</c:v>
                </c:pt>
                <c:pt idx="2948">
                  <c:v>1.75</c:v>
                </c:pt>
                <c:pt idx="2949">
                  <c:v>1.75</c:v>
                </c:pt>
                <c:pt idx="2950">
                  <c:v>1.75</c:v>
                </c:pt>
                <c:pt idx="2951">
                  <c:v>1.75</c:v>
                </c:pt>
                <c:pt idx="2952">
                  <c:v>1.75</c:v>
                </c:pt>
                <c:pt idx="2953">
                  <c:v>1.75</c:v>
                </c:pt>
                <c:pt idx="2954">
                  <c:v>1.75</c:v>
                </c:pt>
                <c:pt idx="2955">
                  <c:v>1.75</c:v>
                </c:pt>
                <c:pt idx="2956">
                  <c:v>1.75</c:v>
                </c:pt>
                <c:pt idx="2957">
                  <c:v>1.75</c:v>
                </c:pt>
                <c:pt idx="2958">
                  <c:v>1.75</c:v>
                </c:pt>
                <c:pt idx="2959">
                  <c:v>1.75</c:v>
                </c:pt>
                <c:pt idx="2960">
                  <c:v>1.75</c:v>
                </c:pt>
                <c:pt idx="2961">
                  <c:v>1.75</c:v>
                </c:pt>
                <c:pt idx="2962">
                  <c:v>1.75</c:v>
                </c:pt>
                <c:pt idx="2963">
                  <c:v>1.75</c:v>
                </c:pt>
                <c:pt idx="2964">
                  <c:v>1.75</c:v>
                </c:pt>
                <c:pt idx="2965">
                  <c:v>1.75</c:v>
                </c:pt>
                <c:pt idx="2966">
                  <c:v>1.75</c:v>
                </c:pt>
                <c:pt idx="2967">
                  <c:v>1.75</c:v>
                </c:pt>
                <c:pt idx="2968">
                  <c:v>1.75</c:v>
                </c:pt>
                <c:pt idx="2969">
                  <c:v>1.75</c:v>
                </c:pt>
                <c:pt idx="2970">
                  <c:v>1.75</c:v>
                </c:pt>
                <c:pt idx="2971">
                  <c:v>1.75</c:v>
                </c:pt>
                <c:pt idx="2972">
                  <c:v>1.75</c:v>
                </c:pt>
                <c:pt idx="2973">
                  <c:v>1.75</c:v>
                </c:pt>
                <c:pt idx="2974">
                  <c:v>1.75</c:v>
                </c:pt>
                <c:pt idx="2975">
                  <c:v>1.75</c:v>
                </c:pt>
                <c:pt idx="2976">
                  <c:v>1.75</c:v>
                </c:pt>
                <c:pt idx="2977">
                  <c:v>1.75</c:v>
                </c:pt>
                <c:pt idx="2978">
                  <c:v>1.75</c:v>
                </c:pt>
                <c:pt idx="2979">
                  <c:v>1.75</c:v>
                </c:pt>
                <c:pt idx="2980">
                  <c:v>1.75</c:v>
                </c:pt>
                <c:pt idx="2981">
                  <c:v>1.75</c:v>
                </c:pt>
                <c:pt idx="2982">
                  <c:v>1.75</c:v>
                </c:pt>
                <c:pt idx="2983">
                  <c:v>1.75</c:v>
                </c:pt>
                <c:pt idx="2984">
                  <c:v>1.75</c:v>
                </c:pt>
                <c:pt idx="2985">
                  <c:v>1.75</c:v>
                </c:pt>
                <c:pt idx="2986">
                  <c:v>1.75</c:v>
                </c:pt>
                <c:pt idx="2987">
                  <c:v>1.75</c:v>
                </c:pt>
                <c:pt idx="2988">
                  <c:v>1.75</c:v>
                </c:pt>
                <c:pt idx="2989">
                  <c:v>1.75</c:v>
                </c:pt>
                <c:pt idx="2990">
                  <c:v>1.75</c:v>
                </c:pt>
                <c:pt idx="2991">
                  <c:v>1.75</c:v>
                </c:pt>
                <c:pt idx="2992">
                  <c:v>1.75</c:v>
                </c:pt>
                <c:pt idx="2993">
                  <c:v>1.75</c:v>
                </c:pt>
                <c:pt idx="2994">
                  <c:v>1.75</c:v>
                </c:pt>
                <c:pt idx="2995">
                  <c:v>1.75</c:v>
                </c:pt>
                <c:pt idx="2996">
                  <c:v>1.75</c:v>
                </c:pt>
                <c:pt idx="2997">
                  <c:v>1.75</c:v>
                </c:pt>
                <c:pt idx="2998">
                  <c:v>1.75</c:v>
                </c:pt>
                <c:pt idx="2999">
                  <c:v>1.75</c:v>
                </c:pt>
                <c:pt idx="3000">
                  <c:v>1.75</c:v>
                </c:pt>
                <c:pt idx="3001">
                  <c:v>1.75</c:v>
                </c:pt>
                <c:pt idx="3002">
                  <c:v>1.75</c:v>
                </c:pt>
                <c:pt idx="3003">
                  <c:v>1.75</c:v>
                </c:pt>
                <c:pt idx="3004">
                  <c:v>1.75</c:v>
                </c:pt>
                <c:pt idx="3005">
                  <c:v>1.75</c:v>
                </c:pt>
                <c:pt idx="3006">
                  <c:v>1.75</c:v>
                </c:pt>
                <c:pt idx="3007">
                  <c:v>1.75</c:v>
                </c:pt>
                <c:pt idx="3008">
                  <c:v>1.75</c:v>
                </c:pt>
                <c:pt idx="3009">
                  <c:v>1.75</c:v>
                </c:pt>
                <c:pt idx="3010">
                  <c:v>1.75</c:v>
                </c:pt>
                <c:pt idx="3011">
                  <c:v>1.75</c:v>
                </c:pt>
                <c:pt idx="3012">
                  <c:v>1.75</c:v>
                </c:pt>
                <c:pt idx="3013">
                  <c:v>1.75</c:v>
                </c:pt>
                <c:pt idx="3014">
                  <c:v>1.75</c:v>
                </c:pt>
                <c:pt idx="3015">
                  <c:v>1.75</c:v>
                </c:pt>
                <c:pt idx="3016">
                  <c:v>1.75</c:v>
                </c:pt>
                <c:pt idx="3017">
                  <c:v>1.75</c:v>
                </c:pt>
                <c:pt idx="3018">
                  <c:v>1.75</c:v>
                </c:pt>
                <c:pt idx="3019">
                  <c:v>1.75</c:v>
                </c:pt>
                <c:pt idx="3020">
                  <c:v>1.75</c:v>
                </c:pt>
                <c:pt idx="3021">
                  <c:v>1.75</c:v>
                </c:pt>
                <c:pt idx="3022">
                  <c:v>1.75</c:v>
                </c:pt>
                <c:pt idx="3023">
                  <c:v>1.75</c:v>
                </c:pt>
                <c:pt idx="3024">
                  <c:v>1.75</c:v>
                </c:pt>
                <c:pt idx="3025">
                  <c:v>1.75</c:v>
                </c:pt>
                <c:pt idx="3026">
                  <c:v>1.75</c:v>
                </c:pt>
                <c:pt idx="3027">
                  <c:v>1.75</c:v>
                </c:pt>
                <c:pt idx="3028">
                  <c:v>1.75</c:v>
                </c:pt>
                <c:pt idx="3029">
                  <c:v>1.75</c:v>
                </c:pt>
                <c:pt idx="3030">
                  <c:v>1.75</c:v>
                </c:pt>
                <c:pt idx="3031">
                  <c:v>1.75</c:v>
                </c:pt>
                <c:pt idx="3032">
                  <c:v>1.75</c:v>
                </c:pt>
                <c:pt idx="3033">
                  <c:v>1.75</c:v>
                </c:pt>
                <c:pt idx="3034">
                  <c:v>1.75</c:v>
                </c:pt>
                <c:pt idx="3035">
                  <c:v>1.75</c:v>
                </c:pt>
                <c:pt idx="3036">
                  <c:v>1.75</c:v>
                </c:pt>
                <c:pt idx="3037">
                  <c:v>1.75</c:v>
                </c:pt>
                <c:pt idx="3038">
                  <c:v>1.75</c:v>
                </c:pt>
                <c:pt idx="3039">
                  <c:v>1.75</c:v>
                </c:pt>
                <c:pt idx="3040">
                  <c:v>1.75</c:v>
                </c:pt>
                <c:pt idx="3041">
                  <c:v>1.75</c:v>
                </c:pt>
                <c:pt idx="3042">
                  <c:v>1.75</c:v>
                </c:pt>
                <c:pt idx="3043">
                  <c:v>1.75</c:v>
                </c:pt>
                <c:pt idx="3044">
                  <c:v>1.75</c:v>
                </c:pt>
                <c:pt idx="3045">
                  <c:v>1.75</c:v>
                </c:pt>
                <c:pt idx="3046">
                  <c:v>1.75</c:v>
                </c:pt>
                <c:pt idx="3047">
                  <c:v>1.75</c:v>
                </c:pt>
                <c:pt idx="3048">
                  <c:v>1.75</c:v>
                </c:pt>
                <c:pt idx="3049">
                  <c:v>1.75</c:v>
                </c:pt>
                <c:pt idx="3050">
                  <c:v>1.75</c:v>
                </c:pt>
                <c:pt idx="3051">
                  <c:v>1.75</c:v>
                </c:pt>
                <c:pt idx="3052">
                  <c:v>1.75</c:v>
                </c:pt>
                <c:pt idx="3053">
                  <c:v>1.75</c:v>
                </c:pt>
                <c:pt idx="3054">
                  <c:v>1.75</c:v>
                </c:pt>
                <c:pt idx="3055">
                  <c:v>1.75</c:v>
                </c:pt>
                <c:pt idx="3056">
                  <c:v>1.75</c:v>
                </c:pt>
                <c:pt idx="3057">
                  <c:v>1.75</c:v>
                </c:pt>
                <c:pt idx="3058">
                  <c:v>1.75</c:v>
                </c:pt>
                <c:pt idx="3059">
                  <c:v>1.75</c:v>
                </c:pt>
                <c:pt idx="3060">
                  <c:v>1.75</c:v>
                </c:pt>
                <c:pt idx="3061">
                  <c:v>1.75</c:v>
                </c:pt>
                <c:pt idx="3062">
                  <c:v>1.75</c:v>
                </c:pt>
                <c:pt idx="3063">
                  <c:v>1.75</c:v>
                </c:pt>
                <c:pt idx="3064">
                  <c:v>1.75</c:v>
                </c:pt>
                <c:pt idx="3065">
                  <c:v>1.75</c:v>
                </c:pt>
                <c:pt idx="3066">
                  <c:v>1.75</c:v>
                </c:pt>
                <c:pt idx="3067">
                  <c:v>1.75</c:v>
                </c:pt>
                <c:pt idx="3068">
                  <c:v>1.75</c:v>
                </c:pt>
                <c:pt idx="3069">
                  <c:v>1.75</c:v>
                </c:pt>
                <c:pt idx="3070">
                  <c:v>1.75</c:v>
                </c:pt>
                <c:pt idx="3071">
                  <c:v>1.75</c:v>
                </c:pt>
                <c:pt idx="3072">
                  <c:v>1.75</c:v>
                </c:pt>
                <c:pt idx="3073">
                  <c:v>1.75</c:v>
                </c:pt>
                <c:pt idx="3074">
                  <c:v>1.75</c:v>
                </c:pt>
                <c:pt idx="3075">
                  <c:v>1.75</c:v>
                </c:pt>
                <c:pt idx="3076">
                  <c:v>1.75</c:v>
                </c:pt>
                <c:pt idx="3077">
                  <c:v>1.75</c:v>
                </c:pt>
                <c:pt idx="3078">
                  <c:v>1.75</c:v>
                </c:pt>
                <c:pt idx="3079">
                  <c:v>1.75</c:v>
                </c:pt>
                <c:pt idx="3080">
                  <c:v>1.75</c:v>
                </c:pt>
                <c:pt idx="3081">
                  <c:v>1.75</c:v>
                </c:pt>
                <c:pt idx="3082">
                  <c:v>1.75</c:v>
                </c:pt>
                <c:pt idx="3083">
                  <c:v>1.75</c:v>
                </c:pt>
                <c:pt idx="3084">
                  <c:v>1.75</c:v>
                </c:pt>
                <c:pt idx="3085">
                  <c:v>1.75</c:v>
                </c:pt>
                <c:pt idx="3086">
                  <c:v>1.75</c:v>
                </c:pt>
                <c:pt idx="3087">
                  <c:v>1.75</c:v>
                </c:pt>
                <c:pt idx="3088">
                  <c:v>1.75</c:v>
                </c:pt>
                <c:pt idx="3089">
                  <c:v>1.75</c:v>
                </c:pt>
                <c:pt idx="3090">
                  <c:v>1.75</c:v>
                </c:pt>
                <c:pt idx="3091">
                  <c:v>1.75</c:v>
                </c:pt>
                <c:pt idx="3092">
                  <c:v>1.75</c:v>
                </c:pt>
                <c:pt idx="3093">
                  <c:v>1.75</c:v>
                </c:pt>
                <c:pt idx="3094">
                  <c:v>1.75</c:v>
                </c:pt>
                <c:pt idx="3095">
                  <c:v>1.75</c:v>
                </c:pt>
                <c:pt idx="3096">
                  <c:v>1.75</c:v>
                </c:pt>
                <c:pt idx="3097">
                  <c:v>1.75</c:v>
                </c:pt>
                <c:pt idx="3098">
                  <c:v>1.75</c:v>
                </c:pt>
                <c:pt idx="3099">
                  <c:v>1.75</c:v>
                </c:pt>
                <c:pt idx="3100">
                  <c:v>1.75</c:v>
                </c:pt>
                <c:pt idx="3101">
                  <c:v>1.75</c:v>
                </c:pt>
                <c:pt idx="3102">
                  <c:v>1.75</c:v>
                </c:pt>
                <c:pt idx="3103">
                  <c:v>1.75</c:v>
                </c:pt>
                <c:pt idx="3104">
                  <c:v>1.75</c:v>
                </c:pt>
                <c:pt idx="3105">
                  <c:v>1.75</c:v>
                </c:pt>
                <c:pt idx="3106">
                  <c:v>1.75</c:v>
                </c:pt>
                <c:pt idx="3107">
                  <c:v>1.75</c:v>
                </c:pt>
                <c:pt idx="3108">
                  <c:v>1.75</c:v>
                </c:pt>
                <c:pt idx="3109">
                  <c:v>1.75</c:v>
                </c:pt>
                <c:pt idx="3110">
                  <c:v>1.75</c:v>
                </c:pt>
                <c:pt idx="3111">
                  <c:v>1.75</c:v>
                </c:pt>
                <c:pt idx="3112">
                  <c:v>1.75</c:v>
                </c:pt>
                <c:pt idx="3113">
                  <c:v>1.75</c:v>
                </c:pt>
                <c:pt idx="3114">
                  <c:v>1.75</c:v>
                </c:pt>
                <c:pt idx="3115">
                  <c:v>1.75</c:v>
                </c:pt>
                <c:pt idx="3116">
                  <c:v>1.75</c:v>
                </c:pt>
                <c:pt idx="3117">
                  <c:v>1.75</c:v>
                </c:pt>
                <c:pt idx="3118">
                  <c:v>1.75</c:v>
                </c:pt>
                <c:pt idx="3119">
                  <c:v>1.75</c:v>
                </c:pt>
                <c:pt idx="3120">
                  <c:v>1.75</c:v>
                </c:pt>
                <c:pt idx="3121">
                  <c:v>1.75</c:v>
                </c:pt>
                <c:pt idx="3122">
                  <c:v>1.75</c:v>
                </c:pt>
                <c:pt idx="3123">
                  <c:v>1.75</c:v>
                </c:pt>
                <c:pt idx="3124">
                  <c:v>1.75</c:v>
                </c:pt>
                <c:pt idx="3125">
                  <c:v>1.75</c:v>
                </c:pt>
                <c:pt idx="3126">
                  <c:v>1.75</c:v>
                </c:pt>
                <c:pt idx="3127">
                  <c:v>1.75</c:v>
                </c:pt>
                <c:pt idx="3128">
                  <c:v>1.75</c:v>
                </c:pt>
                <c:pt idx="3129">
                  <c:v>1.75</c:v>
                </c:pt>
                <c:pt idx="3130">
                  <c:v>1.75</c:v>
                </c:pt>
                <c:pt idx="3131">
                  <c:v>1.75</c:v>
                </c:pt>
                <c:pt idx="3132">
                  <c:v>1.75</c:v>
                </c:pt>
                <c:pt idx="3133">
                  <c:v>1.75</c:v>
                </c:pt>
                <c:pt idx="3134">
                  <c:v>1.75</c:v>
                </c:pt>
                <c:pt idx="3135">
                  <c:v>1.75</c:v>
                </c:pt>
                <c:pt idx="3136">
                  <c:v>1.75</c:v>
                </c:pt>
                <c:pt idx="3137">
                  <c:v>1.75</c:v>
                </c:pt>
                <c:pt idx="3138">
                  <c:v>1.75</c:v>
                </c:pt>
                <c:pt idx="3139">
                  <c:v>1.75</c:v>
                </c:pt>
                <c:pt idx="3140">
                  <c:v>1.75</c:v>
                </c:pt>
                <c:pt idx="3141">
                  <c:v>1.75</c:v>
                </c:pt>
                <c:pt idx="3142">
                  <c:v>1.75</c:v>
                </c:pt>
                <c:pt idx="3143">
                  <c:v>1.75</c:v>
                </c:pt>
                <c:pt idx="3144">
                  <c:v>1.75</c:v>
                </c:pt>
                <c:pt idx="3145">
                  <c:v>1.75</c:v>
                </c:pt>
                <c:pt idx="3146">
                  <c:v>1.75</c:v>
                </c:pt>
                <c:pt idx="3147">
                  <c:v>1.75</c:v>
                </c:pt>
                <c:pt idx="3148">
                  <c:v>1.75</c:v>
                </c:pt>
                <c:pt idx="3149">
                  <c:v>1.75</c:v>
                </c:pt>
                <c:pt idx="3150">
                  <c:v>1.75</c:v>
                </c:pt>
                <c:pt idx="3151">
                  <c:v>1.75</c:v>
                </c:pt>
                <c:pt idx="3152">
                  <c:v>1.75</c:v>
                </c:pt>
                <c:pt idx="3153">
                  <c:v>1.75</c:v>
                </c:pt>
                <c:pt idx="3154">
                  <c:v>1.75</c:v>
                </c:pt>
                <c:pt idx="3155">
                  <c:v>1.75</c:v>
                </c:pt>
                <c:pt idx="3156">
                  <c:v>1.75</c:v>
                </c:pt>
                <c:pt idx="3157">
                  <c:v>1.75</c:v>
                </c:pt>
                <c:pt idx="3158">
                  <c:v>1.75</c:v>
                </c:pt>
                <c:pt idx="3159">
                  <c:v>1.75</c:v>
                </c:pt>
                <c:pt idx="3160">
                  <c:v>1.75</c:v>
                </c:pt>
                <c:pt idx="3161">
                  <c:v>1.75</c:v>
                </c:pt>
                <c:pt idx="3162">
                  <c:v>1.75</c:v>
                </c:pt>
                <c:pt idx="3163">
                  <c:v>1.75</c:v>
                </c:pt>
                <c:pt idx="3164">
                  <c:v>1.75</c:v>
                </c:pt>
                <c:pt idx="3165">
                  <c:v>1.75</c:v>
                </c:pt>
                <c:pt idx="3166">
                  <c:v>1.75</c:v>
                </c:pt>
                <c:pt idx="3167">
                  <c:v>1.75</c:v>
                </c:pt>
                <c:pt idx="3168">
                  <c:v>1.75</c:v>
                </c:pt>
                <c:pt idx="3169">
                  <c:v>1.75</c:v>
                </c:pt>
                <c:pt idx="3170">
                  <c:v>1.75</c:v>
                </c:pt>
                <c:pt idx="3171">
                  <c:v>1.25</c:v>
                </c:pt>
                <c:pt idx="3172">
                  <c:v>1.25</c:v>
                </c:pt>
                <c:pt idx="3173">
                  <c:v>1.25</c:v>
                </c:pt>
                <c:pt idx="3174">
                  <c:v>1.25</c:v>
                </c:pt>
                <c:pt idx="3175">
                  <c:v>1.25</c:v>
                </c:pt>
                <c:pt idx="3176">
                  <c:v>1.25</c:v>
                </c:pt>
                <c:pt idx="3177">
                  <c:v>1.25</c:v>
                </c:pt>
                <c:pt idx="3178">
                  <c:v>1.25</c:v>
                </c:pt>
                <c:pt idx="3179">
                  <c:v>1.25</c:v>
                </c:pt>
                <c:pt idx="3180">
                  <c:v>0.75</c:v>
                </c:pt>
                <c:pt idx="3181">
                  <c:v>0.75</c:v>
                </c:pt>
                <c:pt idx="3182">
                  <c:v>0.75</c:v>
                </c:pt>
                <c:pt idx="3183">
                  <c:v>0.75</c:v>
                </c:pt>
                <c:pt idx="3184">
                  <c:v>0.75</c:v>
                </c:pt>
                <c:pt idx="3185">
                  <c:v>0.25</c:v>
                </c:pt>
                <c:pt idx="3186">
                  <c:v>0.25</c:v>
                </c:pt>
                <c:pt idx="3187">
                  <c:v>0.25</c:v>
                </c:pt>
                <c:pt idx="3188">
                  <c:v>0.25</c:v>
                </c:pt>
                <c:pt idx="3189">
                  <c:v>0.25</c:v>
                </c:pt>
                <c:pt idx="3190">
                  <c:v>0.25</c:v>
                </c:pt>
                <c:pt idx="3191">
                  <c:v>0.25</c:v>
                </c:pt>
                <c:pt idx="3192">
                  <c:v>0.25</c:v>
                </c:pt>
                <c:pt idx="3193">
                  <c:v>0.25</c:v>
                </c:pt>
                <c:pt idx="3194">
                  <c:v>0.25</c:v>
                </c:pt>
                <c:pt idx="3195">
                  <c:v>0.25</c:v>
                </c:pt>
                <c:pt idx="3196">
                  <c:v>0.25</c:v>
                </c:pt>
                <c:pt idx="3197">
                  <c:v>0.25</c:v>
                </c:pt>
                <c:pt idx="3198">
                  <c:v>0.25</c:v>
                </c:pt>
                <c:pt idx="3199">
                  <c:v>0.25</c:v>
                </c:pt>
                <c:pt idx="3200">
                  <c:v>0.25</c:v>
                </c:pt>
                <c:pt idx="3201">
                  <c:v>0.25</c:v>
                </c:pt>
                <c:pt idx="3202">
                  <c:v>0.25</c:v>
                </c:pt>
                <c:pt idx="3203">
                  <c:v>0.25</c:v>
                </c:pt>
                <c:pt idx="3204">
                  <c:v>0.25</c:v>
                </c:pt>
                <c:pt idx="3205">
                  <c:v>0.25</c:v>
                </c:pt>
                <c:pt idx="3206">
                  <c:v>0.25</c:v>
                </c:pt>
                <c:pt idx="3207">
                  <c:v>0.25</c:v>
                </c:pt>
                <c:pt idx="3208">
                  <c:v>0.25</c:v>
                </c:pt>
                <c:pt idx="3209">
                  <c:v>0.25</c:v>
                </c:pt>
                <c:pt idx="3210">
                  <c:v>0.25</c:v>
                </c:pt>
                <c:pt idx="3211">
                  <c:v>0.25</c:v>
                </c:pt>
                <c:pt idx="3212">
                  <c:v>0.25</c:v>
                </c:pt>
                <c:pt idx="3213">
                  <c:v>0.25</c:v>
                </c:pt>
                <c:pt idx="3214">
                  <c:v>0.25</c:v>
                </c:pt>
                <c:pt idx="3215">
                  <c:v>0.25</c:v>
                </c:pt>
                <c:pt idx="3216">
                  <c:v>0.25</c:v>
                </c:pt>
                <c:pt idx="3217">
                  <c:v>0.25</c:v>
                </c:pt>
                <c:pt idx="3218">
                  <c:v>0.25</c:v>
                </c:pt>
                <c:pt idx="3219">
                  <c:v>0.25</c:v>
                </c:pt>
                <c:pt idx="3220">
                  <c:v>0.25</c:v>
                </c:pt>
                <c:pt idx="3221">
                  <c:v>0.25</c:v>
                </c:pt>
                <c:pt idx="3222">
                  <c:v>0.25</c:v>
                </c:pt>
                <c:pt idx="3223">
                  <c:v>0.25</c:v>
                </c:pt>
                <c:pt idx="3224">
                  <c:v>0.25</c:v>
                </c:pt>
                <c:pt idx="3225">
                  <c:v>0.25</c:v>
                </c:pt>
                <c:pt idx="3226">
                  <c:v>0.25</c:v>
                </c:pt>
                <c:pt idx="3227">
                  <c:v>0.25</c:v>
                </c:pt>
                <c:pt idx="3228">
                  <c:v>0.25</c:v>
                </c:pt>
                <c:pt idx="3229">
                  <c:v>0.25</c:v>
                </c:pt>
                <c:pt idx="3230">
                  <c:v>0.25</c:v>
                </c:pt>
                <c:pt idx="3231">
                  <c:v>0.25</c:v>
                </c:pt>
                <c:pt idx="3232">
                  <c:v>0.25</c:v>
                </c:pt>
                <c:pt idx="3233">
                  <c:v>0.25</c:v>
                </c:pt>
                <c:pt idx="3234">
                  <c:v>0.25</c:v>
                </c:pt>
                <c:pt idx="3235">
                  <c:v>0.25</c:v>
                </c:pt>
                <c:pt idx="3236">
                  <c:v>0.25</c:v>
                </c:pt>
                <c:pt idx="3237">
                  <c:v>0.25</c:v>
                </c:pt>
                <c:pt idx="3238">
                  <c:v>0.25</c:v>
                </c:pt>
                <c:pt idx="3239">
                  <c:v>0.25</c:v>
                </c:pt>
                <c:pt idx="3240">
                  <c:v>0.25</c:v>
                </c:pt>
                <c:pt idx="3241">
                  <c:v>0.25</c:v>
                </c:pt>
                <c:pt idx="3242">
                  <c:v>0.25</c:v>
                </c:pt>
                <c:pt idx="3243">
                  <c:v>0.25</c:v>
                </c:pt>
                <c:pt idx="3244">
                  <c:v>0.25</c:v>
                </c:pt>
                <c:pt idx="3245">
                  <c:v>0.25</c:v>
                </c:pt>
                <c:pt idx="3246">
                  <c:v>0.25</c:v>
                </c:pt>
                <c:pt idx="3247">
                  <c:v>0.25</c:v>
                </c:pt>
                <c:pt idx="3248">
                  <c:v>0.25</c:v>
                </c:pt>
                <c:pt idx="3249">
                  <c:v>0.25</c:v>
                </c:pt>
                <c:pt idx="3250">
                  <c:v>0.25</c:v>
                </c:pt>
                <c:pt idx="3251">
                  <c:v>0.25</c:v>
                </c:pt>
                <c:pt idx="3252">
                  <c:v>0.25</c:v>
                </c:pt>
                <c:pt idx="3253">
                  <c:v>0.25</c:v>
                </c:pt>
                <c:pt idx="3254">
                  <c:v>0.25</c:v>
                </c:pt>
                <c:pt idx="3255">
                  <c:v>0.25</c:v>
                </c:pt>
                <c:pt idx="3256">
                  <c:v>0.25</c:v>
                </c:pt>
                <c:pt idx="3257">
                  <c:v>0.25</c:v>
                </c:pt>
                <c:pt idx="3258">
                  <c:v>0.25</c:v>
                </c:pt>
                <c:pt idx="3259">
                  <c:v>0.25</c:v>
                </c:pt>
                <c:pt idx="3260">
                  <c:v>0.25</c:v>
                </c:pt>
                <c:pt idx="3261">
                  <c:v>0.25</c:v>
                </c:pt>
                <c:pt idx="3262">
                  <c:v>0.25</c:v>
                </c:pt>
                <c:pt idx="3263">
                  <c:v>0.25</c:v>
                </c:pt>
                <c:pt idx="3264">
                  <c:v>0.25</c:v>
                </c:pt>
                <c:pt idx="3265">
                  <c:v>0.25</c:v>
                </c:pt>
                <c:pt idx="3266">
                  <c:v>0.25</c:v>
                </c:pt>
                <c:pt idx="3267">
                  <c:v>0.25</c:v>
                </c:pt>
                <c:pt idx="3268">
                  <c:v>0.25</c:v>
                </c:pt>
                <c:pt idx="3269">
                  <c:v>0.25</c:v>
                </c:pt>
                <c:pt idx="3270">
                  <c:v>0.25</c:v>
                </c:pt>
                <c:pt idx="3271">
                  <c:v>0.25</c:v>
                </c:pt>
                <c:pt idx="3272">
                  <c:v>0.25</c:v>
                </c:pt>
                <c:pt idx="3273">
                  <c:v>0.25</c:v>
                </c:pt>
                <c:pt idx="3274">
                  <c:v>0.25</c:v>
                </c:pt>
                <c:pt idx="3275">
                  <c:v>0.25</c:v>
                </c:pt>
                <c:pt idx="3276">
                  <c:v>0.25</c:v>
                </c:pt>
                <c:pt idx="3277">
                  <c:v>0.25</c:v>
                </c:pt>
                <c:pt idx="3278">
                  <c:v>0.25</c:v>
                </c:pt>
                <c:pt idx="3279">
                  <c:v>0.25</c:v>
                </c:pt>
                <c:pt idx="3280">
                  <c:v>0.25</c:v>
                </c:pt>
                <c:pt idx="3281">
                  <c:v>0.25</c:v>
                </c:pt>
                <c:pt idx="3282">
                  <c:v>0.25</c:v>
                </c:pt>
                <c:pt idx="3283">
                  <c:v>0.25</c:v>
                </c:pt>
                <c:pt idx="3284">
                  <c:v>0.25</c:v>
                </c:pt>
                <c:pt idx="3285">
                  <c:v>0.25</c:v>
                </c:pt>
                <c:pt idx="3286">
                  <c:v>0.25</c:v>
                </c:pt>
                <c:pt idx="3287">
                  <c:v>0.25</c:v>
                </c:pt>
                <c:pt idx="3288">
                  <c:v>0.25</c:v>
                </c:pt>
                <c:pt idx="3289">
                  <c:v>0.25</c:v>
                </c:pt>
                <c:pt idx="3290">
                  <c:v>0.25</c:v>
                </c:pt>
                <c:pt idx="3291">
                  <c:v>0.25</c:v>
                </c:pt>
                <c:pt idx="3292">
                  <c:v>0.25</c:v>
                </c:pt>
                <c:pt idx="3293">
                  <c:v>0.25</c:v>
                </c:pt>
                <c:pt idx="3294">
                  <c:v>0.25</c:v>
                </c:pt>
                <c:pt idx="3295">
                  <c:v>0.25</c:v>
                </c:pt>
                <c:pt idx="3296">
                  <c:v>0.25</c:v>
                </c:pt>
                <c:pt idx="3297">
                  <c:v>0.25</c:v>
                </c:pt>
                <c:pt idx="3298">
                  <c:v>0.25</c:v>
                </c:pt>
                <c:pt idx="3299">
                  <c:v>0.25</c:v>
                </c:pt>
                <c:pt idx="3300">
                  <c:v>0.25</c:v>
                </c:pt>
                <c:pt idx="3301">
                  <c:v>0.25</c:v>
                </c:pt>
                <c:pt idx="3302">
                  <c:v>0.25</c:v>
                </c:pt>
                <c:pt idx="3303">
                  <c:v>0.25</c:v>
                </c:pt>
                <c:pt idx="3304">
                  <c:v>0.25</c:v>
                </c:pt>
                <c:pt idx="3305">
                  <c:v>0.25</c:v>
                </c:pt>
                <c:pt idx="3306">
                  <c:v>0.25</c:v>
                </c:pt>
                <c:pt idx="3307">
                  <c:v>0.25</c:v>
                </c:pt>
                <c:pt idx="3308">
                  <c:v>0.25</c:v>
                </c:pt>
                <c:pt idx="3309">
                  <c:v>0.25</c:v>
                </c:pt>
                <c:pt idx="3310">
                  <c:v>0.25</c:v>
                </c:pt>
                <c:pt idx="3311">
                  <c:v>0.25</c:v>
                </c:pt>
                <c:pt idx="3312">
                  <c:v>0.25</c:v>
                </c:pt>
                <c:pt idx="3313">
                  <c:v>0.25</c:v>
                </c:pt>
                <c:pt idx="3314">
                  <c:v>0.25</c:v>
                </c:pt>
                <c:pt idx="3315">
                  <c:v>0.25</c:v>
                </c:pt>
                <c:pt idx="3316">
                  <c:v>0.25</c:v>
                </c:pt>
                <c:pt idx="3317">
                  <c:v>0.25</c:v>
                </c:pt>
                <c:pt idx="3318">
                  <c:v>0.25</c:v>
                </c:pt>
                <c:pt idx="3319">
                  <c:v>0.25</c:v>
                </c:pt>
                <c:pt idx="3320">
                  <c:v>0.25</c:v>
                </c:pt>
                <c:pt idx="3321">
                  <c:v>0.25</c:v>
                </c:pt>
                <c:pt idx="3322">
                  <c:v>0.25</c:v>
                </c:pt>
                <c:pt idx="3323">
                  <c:v>0.25</c:v>
                </c:pt>
                <c:pt idx="3324">
                  <c:v>0.25</c:v>
                </c:pt>
                <c:pt idx="3325">
                  <c:v>0.25</c:v>
                </c:pt>
                <c:pt idx="3326">
                  <c:v>0.25</c:v>
                </c:pt>
                <c:pt idx="3327">
                  <c:v>0.25</c:v>
                </c:pt>
                <c:pt idx="3328">
                  <c:v>0.25</c:v>
                </c:pt>
                <c:pt idx="3329">
                  <c:v>0.25</c:v>
                </c:pt>
                <c:pt idx="3330">
                  <c:v>0.25</c:v>
                </c:pt>
                <c:pt idx="3331">
                  <c:v>0.25</c:v>
                </c:pt>
                <c:pt idx="3332">
                  <c:v>0.25</c:v>
                </c:pt>
                <c:pt idx="3333">
                  <c:v>0.25</c:v>
                </c:pt>
                <c:pt idx="3334">
                  <c:v>0.25</c:v>
                </c:pt>
                <c:pt idx="3335">
                  <c:v>0.25</c:v>
                </c:pt>
                <c:pt idx="3336">
                  <c:v>0.25</c:v>
                </c:pt>
                <c:pt idx="3337">
                  <c:v>0.25</c:v>
                </c:pt>
                <c:pt idx="3338">
                  <c:v>0.25</c:v>
                </c:pt>
                <c:pt idx="3339">
                  <c:v>0.25</c:v>
                </c:pt>
                <c:pt idx="3340">
                  <c:v>0.25</c:v>
                </c:pt>
                <c:pt idx="3341">
                  <c:v>0.25</c:v>
                </c:pt>
                <c:pt idx="3342">
                  <c:v>0.25</c:v>
                </c:pt>
                <c:pt idx="3343">
                  <c:v>0.25</c:v>
                </c:pt>
                <c:pt idx="3344">
                  <c:v>0.25</c:v>
                </c:pt>
                <c:pt idx="3345">
                  <c:v>0.25</c:v>
                </c:pt>
                <c:pt idx="3346">
                  <c:v>0.25</c:v>
                </c:pt>
                <c:pt idx="3347">
                  <c:v>0.25</c:v>
                </c:pt>
                <c:pt idx="3348">
                  <c:v>0.25</c:v>
                </c:pt>
                <c:pt idx="3349">
                  <c:v>0.25</c:v>
                </c:pt>
                <c:pt idx="3350">
                  <c:v>0.25</c:v>
                </c:pt>
                <c:pt idx="3351">
                  <c:v>0.25</c:v>
                </c:pt>
                <c:pt idx="3352">
                  <c:v>0.25</c:v>
                </c:pt>
                <c:pt idx="3353">
                  <c:v>0.25</c:v>
                </c:pt>
                <c:pt idx="3354">
                  <c:v>0.25</c:v>
                </c:pt>
                <c:pt idx="3355">
                  <c:v>0.25</c:v>
                </c:pt>
                <c:pt idx="3356">
                  <c:v>0.25</c:v>
                </c:pt>
                <c:pt idx="3357">
                  <c:v>0.25</c:v>
                </c:pt>
                <c:pt idx="3358">
                  <c:v>0.25</c:v>
                </c:pt>
                <c:pt idx="3359">
                  <c:v>0.25</c:v>
                </c:pt>
                <c:pt idx="3360">
                  <c:v>0.25</c:v>
                </c:pt>
                <c:pt idx="3361">
                  <c:v>0.25</c:v>
                </c:pt>
                <c:pt idx="3362">
                  <c:v>0.25</c:v>
                </c:pt>
                <c:pt idx="3363">
                  <c:v>0.25</c:v>
                </c:pt>
                <c:pt idx="3364">
                  <c:v>0.25</c:v>
                </c:pt>
                <c:pt idx="3365">
                  <c:v>0.25</c:v>
                </c:pt>
                <c:pt idx="3366">
                  <c:v>0.25</c:v>
                </c:pt>
                <c:pt idx="3367">
                  <c:v>0.25</c:v>
                </c:pt>
                <c:pt idx="3368">
                  <c:v>0.25</c:v>
                </c:pt>
                <c:pt idx="3369">
                  <c:v>0.25</c:v>
                </c:pt>
                <c:pt idx="3370">
                  <c:v>0.25</c:v>
                </c:pt>
                <c:pt idx="3371">
                  <c:v>0.25</c:v>
                </c:pt>
                <c:pt idx="3372">
                  <c:v>0.25</c:v>
                </c:pt>
                <c:pt idx="3373">
                  <c:v>0.25</c:v>
                </c:pt>
                <c:pt idx="3374">
                  <c:v>0.25</c:v>
                </c:pt>
                <c:pt idx="3375">
                  <c:v>0.25</c:v>
                </c:pt>
                <c:pt idx="3376">
                  <c:v>0.25</c:v>
                </c:pt>
                <c:pt idx="3377">
                  <c:v>0.25</c:v>
                </c:pt>
                <c:pt idx="3378">
                  <c:v>0.25</c:v>
                </c:pt>
                <c:pt idx="3379">
                  <c:v>0.25</c:v>
                </c:pt>
                <c:pt idx="3380">
                  <c:v>0.25</c:v>
                </c:pt>
                <c:pt idx="3381">
                  <c:v>0.25</c:v>
                </c:pt>
                <c:pt idx="3382">
                  <c:v>0.25</c:v>
                </c:pt>
                <c:pt idx="3383">
                  <c:v>0.25</c:v>
                </c:pt>
                <c:pt idx="3384">
                  <c:v>0.25</c:v>
                </c:pt>
                <c:pt idx="3385">
                  <c:v>0.25</c:v>
                </c:pt>
                <c:pt idx="3386">
                  <c:v>0.25</c:v>
                </c:pt>
                <c:pt idx="3387">
                  <c:v>0.25</c:v>
                </c:pt>
                <c:pt idx="3388">
                  <c:v>0.25</c:v>
                </c:pt>
                <c:pt idx="3389">
                  <c:v>0.25</c:v>
                </c:pt>
                <c:pt idx="3390">
                  <c:v>0.25</c:v>
                </c:pt>
                <c:pt idx="3391">
                  <c:v>0.25</c:v>
                </c:pt>
                <c:pt idx="3392">
                  <c:v>0.25</c:v>
                </c:pt>
                <c:pt idx="3393">
                  <c:v>0.25</c:v>
                </c:pt>
                <c:pt idx="3394">
                  <c:v>0.25</c:v>
                </c:pt>
                <c:pt idx="3395">
                  <c:v>0.25</c:v>
                </c:pt>
                <c:pt idx="3396">
                  <c:v>0.25</c:v>
                </c:pt>
                <c:pt idx="3397">
                  <c:v>0.25</c:v>
                </c:pt>
                <c:pt idx="3398">
                  <c:v>0.25</c:v>
                </c:pt>
                <c:pt idx="3399">
                  <c:v>0.25</c:v>
                </c:pt>
                <c:pt idx="3400">
                  <c:v>0.25</c:v>
                </c:pt>
                <c:pt idx="3401">
                  <c:v>0.25</c:v>
                </c:pt>
                <c:pt idx="3402">
                  <c:v>0.25</c:v>
                </c:pt>
                <c:pt idx="3403">
                  <c:v>0.25</c:v>
                </c:pt>
                <c:pt idx="3404">
                  <c:v>0.25</c:v>
                </c:pt>
                <c:pt idx="3405">
                  <c:v>0.25</c:v>
                </c:pt>
                <c:pt idx="3406">
                  <c:v>0.25</c:v>
                </c:pt>
                <c:pt idx="3407">
                  <c:v>0.25</c:v>
                </c:pt>
                <c:pt idx="3408">
                  <c:v>0.25</c:v>
                </c:pt>
                <c:pt idx="3409">
                  <c:v>0.25</c:v>
                </c:pt>
                <c:pt idx="3410">
                  <c:v>0.25</c:v>
                </c:pt>
                <c:pt idx="3411">
                  <c:v>0.25</c:v>
                </c:pt>
                <c:pt idx="3412">
                  <c:v>0.25</c:v>
                </c:pt>
                <c:pt idx="3413">
                  <c:v>0.25</c:v>
                </c:pt>
                <c:pt idx="3414">
                  <c:v>0.25</c:v>
                </c:pt>
                <c:pt idx="3415">
                  <c:v>0.25</c:v>
                </c:pt>
                <c:pt idx="3416">
                  <c:v>0.25</c:v>
                </c:pt>
                <c:pt idx="3417">
                  <c:v>0.25</c:v>
                </c:pt>
                <c:pt idx="3418">
                  <c:v>0.25</c:v>
                </c:pt>
                <c:pt idx="3419">
                  <c:v>0.25</c:v>
                </c:pt>
                <c:pt idx="3420">
                  <c:v>0.25</c:v>
                </c:pt>
                <c:pt idx="3421">
                  <c:v>0.25</c:v>
                </c:pt>
                <c:pt idx="3422">
                  <c:v>0.25</c:v>
                </c:pt>
                <c:pt idx="3423">
                  <c:v>0.25</c:v>
                </c:pt>
                <c:pt idx="3424">
                  <c:v>0.25</c:v>
                </c:pt>
                <c:pt idx="3425">
                  <c:v>0.25</c:v>
                </c:pt>
                <c:pt idx="3426">
                  <c:v>0.25</c:v>
                </c:pt>
                <c:pt idx="3427">
                  <c:v>0.25</c:v>
                </c:pt>
                <c:pt idx="3428">
                  <c:v>0.25</c:v>
                </c:pt>
                <c:pt idx="3429">
                  <c:v>0.25</c:v>
                </c:pt>
                <c:pt idx="3430">
                  <c:v>0.25</c:v>
                </c:pt>
                <c:pt idx="3431">
                  <c:v>0.25</c:v>
                </c:pt>
                <c:pt idx="3432">
                  <c:v>0.25</c:v>
                </c:pt>
                <c:pt idx="3433">
                  <c:v>0.25</c:v>
                </c:pt>
                <c:pt idx="3434">
                  <c:v>0.25</c:v>
                </c:pt>
                <c:pt idx="3435">
                  <c:v>0.25</c:v>
                </c:pt>
                <c:pt idx="3436">
                  <c:v>0.25</c:v>
                </c:pt>
                <c:pt idx="3437">
                  <c:v>0.25</c:v>
                </c:pt>
                <c:pt idx="3438">
                  <c:v>0.25</c:v>
                </c:pt>
                <c:pt idx="3439">
                  <c:v>0.25</c:v>
                </c:pt>
                <c:pt idx="3440">
                  <c:v>0.25</c:v>
                </c:pt>
                <c:pt idx="3441">
                  <c:v>0.25</c:v>
                </c:pt>
                <c:pt idx="3442">
                  <c:v>0.25</c:v>
                </c:pt>
                <c:pt idx="3443">
                  <c:v>0.25</c:v>
                </c:pt>
                <c:pt idx="3444">
                  <c:v>0.25</c:v>
                </c:pt>
                <c:pt idx="3445">
                  <c:v>0.25</c:v>
                </c:pt>
                <c:pt idx="3446">
                  <c:v>0.25</c:v>
                </c:pt>
                <c:pt idx="3447">
                  <c:v>0.25</c:v>
                </c:pt>
                <c:pt idx="3448">
                  <c:v>0.25</c:v>
                </c:pt>
                <c:pt idx="3449">
                  <c:v>0.25</c:v>
                </c:pt>
                <c:pt idx="3450">
                  <c:v>0.25</c:v>
                </c:pt>
                <c:pt idx="3451">
                  <c:v>0.25</c:v>
                </c:pt>
                <c:pt idx="3452">
                  <c:v>0.25</c:v>
                </c:pt>
                <c:pt idx="3453">
                  <c:v>0.25</c:v>
                </c:pt>
                <c:pt idx="3454">
                  <c:v>0.25</c:v>
                </c:pt>
                <c:pt idx="3455">
                  <c:v>0.25</c:v>
                </c:pt>
                <c:pt idx="3456">
                  <c:v>0.25</c:v>
                </c:pt>
                <c:pt idx="3457">
                  <c:v>0.25</c:v>
                </c:pt>
                <c:pt idx="3458">
                  <c:v>0.25</c:v>
                </c:pt>
                <c:pt idx="3459">
                  <c:v>0.25</c:v>
                </c:pt>
                <c:pt idx="3460">
                  <c:v>0.25</c:v>
                </c:pt>
                <c:pt idx="3461">
                  <c:v>0.25</c:v>
                </c:pt>
                <c:pt idx="3462">
                  <c:v>0.25</c:v>
                </c:pt>
                <c:pt idx="3463">
                  <c:v>0.25</c:v>
                </c:pt>
                <c:pt idx="3464">
                  <c:v>0.25</c:v>
                </c:pt>
                <c:pt idx="3465">
                  <c:v>0.25</c:v>
                </c:pt>
                <c:pt idx="3466">
                  <c:v>0.25</c:v>
                </c:pt>
                <c:pt idx="3467">
                  <c:v>0.25</c:v>
                </c:pt>
                <c:pt idx="3468">
                  <c:v>0.25</c:v>
                </c:pt>
                <c:pt idx="3469">
                  <c:v>0.25</c:v>
                </c:pt>
                <c:pt idx="3470">
                  <c:v>0.25</c:v>
                </c:pt>
                <c:pt idx="3471">
                  <c:v>0.25</c:v>
                </c:pt>
                <c:pt idx="3472">
                  <c:v>0.25</c:v>
                </c:pt>
                <c:pt idx="3473">
                  <c:v>0.25</c:v>
                </c:pt>
                <c:pt idx="3474">
                  <c:v>0.25</c:v>
                </c:pt>
                <c:pt idx="3475">
                  <c:v>0.25</c:v>
                </c:pt>
                <c:pt idx="3476">
                  <c:v>0.25</c:v>
                </c:pt>
                <c:pt idx="3477">
                  <c:v>0.25</c:v>
                </c:pt>
                <c:pt idx="3478">
                  <c:v>0.25</c:v>
                </c:pt>
                <c:pt idx="3479">
                  <c:v>0.25</c:v>
                </c:pt>
                <c:pt idx="3480">
                  <c:v>0.25</c:v>
                </c:pt>
                <c:pt idx="3481">
                  <c:v>0.25</c:v>
                </c:pt>
                <c:pt idx="3482">
                  <c:v>0.25</c:v>
                </c:pt>
                <c:pt idx="3483">
                  <c:v>0.25</c:v>
                </c:pt>
                <c:pt idx="3484">
                  <c:v>0.25</c:v>
                </c:pt>
                <c:pt idx="3485">
                  <c:v>0.25</c:v>
                </c:pt>
                <c:pt idx="3486">
                  <c:v>0.25</c:v>
                </c:pt>
                <c:pt idx="3487">
                  <c:v>0.25</c:v>
                </c:pt>
                <c:pt idx="3488">
                  <c:v>0.25</c:v>
                </c:pt>
                <c:pt idx="3489">
                  <c:v>0.25</c:v>
                </c:pt>
                <c:pt idx="3490">
                  <c:v>0.25</c:v>
                </c:pt>
                <c:pt idx="3491">
                  <c:v>0.25</c:v>
                </c:pt>
                <c:pt idx="3492">
                  <c:v>0.25</c:v>
                </c:pt>
                <c:pt idx="3493">
                  <c:v>0.25</c:v>
                </c:pt>
                <c:pt idx="3494">
                  <c:v>0.25</c:v>
                </c:pt>
                <c:pt idx="3495">
                  <c:v>0.25</c:v>
                </c:pt>
                <c:pt idx="3496">
                  <c:v>0.25</c:v>
                </c:pt>
                <c:pt idx="3497">
                  <c:v>0.25</c:v>
                </c:pt>
                <c:pt idx="3498">
                  <c:v>0.25</c:v>
                </c:pt>
                <c:pt idx="3499">
                  <c:v>0.25</c:v>
                </c:pt>
                <c:pt idx="3500">
                  <c:v>0.25</c:v>
                </c:pt>
                <c:pt idx="3501">
                  <c:v>0.25</c:v>
                </c:pt>
                <c:pt idx="3502">
                  <c:v>0.25</c:v>
                </c:pt>
                <c:pt idx="3503">
                  <c:v>0.25</c:v>
                </c:pt>
                <c:pt idx="3504">
                  <c:v>0.25</c:v>
                </c:pt>
                <c:pt idx="3505">
                  <c:v>0.25</c:v>
                </c:pt>
                <c:pt idx="3506">
                  <c:v>0.25</c:v>
                </c:pt>
                <c:pt idx="3507">
                  <c:v>0.25</c:v>
                </c:pt>
                <c:pt idx="3508">
                  <c:v>0.25</c:v>
                </c:pt>
                <c:pt idx="3509">
                  <c:v>0.25</c:v>
                </c:pt>
                <c:pt idx="3510">
                  <c:v>0.25</c:v>
                </c:pt>
                <c:pt idx="3511">
                  <c:v>0.25</c:v>
                </c:pt>
                <c:pt idx="3512">
                  <c:v>0.25</c:v>
                </c:pt>
                <c:pt idx="3513">
                  <c:v>0.25</c:v>
                </c:pt>
                <c:pt idx="3514">
                  <c:v>0.25</c:v>
                </c:pt>
                <c:pt idx="3515">
                  <c:v>0.25</c:v>
                </c:pt>
                <c:pt idx="3516">
                  <c:v>0.25</c:v>
                </c:pt>
                <c:pt idx="3517">
                  <c:v>0.25</c:v>
                </c:pt>
                <c:pt idx="3518">
                  <c:v>0.25</c:v>
                </c:pt>
                <c:pt idx="3519">
                  <c:v>0.25</c:v>
                </c:pt>
                <c:pt idx="3520">
                  <c:v>0.25</c:v>
                </c:pt>
                <c:pt idx="3521">
                  <c:v>0.25</c:v>
                </c:pt>
                <c:pt idx="3522">
                  <c:v>0.25</c:v>
                </c:pt>
                <c:pt idx="3523">
                  <c:v>0.25</c:v>
                </c:pt>
                <c:pt idx="3524">
                  <c:v>0.25</c:v>
                </c:pt>
                <c:pt idx="3525">
                  <c:v>0.25</c:v>
                </c:pt>
                <c:pt idx="3526">
                  <c:v>0.25</c:v>
                </c:pt>
                <c:pt idx="3527">
                  <c:v>0.25</c:v>
                </c:pt>
                <c:pt idx="3528">
                  <c:v>0.25</c:v>
                </c:pt>
                <c:pt idx="3529">
                  <c:v>0.25</c:v>
                </c:pt>
                <c:pt idx="3530">
                  <c:v>0.25</c:v>
                </c:pt>
                <c:pt idx="3531">
                  <c:v>0.25</c:v>
                </c:pt>
                <c:pt idx="3532">
                  <c:v>0.25</c:v>
                </c:pt>
                <c:pt idx="3533">
                  <c:v>0.25</c:v>
                </c:pt>
                <c:pt idx="3534">
                  <c:v>0.25</c:v>
                </c:pt>
                <c:pt idx="3535">
                  <c:v>0.25</c:v>
                </c:pt>
                <c:pt idx="3536">
                  <c:v>0.25</c:v>
                </c:pt>
                <c:pt idx="3537">
                  <c:v>0.25</c:v>
                </c:pt>
                <c:pt idx="3538">
                  <c:v>0.25</c:v>
                </c:pt>
                <c:pt idx="3539">
                  <c:v>0.25</c:v>
                </c:pt>
                <c:pt idx="3540">
                  <c:v>0.25</c:v>
                </c:pt>
                <c:pt idx="3541">
                  <c:v>0.25</c:v>
                </c:pt>
                <c:pt idx="3542">
                  <c:v>0.25</c:v>
                </c:pt>
                <c:pt idx="3543">
                  <c:v>0.25</c:v>
                </c:pt>
                <c:pt idx="3544">
                  <c:v>0.25</c:v>
                </c:pt>
                <c:pt idx="3545">
                  <c:v>0.25</c:v>
                </c:pt>
                <c:pt idx="3546">
                  <c:v>0.25</c:v>
                </c:pt>
                <c:pt idx="3547">
                  <c:v>0.25</c:v>
                </c:pt>
                <c:pt idx="3548">
                  <c:v>0.25</c:v>
                </c:pt>
                <c:pt idx="3549">
                  <c:v>0.25</c:v>
                </c:pt>
                <c:pt idx="3550">
                  <c:v>0.25</c:v>
                </c:pt>
                <c:pt idx="3551">
                  <c:v>0.25</c:v>
                </c:pt>
                <c:pt idx="3552">
                  <c:v>0.25</c:v>
                </c:pt>
                <c:pt idx="3553">
                  <c:v>0.25</c:v>
                </c:pt>
                <c:pt idx="3554">
                  <c:v>0.25</c:v>
                </c:pt>
                <c:pt idx="3555">
                  <c:v>0.25</c:v>
                </c:pt>
                <c:pt idx="3556">
                  <c:v>0.25</c:v>
                </c:pt>
                <c:pt idx="3557">
                  <c:v>0.25</c:v>
                </c:pt>
                <c:pt idx="3558">
                  <c:v>0.25</c:v>
                </c:pt>
                <c:pt idx="3559">
                  <c:v>0.25</c:v>
                </c:pt>
                <c:pt idx="3560">
                  <c:v>0.25</c:v>
                </c:pt>
                <c:pt idx="3561">
                  <c:v>0.25</c:v>
                </c:pt>
                <c:pt idx="3562">
                  <c:v>0.25</c:v>
                </c:pt>
                <c:pt idx="3563">
                  <c:v>0.25</c:v>
                </c:pt>
                <c:pt idx="3564">
                  <c:v>0.25</c:v>
                </c:pt>
                <c:pt idx="3565">
                  <c:v>0.25</c:v>
                </c:pt>
                <c:pt idx="3566">
                  <c:v>0.25</c:v>
                </c:pt>
                <c:pt idx="3567">
                  <c:v>0.25</c:v>
                </c:pt>
                <c:pt idx="3568">
                  <c:v>0.25</c:v>
                </c:pt>
                <c:pt idx="3569">
                  <c:v>0.25</c:v>
                </c:pt>
                <c:pt idx="3570">
                  <c:v>0.25</c:v>
                </c:pt>
                <c:pt idx="3571">
                  <c:v>0.25</c:v>
                </c:pt>
                <c:pt idx="3572">
                  <c:v>0.25</c:v>
                </c:pt>
                <c:pt idx="3573">
                  <c:v>0.25</c:v>
                </c:pt>
                <c:pt idx="3574">
                  <c:v>0.25</c:v>
                </c:pt>
                <c:pt idx="3575">
                  <c:v>0.25</c:v>
                </c:pt>
                <c:pt idx="3576">
                  <c:v>0.25</c:v>
                </c:pt>
                <c:pt idx="3577">
                  <c:v>0.25</c:v>
                </c:pt>
                <c:pt idx="3578">
                  <c:v>0.25</c:v>
                </c:pt>
                <c:pt idx="3579">
                  <c:v>0.25</c:v>
                </c:pt>
                <c:pt idx="3580">
                  <c:v>0.25</c:v>
                </c:pt>
                <c:pt idx="3581">
                  <c:v>0.25</c:v>
                </c:pt>
                <c:pt idx="3582">
                  <c:v>0.25</c:v>
                </c:pt>
                <c:pt idx="3583">
                  <c:v>0.25</c:v>
                </c:pt>
                <c:pt idx="3584">
                  <c:v>0.25</c:v>
                </c:pt>
                <c:pt idx="3585">
                  <c:v>0.25</c:v>
                </c:pt>
                <c:pt idx="3586">
                  <c:v>0.25</c:v>
                </c:pt>
                <c:pt idx="3587">
                  <c:v>0.25</c:v>
                </c:pt>
                <c:pt idx="3588">
                  <c:v>0.25</c:v>
                </c:pt>
                <c:pt idx="3589">
                  <c:v>0.25</c:v>
                </c:pt>
                <c:pt idx="3590">
                  <c:v>0.25</c:v>
                </c:pt>
                <c:pt idx="3591">
                  <c:v>0.25</c:v>
                </c:pt>
                <c:pt idx="3592">
                  <c:v>0.25</c:v>
                </c:pt>
                <c:pt idx="3593">
                  <c:v>0.25</c:v>
                </c:pt>
                <c:pt idx="3594">
                  <c:v>0.25</c:v>
                </c:pt>
                <c:pt idx="3595">
                  <c:v>0.25</c:v>
                </c:pt>
                <c:pt idx="3596">
                  <c:v>0.25</c:v>
                </c:pt>
                <c:pt idx="3597">
                  <c:v>0.25</c:v>
                </c:pt>
                <c:pt idx="3598">
                  <c:v>0.25</c:v>
                </c:pt>
                <c:pt idx="3599">
                  <c:v>0.25</c:v>
                </c:pt>
                <c:pt idx="3600">
                  <c:v>0.25</c:v>
                </c:pt>
                <c:pt idx="3601">
                  <c:v>0.25</c:v>
                </c:pt>
                <c:pt idx="3602">
                  <c:v>0.25</c:v>
                </c:pt>
                <c:pt idx="3603">
                  <c:v>0.25</c:v>
                </c:pt>
                <c:pt idx="3604">
                  <c:v>0.25</c:v>
                </c:pt>
                <c:pt idx="3605">
                  <c:v>0.25</c:v>
                </c:pt>
                <c:pt idx="3606">
                  <c:v>0.25</c:v>
                </c:pt>
                <c:pt idx="3607">
                  <c:v>0.25</c:v>
                </c:pt>
                <c:pt idx="3608">
                  <c:v>0.25</c:v>
                </c:pt>
                <c:pt idx="3609">
                  <c:v>0.25</c:v>
                </c:pt>
                <c:pt idx="3610">
                  <c:v>0.25</c:v>
                </c:pt>
                <c:pt idx="3611">
                  <c:v>0.25</c:v>
                </c:pt>
                <c:pt idx="3612">
                  <c:v>0.25</c:v>
                </c:pt>
                <c:pt idx="3613">
                  <c:v>0.25</c:v>
                </c:pt>
                <c:pt idx="3614">
                  <c:v>0.25</c:v>
                </c:pt>
                <c:pt idx="3615">
                  <c:v>0.25</c:v>
                </c:pt>
                <c:pt idx="3616">
                  <c:v>0.25</c:v>
                </c:pt>
                <c:pt idx="3617">
                  <c:v>0.25</c:v>
                </c:pt>
                <c:pt idx="3618">
                  <c:v>0.25</c:v>
                </c:pt>
                <c:pt idx="3619">
                  <c:v>0.25</c:v>
                </c:pt>
                <c:pt idx="3620">
                  <c:v>0.25</c:v>
                </c:pt>
                <c:pt idx="3621">
                  <c:v>0.25</c:v>
                </c:pt>
                <c:pt idx="3622">
                  <c:v>0.25</c:v>
                </c:pt>
                <c:pt idx="3623">
                  <c:v>0.25</c:v>
                </c:pt>
                <c:pt idx="3624">
                  <c:v>0.25</c:v>
                </c:pt>
                <c:pt idx="3625">
                  <c:v>0.25</c:v>
                </c:pt>
                <c:pt idx="3626">
                  <c:v>0.25</c:v>
                </c:pt>
                <c:pt idx="3627">
                  <c:v>0.25</c:v>
                </c:pt>
                <c:pt idx="3628">
                  <c:v>0.25</c:v>
                </c:pt>
                <c:pt idx="3629">
                  <c:v>0.25</c:v>
                </c:pt>
                <c:pt idx="3630">
                  <c:v>0.25</c:v>
                </c:pt>
                <c:pt idx="3631">
                  <c:v>0.25</c:v>
                </c:pt>
                <c:pt idx="3632">
                  <c:v>0.25</c:v>
                </c:pt>
                <c:pt idx="3633">
                  <c:v>0.25</c:v>
                </c:pt>
                <c:pt idx="3634">
                  <c:v>0.25</c:v>
                </c:pt>
                <c:pt idx="3635">
                  <c:v>0.25</c:v>
                </c:pt>
                <c:pt idx="3636">
                  <c:v>0.25</c:v>
                </c:pt>
                <c:pt idx="3637">
                  <c:v>0.25</c:v>
                </c:pt>
                <c:pt idx="3638">
                  <c:v>0.25</c:v>
                </c:pt>
                <c:pt idx="3639">
                  <c:v>0.25</c:v>
                </c:pt>
                <c:pt idx="3640">
                  <c:v>0.25</c:v>
                </c:pt>
                <c:pt idx="3641">
                  <c:v>0.25</c:v>
                </c:pt>
                <c:pt idx="3642">
                  <c:v>0.25</c:v>
                </c:pt>
                <c:pt idx="3643">
                  <c:v>0.25</c:v>
                </c:pt>
                <c:pt idx="3644">
                  <c:v>0.25</c:v>
                </c:pt>
                <c:pt idx="3645">
                  <c:v>0.25</c:v>
                </c:pt>
                <c:pt idx="3646">
                  <c:v>0.25</c:v>
                </c:pt>
                <c:pt idx="3647">
                  <c:v>0.25</c:v>
                </c:pt>
                <c:pt idx="3648">
                  <c:v>0.25</c:v>
                </c:pt>
                <c:pt idx="3649">
                  <c:v>0.25</c:v>
                </c:pt>
                <c:pt idx="3650">
                  <c:v>0.25</c:v>
                </c:pt>
                <c:pt idx="3651">
                  <c:v>0.25</c:v>
                </c:pt>
                <c:pt idx="3652">
                  <c:v>0.25</c:v>
                </c:pt>
                <c:pt idx="3653">
                  <c:v>0.25</c:v>
                </c:pt>
                <c:pt idx="3654">
                  <c:v>0.25</c:v>
                </c:pt>
                <c:pt idx="3655">
                  <c:v>0.25</c:v>
                </c:pt>
                <c:pt idx="3656">
                  <c:v>0.25</c:v>
                </c:pt>
                <c:pt idx="3657">
                  <c:v>0.25</c:v>
                </c:pt>
                <c:pt idx="3658">
                  <c:v>0.25</c:v>
                </c:pt>
                <c:pt idx="3659">
                  <c:v>0.25</c:v>
                </c:pt>
                <c:pt idx="3660">
                  <c:v>0.25</c:v>
                </c:pt>
                <c:pt idx="3661">
                  <c:v>0.25</c:v>
                </c:pt>
                <c:pt idx="3662">
                  <c:v>0.25</c:v>
                </c:pt>
                <c:pt idx="3663">
                  <c:v>0.25</c:v>
                </c:pt>
                <c:pt idx="3664">
                  <c:v>0.25</c:v>
                </c:pt>
                <c:pt idx="3665">
                  <c:v>0.25</c:v>
                </c:pt>
                <c:pt idx="3666">
                  <c:v>0.25</c:v>
                </c:pt>
                <c:pt idx="3667">
                  <c:v>0.25</c:v>
                </c:pt>
                <c:pt idx="3668">
                  <c:v>0.25</c:v>
                </c:pt>
                <c:pt idx="3669">
                  <c:v>0.25</c:v>
                </c:pt>
                <c:pt idx="3670">
                  <c:v>0.25</c:v>
                </c:pt>
                <c:pt idx="3671">
                  <c:v>0.25</c:v>
                </c:pt>
                <c:pt idx="3672">
                  <c:v>0.25</c:v>
                </c:pt>
                <c:pt idx="3673">
                  <c:v>0.25</c:v>
                </c:pt>
                <c:pt idx="3674">
                  <c:v>0.25</c:v>
                </c:pt>
                <c:pt idx="3675">
                  <c:v>0.25</c:v>
                </c:pt>
                <c:pt idx="3676">
                  <c:v>0.25</c:v>
                </c:pt>
                <c:pt idx="3677">
                  <c:v>0.25</c:v>
                </c:pt>
                <c:pt idx="3678">
                  <c:v>0.25</c:v>
                </c:pt>
                <c:pt idx="3679">
                  <c:v>0.25</c:v>
                </c:pt>
                <c:pt idx="3680">
                  <c:v>0.25</c:v>
                </c:pt>
                <c:pt idx="3681">
                  <c:v>0.25</c:v>
                </c:pt>
                <c:pt idx="3682">
                  <c:v>0.25</c:v>
                </c:pt>
                <c:pt idx="3683">
                  <c:v>0.25</c:v>
                </c:pt>
                <c:pt idx="3684">
                  <c:v>0.25</c:v>
                </c:pt>
                <c:pt idx="3685">
                  <c:v>0.25</c:v>
                </c:pt>
                <c:pt idx="3686">
                  <c:v>0.25</c:v>
                </c:pt>
                <c:pt idx="3687">
                  <c:v>0.25</c:v>
                </c:pt>
                <c:pt idx="3688">
                  <c:v>0.25</c:v>
                </c:pt>
                <c:pt idx="3689">
                  <c:v>0.25</c:v>
                </c:pt>
                <c:pt idx="3690">
                  <c:v>0.25</c:v>
                </c:pt>
                <c:pt idx="3691">
                  <c:v>0.25</c:v>
                </c:pt>
                <c:pt idx="3692">
                  <c:v>0.25</c:v>
                </c:pt>
                <c:pt idx="3693">
                  <c:v>0.25</c:v>
                </c:pt>
                <c:pt idx="3694">
                  <c:v>0.25</c:v>
                </c:pt>
                <c:pt idx="3695">
                  <c:v>0.25</c:v>
                </c:pt>
                <c:pt idx="3696">
                  <c:v>0.25</c:v>
                </c:pt>
                <c:pt idx="3697">
                  <c:v>0.25</c:v>
                </c:pt>
                <c:pt idx="3698">
                  <c:v>0.25</c:v>
                </c:pt>
                <c:pt idx="3699">
                  <c:v>0.25</c:v>
                </c:pt>
                <c:pt idx="3700">
                  <c:v>0.25</c:v>
                </c:pt>
                <c:pt idx="3701">
                  <c:v>0.25</c:v>
                </c:pt>
                <c:pt idx="3702">
                  <c:v>0.25</c:v>
                </c:pt>
                <c:pt idx="3703">
                  <c:v>0.25</c:v>
                </c:pt>
                <c:pt idx="3704">
                  <c:v>0.25</c:v>
                </c:pt>
                <c:pt idx="3705">
                  <c:v>0.25</c:v>
                </c:pt>
                <c:pt idx="3706">
                  <c:v>0.25</c:v>
                </c:pt>
                <c:pt idx="3707">
                  <c:v>0.25</c:v>
                </c:pt>
                <c:pt idx="3708">
                  <c:v>0.25</c:v>
                </c:pt>
                <c:pt idx="3709">
                  <c:v>0.25</c:v>
                </c:pt>
                <c:pt idx="3710">
                  <c:v>0.25</c:v>
                </c:pt>
                <c:pt idx="3711">
                  <c:v>0.25</c:v>
                </c:pt>
                <c:pt idx="3712">
                  <c:v>0.25</c:v>
                </c:pt>
                <c:pt idx="3713">
                  <c:v>0.25</c:v>
                </c:pt>
                <c:pt idx="3714">
                  <c:v>0.25</c:v>
                </c:pt>
                <c:pt idx="3715">
                  <c:v>0.25</c:v>
                </c:pt>
                <c:pt idx="3716">
                  <c:v>0.25</c:v>
                </c:pt>
                <c:pt idx="3717">
                  <c:v>0.25</c:v>
                </c:pt>
                <c:pt idx="3718">
                  <c:v>0.25</c:v>
                </c:pt>
                <c:pt idx="3719">
                  <c:v>0.25</c:v>
                </c:pt>
                <c:pt idx="3720">
                  <c:v>0.25</c:v>
                </c:pt>
                <c:pt idx="3721">
                  <c:v>0.25</c:v>
                </c:pt>
                <c:pt idx="3722">
                  <c:v>0.25</c:v>
                </c:pt>
                <c:pt idx="3723">
                  <c:v>0.25</c:v>
                </c:pt>
                <c:pt idx="3724">
                  <c:v>0.25</c:v>
                </c:pt>
                <c:pt idx="3725">
                  <c:v>0.25</c:v>
                </c:pt>
                <c:pt idx="3726">
                  <c:v>0.25</c:v>
                </c:pt>
                <c:pt idx="3727">
                  <c:v>0.25</c:v>
                </c:pt>
                <c:pt idx="3728">
                  <c:v>0.25</c:v>
                </c:pt>
                <c:pt idx="3729">
                  <c:v>0.25</c:v>
                </c:pt>
                <c:pt idx="3730">
                  <c:v>0.25</c:v>
                </c:pt>
                <c:pt idx="3731">
                  <c:v>0.25</c:v>
                </c:pt>
                <c:pt idx="3732">
                  <c:v>0.25</c:v>
                </c:pt>
                <c:pt idx="3733">
                  <c:v>0.25</c:v>
                </c:pt>
                <c:pt idx="3734">
                  <c:v>0.25</c:v>
                </c:pt>
                <c:pt idx="3735">
                  <c:v>0.25</c:v>
                </c:pt>
                <c:pt idx="3736">
                  <c:v>0.25</c:v>
                </c:pt>
                <c:pt idx="3737">
                  <c:v>0.25</c:v>
                </c:pt>
                <c:pt idx="3738">
                  <c:v>0.25</c:v>
                </c:pt>
                <c:pt idx="3739">
                  <c:v>0.25</c:v>
                </c:pt>
                <c:pt idx="3740">
                  <c:v>0.25</c:v>
                </c:pt>
                <c:pt idx="3741">
                  <c:v>0.25</c:v>
                </c:pt>
                <c:pt idx="3742">
                  <c:v>0.25</c:v>
                </c:pt>
                <c:pt idx="3743">
                  <c:v>0.25</c:v>
                </c:pt>
                <c:pt idx="3744">
                  <c:v>0.25</c:v>
                </c:pt>
                <c:pt idx="3745">
                  <c:v>0.25</c:v>
                </c:pt>
                <c:pt idx="3746">
                  <c:v>0.25</c:v>
                </c:pt>
                <c:pt idx="3747">
                  <c:v>0.25</c:v>
                </c:pt>
                <c:pt idx="3748">
                  <c:v>0.25</c:v>
                </c:pt>
                <c:pt idx="3749">
                  <c:v>0.25</c:v>
                </c:pt>
                <c:pt idx="3750">
                  <c:v>0.25</c:v>
                </c:pt>
                <c:pt idx="3751">
                  <c:v>0.25</c:v>
                </c:pt>
                <c:pt idx="3752">
                  <c:v>0.25</c:v>
                </c:pt>
                <c:pt idx="3753">
                  <c:v>0.25</c:v>
                </c:pt>
                <c:pt idx="3754">
                  <c:v>0.25</c:v>
                </c:pt>
                <c:pt idx="3755">
                  <c:v>0.25</c:v>
                </c:pt>
                <c:pt idx="3756">
                  <c:v>0.25</c:v>
                </c:pt>
                <c:pt idx="3757">
                  <c:v>0.25</c:v>
                </c:pt>
                <c:pt idx="3758">
                  <c:v>0.25</c:v>
                </c:pt>
                <c:pt idx="3759">
                  <c:v>0.25</c:v>
                </c:pt>
                <c:pt idx="3760">
                  <c:v>0.25</c:v>
                </c:pt>
                <c:pt idx="3761">
                  <c:v>0.25</c:v>
                </c:pt>
                <c:pt idx="3762">
                  <c:v>0.25</c:v>
                </c:pt>
                <c:pt idx="3763">
                  <c:v>0.25</c:v>
                </c:pt>
                <c:pt idx="3764">
                  <c:v>0.25</c:v>
                </c:pt>
                <c:pt idx="3765">
                  <c:v>0.25</c:v>
                </c:pt>
                <c:pt idx="3766">
                  <c:v>0.25</c:v>
                </c:pt>
                <c:pt idx="3767">
                  <c:v>0.25</c:v>
                </c:pt>
                <c:pt idx="3768">
                  <c:v>0.25</c:v>
                </c:pt>
                <c:pt idx="3769">
                  <c:v>0.25</c:v>
                </c:pt>
                <c:pt idx="3770">
                  <c:v>0.25</c:v>
                </c:pt>
                <c:pt idx="3771">
                  <c:v>0.25</c:v>
                </c:pt>
                <c:pt idx="3772">
                  <c:v>0.25</c:v>
                </c:pt>
                <c:pt idx="3773">
                  <c:v>0.25</c:v>
                </c:pt>
                <c:pt idx="3774">
                  <c:v>0.25</c:v>
                </c:pt>
                <c:pt idx="3775">
                  <c:v>0.25</c:v>
                </c:pt>
                <c:pt idx="3776">
                  <c:v>0.25</c:v>
                </c:pt>
                <c:pt idx="3777">
                  <c:v>0.25</c:v>
                </c:pt>
                <c:pt idx="3778">
                  <c:v>0.25</c:v>
                </c:pt>
                <c:pt idx="3779">
                  <c:v>0.25</c:v>
                </c:pt>
                <c:pt idx="3780">
                  <c:v>0.25</c:v>
                </c:pt>
                <c:pt idx="3781">
                  <c:v>0.25</c:v>
                </c:pt>
                <c:pt idx="3782">
                  <c:v>0.25</c:v>
                </c:pt>
                <c:pt idx="3783">
                  <c:v>0.25</c:v>
                </c:pt>
                <c:pt idx="3784">
                  <c:v>0.25</c:v>
                </c:pt>
                <c:pt idx="3785">
                  <c:v>0.25</c:v>
                </c:pt>
                <c:pt idx="3786">
                  <c:v>0.25</c:v>
                </c:pt>
                <c:pt idx="3787">
                  <c:v>0.25</c:v>
                </c:pt>
                <c:pt idx="3788">
                  <c:v>0.25</c:v>
                </c:pt>
                <c:pt idx="3789">
                  <c:v>0.25</c:v>
                </c:pt>
                <c:pt idx="3790">
                  <c:v>0.25</c:v>
                </c:pt>
                <c:pt idx="3791">
                  <c:v>0.25</c:v>
                </c:pt>
                <c:pt idx="3792">
                  <c:v>0.25</c:v>
                </c:pt>
                <c:pt idx="3793">
                  <c:v>0.25</c:v>
                </c:pt>
                <c:pt idx="3794">
                  <c:v>0.25</c:v>
                </c:pt>
                <c:pt idx="3795">
                  <c:v>0.25</c:v>
                </c:pt>
                <c:pt idx="3796">
                  <c:v>0.25</c:v>
                </c:pt>
                <c:pt idx="3797">
                  <c:v>0.25</c:v>
                </c:pt>
                <c:pt idx="3798">
                  <c:v>0.25</c:v>
                </c:pt>
                <c:pt idx="3799">
                  <c:v>0.25</c:v>
                </c:pt>
                <c:pt idx="3800">
                  <c:v>0.25</c:v>
                </c:pt>
                <c:pt idx="3801">
                  <c:v>0.25</c:v>
                </c:pt>
                <c:pt idx="3802">
                  <c:v>0.25</c:v>
                </c:pt>
                <c:pt idx="3803">
                  <c:v>0.25</c:v>
                </c:pt>
                <c:pt idx="3804">
                  <c:v>0.25</c:v>
                </c:pt>
                <c:pt idx="3805">
                  <c:v>0.25</c:v>
                </c:pt>
                <c:pt idx="3806">
                  <c:v>0.25</c:v>
                </c:pt>
                <c:pt idx="3807">
                  <c:v>0.25</c:v>
                </c:pt>
                <c:pt idx="3808">
                  <c:v>0.25</c:v>
                </c:pt>
                <c:pt idx="3809">
                  <c:v>0.25</c:v>
                </c:pt>
                <c:pt idx="3810">
                  <c:v>0.25</c:v>
                </c:pt>
                <c:pt idx="3811">
                  <c:v>0.25</c:v>
                </c:pt>
                <c:pt idx="3812">
                  <c:v>0.25</c:v>
                </c:pt>
                <c:pt idx="3813">
                  <c:v>0.25</c:v>
                </c:pt>
                <c:pt idx="3814">
                  <c:v>0.25</c:v>
                </c:pt>
                <c:pt idx="3815">
                  <c:v>0.25</c:v>
                </c:pt>
                <c:pt idx="3816">
                  <c:v>0.25</c:v>
                </c:pt>
                <c:pt idx="3817">
                  <c:v>0.25</c:v>
                </c:pt>
                <c:pt idx="3818">
                  <c:v>0.25</c:v>
                </c:pt>
                <c:pt idx="3819">
                  <c:v>0.25</c:v>
                </c:pt>
                <c:pt idx="3820">
                  <c:v>0.25</c:v>
                </c:pt>
                <c:pt idx="3821">
                  <c:v>0.25</c:v>
                </c:pt>
                <c:pt idx="3822">
                  <c:v>0.25</c:v>
                </c:pt>
                <c:pt idx="3823">
                  <c:v>0.25</c:v>
                </c:pt>
                <c:pt idx="3824">
                  <c:v>0.25</c:v>
                </c:pt>
                <c:pt idx="3825">
                  <c:v>0.25</c:v>
                </c:pt>
                <c:pt idx="3826">
                  <c:v>0.25</c:v>
                </c:pt>
                <c:pt idx="3827">
                  <c:v>0.25</c:v>
                </c:pt>
                <c:pt idx="3828">
                  <c:v>0.25</c:v>
                </c:pt>
                <c:pt idx="3829">
                  <c:v>0.25</c:v>
                </c:pt>
                <c:pt idx="3830">
                  <c:v>0.25</c:v>
                </c:pt>
                <c:pt idx="3831">
                  <c:v>0.25</c:v>
                </c:pt>
                <c:pt idx="3832">
                  <c:v>0.25</c:v>
                </c:pt>
                <c:pt idx="3833">
                  <c:v>0.25</c:v>
                </c:pt>
                <c:pt idx="3834">
                  <c:v>0.25</c:v>
                </c:pt>
                <c:pt idx="3835">
                  <c:v>0.25</c:v>
                </c:pt>
                <c:pt idx="3836">
                  <c:v>0.25</c:v>
                </c:pt>
                <c:pt idx="3837">
                  <c:v>0.25</c:v>
                </c:pt>
                <c:pt idx="3838">
                  <c:v>0.25</c:v>
                </c:pt>
                <c:pt idx="3839">
                  <c:v>0.25</c:v>
                </c:pt>
                <c:pt idx="3840">
                  <c:v>0.25</c:v>
                </c:pt>
                <c:pt idx="3841">
                  <c:v>0.25</c:v>
                </c:pt>
                <c:pt idx="3842">
                  <c:v>0.25</c:v>
                </c:pt>
                <c:pt idx="3843">
                  <c:v>0.25</c:v>
                </c:pt>
                <c:pt idx="3844">
                  <c:v>0.25</c:v>
                </c:pt>
                <c:pt idx="3845">
                  <c:v>0.25</c:v>
                </c:pt>
                <c:pt idx="3846">
                  <c:v>0.25</c:v>
                </c:pt>
                <c:pt idx="3847">
                  <c:v>0.25</c:v>
                </c:pt>
                <c:pt idx="3848">
                  <c:v>0.25</c:v>
                </c:pt>
                <c:pt idx="3849">
                  <c:v>0.25</c:v>
                </c:pt>
                <c:pt idx="3850">
                  <c:v>0.25</c:v>
                </c:pt>
                <c:pt idx="3851">
                  <c:v>0.25</c:v>
                </c:pt>
                <c:pt idx="3852">
                  <c:v>0.25</c:v>
                </c:pt>
                <c:pt idx="3853">
                  <c:v>0.25</c:v>
                </c:pt>
                <c:pt idx="3854">
                  <c:v>0.25</c:v>
                </c:pt>
                <c:pt idx="3855">
                  <c:v>0.25</c:v>
                </c:pt>
                <c:pt idx="3856">
                  <c:v>0.25</c:v>
                </c:pt>
                <c:pt idx="3857">
                  <c:v>0.25</c:v>
                </c:pt>
                <c:pt idx="3858">
                  <c:v>0.25</c:v>
                </c:pt>
                <c:pt idx="3859">
                  <c:v>0.25</c:v>
                </c:pt>
                <c:pt idx="3860">
                  <c:v>0.25</c:v>
                </c:pt>
                <c:pt idx="3861">
                  <c:v>0.25</c:v>
                </c:pt>
                <c:pt idx="3862">
                  <c:v>0.25</c:v>
                </c:pt>
                <c:pt idx="3863">
                  <c:v>0.25</c:v>
                </c:pt>
                <c:pt idx="3864">
                  <c:v>0.25</c:v>
                </c:pt>
                <c:pt idx="3865">
                  <c:v>0.25</c:v>
                </c:pt>
                <c:pt idx="3866">
                  <c:v>0.25</c:v>
                </c:pt>
                <c:pt idx="3867">
                  <c:v>0.25</c:v>
                </c:pt>
                <c:pt idx="3868">
                  <c:v>0.25</c:v>
                </c:pt>
                <c:pt idx="3869">
                  <c:v>0.25</c:v>
                </c:pt>
                <c:pt idx="3870">
                  <c:v>0.25</c:v>
                </c:pt>
                <c:pt idx="3871">
                  <c:v>0.25</c:v>
                </c:pt>
                <c:pt idx="3872">
                  <c:v>0.25</c:v>
                </c:pt>
                <c:pt idx="3873">
                  <c:v>0.25</c:v>
                </c:pt>
                <c:pt idx="3874">
                  <c:v>0.25</c:v>
                </c:pt>
                <c:pt idx="3875">
                  <c:v>0.25</c:v>
                </c:pt>
                <c:pt idx="3876">
                  <c:v>0.25</c:v>
                </c:pt>
                <c:pt idx="3877">
                  <c:v>0.25</c:v>
                </c:pt>
                <c:pt idx="3878">
                  <c:v>0.25</c:v>
                </c:pt>
                <c:pt idx="3879">
                  <c:v>0.25</c:v>
                </c:pt>
                <c:pt idx="3880">
                  <c:v>0.25</c:v>
                </c:pt>
                <c:pt idx="3881">
                  <c:v>0.25</c:v>
                </c:pt>
                <c:pt idx="3882">
                  <c:v>0.25</c:v>
                </c:pt>
                <c:pt idx="3883">
                  <c:v>0.25</c:v>
                </c:pt>
                <c:pt idx="3884">
                  <c:v>0.25</c:v>
                </c:pt>
                <c:pt idx="3885">
                  <c:v>0.25</c:v>
                </c:pt>
                <c:pt idx="3886">
                  <c:v>0.25</c:v>
                </c:pt>
                <c:pt idx="3887">
                  <c:v>0.25</c:v>
                </c:pt>
                <c:pt idx="3888">
                  <c:v>0.25</c:v>
                </c:pt>
                <c:pt idx="3889">
                  <c:v>0.25</c:v>
                </c:pt>
                <c:pt idx="3890">
                  <c:v>0.25</c:v>
                </c:pt>
                <c:pt idx="3891">
                  <c:v>0.25</c:v>
                </c:pt>
                <c:pt idx="3892">
                  <c:v>0.25</c:v>
                </c:pt>
                <c:pt idx="3893">
                  <c:v>0.25</c:v>
                </c:pt>
                <c:pt idx="3894">
                  <c:v>0.25</c:v>
                </c:pt>
                <c:pt idx="3895">
                  <c:v>0.25</c:v>
                </c:pt>
                <c:pt idx="3896">
                  <c:v>0.25</c:v>
                </c:pt>
                <c:pt idx="3897">
                  <c:v>0.25</c:v>
                </c:pt>
                <c:pt idx="3898">
                  <c:v>0.25</c:v>
                </c:pt>
                <c:pt idx="3899">
                  <c:v>0.25</c:v>
                </c:pt>
                <c:pt idx="3900">
                  <c:v>0.25</c:v>
                </c:pt>
                <c:pt idx="3901">
                  <c:v>0.25</c:v>
                </c:pt>
                <c:pt idx="3902">
                  <c:v>0.25</c:v>
                </c:pt>
                <c:pt idx="3903">
                  <c:v>0.25</c:v>
                </c:pt>
                <c:pt idx="3904">
                  <c:v>0.25</c:v>
                </c:pt>
                <c:pt idx="3905">
                  <c:v>0.25</c:v>
                </c:pt>
                <c:pt idx="3906">
                  <c:v>0.25</c:v>
                </c:pt>
                <c:pt idx="3907">
                  <c:v>0.25</c:v>
                </c:pt>
                <c:pt idx="3908">
                  <c:v>0.25</c:v>
                </c:pt>
                <c:pt idx="3909">
                  <c:v>0.25</c:v>
                </c:pt>
                <c:pt idx="3910">
                  <c:v>0.25</c:v>
                </c:pt>
                <c:pt idx="3911">
                  <c:v>0.25</c:v>
                </c:pt>
                <c:pt idx="3912">
                  <c:v>0.25</c:v>
                </c:pt>
                <c:pt idx="3913">
                  <c:v>0.25</c:v>
                </c:pt>
                <c:pt idx="3914">
                  <c:v>0.25</c:v>
                </c:pt>
                <c:pt idx="3915">
                  <c:v>0.25</c:v>
                </c:pt>
                <c:pt idx="3916">
                  <c:v>0.25</c:v>
                </c:pt>
                <c:pt idx="3917">
                  <c:v>0.25</c:v>
                </c:pt>
                <c:pt idx="3918">
                  <c:v>0.25</c:v>
                </c:pt>
                <c:pt idx="3919">
                  <c:v>0.25</c:v>
                </c:pt>
                <c:pt idx="3920">
                  <c:v>0.25</c:v>
                </c:pt>
                <c:pt idx="3921">
                  <c:v>0.25</c:v>
                </c:pt>
                <c:pt idx="3922">
                  <c:v>0.25</c:v>
                </c:pt>
                <c:pt idx="3923">
                  <c:v>0.25</c:v>
                </c:pt>
                <c:pt idx="3924">
                  <c:v>0.25</c:v>
                </c:pt>
                <c:pt idx="3925">
                  <c:v>0.25</c:v>
                </c:pt>
                <c:pt idx="3926">
                  <c:v>0.25</c:v>
                </c:pt>
                <c:pt idx="3927">
                  <c:v>0.25</c:v>
                </c:pt>
                <c:pt idx="3928">
                  <c:v>0.25</c:v>
                </c:pt>
                <c:pt idx="3929">
                  <c:v>0.25</c:v>
                </c:pt>
                <c:pt idx="3930">
                  <c:v>0.25</c:v>
                </c:pt>
                <c:pt idx="3931">
                  <c:v>0.25</c:v>
                </c:pt>
                <c:pt idx="3932">
                  <c:v>0.25</c:v>
                </c:pt>
                <c:pt idx="3933">
                  <c:v>0.25</c:v>
                </c:pt>
                <c:pt idx="3934">
                  <c:v>0.25</c:v>
                </c:pt>
                <c:pt idx="3935">
                  <c:v>0.25</c:v>
                </c:pt>
                <c:pt idx="3936">
                  <c:v>0.25</c:v>
                </c:pt>
                <c:pt idx="3937">
                  <c:v>0.25</c:v>
                </c:pt>
                <c:pt idx="3938">
                  <c:v>0.25</c:v>
                </c:pt>
                <c:pt idx="3939">
                  <c:v>0.25</c:v>
                </c:pt>
                <c:pt idx="3940">
                  <c:v>0.25</c:v>
                </c:pt>
                <c:pt idx="3941">
                  <c:v>0.25</c:v>
                </c:pt>
                <c:pt idx="3942">
                  <c:v>0.25</c:v>
                </c:pt>
                <c:pt idx="3943">
                  <c:v>0.25</c:v>
                </c:pt>
                <c:pt idx="3944">
                  <c:v>0.25</c:v>
                </c:pt>
                <c:pt idx="3945">
                  <c:v>0.25</c:v>
                </c:pt>
                <c:pt idx="3946">
                  <c:v>0.25</c:v>
                </c:pt>
                <c:pt idx="3947">
                  <c:v>0.25</c:v>
                </c:pt>
                <c:pt idx="3948">
                  <c:v>0.25</c:v>
                </c:pt>
                <c:pt idx="3949">
                  <c:v>0.25</c:v>
                </c:pt>
                <c:pt idx="3950">
                  <c:v>0.25</c:v>
                </c:pt>
                <c:pt idx="3951">
                  <c:v>0.25</c:v>
                </c:pt>
                <c:pt idx="3952">
                  <c:v>0.25</c:v>
                </c:pt>
                <c:pt idx="3953">
                  <c:v>0.25</c:v>
                </c:pt>
                <c:pt idx="3954">
                  <c:v>0.25</c:v>
                </c:pt>
                <c:pt idx="3955">
                  <c:v>0.25</c:v>
                </c:pt>
                <c:pt idx="3956">
                  <c:v>0.25</c:v>
                </c:pt>
                <c:pt idx="3957">
                  <c:v>0.25</c:v>
                </c:pt>
                <c:pt idx="3958">
                  <c:v>0.25</c:v>
                </c:pt>
                <c:pt idx="3959">
                  <c:v>0.25</c:v>
                </c:pt>
                <c:pt idx="3960">
                  <c:v>0.25</c:v>
                </c:pt>
                <c:pt idx="3961">
                  <c:v>0.25</c:v>
                </c:pt>
                <c:pt idx="3962">
                  <c:v>0.25</c:v>
                </c:pt>
                <c:pt idx="3963">
                  <c:v>0.25</c:v>
                </c:pt>
                <c:pt idx="3964">
                  <c:v>0.25</c:v>
                </c:pt>
                <c:pt idx="3965">
                  <c:v>0.25</c:v>
                </c:pt>
                <c:pt idx="3966">
                  <c:v>0.25</c:v>
                </c:pt>
                <c:pt idx="3967">
                  <c:v>0.25</c:v>
                </c:pt>
                <c:pt idx="3968">
                  <c:v>0.25</c:v>
                </c:pt>
                <c:pt idx="3969">
                  <c:v>0.25</c:v>
                </c:pt>
                <c:pt idx="3970">
                  <c:v>0.25</c:v>
                </c:pt>
                <c:pt idx="3971">
                  <c:v>0.25</c:v>
                </c:pt>
                <c:pt idx="3972">
                  <c:v>0.25</c:v>
                </c:pt>
                <c:pt idx="3973">
                  <c:v>0.25</c:v>
                </c:pt>
                <c:pt idx="3974">
                  <c:v>0.25</c:v>
                </c:pt>
                <c:pt idx="3975">
                  <c:v>0.25</c:v>
                </c:pt>
                <c:pt idx="3976">
                  <c:v>0.25</c:v>
                </c:pt>
                <c:pt idx="3977">
                  <c:v>0.25</c:v>
                </c:pt>
                <c:pt idx="3978">
                  <c:v>0.25</c:v>
                </c:pt>
                <c:pt idx="3979">
                  <c:v>0.25</c:v>
                </c:pt>
                <c:pt idx="3980">
                  <c:v>0.25</c:v>
                </c:pt>
                <c:pt idx="3981">
                  <c:v>0.25</c:v>
                </c:pt>
                <c:pt idx="3982">
                  <c:v>0.25</c:v>
                </c:pt>
                <c:pt idx="3983">
                  <c:v>0.25</c:v>
                </c:pt>
                <c:pt idx="3984">
                  <c:v>0.25</c:v>
                </c:pt>
                <c:pt idx="3985">
                  <c:v>0.25</c:v>
                </c:pt>
                <c:pt idx="3986">
                  <c:v>0.25</c:v>
                </c:pt>
                <c:pt idx="3987">
                  <c:v>0.25</c:v>
                </c:pt>
                <c:pt idx="3988">
                  <c:v>0.25</c:v>
                </c:pt>
                <c:pt idx="3989">
                  <c:v>0.25</c:v>
                </c:pt>
                <c:pt idx="3990">
                  <c:v>0.25</c:v>
                </c:pt>
                <c:pt idx="3991">
                  <c:v>0.25</c:v>
                </c:pt>
                <c:pt idx="3992">
                  <c:v>0.25</c:v>
                </c:pt>
                <c:pt idx="3993">
                  <c:v>0.25</c:v>
                </c:pt>
                <c:pt idx="3994">
                  <c:v>0.25</c:v>
                </c:pt>
                <c:pt idx="3995">
                  <c:v>0.25</c:v>
                </c:pt>
                <c:pt idx="3996">
                  <c:v>0.25</c:v>
                </c:pt>
                <c:pt idx="3997">
                  <c:v>0.25</c:v>
                </c:pt>
                <c:pt idx="3998">
                  <c:v>0.25</c:v>
                </c:pt>
                <c:pt idx="3999">
                  <c:v>0.25</c:v>
                </c:pt>
                <c:pt idx="4000">
                  <c:v>0.25</c:v>
                </c:pt>
                <c:pt idx="4001">
                  <c:v>0.25</c:v>
                </c:pt>
                <c:pt idx="4002">
                  <c:v>0.25</c:v>
                </c:pt>
                <c:pt idx="4003">
                  <c:v>0.25</c:v>
                </c:pt>
                <c:pt idx="4004">
                  <c:v>0.25</c:v>
                </c:pt>
                <c:pt idx="4005">
                  <c:v>0.25</c:v>
                </c:pt>
                <c:pt idx="4006">
                  <c:v>0.25</c:v>
                </c:pt>
                <c:pt idx="4007">
                  <c:v>0.25</c:v>
                </c:pt>
                <c:pt idx="4008">
                  <c:v>0.25</c:v>
                </c:pt>
                <c:pt idx="4009">
                  <c:v>0.25</c:v>
                </c:pt>
                <c:pt idx="4010">
                  <c:v>0.25</c:v>
                </c:pt>
                <c:pt idx="4011">
                  <c:v>0.25</c:v>
                </c:pt>
                <c:pt idx="4012">
                  <c:v>0.25</c:v>
                </c:pt>
                <c:pt idx="4013">
                  <c:v>0.25</c:v>
                </c:pt>
                <c:pt idx="4014">
                  <c:v>0.25</c:v>
                </c:pt>
                <c:pt idx="4015">
                  <c:v>0.25</c:v>
                </c:pt>
                <c:pt idx="4016">
                  <c:v>0.25</c:v>
                </c:pt>
                <c:pt idx="4017">
                  <c:v>0.25</c:v>
                </c:pt>
                <c:pt idx="4018">
                  <c:v>0.25</c:v>
                </c:pt>
                <c:pt idx="4019">
                  <c:v>0.25</c:v>
                </c:pt>
                <c:pt idx="4020">
                  <c:v>0.25</c:v>
                </c:pt>
                <c:pt idx="4021">
                  <c:v>0.25</c:v>
                </c:pt>
                <c:pt idx="4022">
                  <c:v>0.25</c:v>
                </c:pt>
                <c:pt idx="4023">
                  <c:v>0.25</c:v>
                </c:pt>
                <c:pt idx="4024">
                  <c:v>0.25</c:v>
                </c:pt>
                <c:pt idx="4025">
                  <c:v>0.25</c:v>
                </c:pt>
                <c:pt idx="4026">
                  <c:v>0.25</c:v>
                </c:pt>
                <c:pt idx="4027">
                  <c:v>0.25</c:v>
                </c:pt>
                <c:pt idx="4028">
                  <c:v>0.25</c:v>
                </c:pt>
                <c:pt idx="4029">
                  <c:v>0.25</c:v>
                </c:pt>
                <c:pt idx="4030">
                  <c:v>0.25</c:v>
                </c:pt>
                <c:pt idx="4031">
                  <c:v>0.25</c:v>
                </c:pt>
                <c:pt idx="4032">
                  <c:v>0.25</c:v>
                </c:pt>
                <c:pt idx="4033">
                  <c:v>0.25</c:v>
                </c:pt>
                <c:pt idx="4034">
                  <c:v>0.25</c:v>
                </c:pt>
                <c:pt idx="4035">
                  <c:v>0.25</c:v>
                </c:pt>
                <c:pt idx="4036">
                  <c:v>0.25</c:v>
                </c:pt>
                <c:pt idx="4037">
                  <c:v>0.25</c:v>
                </c:pt>
                <c:pt idx="4038">
                  <c:v>0.25</c:v>
                </c:pt>
                <c:pt idx="4039">
                  <c:v>0.25</c:v>
                </c:pt>
                <c:pt idx="4040">
                  <c:v>0.25</c:v>
                </c:pt>
                <c:pt idx="4041">
                  <c:v>0.25</c:v>
                </c:pt>
                <c:pt idx="4042">
                  <c:v>0.25</c:v>
                </c:pt>
                <c:pt idx="4043">
                  <c:v>0.25</c:v>
                </c:pt>
                <c:pt idx="4044">
                  <c:v>0.25</c:v>
                </c:pt>
                <c:pt idx="4045">
                  <c:v>0.25</c:v>
                </c:pt>
                <c:pt idx="4046">
                  <c:v>0.25</c:v>
                </c:pt>
                <c:pt idx="4047">
                  <c:v>0.25</c:v>
                </c:pt>
                <c:pt idx="4048">
                  <c:v>0.25</c:v>
                </c:pt>
                <c:pt idx="4049">
                  <c:v>0.25</c:v>
                </c:pt>
                <c:pt idx="4050">
                  <c:v>0.25</c:v>
                </c:pt>
                <c:pt idx="4051">
                  <c:v>0.25</c:v>
                </c:pt>
                <c:pt idx="4052">
                  <c:v>0.25</c:v>
                </c:pt>
                <c:pt idx="4053">
                  <c:v>0.25</c:v>
                </c:pt>
                <c:pt idx="4054">
                  <c:v>0.25</c:v>
                </c:pt>
                <c:pt idx="4055">
                  <c:v>0.25</c:v>
                </c:pt>
                <c:pt idx="4056">
                  <c:v>0.25</c:v>
                </c:pt>
                <c:pt idx="4057">
                  <c:v>0.25</c:v>
                </c:pt>
                <c:pt idx="4058">
                  <c:v>0.25</c:v>
                </c:pt>
                <c:pt idx="4059">
                  <c:v>0.25</c:v>
                </c:pt>
                <c:pt idx="4060">
                  <c:v>0.25</c:v>
                </c:pt>
                <c:pt idx="4061">
                  <c:v>0.25</c:v>
                </c:pt>
                <c:pt idx="4062">
                  <c:v>0.25</c:v>
                </c:pt>
                <c:pt idx="4063">
                  <c:v>0.25</c:v>
                </c:pt>
                <c:pt idx="4064">
                  <c:v>0.25</c:v>
                </c:pt>
                <c:pt idx="4065">
                  <c:v>0.25</c:v>
                </c:pt>
                <c:pt idx="4066">
                  <c:v>0.25</c:v>
                </c:pt>
                <c:pt idx="4067">
                  <c:v>0.25</c:v>
                </c:pt>
                <c:pt idx="4068">
                  <c:v>0.25</c:v>
                </c:pt>
                <c:pt idx="4069">
                  <c:v>0.25</c:v>
                </c:pt>
                <c:pt idx="4070">
                  <c:v>0.25</c:v>
                </c:pt>
                <c:pt idx="4071">
                  <c:v>0.25</c:v>
                </c:pt>
                <c:pt idx="4072">
                  <c:v>0.25</c:v>
                </c:pt>
                <c:pt idx="4073">
                  <c:v>0.25</c:v>
                </c:pt>
                <c:pt idx="4074">
                  <c:v>0.25</c:v>
                </c:pt>
                <c:pt idx="4075">
                  <c:v>0.25</c:v>
                </c:pt>
                <c:pt idx="4076">
                  <c:v>0.25</c:v>
                </c:pt>
                <c:pt idx="4077">
                  <c:v>0.25</c:v>
                </c:pt>
                <c:pt idx="4078">
                  <c:v>0.25</c:v>
                </c:pt>
                <c:pt idx="4079">
                  <c:v>0.25</c:v>
                </c:pt>
                <c:pt idx="4080">
                  <c:v>0.25</c:v>
                </c:pt>
                <c:pt idx="4081">
                  <c:v>0.25</c:v>
                </c:pt>
                <c:pt idx="4082">
                  <c:v>0.25</c:v>
                </c:pt>
                <c:pt idx="4083">
                  <c:v>0.25</c:v>
                </c:pt>
                <c:pt idx="4084">
                  <c:v>0.25</c:v>
                </c:pt>
                <c:pt idx="4085">
                  <c:v>0.25</c:v>
                </c:pt>
                <c:pt idx="4086">
                  <c:v>0.25</c:v>
                </c:pt>
                <c:pt idx="4087">
                  <c:v>0.25</c:v>
                </c:pt>
                <c:pt idx="4088">
                  <c:v>0.25</c:v>
                </c:pt>
                <c:pt idx="4089">
                  <c:v>0.25</c:v>
                </c:pt>
                <c:pt idx="4090">
                  <c:v>0.25</c:v>
                </c:pt>
                <c:pt idx="4091">
                  <c:v>0.25</c:v>
                </c:pt>
                <c:pt idx="4092">
                  <c:v>0.25</c:v>
                </c:pt>
                <c:pt idx="4093">
                  <c:v>0.25</c:v>
                </c:pt>
                <c:pt idx="4094">
                  <c:v>0.25</c:v>
                </c:pt>
                <c:pt idx="4095">
                  <c:v>0.25</c:v>
                </c:pt>
                <c:pt idx="4096">
                  <c:v>0.25</c:v>
                </c:pt>
                <c:pt idx="4097">
                  <c:v>0.25</c:v>
                </c:pt>
                <c:pt idx="4098">
                  <c:v>0.25</c:v>
                </c:pt>
                <c:pt idx="4099">
                  <c:v>0.25</c:v>
                </c:pt>
                <c:pt idx="4100">
                  <c:v>0.25</c:v>
                </c:pt>
                <c:pt idx="4101">
                  <c:v>0.25</c:v>
                </c:pt>
                <c:pt idx="4102">
                  <c:v>0.25</c:v>
                </c:pt>
                <c:pt idx="4103">
                  <c:v>0.25</c:v>
                </c:pt>
                <c:pt idx="4104">
                  <c:v>0.25</c:v>
                </c:pt>
                <c:pt idx="4105">
                  <c:v>0.25</c:v>
                </c:pt>
                <c:pt idx="4106">
                  <c:v>0.25</c:v>
                </c:pt>
                <c:pt idx="4107">
                  <c:v>0.25</c:v>
                </c:pt>
                <c:pt idx="4108">
                  <c:v>0.25</c:v>
                </c:pt>
                <c:pt idx="4109">
                  <c:v>0.25</c:v>
                </c:pt>
                <c:pt idx="4110">
                  <c:v>0.25</c:v>
                </c:pt>
                <c:pt idx="4111">
                  <c:v>0.25</c:v>
                </c:pt>
                <c:pt idx="4112">
                  <c:v>0.25</c:v>
                </c:pt>
                <c:pt idx="4113">
                  <c:v>0.25</c:v>
                </c:pt>
                <c:pt idx="4114">
                  <c:v>0.25</c:v>
                </c:pt>
                <c:pt idx="4115">
                  <c:v>0.25</c:v>
                </c:pt>
                <c:pt idx="4116">
                  <c:v>0.25</c:v>
                </c:pt>
                <c:pt idx="4117">
                  <c:v>0.25</c:v>
                </c:pt>
                <c:pt idx="4118">
                  <c:v>0.25</c:v>
                </c:pt>
                <c:pt idx="4119">
                  <c:v>0.25</c:v>
                </c:pt>
                <c:pt idx="4120">
                  <c:v>0.25</c:v>
                </c:pt>
                <c:pt idx="4121">
                  <c:v>0.25</c:v>
                </c:pt>
                <c:pt idx="4122">
                  <c:v>0.25</c:v>
                </c:pt>
                <c:pt idx="4123">
                  <c:v>0.25</c:v>
                </c:pt>
                <c:pt idx="4124">
                  <c:v>0.25</c:v>
                </c:pt>
                <c:pt idx="4125">
                  <c:v>0.25</c:v>
                </c:pt>
                <c:pt idx="4126">
                  <c:v>0.25</c:v>
                </c:pt>
                <c:pt idx="4127">
                  <c:v>0.25</c:v>
                </c:pt>
                <c:pt idx="4128">
                  <c:v>0.25</c:v>
                </c:pt>
                <c:pt idx="4129">
                  <c:v>0.25</c:v>
                </c:pt>
                <c:pt idx="4130">
                  <c:v>0.25</c:v>
                </c:pt>
                <c:pt idx="4131">
                  <c:v>0.25</c:v>
                </c:pt>
                <c:pt idx="4132">
                  <c:v>0.25</c:v>
                </c:pt>
                <c:pt idx="4133">
                  <c:v>0.25</c:v>
                </c:pt>
                <c:pt idx="4134">
                  <c:v>0.25</c:v>
                </c:pt>
                <c:pt idx="4135">
                  <c:v>0.25</c:v>
                </c:pt>
                <c:pt idx="4136">
                  <c:v>0.25</c:v>
                </c:pt>
                <c:pt idx="4137">
                  <c:v>0.25</c:v>
                </c:pt>
                <c:pt idx="4138">
                  <c:v>0.25</c:v>
                </c:pt>
                <c:pt idx="4139">
                  <c:v>0.25</c:v>
                </c:pt>
                <c:pt idx="4140">
                  <c:v>0.25</c:v>
                </c:pt>
                <c:pt idx="4141">
                  <c:v>0.25</c:v>
                </c:pt>
                <c:pt idx="4142">
                  <c:v>0.25</c:v>
                </c:pt>
                <c:pt idx="4143">
                  <c:v>0.25</c:v>
                </c:pt>
                <c:pt idx="4144">
                  <c:v>0.25</c:v>
                </c:pt>
                <c:pt idx="4145">
                  <c:v>0.25</c:v>
                </c:pt>
                <c:pt idx="4146">
                  <c:v>0.25</c:v>
                </c:pt>
                <c:pt idx="4147">
                  <c:v>0.25</c:v>
                </c:pt>
                <c:pt idx="4148">
                  <c:v>0.25</c:v>
                </c:pt>
                <c:pt idx="4149">
                  <c:v>0.25</c:v>
                </c:pt>
                <c:pt idx="4150">
                  <c:v>0.25</c:v>
                </c:pt>
                <c:pt idx="4151">
                  <c:v>0.25</c:v>
                </c:pt>
                <c:pt idx="4152">
                  <c:v>0.25</c:v>
                </c:pt>
                <c:pt idx="4153">
                  <c:v>0.25</c:v>
                </c:pt>
                <c:pt idx="4154">
                  <c:v>0.25</c:v>
                </c:pt>
                <c:pt idx="4155">
                  <c:v>0.25</c:v>
                </c:pt>
                <c:pt idx="4156">
                  <c:v>0.25</c:v>
                </c:pt>
                <c:pt idx="4157">
                  <c:v>0.25</c:v>
                </c:pt>
                <c:pt idx="4158">
                  <c:v>0.25</c:v>
                </c:pt>
                <c:pt idx="4159">
                  <c:v>0.25</c:v>
                </c:pt>
                <c:pt idx="4160">
                  <c:v>0.25</c:v>
                </c:pt>
                <c:pt idx="4161">
                  <c:v>0.25</c:v>
                </c:pt>
                <c:pt idx="4162">
                  <c:v>0.25</c:v>
                </c:pt>
                <c:pt idx="4163">
                  <c:v>0.25</c:v>
                </c:pt>
                <c:pt idx="4164">
                  <c:v>0.25</c:v>
                </c:pt>
                <c:pt idx="4165">
                  <c:v>0.25</c:v>
                </c:pt>
                <c:pt idx="4166">
                  <c:v>0.25</c:v>
                </c:pt>
                <c:pt idx="4167">
                  <c:v>0.25</c:v>
                </c:pt>
                <c:pt idx="4168">
                  <c:v>0.25</c:v>
                </c:pt>
                <c:pt idx="4169">
                  <c:v>0.25</c:v>
                </c:pt>
                <c:pt idx="4170">
                  <c:v>0.25</c:v>
                </c:pt>
                <c:pt idx="4171">
                  <c:v>0.25</c:v>
                </c:pt>
                <c:pt idx="4172">
                  <c:v>0.25</c:v>
                </c:pt>
                <c:pt idx="4173">
                  <c:v>0.25</c:v>
                </c:pt>
                <c:pt idx="4174">
                  <c:v>0.25</c:v>
                </c:pt>
                <c:pt idx="4175">
                  <c:v>0.25</c:v>
                </c:pt>
                <c:pt idx="4176">
                  <c:v>0.25</c:v>
                </c:pt>
                <c:pt idx="4177">
                  <c:v>0.25</c:v>
                </c:pt>
                <c:pt idx="4178">
                  <c:v>0.25</c:v>
                </c:pt>
                <c:pt idx="4179">
                  <c:v>0.25</c:v>
                </c:pt>
                <c:pt idx="4180">
                  <c:v>0.25</c:v>
                </c:pt>
                <c:pt idx="4181">
                  <c:v>0.25</c:v>
                </c:pt>
                <c:pt idx="4182">
                  <c:v>0.25</c:v>
                </c:pt>
                <c:pt idx="4183">
                  <c:v>0.25</c:v>
                </c:pt>
                <c:pt idx="4184">
                  <c:v>0.25</c:v>
                </c:pt>
                <c:pt idx="4185">
                  <c:v>0.25</c:v>
                </c:pt>
                <c:pt idx="4186">
                  <c:v>0.25</c:v>
                </c:pt>
                <c:pt idx="4187">
                  <c:v>0.25</c:v>
                </c:pt>
                <c:pt idx="4188">
                  <c:v>0.25</c:v>
                </c:pt>
                <c:pt idx="4189">
                  <c:v>0.25</c:v>
                </c:pt>
                <c:pt idx="4190">
                  <c:v>0.25</c:v>
                </c:pt>
                <c:pt idx="4191">
                  <c:v>0.25</c:v>
                </c:pt>
                <c:pt idx="4192">
                  <c:v>0.25</c:v>
                </c:pt>
                <c:pt idx="4193">
                  <c:v>0.25</c:v>
                </c:pt>
                <c:pt idx="4194">
                  <c:v>0.25</c:v>
                </c:pt>
                <c:pt idx="4195">
                  <c:v>0.25</c:v>
                </c:pt>
                <c:pt idx="4196">
                  <c:v>0.25</c:v>
                </c:pt>
                <c:pt idx="4197">
                  <c:v>0.25</c:v>
                </c:pt>
                <c:pt idx="4198">
                  <c:v>0.25</c:v>
                </c:pt>
                <c:pt idx="4199">
                  <c:v>0.25</c:v>
                </c:pt>
                <c:pt idx="4200">
                  <c:v>0.25</c:v>
                </c:pt>
                <c:pt idx="4201">
                  <c:v>0.25</c:v>
                </c:pt>
                <c:pt idx="4202">
                  <c:v>0.25</c:v>
                </c:pt>
                <c:pt idx="4203">
                  <c:v>0.25</c:v>
                </c:pt>
                <c:pt idx="4204">
                  <c:v>0.5</c:v>
                </c:pt>
                <c:pt idx="4205">
                  <c:v>0.5</c:v>
                </c:pt>
                <c:pt idx="4206">
                  <c:v>0.5</c:v>
                </c:pt>
                <c:pt idx="4207">
                  <c:v>0.5</c:v>
                </c:pt>
                <c:pt idx="4208">
                  <c:v>0.5</c:v>
                </c:pt>
                <c:pt idx="4209">
                  <c:v>0.5</c:v>
                </c:pt>
                <c:pt idx="4210">
                  <c:v>0.5</c:v>
                </c:pt>
                <c:pt idx="4211">
                  <c:v>0.5</c:v>
                </c:pt>
                <c:pt idx="4212">
                  <c:v>0.5</c:v>
                </c:pt>
                <c:pt idx="4213">
                  <c:v>0.5</c:v>
                </c:pt>
                <c:pt idx="4214">
                  <c:v>0.5</c:v>
                </c:pt>
                <c:pt idx="4215">
                  <c:v>0.5</c:v>
                </c:pt>
                <c:pt idx="4216">
                  <c:v>0.5</c:v>
                </c:pt>
                <c:pt idx="4217">
                  <c:v>0.5</c:v>
                </c:pt>
                <c:pt idx="4218">
                  <c:v>0.5</c:v>
                </c:pt>
                <c:pt idx="4219">
                  <c:v>0.5</c:v>
                </c:pt>
                <c:pt idx="4220">
                  <c:v>0.5</c:v>
                </c:pt>
                <c:pt idx="4221">
                  <c:v>0.5</c:v>
                </c:pt>
                <c:pt idx="4222">
                  <c:v>0.5</c:v>
                </c:pt>
                <c:pt idx="4223">
                  <c:v>0.5</c:v>
                </c:pt>
                <c:pt idx="4224">
                  <c:v>0.5</c:v>
                </c:pt>
                <c:pt idx="4225">
                  <c:v>0.5</c:v>
                </c:pt>
                <c:pt idx="4226">
                  <c:v>0.5</c:v>
                </c:pt>
                <c:pt idx="4227">
                  <c:v>0.5</c:v>
                </c:pt>
                <c:pt idx="4228">
                  <c:v>0.5</c:v>
                </c:pt>
                <c:pt idx="4229">
                  <c:v>0.5</c:v>
                </c:pt>
                <c:pt idx="4230">
                  <c:v>0.5</c:v>
                </c:pt>
                <c:pt idx="4231">
                  <c:v>0.5</c:v>
                </c:pt>
                <c:pt idx="4232">
                  <c:v>0.5</c:v>
                </c:pt>
                <c:pt idx="4233">
                  <c:v>0.5</c:v>
                </c:pt>
                <c:pt idx="4234">
                  <c:v>0.5</c:v>
                </c:pt>
                <c:pt idx="4235">
                  <c:v>0.5</c:v>
                </c:pt>
                <c:pt idx="4236">
                  <c:v>0.5</c:v>
                </c:pt>
                <c:pt idx="4237">
                  <c:v>0.5</c:v>
                </c:pt>
                <c:pt idx="4238">
                  <c:v>0.5</c:v>
                </c:pt>
                <c:pt idx="4239">
                  <c:v>0.5</c:v>
                </c:pt>
                <c:pt idx="4240">
                  <c:v>0.5</c:v>
                </c:pt>
                <c:pt idx="4241">
                  <c:v>0.5</c:v>
                </c:pt>
                <c:pt idx="4242">
                  <c:v>0.5</c:v>
                </c:pt>
                <c:pt idx="4243">
                  <c:v>0.5</c:v>
                </c:pt>
                <c:pt idx="4244">
                  <c:v>0.5</c:v>
                </c:pt>
                <c:pt idx="4245">
                  <c:v>0.5</c:v>
                </c:pt>
                <c:pt idx="4246">
                  <c:v>0.5</c:v>
                </c:pt>
                <c:pt idx="4247">
                  <c:v>0.5</c:v>
                </c:pt>
                <c:pt idx="4248">
                  <c:v>0.5</c:v>
                </c:pt>
                <c:pt idx="4249">
                  <c:v>0.5</c:v>
                </c:pt>
                <c:pt idx="4250">
                  <c:v>0.5</c:v>
                </c:pt>
                <c:pt idx="4251">
                  <c:v>0.5</c:v>
                </c:pt>
                <c:pt idx="4252">
                  <c:v>0.5</c:v>
                </c:pt>
                <c:pt idx="4253">
                  <c:v>0.5</c:v>
                </c:pt>
                <c:pt idx="4254">
                  <c:v>0.5</c:v>
                </c:pt>
                <c:pt idx="4255">
                  <c:v>0.5</c:v>
                </c:pt>
                <c:pt idx="4256">
                  <c:v>0.5</c:v>
                </c:pt>
                <c:pt idx="4257">
                  <c:v>0.5</c:v>
                </c:pt>
                <c:pt idx="4258">
                  <c:v>0.5</c:v>
                </c:pt>
                <c:pt idx="4259">
                  <c:v>0.5</c:v>
                </c:pt>
                <c:pt idx="4260">
                  <c:v>0.5</c:v>
                </c:pt>
                <c:pt idx="4261">
                  <c:v>0.5</c:v>
                </c:pt>
                <c:pt idx="4262">
                  <c:v>0.5</c:v>
                </c:pt>
                <c:pt idx="4263">
                  <c:v>0.5</c:v>
                </c:pt>
                <c:pt idx="4264">
                  <c:v>0.5</c:v>
                </c:pt>
                <c:pt idx="4265">
                  <c:v>0.5</c:v>
                </c:pt>
                <c:pt idx="4266">
                  <c:v>0.5</c:v>
                </c:pt>
                <c:pt idx="4267">
                  <c:v>0.5</c:v>
                </c:pt>
                <c:pt idx="4268">
                  <c:v>0.5</c:v>
                </c:pt>
                <c:pt idx="4269">
                  <c:v>0.5</c:v>
                </c:pt>
                <c:pt idx="4270">
                  <c:v>0.5</c:v>
                </c:pt>
                <c:pt idx="4271">
                  <c:v>0.5</c:v>
                </c:pt>
                <c:pt idx="4272">
                  <c:v>0.5</c:v>
                </c:pt>
                <c:pt idx="4273">
                  <c:v>0.5</c:v>
                </c:pt>
                <c:pt idx="4274">
                  <c:v>0.5</c:v>
                </c:pt>
                <c:pt idx="4275">
                  <c:v>0.5</c:v>
                </c:pt>
                <c:pt idx="4276">
                  <c:v>0.5</c:v>
                </c:pt>
                <c:pt idx="4277">
                  <c:v>0.5</c:v>
                </c:pt>
                <c:pt idx="4278">
                  <c:v>0.5</c:v>
                </c:pt>
                <c:pt idx="4279">
                  <c:v>0.5</c:v>
                </c:pt>
                <c:pt idx="4280">
                  <c:v>0.5</c:v>
                </c:pt>
                <c:pt idx="4281">
                  <c:v>0.5</c:v>
                </c:pt>
                <c:pt idx="4282">
                  <c:v>0.5</c:v>
                </c:pt>
                <c:pt idx="4283">
                  <c:v>0.5</c:v>
                </c:pt>
                <c:pt idx="4284">
                  <c:v>0.5</c:v>
                </c:pt>
                <c:pt idx="4285">
                  <c:v>0.5</c:v>
                </c:pt>
                <c:pt idx="4286">
                  <c:v>0.5</c:v>
                </c:pt>
                <c:pt idx="4287">
                  <c:v>0.5</c:v>
                </c:pt>
                <c:pt idx="4288">
                  <c:v>0.5</c:v>
                </c:pt>
                <c:pt idx="4289">
                  <c:v>0.5</c:v>
                </c:pt>
                <c:pt idx="4290">
                  <c:v>0.5</c:v>
                </c:pt>
                <c:pt idx="4291">
                  <c:v>0.5</c:v>
                </c:pt>
                <c:pt idx="4292">
                  <c:v>0.5</c:v>
                </c:pt>
                <c:pt idx="4293">
                  <c:v>0.5</c:v>
                </c:pt>
                <c:pt idx="4294">
                  <c:v>0.5</c:v>
                </c:pt>
                <c:pt idx="4295">
                  <c:v>0.5</c:v>
                </c:pt>
                <c:pt idx="4296">
                  <c:v>0.5</c:v>
                </c:pt>
                <c:pt idx="4297">
                  <c:v>0.5</c:v>
                </c:pt>
                <c:pt idx="4298">
                  <c:v>0.5</c:v>
                </c:pt>
                <c:pt idx="4299">
                  <c:v>0.5</c:v>
                </c:pt>
                <c:pt idx="4300">
                  <c:v>0.5</c:v>
                </c:pt>
                <c:pt idx="4301">
                  <c:v>0.5</c:v>
                </c:pt>
                <c:pt idx="4302">
                  <c:v>0.5</c:v>
                </c:pt>
                <c:pt idx="4303">
                  <c:v>0.5</c:v>
                </c:pt>
                <c:pt idx="4304">
                  <c:v>0.5</c:v>
                </c:pt>
                <c:pt idx="4305">
                  <c:v>0.5</c:v>
                </c:pt>
                <c:pt idx="4306">
                  <c:v>0.5</c:v>
                </c:pt>
                <c:pt idx="4307">
                  <c:v>0.5</c:v>
                </c:pt>
                <c:pt idx="4308">
                  <c:v>0.5</c:v>
                </c:pt>
                <c:pt idx="4309">
                  <c:v>0.5</c:v>
                </c:pt>
                <c:pt idx="4310">
                  <c:v>0.5</c:v>
                </c:pt>
                <c:pt idx="4311">
                  <c:v>0.5</c:v>
                </c:pt>
                <c:pt idx="4312">
                  <c:v>0.5</c:v>
                </c:pt>
                <c:pt idx="4313">
                  <c:v>0.5</c:v>
                </c:pt>
                <c:pt idx="4314">
                  <c:v>0.5</c:v>
                </c:pt>
                <c:pt idx="4315">
                  <c:v>0.5</c:v>
                </c:pt>
                <c:pt idx="4316">
                  <c:v>0.5</c:v>
                </c:pt>
                <c:pt idx="4317">
                  <c:v>0.5</c:v>
                </c:pt>
                <c:pt idx="4318">
                  <c:v>0.5</c:v>
                </c:pt>
                <c:pt idx="4319">
                  <c:v>0.5</c:v>
                </c:pt>
                <c:pt idx="4320">
                  <c:v>0.5</c:v>
                </c:pt>
                <c:pt idx="4321">
                  <c:v>0.5</c:v>
                </c:pt>
                <c:pt idx="4322">
                  <c:v>0.5</c:v>
                </c:pt>
                <c:pt idx="4323">
                  <c:v>0.5</c:v>
                </c:pt>
                <c:pt idx="4324">
                  <c:v>0.5</c:v>
                </c:pt>
                <c:pt idx="4325">
                  <c:v>0.5</c:v>
                </c:pt>
                <c:pt idx="4326">
                  <c:v>0.5</c:v>
                </c:pt>
                <c:pt idx="4327">
                  <c:v>0.5</c:v>
                </c:pt>
                <c:pt idx="4328">
                  <c:v>0.5</c:v>
                </c:pt>
                <c:pt idx="4329">
                  <c:v>0.5</c:v>
                </c:pt>
                <c:pt idx="4330">
                  <c:v>0.5</c:v>
                </c:pt>
                <c:pt idx="4331">
                  <c:v>0.5</c:v>
                </c:pt>
                <c:pt idx="4332">
                  <c:v>0.5</c:v>
                </c:pt>
                <c:pt idx="4333">
                  <c:v>0.5</c:v>
                </c:pt>
                <c:pt idx="4334">
                  <c:v>0.5</c:v>
                </c:pt>
                <c:pt idx="4335">
                  <c:v>0.5</c:v>
                </c:pt>
                <c:pt idx="4336">
                  <c:v>0.5</c:v>
                </c:pt>
                <c:pt idx="4337">
                  <c:v>0.5</c:v>
                </c:pt>
                <c:pt idx="4338">
                  <c:v>0.5</c:v>
                </c:pt>
                <c:pt idx="4339">
                  <c:v>0.5</c:v>
                </c:pt>
                <c:pt idx="4340">
                  <c:v>0.5</c:v>
                </c:pt>
                <c:pt idx="4341">
                  <c:v>0.5</c:v>
                </c:pt>
                <c:pt idx="4342">
                  <c:v>0.5</c:v>
                </c:pt>
                <c:pt idx="4343">
                  <c:v>0.5</c:v>
                </c:pt>
                <c:pt idx="4344">
                  <c:v>0.5</c:v>
                </c:pt>
                <c:pt idx="4345">
                  <c:v>0.5</c:v>
                </c:pt>
                <c:pt idx="4346">
                  <c:v>0.5</c:v>
                </c:pt>
                <c:pt idx="4347">
                  <c:v>0.5</c:v>
                </c:pt>
                <c:pt idx="4348">
                  <c:v>0.5</c:v>
                </c:pt>
                <c:pt idx="4349">
                  <c:v>0.5</c:v>
                </c:pt>
                <c:pt idx="4350">
                  <c:v>0.5</c:v>
                </c:pt>
                <c:pt idx="4351">
                  <c:v>0.5</c:v>
                </c:pt>
                <c:pt idx="4352">
                  <c:v>0.5</c:v>
                </c:pt>
                <c:pt idx="4353">
                  <c:v>0.5</c:v>
                </c:pt>
                <c:pt idx="4354">
                  <c:v>0.5</c:v>
                </c:pt>
                <c:pt idx="4355">
                  <c:v>0.5</c:v>
                </c:pt>
                <c:pt idx="4356">
                  <c:v>0.5</c:v>
                </c:pt>
                <c:pt idx="4357">
                  <c:v>0.5</c:v>
                </c:pt>
                <c:pt idx="4358">
                  <c:v>0.5</c:v>
                </c:pt>
                <c:pt idx="4359">
                  <c:v>0.5</c:v>
                </c:pt>
                <c:pt idx="4360">
                  <c:v>0.5</c:v>
                </c:pt>
                <c:pt idx="4361">
                  <c:v>0.5</c:v>
                </c:pt>
                <c:pt idx="4362">
                  <c:v>0.5</c:v>
                </c:pt>
                <c:pt idx="4363">
                  <c:v>0.5</c:v>
                </c:pt>
                <c:pt idx="4364">
                  <c:v>0.5</c:v>
                </c:pt>
                <c:pt idx="4365">
                  <c:v>0.5</c:v>
                </c:pt>
                <c:pt idx="4366">
                  <c:v>0.5</c:v>
                </c:pt>
                <c:pt idx="4367">
                  <c:v>0.5</c:v>
                </c:pt>
                <c:pt idx="4368">
                  <c:v>0.5</c:v>
                </c:pt>
                <c:pt idx="4369">
                  <c:v>0.5</c:v>
                </c:pt>
                <c:pt idx="4370">
                  <c:v>0.5</c:v>
                </c:pt>
                <c:pt idx="4371">
                  <c:v>0.5</c:v>
                </c:pt>
                <c:pt idx="4372">
                  <c:v>0.5</c:v>
                </c:pt>
                <c:pt idx="4373">
                  <c:v>0.5</c:v>
                </c:pt>
                <c:pt idx="4374">
                  <c:v>0.5</c:v>
                </c:pt>
                <c:pt idx="4375">
                  <c:v>0.5</c:v>
                </c:pt>
                <c:pt idx="4376">
                  <c:v>0.5</c:v>
                </c:pt>
                <c:pt idx="4377">
                  <c:v>0.5</c:v>
                </c:pt>
                <c:pt idx="4378">
                  <c:v>0.5</c:v>
                </c:pt>
                <c:pt idx="4379">
                  <c:v>0.5</c:v>
                </c:pt>
                <c:pt idx="4380">
                  <c:v>0.5</c:v>
                </c:pt>
                <c:pt idx="4381">
                  <c:v>0.5</c:v>
                </c:pt>
                <c:pt idx="4382">
                  <c:v>0.5</c:v>
                </c:pt>
                <c:pt idx="4383">
                  <c:v>0.5</c:v>
                </c:pt>
                <c:pt idx="4384">
                  <c:v>0.5</c:v>
                </c:pt>
                <c:pt idx="4385">
                  <c:v>0.75</c:v>
                </c:pt>
                <c:pt idx="4386">
                  <c:v>0.75</c:v>
                </c:pt>
                <c:pt idx="4387">
                  <c:v>0.75</c:v>
                </c:pt>
                <c:pt idx="4388">
                  <c:v>0.75</c:v>
                </c:pt>
                <c:pt idx="4389">
                  <c:v>0.75</c:v>
                </c:pt>
                <c:pt idx="4390">
                  <c:v>0.75</c:v>
                </c:pt>
                <c:pt idx="4391">
                  <c:v>0.75</c:v>
                </c:pt>
                <c:pt idx="4392">
                  <c:v>0.75</c:v>
                </c:pt>
                <c:pt idx="4393">
                  <c:v>0.75</c:v>
                </c:pt>
                <c:pt idx="4394">
                  <c:v>0.75</c:v>
                </c:pt>
                <c:pt idx="4395">
                  <c:v>0.75</c:v>
                </c:pt>
                <c:pt idx="4396">
                  <c:v>0.75</c:v>
                </c:pt>
                <c:pt idx="4397">
                  <c:v>0.75</c:v>
                </c:pt>
                <c:pt idx="4398">
                  <c:v>0.75</c:v>
                </c:pt>
                <c:pt idx="4399">
                  <c:v>0.75</c:v>
                </c:pt>
                <c:pt idx="4400">
                  <c:v>0.75</c:v>
                </c:pt>
                <c:pt idx="4401">
                  <c:v>0.75</c:v>
                </c:pt>
                <c:pt idx="4402">
                  <c:v>0.75</c:v>
                </c:pt>
                <c:pt idx="4403">
                  <c:v>0.75</c:v>
                </c:pt>
                <c:pt idx="4404">
                  <c:v>0.75</c:v>
                </c:pt>
                <c:pt idx="4405">
                  <c:v>0.75</c:v>
                </c:pt>
                <c:pt idx="4406">
                  <c:v>0.75</c:v>
                </c:pt>
                <c:pt idx="4407">
                  <c:v>0.75</c:v>
                </c:pt>
                <c:pt idx="4408">
                  <c:v>0.75</c:v>
                </c:pt>
                <c:pt idx="4409">
                  <c:v>0.75</c:v>
                </c:pt>
                <c:pt idx="4410">
                  <c:v>0.75</c:v>
                </c:pt>
                <c:pt idx="4411">
                  <c:v>0.75</c:v>
                </c:pt>
                <c:pt idx="4412">
                  <c:v>0.75</c:v>
                </c:pt>
                <c:pt idx="4413">
                  <c:v>0.75</c:v>
                </c:pt>
                <c:pt idx="4414">
                  <c:v>0.75</c:v>
                </c:pt>
                <c:pt idx="4415">
                  <c:v>0.75</c:v>
                </c:pt>
                <c:pt idx="4416">
                  <c:v>0.75</c:v>
                </c:pt>
                <c:pt idx="4417">
                  <c:v>0.75</c:v>
                </c:pt>
                <c:pt idx="4418">
                  <c:v>0.75</c:v>
                </c:pt>
                <c:pt idx="4419">
                  <c:v>0.75</c:v>
                </c:pt>
                <c:pt idx="4420">
                  <c:v>0.75</c:v>
                </c:pt>
                <c:pt idx="4421">
                  <c:v>0.75</c:v>
                </c:pt>
                <c:pt idx="4422">
                  <c:v>0.75</c:v>
                </c:pt>
                <c:pt idx="4423">
                  <c:v>0.75</c:v>
                </c:pt>
                <c:pt idx="4424">
                  <c:v>0.75</c:v>
                </c:pt>
                <c:pt idx="4425">
                  <c:v>0.75</c:v>
                </c:pt>
                <c:pt idx="4426">
                  <c:v>0.75</c:v>
                </c:pt>
                <c:pt idx="4427">
                  <c:v>0.75</c:v>
                </c:pt>
                <c:pt idx="4428">
                  <c:v>0.75</c:v>
                </c:pt>
                <c:pt idx="4429">
                  <c:v>0.75</c:v>
                </c:pt>
                <c:pt idx="4430">
                  <c:v>0.75</c:v>
                </c:pt>
                <c:pt idx="4431">
                  <c:v>0.75</c:v>
                </c:pt>
                <c:pt idx="4432">
                  <c:v>0.75</c:v>
                </c:pt>
                <c:pt idx="4433">
                  <c:v>0.75</c:v>
                </c:pt>
                <c:pt idx="4434">
                  <c:v>0.75</c:v>
                </c:pt>
                <c:pt idx="4435">
                  <c:v>0.75</c:v>
                </c:pt>
                <c:pt idx="4436">
                  <c:v>0.75</c:v>
                </c:pt>
                <c:pt idx="4437">
                  <c:v>0.75</c:v>
                </c:pt>
                <c:pt idx="4438">
                  <c:v>0.75</c:v>
                </c:pt>
                <c:pt idx="4439">
                  <c:v>0.75</c:v>
                </c:pt>
                <c:pt idx="4440">
                  <c:v>0.75</c:v>
                </c:pt>
                <c:pt idx="4441">
                  <c:v>0.75</c:v>
                </c:pt>
                <c:pt idx="4442">
                  <c:v>0.75</c:v>
                </c:pt>
                <c:pt idx="4443">
                  <c:v>0.75</c:v>
                </c:pt>
                <c:pt idx="4444">
                  <c:v>0.75</c:v>
                </c:pt>
                <c:pt idx="4445">
                  <c:v>0.75</c:v>
                </c:pt>
                <c:pt idx="4446">
                  <c:v>0.75</c:v>
                </c:pt>
                <c:pt idx="4447">
                  <c:v>0.75</c:v>
                </c:pt>
                <c:pt idx="4448">
                  <c:v>0.75</c:v>
                </c:pt>
                <c:pt idx="4449">
                  <c:v>0.75</c:v>
                </c:pt>
                <c:pt idx="4450">
                  <c:v>0.75</c:v>
                </c:pt>
                <c:pt idx="4451">
                  <c:v>0.75</c:v>
                </c:pt>
                <c:pt idx="4452">
                  <c:v>0.75</c:v>
                </c:pt>
                <c:pt idx="4453">
                  <c:v>0.75</c:v>
                </c:pt>
                <c:pt idx="4454">
                  <c:v>0.75</c:v>
                </c:pt>
                <c:pt idx="4455">
                  <c:v>0.75</c:v>
                </c:pt>
                <c:pt idx="4456">
                  <c:v>0.75</c:v>
                </c:pt>
                <c:pt idx="4457">
                  <c:v>0.75</c:v>
                </c:pt>
                <c:pt idx="4458">
                  <c:v>0.75</c:v>
                </c:pt>
                <c:pt idx="4459">
                  <c:v>0.75</c:v>
                </c:pt>
                <c:pt idx="4460">
                  <c:v>0.75</c:v>
                </c:pt>
                <c:pt idx="4461">
                  <c:v>0.75</c:v>
                </c:pt>
                <c:pt idx="4462">
                  <c:v>0.75</c:v>
                </c:pt>
                <c:pt idx="4463">
                  <c:v>0.75</c:v>
                </c:pt>
                <c:pt idx="4464">
                  <c:v>0.75</c:v>
                </c:pt>
                <c:pt idx="4465">
                  <c:v>0.75</c:v>
                </c:pt>
                <c:pt idx="4466">
                  <c:v>0.75</c:v>
                </c:pt>
                <c:pt idx="4467">
                  <c:v>0.75</c:v>
                </c:pt>
                <c:pt idx="4468">
                  <c:v>0.75</c:v>
                </c:pt>
                <c:pt idx="4469">
                  <c:v>0.75</c:v>
                </c:pt>
                <c:pt idx="4470">
                  <c:v>0.75</c:v>
                </c:pt>
                <c:pt idx="4471">
                  <c:v>0.75</c:v>
                </c:pt>
                <c:pt idx="4472">
                  <c:v>0.75</c:v>
                </c:pt>
                <c:pt idx="4473">
                  <c:v>0.75</c:v>
                </c:pt>
                <c:pt idx="4474">
                  <c:v>0.75</c:v>
                </c:pt>
                <c:pt idx="4475">
                  <c:v>0.75</c:v>
                </c:pt>
                <c:pt idx="4476">
                  <c:v>0.75</c:v>
                </c:pt>
                <c:pt idx="4477">
                  <c:v>0.75</c:v>
                </c:pt>
                <c:pt idx="4478">
                  <c:v>0.75</c:v>
                </c:pt>
                <c:pt idx="4479">
                  <c:v>0.75</c:v>
                </c:pt>
                <c:pt idx="4480">
                  <c:v>0.75</c:v>
                </c:pt>
                <c:pt idx="4481">
                  <c:v>0.75</c:v>
                </c:pt>
                <c:pt idx="4482">
                  <c:v>0.75</c:v>
                </c:pt>
                <c:pt idx="4483">
                  <c:v>0.75</c:v>
                </c:pt>
                <c:pt idx="4484">
                  <c:v>0.75</c:v>
                </c:pt>
                <c:pt idx="4485">
                  <c:v>0.75</c:v>
                </c:pt>
                <c:pt idx="4486">
                  <c:v>0.75</c:v>
                </c:pt>
                <c:pt idx="4487">
                  <c:v>0.75</c:v>
                </c:pt>
                <c:pt idx="4488">
                  <c:v>0.75</c:v>
                </c:pt>
                <c:pt idx="4489">
                  <c:v>0.75</c:v>
                </c:pt>
                <c:pt idx="4490">
                  <c:v>0.75</c:v>
                </c:pt>
                <c:pt idx="4491">
                  <c:v>0.75</c:v>
                </c:pt>
                <c:pt idx="4492">
                  <c:v>0.75</c:v>
                </c:pt>
                <c:pt idx="4493">
                  <c:v>0.75</c:v>
                </c:pt>
                <c:pt idx="4494">
                  <c:v>0.75</c:v>
                </c:pt>
                <c:pt idx="4495">
                  <c:v>0.75</c:v>
                </c:pt>
                <c:pt idx="4496">
                  <c:v>0.75</c:v>
                </c:pt>
                <c:pt idx="4497">
                  <c:v>0.75</c:v>
                </c:pt>
                <c:pt idx="4498">
                  <c:v>0.75</c:v>
                </c:pt>
                <c:pt idx="4499">
                  <c:v>0.75</c:v>
                </c:pt>
                <c:pt idx="4500">
                  <c:v>0.75</c:v>
                </c:pt>
                <c:pt idx="4501">
                  <c:v>0.75</c:v>
                </c:pt>
                <c:pt idx="4502">
                  <c:v>0.75</c:v>
                </c:pt>
                <c:pt idx="4503">
                  <c:v>0.75</c:v>
                </c:pt>
                <c:pt idx="4504">
                  <c:v>0.75</c:v>
                </c:pt>
                <c:pt idx="4505">
                  <c:v>0.75</c:v>
                </c:pt>
                <c:pt idx="4506">
                  <c:v>0.75</c:v>
                </c:pt>
                <c:pt idx="4507">
                  <c:v>0.75</c:v>
                </c:pt>
                <c:pt idx="4508">
                  <c:v>1</c:v>
                </c:pt>
                <c:pt idx="4509">
                  <c:v>1</c:v>
                </c:pt>
                <c:pt idx="4510">
                  <c:v>1</c:v>
                </c:pt>
                <c:pt idx="4511">
                  <c:v>1</c:v>
                </c:pt>
                <c:pt idx="4512">
                  <c:v>1</c:v>
                </c:pt>
                <c:pt idx="4513">
                  <c:v>1</c:v>
                </c:pt>
                <c:pt idx="4514">
                  <c:v>1</c:v>
                </c:pt>
                <c:pt idx="4515">
                  <c:v>1</c:v>
                </c:pt>
                <c:pt idx="4516">
                  <c:v>1</c:v>
                </c:pt>
                <c:pt idx="4517">
                  <c:v>1</c:v>
                </c:pt>
                <c:pt idx="4518">
                  <c:v>1</c:v>
                </c:pt>
                <c:pt idx="4519">
                  <c:v>1</c:v>
                </c:pt>
                <c:pt idx="4520">
                  <c:v>1</c:v>
                </c:pt>
                <c:pt idx="4521">
                  <c:v>1</c:v>
                </c:pt>
                <c:pt idx="4522">
                  <c:v>1</c:v>
                </c:pt>
                <c:pt idx="4523">
                  <c:v>1</c:v>
                </c:pt>
                <c:pt idx="4524">
                  <c:v>1</c:v>
                </c:pt>
                <c:pt idx="4525">
                  <c:v>1</c:v>
                </c:pt>
                <c:pt idx="4526">
                  <c:v>1</c:v>
                </c:pt>
                <c:pt idx="4527">
                  <c:v>1</c:v>
                </c:pt>
                <c:pt idx="4528">
                  <c:v>1</c:v>
                </c:pt>
                <c:pt idx="4529">
                  <c:v>1</c:v>
                </c:pt>
                <c:pt idx="4530">
                  <c:v>1</c:v>
                </c:pt>
                <c:pt idx="4531">
                  <c:v>1</c:v>
                </c:pt>
                <c:pt idx="4532">
                  <c:v>1</c:v>
                </c:pt>
                <c:pt idx="4533">
                  <c:v>1</c:v>
                </c:pt>
                <c:pt idx="4534">
                  <c:v>1</c:v>
                </c:pt>
                <c:pt idx="4535">
                  <c:v>1</c:v>
                </c:pt>
                <c:pt idx="4536">
                  <c:v>1</c:v>
                </c:pt>
                <c:pt idx="4537">
                  <c:v>1</c:v>
                </c:pt>
                <c:pt idx="4538">
                  <c:v>1</c:v>
                </c:pt>
                <c:pt idx="4539">
                  <c:v>1</c:v>
                </c:pt>
                <c:pt idx="4540">
                  <c:v>1</c:v>
                </c:pt>
                <c:pt idx="4541">
                  <c:v>1</c:v>
                </c:pt>
                <c:pt idx="4542">
                  <c:v>1</c:v>
                </c:pt>
                <c:pt idx="4543">
                  <c:v>1</c:v>
                </c:pt>
                <c:pt idx="4544">
                  <c:v>1</c:v>
                </c:pt>
                <c:pt idx="4545">
                  <c:v>1</c:v>
                </c:pt>
                <c:pt idx="4546">
                  <c:v>1</c:v>
                </c:pt>
                <c:pt idx="4547">
                  <c:v>1</c:v>
                </c:pt>
                <c:pt idx="4548">
                  <c:v>1</c:v>
                </c:pt>
                <c:pt idx="4549">
                  <c:v>1</c:v>
                </c:pt>
                <c:pt idx="4550">
                  <c:v>1</c:v>
                </c:pt>
                <c:pt idx="4551">
                  <c:v>1</c:v>
                </c:pt>
                <c:pt idx="4552">
                  <c:v>1</c:v>
                </c:pt>
                <c:pt idx="4553">
                  <c:v>1</c:v>
                </c:pt>
                <c:pt idx="4554">
                  <c:v>1</c:v>
                </c:pt>
                <c:pt idx="4555">
                  <c:v>1</c:v>
                </c:pt>
                <c:pt idx="4556">
                  <c:v>1</c:v>
                </c:pt>
                <c:pt idx="4557">
                  <c:v>1</c:v>
                </c:pt>
                <c:pt idx="4558">
                  <c:v>1</c:v>
                </c:pt>
                <c:pt idx="4559">
                  <c:v>1</c:v>
                </c:pt>
                <c:pt idx="4560">
                  <c:v>1</c:v>
                </c:pt>
                <c:pt idx="4561">
                  <c:v>1</c:v>
                </c:pt>
                <c:pt idx="4562">
                  <c:v>1</c:v>
                </c:pt>
                <c:pt idx="4563">
                  <c:v>1</c:v>
                </c:pt>
                <c:pt idx="4564">
                  <c:v>1</c:v>
                </c:pt>
                <c:pt idx="4565">
                  <c:v>1</c:v>
                </c:pt>
                <c:pt idx="4566">
                  <c:v>1</c:v>
                </c:pt>
                <c:pt idx="4567">
                  <c:v>1</c:v>
                </c:pt>
                <c:pt idx="4568">
                  <c:v>1</c:v>
                </c:pt>
                <c:pt idx="4569">
                  <c:v>1</c:v>
                </c:pt>
                <c:pt idx="4570">
                  <c:v>1</c:v>
                </c:pt>
                <c:pt idx="4571">
                  <c:v>1</c:v>
                </c:pt>
                <c:pt idx="4572">
                  <c:v>1</c:v>
                </c:pt>
                <c:pt idx="4573">
                  <c:v>1</c:v>
                </c:pt>
                <c:pt idx="4574">
                  <c:v>1</c:v>
                </c:pt>
                <c:pt idx="4575">
                  <c:v>1</c:v>
                </c:pt>
                <c:pt idx="4576">
                  <c:v>1</c:v>
                </c:pt>
                <c:pt idx="4577">
                  <c:v>1</c:v>
                </c:pt>
                <c:pt idx="4578">
                  <c:v>1</c:v>
                </c:pt>
                <c:pt idx="4579">
                  <c:v>1</c:v>
                </c:pt>
                <c:pt idx="4580">
                  <c:v>1</c:v>
                </c:pt>
                <c:pt idx="4581">
                  <c:v>1</c:v>
                </c:pt>
                <c:pt idx="4582">
                  <c:v>1</c:v>
                </c:pt>
                <c:pt idx="4583">
                  <c:v>1</c:v>
                </c:pt>
                <c:pt idx="4584">
                  <c:v>1</c:v>
                </c:pt>
                <c:pt idx="4585">
                  <c:v>1</c:v>
                </c:pt>
                <c:pt idx="4586">
                  <c:v>1</c:v>
                </c:pt>
                <c:pt idx="4587">
                  <c:v>1</c:v>
                </c:pt>
                <c:pt idx="4588">
                  <c:v>1</c:v>
                </c:pt>
                <c:pt idx="4589">
                  <c:v>1</c:v>
                </c:pt>
                <c:pt idx="4590">
                  <c:v>1</c:v>
                </c:pt>
                <c:pt idx="4591">
                  <c:v>1</c:v>
                </c:pt>
                <c:pt idx="4592">
                  <c:v>1</c:v>
                </c:pt>
                <c:pt idx="4593">
                  <c:v>1</c:v>
                </c:pt>
                <c:pt idx="4594">
                  <c:v>1</c:v>
                </c:pt>
                <c:pt idx="4595">
                  <c:v>1</c:v>
                </c:pt>
                <c:pt idx="4596">
                  <c:v>1</c:v>
                </c:pt>
                <c:pt idx="4597">
                  <c:v>1</c:v>
                </c:pt>
                <c:pt idx="4598">
                  <c:v>1</c:v>
                </c:pt>
                <c:pt idx="4599">
                  <c:v>1</c:v>
                </c:pt>
                <c:pt idx="4600">
                  <c:v>1</c:v>
                </c:pt>
                <c:pt idx="4601">
                  <c:v>1</c:v>
                </c:pt>
                <c:pt idx="4602">
                  <c:v>1</c:v>
                </c:pt>
                <c:pt idx="4603">
                  <c:v>1</c:v>
                </c:pt>
                <c:pt idx="4604">
                  <c:v>1</c:v>
                </c:pt>
                <c:pt idx="4605">
                  <c:v>1</c:v>
                </c:pt>
                <c:pt idx="4606">
                  <c:v>1</c:v>
                </c:pt>
                <c:pt idx="4607">
                  <c:v>1</c:v>
                </c:pt>
                <c:pt idx="4608">
                  <c:v>1</c:v>
                </c:pt>
                <c:pt idx="4609">
                  <c:v>1</c:v>
                </c:pt>
                <c:pt idx="4610">
                  <c:v>1</c:v>
                </c:pt>
                <c:pt idx="4611">
                  <c:v>1</c:v>
                </c:pt>
                <c:pt idx="4612">
                  <c:v>1</c:v>
                </c:pt>
                <c:pt idx="4613">
                  <c:v>1</c:v>
                </c:pt>
                <c:pt idx="4614">
                  <c:v>1</c:v>
                </c:pt>
                <c:pt idx="4615">
                  <c:v>1</c:v>
                </c:pt>
                <c:pt idx="4616">
                  <c:v>1</c:v>
                </c:pt>
                <c:pt idx="4617">
                  <c:v>1</c:v>
                </c:pt>
                <c:pt idx="4618">
                  <c:v>1</c:v>
                </c:pt>
                <c:pt idx="4619">
                  <c:v>1</c:v>
                </c:pt>
                <c:pt idx="4620">
                  <c:v>1</c:v>
                </c:pt>
                <c:pt idx="4621">
                  <c:v>1</c:v>
                </c:pt>
                <c:pt idx="4622">
                  <c:v>1</c:v>
                </c:pt>
                <c:pt idx="4623">
                  <c:v>1</c:v>
                </c:pt>
                <c:pt idx="4624">
                  <c:v>1</c:v>
                </c:pt>
                <c:pt idx="4625">
                  <c:v>1</c:v>
                </c:pt>
                <c:pt idx="4626">
                  <c:v>1</c:v>
                </c:pt>
                <c:pt idx="4627">
                  <c:v>1</c:v>
                </c:pt>
                <c:pt idx="4628">
                  <c:v>1</c:v>
                </c:pt>
                <c:pt idx="4629">
                  <c:v>1</c:v>
                </c:pt>
                <c:pt idx="4630">
                  <c:v>1</c:v>
                </c:pt>
                <c:pt idx="4631">
                  <c:v>1</c:v>
                </c:pt>
                <c:pt idx="4632">
                  <c:v>1</c:v>
                </c:pt>
                <c:pt idx="4633">
                  <c:v>1</c:v>
                </c:pt>
                <c:pt idx="4634">
                  <c:v>1</c:v>
                </c:pt>
                <c:pt idx="4635">
                  <c:v>1</c:v>
                </c:pt>
                <c:pt idx="4636">
                  <c:v>1</c:v>
                </c:pt>
                <c:pt idx="4637">
                  <c:v>1</c:v>
                </c:pt>
                <c:pt idx="4638">
                  <c:v>1</c:v>
                </c:pt>
                <c:pt idx="4639">
                  <c:v>1</c:v>
                </c:pt>
                <c:pt idx="4640">
                  <c:v>1</c:v>
                </c:pt>
                <c:pt idx="4641">
                  <c:v>1</c:v>
                </c:pt>
                <c:pt idx="4642">
                  <c:v>1</c:v>
                </c:pt>
                <c:pt idx="4643">
                  <c:v>1</c:v>
                </c:pt>
                <c:pt idx="4644">
                  <c:v>1</c:v>
                </c:pt>
                <c:pt idx="4645">
                  <c:v>1</c:v>
                </c:pt>
                <c:pt idx="4646">
                  <c:v>1</c:v>
                </c:pt>
                <c:pt idx="4647">
                  <c:v>1</c:v>
                </c:pt>
                <c:pt idx="4648">
                  <c:v>1</c:v>
                </c:pt>
                <c:pt idx="4649">
                  <c:v>1</c:v>
                </c:pt>
                <c:pt idx="4650">
                  <c:v>1</c:v>
                </c:pt>
                <c:pt idx="4651">
                  <c:v>1</c:v>
                </c:pt>
                <c:pt idx="4652">
                  <c:v>1</c:v>
                </c:pt>
                <c:pt idx="4653">
                  <c:v>1</c:v>
                </c:pt>
                <c:pt idx="4654">
                  <c:v>1</c:v>
                </c:pt>
                <c:pt idx="4655">
                  <c:v>1</c:v>
                </c:pt>
                <c:pt idx="4656">
                  <c:v>1</c:v>
                </c:pt>
                <c:pt idx="4657">
                  <c:v>1</c:v>
                </c:pt>
                <c:pt idx="4658">
                  <c:v>1</c:v>
                </c:pt>
                <c:pt idx="4659">
                  <c:v>1</c:v>
                </c:pt>
                <c:pt idx="4660">
                  <c:v>1</c:v>
                </c:pt>
                <c:pt idx="4661">
                  <c:v>1</c:v>
                </c:pt>
                <c:pt idx="4662">
                  <c:v>1.25</c:v>
                </c:pt>
                <c:pt idx="4663">
                  <c:v>1.25</c:v>
                </c:pt>
                <c:pt idx="4664">
                  <c:v>1.25</c:v>
                </c:pt>
                <c:pt idx="4665">
                  <c:v>1.25</c:v>
                </c:pt>
                <c:pt idx="4666">
                  <c:v>1.25</c:v>
                </c:pt>
                <c:pt idx="4667">
                  <c:v>1.25</c:v>
                </c:pt>
                <c:pt idx="4668">
                  <c:v>1.25</c:v>
                </c:pt>
                <c:pt idx="4669">
                  <c:v>1.25</c:v>
                </c:pt>
                <c:pt idx="4670">
                  <c:v>1.25</c:v>
                </c:pt>
                <c:pt idx="4671">
                  <c:v>1.25</c:v>
                </c:pt>
                <c:pt idx="4672">
                  <c:v>1.25</c:v>
                </c:pt>
                <c:pt idx="4673">
                  <c:v>1.25</c:v>
                </c:pt>
                <c:pt idx="4674">
                  <c:v>1.25</c:v>
                </c:pt>
                <c:pt idx="4675">
                  <c:v>1.25</c:v>
                </c:pt>
                <c:pt idx="4676">
                  <c:v>1.25</c:v>
                </c:pt>
                <c:pt idx="4677">
                  <c:v>1.25</c:v>
                </c:pt>
                <c:pt idx="4678">
                  <c:v>1.25</c:v>
                </c:pt>
                <c:pt idx="4679">
                  <c:v>1.25</c:v>
                </c:pt>
                <c:pt idx="4680">
                  <c:v>1.25</c:v>
                </c:pt>
                <c:pt idx="4681">
                  <c:v>1.25</c:v>
                </c:pt>
                <c:pt idx="4682">
                  <c:v>1.25</c:v>
                </c:pt>
                <c:pt idx="4683">
                  <c:v>1.25</c:v>
                </c:pt>
                <c:pt idx="4684">
                  <c:v>1.25</c:v>
                </c:pt>
                <c:pt idx="4685">
                  <c:v>1.25</c:v>
                </c:pt>
                <c:pt idx="4686">
                  <c:v>1.25</c:v>
                </c:pt>
                <c:pt idx="4687">
                  <c:v>1.25</c:v>
                </c:pt>
                <c:pt idx="4688">
                  <c:v>1.25</c:v>
                </c:pt>
                <c:pt idx="4689">
                  <c:v>1.25</c:v>
                </c:pt>
                <c:pt idx="4690">
                  <c:v>1.25</c:v>
                </c:pt>
                <c:pt idx="4691">
                  <c:v>1.25</c:v>
                </c:pt>
                <c:pt idx="4692">
                  <c:v>1.25</c:v>
                </c:pt>
                <c:pt idx="4693">
                  <c:v>1.25</c:v>
                </c:pt>
                <c:pt idx="4694">
                  <c:v>1.25</c:v>
                </c:pt>
                <c:pt idx="4695">
                  <c:v>1.25</c:v>
                </c:pt>
                <c:pt idx="4696">
                  <c:v>1.25</c:v>
                </c:pt>
                <c:pt idx="4697">
                  <c:v>1.25</c:v>
                </c:pt>
                <c:pt idx="4698">
                  <c:v>1.25</c:v>
                </c:pt>
                <c:pt idx="4699">
                  <c:v>1.25</c:v>
                </c:pt>
                <c:pt idx="4700">
                  <c:v>1.25</c:v>
                </c:pt>
                <c:pt idx="4701">
                  <c:v>1.25</c:v>
                </c:pt>
                <c:pt idx="4702">
                  <c:v>1.25</c:v>
                </c:pt>
                <c:pt idx="4703">
                  <c:v>1.25</c:v>
                </c:pt>
                <c:pt idx="4704">
                  <c:v>1.25</c:v>
                </c:pt>
                <c:pt idx="4705">
                  <c:v>1.25</c:v>
                </c:pt>
                <c:pt idx="4706">
                  <c:v>1.25</c:v>
                </c:pt>
                <c:pt idx="4707">
                  <c:v>1.25</c:v>
                </c:pt>
                <c:pt idx="4708">
                  <c:v>1.25</c:v>
                </c:pt>
                <c:pt idx="4709">
                  <c:v>1.25</c:v>
                </c:pt>
                <c:pt idx="4710">
                  <c:v>1.25</c:v>
                </c:pt>
                <c:pt idx="4711">
                  <c:v>1.25</c:v>
                </c:pt>
                <c:pt idx="4712">
                  <c:v>1.25</c:v>
                </c:pt>
                <c:pt idx="4713">
                  <c:v>1.25</c:v>
                </c:pt>
                <c:pt idx="4714">
                  <c:v>1.25</c:v>
                </c:pt>
                <c:pt idx="4715">
                  <c:v>1.25</c:v>
                </c:pt>
                <c:pt idx="4716">
                  <c:v>1.25</c:v>
                </c:pt>
                <c:pt idx="4717">
                  <c:v>1.25</c:v>
                </c:pt>
                <c:pt idx="4718">
                  <c:v>1.25</c:v>
                </c:pt>
                <c:pt idx="4719">
                  <c:v>1.25</c:v>
                </c:pt>
                <c:pt idx="4720">
                  <c:v>1.25</c:v>
                </c:pt>
                <c:pt idx="4721">
                  <c:v>1.25</c:v>
                </c:pt>
                <c:pt idx="4722">
                  <c:v>1.25</c:v>
                </c:pt>
                <c:pt idx="4723">
                  <c:v>1.25</c:v>
                </c:pt>
                <c:pt idx="4724">
                  <c:v>1.25</c:v>
                </c:pt>
                <c:pt idx="4725">
                  <c:v>1.25</c:v>
                </c:pt>
                <c:pt idx="4726">
                  <c:v>1.25</c:v>
                </c:pt>
                <c:pt idx="4727">
                  <c:v>1.25</c:v>
                </c:pt>
                <c:pt idx="4728">
                  <c:v>1.25</c:v>
                </c:pt>
                <c:pt idx="4729">
                  <c:v>1.25</c:v>
                </c:pt>
                <c:pt idx="4730">
                  <c:v>1.25</c:v>
                </c:pt>
                <c:pt idx="4731">
                  <c:v>1.25</c:v>
                </c:pt>
                <c:pt idx="4732">
                  <c:v>1.25</c:v>
                </c:pt>
                <c:pt idx="4733">
                  <c:v>1.25</c:v>
                </c:pt>
                <c:pt idx="4734">
                  <c:v>1.25</c:v>
                </c:pt>
                <c:pt idx="4735">
                  <c:v>1.25</c:v>
                </c:pt>
                <c:pt idx="4736">
                  <c:v>1.25</c:v>
                </c:pt>
                <c:pt idx="4737">
                  <c:v>1.25</c:v>
                </c:pt>
                <c:pt idx="4738">
                  <c:v>1.25</c:v>
                </c:pt>
                <c:pt idx="4739">
                  <c:v>1.25</c:v>
                </c:pt>
                <c:pt idx="4740">
                  <c:v>1.25</c:v>
                </c:pt>
                <c:pt idx="4741">
                  <c:v>1.25</c:v>
                </c:pt>
                <c:pt idx="4742">
                  <c:v>1.25</c:v>
                </c:pt>
                <c:pt idx="4743">
                  <c:v>1.25</c:v>
                </c:pt>
                <c:pt idx="4744">
                  <c:v>1.25</c:v>
                </c:pt>
                <c:pt idx="4745">
                  <c:v>1.25</c:v>
                </c:pt>
                <c:pt idx="4746">
                  <c:v>1.25</c:v>
                </c:pt>
                <c:pt idx="4747">
                  <c:v>1.25</c:v>
                </c:pt>
                <c:pt idx="4748">
                  <c:v>1.25</c:v>
                </c:pt>
                <c:pt idx="4749">
                  <c:v>1.25</c:v>
                </c:pt>
                <c:pt idx="4750">
                  <c:v>1.25</c:v>
                </c:pt>
                <c:pt idx="4751">
                  <c:v>1.25</c:v>
                </c:pt>
                <c:pt idx="4752">
                  <c:v>1.25</c:v>
                </c:pt>
                <c:pt idx="4753">
                  <c:v>1.25</c:v>
                </c:pt>
                <c:pt idx="4754">
                  <c:v>1.25</c:v>
                </c:pt>
                <c:pt idx="4755">
                  <c:v>1.25</c:v>
                </c:pt>
                <c:pt idx="4756">
                  <c:v>1.25</c:v>
                </c:pt>
                <c:pt idx="4757">
                  <c:v>1.25</c:v>
                </c:pt>
                <c:pt idx="4758">
                  <c:v>1.25</c:v>
                </c:pt>
                <c:pt idx="4759">
                  <c:v>1.25</c:v>
                </c:pt>
                <c:pt idx="4760">
                  <c:v>1.25</c:v>
                </c:pt>
                <c:pt idx="4761">
                  <c:v>1.25</c:v>
                </c:pt>
                <c:pt idx="4762">
                  <c:v>1.25</c:v>
                </c:pt>
                <c:pt idx="4763">
                  <c:v>1.25</c:v>
                </c:pt>
                <c:pt idx="4764">
                  <c:v>1.25</c:v>
                </c:pt>
                <c:pt idx="4765">
                  <c:v>1.25</c:v>
                </c:pt>
                <c:pt idx="4766">
                  <c:v>1.25</c:v>
                </c:pt>
                <c:pt idx="4767">
                  <c:v>1.25</c:v>
                </c:pt>
                <c:pt idx="4768">
                  <c:v>1.25</c:v>
                </c:pt>
                <c:pt idx="4769">
                  <c:v>1.25</c:v>
                </c:pt>
                <c:pt idx="4770">
                  <c:v>1.25</c:v>
                </c:pt>
                <c:pt idx="4771">
                  <c:v>1.25</c:v>
                </c:pt>
                <c:pt idx="4772">
                  <c:v>1.25</c:v>
                </c:pt>
                <c:pt idx="4773">
                  <c:v>1.25</c:v>
                </c:pt>
                <c:pt idx="4774">
                  <c:v>1.25</c:v>
                </c:pt>
                <c:pt idx="4775">
                  <c:v>1.25</c:v>
                </c:pt>
                <c:pt idx="4776">
                  <c:v>1.25</c:v>
                </c:pt>
                <c:pt idx="4777">
                  <c:v>1.25</c:v>
                </c:pt>
                <c:pt idx="4778">
                  <c:v>1.25</c:v>
                </c:pt>
                <c:pt idx="4779">
                  <c:v>1.25</c:v>
                </c:pt>
                <c:pt idx="4780">
                  <c:v>1.25</c:v>
                </c:pt>
                <c:pt idx="4781">
                  <c:v>1.25</c:v>
                </c:pt>
                <c:pt idx="4782">
                  <c:v>1.25</c:v>
                </c:pt>
                <c:pt idx="4783">
                  <c:v>1.25</c:v>
                </c:pt>
                <c:pt idx="4784">
                  <c:v>1.25</c:v>
                </c:pt>
                <c:pt idx="4785">
                  <c:v>1.25</c:v>
                </c:pt>
                <c:pt idx="4786">
                  <c:v>1.25</c:v>
                </c:pt>
                <c:pt idx="4787">
                  <c:v>1.25</c:v>
                </c:pt>
                <c:pt idx="4788">
                  <c:v>1.25</c:v>
                </c:pt>
                <c:pt idx="4789">
                  <c:v>1.25</c:v>
                </c:pt>
                <c:pt idx="4790">
                  <c:v>1.25</c:v>
                </c:pt>
                <c:pt idx="4791">
                  <c:v>1.25</c:v>
                </c:pt>
                <c:pt idx="4792">
                  <c:v>1.25</c:v>
                </c:pt>
                <c:pt idx="4793">
                  <c:v>1.25</c:v>
                </c:pt>
                <c:pt idx="4794">
                  <c:v>1.25</c:v>
                </c:pt>
                <c:pt idx="4795">
                  <c:v>1.25</c:v>
                </c:pt>
                <c:pt idx="4796">
                  <c:v>1.25</c:v>
                </c:pt>
                <c:pt idx="4797">
                  <c:v>1.25</c:v>
                </c:pt>
                <c:pt idx="4798">
                  <c:v>1.25</c:v>
                </c:pt>
                <c:pt idx="4799">
                  <c:v>1.25</c:v>
                </c:pt>
                <c:pt idx="4800">
                  <c:v>1.25</c:v>
                </c:pt>
                <c:pt idx="4801">
                  <c:v>1.25</c:v>
                </c:pt>
                <c:pt idx="4802">
                  <c:v>1.25</c:v>
                </c:pt>
                <c:pt idx="4803">
                  <c:v>1.25</c:v>
                </c:pt>
                <c:pt idx="4804">
                  <c:v>1.25</c:v>
                </c:pt>
                <c:pt idx="4805">
                  <c:v>1.25</c:v>
                </c:pt>
                <c:pt idx="4806">
                  <c:v>1.25</c:v>
                </c:pt>
                <c:pt idx="4807">
                  <c:v>1.25</c:v>
                </c:pt>
                <c:pt idx="4808">
                  <c:v>1.25</c:v>
                </c:pt>
                <c:pt idx="4809">
                  <c:v>1.25</c:v>
                </c:pt>
                <c:pt idx="4810">
                  <c:v>1.25</c:v>
                </c:pt>
                <c:pt idx="4811">
                  <c:v>1.25</c:v>
                </c:pt>
                <c:pt idx="4812">
                  <c:v>1.25</c:v>
                </c:pt>
                <c:pt idx="4813">
                  <c:v>1.25</c:v>
                </c:pt>
                <c:pt idx="4814">
                  <c:v>1.25</c:v>
                </c:pt>
                <c:pt idx="4815">
                  <c:v>1.25</c:v>
                </c:pt>
                <c:pt idx="4816">
                  <c:v>1.25</c:v>
                </c:pt>
                <c:pt idx="4817">
                  <c:v>1.25</c:v>
                </c:pt>
                <c:pt idx="4818">
                  <c:v>1.25</c:v>
                </c:pt>
                <c:pt idx="4819">
                  <c:v>1.25</c:v>
                </c:pt>
                <c:pt idx="4820">
                  <c:v>1.25</c:v>
                </c:pt>
                <c:pt idx="4821">
                  <c:v>1.25</c:v>
                </c:pt>
                <c:pt idx="4822">
                  <c:v>1.25</c:v>
                </c:pt>
                <c:pt idx="4823">
                  <c:v>1.25</c:v>
                </c:pt>
                <c:pt idx="4824">
                  <c:v>1.25</c:v>
                </c:pt>
                <c:pt idx="4825">
                  <c:v>1.25</c:v>
                </c:pt>
                <c:pt idx="4826">
                  <c:v>1.25</c:v>
                </c:pt>
                <c:pt idx="4827">
                  <c:v>1.25</c:v>
                </c:pt>
                <c:pt idx="4828">
                  <c:v>1.25</c:v>
                </c:pt>
                <c:pt idx="4829">
                  <c:v>1.25</c:v>
                </c:pt>
                <c:pt idx="4830">
                  <c:v>1.25</c:v>
                </c:pt>
                <c:pt idx="4831">
                  <c:v>1.25</c:v>
                </c:pt>
                <c:pt idx="4832">
                  <c:v>1.25</c:v>
                </c:pt>
                <c:pt idx="4833">
                  <c:v>1.25</c:v>
                </c:pt>
                <c:pt idx="4834">
                  <c:v>1.25</c:v>
                </c:pt>
                <c:pt idx="4835">
                  <c:v>1.25</c:v>
                </c:pt>
                <c:pt idx="4836">
                  <c:v>1.25</c:v>
                </c:pt>
                <c:pt idx="4837">
                  <c:v>1.25</c:v>
                </c:pt>
                <c:pt idx="4838">
                  <c:v>1.25</c:v>
                </c:pt>
                <c:pt idx="4839">
                  <c:v>1.25</c:v>
                </c:pt>
                <c:pt idx="4840">
                  <c:v>1.25</c:v>
                </c:pt>
                <c:pt idx="4841">
                  <c:v>1.25</c:v>
                </c:pt>
                <c:pt idx="4842">
                  <c:v>1.25</c:v>
                </c:pt>
                <c:pt idx="4843">
                  <c:v>1.25</c:v>
                </c:pt>
                <c:pt idx="4844">
                  <c:v>1.25</c:v>
                </c:pt>
                <c:pt idx="4845">
                  <c:v>1.25</c:v>
                </c:pt>
                <c:pt idx="4846">
                  <c:v>1.25</c:v>
                </c:pt>
                <c:pt idx="4847">
                  <c:v>1.25</c:v>
                </c:pt>
                <c:pt idx="4848">
                  <c:v>1.25</c:v>
                </c:pt>
                <c:pt idx="4849">
                  <c:v>1.25</c:v>
                </c:pt>
                <c:pt idx="4850">
                  <c:v>1.25</c:v>
                </c:pt>
                <c:pt idx="4851">
                  <c:v>1.25</c:v>
                </c:pt>
                <c:pt idx="4852">
                  <c:v>1.25</c:v>
                </c:pt>
                <c:pt idx="4853">
                  <c:v>1.25</c:v>
                </c:pt>
                <c:pt idx="4854">
                  <c:v>1.25</c:v>
                </c:pt>
                <c:pt idx="4855">
                  <c:v>1.25</c:v>
                </c:pt>
                <c:pt idx="4856">
                  <c:v>1.25</c:v>
                </c:pt>
                <c:pt idx="4857">
                  <c:v>1.25</c:v>
                </c:pt>
                <c:pt idx="4858">
                  <c:v>1.25</c:v>
                </c:pt>
                <c:pt idx="4859">
                  <c:v>1.25</c:v>
                </c:pt>
                <c:pt idx="4860">
                  <c:v>1.25</c:v>
                </c:pt>
                <c:pt idx="4861">
                  <c:v>1.25</c:v>
                </c:pt>
                <c:pt idx="4862">
                  <c:v>1.25</c:v>
                </c:pt>
                <c:pt idx="4863">
                  <c:v>1.25</c:v>
                </c:pt>
                <c:pt idx="4864">
                  <c:v>1.25</c:v>
                </c:pt>
                <c:pt idx="4865">
                  <c:v>1.25</c:v>
                </c:pt>
                <c:pt idx="4866">
                  <c:v>1.25</c:v>
                </c:pt>
                <c:pt idx="4867">
                  <c:v>1.25</c:v>
                </c:pt>
                <c:pt idx="4868">
                  <c:v>1.25</c:v>
                </c:pt>
                <c:pt idx="4869">
                  <c:v>1.25</c:v>
                </c:pt>
                <c:pt idx="4870">
                  <c:v>1.25</c:v>
                </c:pt>
                <c:pt idx="4871">
                  <c:v>1.25</c:v>
                </c:pt>
                <c:pt idx="4872">
                  <c:v>1.25</c:v>
                </c:pt>
                <c:pt idx="4873">
                  <c:v>1.25</c:v>
                </c:pt>
                <c:pt idx="4874">
                  <c:v>1.25</c:v>
                </c:pt>
                <c:pt idx="4875">
                  <c:v>1.25</c:v>
                </c:pt>
                <c:pt idx="4876">
                  <c:v>1.25</c:v>
                </c:pt>
                <c:pt idx="4877">
                  <c:v>1.25</c:v>
                </c:pt>
                <c:pt idx="4878">
                  <c:v>1.25</c:v>
                </c:pt>
                <c:pt idx="4879">
                  <c:v>1.25</c:v>
                </c:pt>
                <c:pt idx="4880">
                  <c:v>1.25</c:v>
                </c:pt>
                <c:pt idx="4881">
                  <c:v>1.25</c:v>
                </c:pt>
                <c:pt idx="4882">
                  <c:v>1.25</c:v>
                </c:pt>
                <c:pt idx="4883">
                  <c:v>1.25</c:v>
                </c:pt>
                <c:pt idx="4884">
                  <c:v>1.25</c:v>
                </c:pt>
                <c:pt idx="4885">
                  <c:v>1.25</c:v>
                </c:pt>
                <c:pt idx="4886">
                  <c:v>1.25</c:v>
                </c:pt>
                <c:pt idx="4887">
                  <c:v>1.25</c:v>
                </c:pt>
                <c:pt idx="4888">
                  <c:v>1.25</c:v>
                </c:pt>
                <c:pt idx="4889">
                  <c:v>1.25</c:v>
                </c:pt>
                <c:pt idx="4890">
                  <c:v>1.25</c:v>
                </c:pt>
                <c:pt idx="4891">
                  <c:v>1.25</c:v>
                </c:pt>
                <c:pt idx="4892">
                  <c:v>1.25</c:v>
                </c:pt>
                <c:pt idx="4893">
                  <c:v>1.25</c:v>
                </c:pt>
                <c:pt idx="4894">
                  <c:v>1.25</c:v>
                </c:pt>
                <c:pt idx="4895">
                  <c:v>1.25</c:v>
                </c:pt>
                <c:pt idx="4896">
                  <c:v>1.25</c:v>
                </c:pt>
                <c:pt idx="4897">
                  <c:v>1.25</c:v>
                </c:pt>
                <c:pt idx="4898">
                  <c:v>1.25</c:v>
                </c:pt>
                <c:pt idx="4899">
                  <c:v>1.25</c:v>
                </c:pt>
                <c:pt idx="4900">
                  <c:v>1.25</c:v>
                </c:pt>
                <c:pt idx="4901">
                  <c:v>1.25</c:v>
                </c:pt>
                <c:pt idx="4902">
                  <c:v>1.25</c:v>
                </c:pt>
                <c:pt idx="4903">
                  <c:v>1.25</c:v>
                </c:pt>
                <c:pt idx="4904">
                  <c:v>1.25</c:v>
                </c:pt>
                <c:pt idx="4905">
                  <c:v>1.25</c:v>
                </c:pt>
                <c:pt idx="4906">
                  <c:v>1.25</c:v>
                </c:pt>
                <c:pt idx="4907">
                  <c:v>1.25</c:v>
                </c:pt>
                <c:pt idx="4908">
                  <c:v>1.25</c:v>
                </c:pt>
                <c:pt idx="4909">
                  <c:v>1.25</c:v>
                </c:pt>
                <c:pt idx="4910">
                  <c:v>1.25</c:v>
                </c:pt>
                <c:pt idx="4911">
                  <c:v>1.25</c:v>
                </c:pt>
                <c:pt idx="4912">
                  <c:v>1.25</c:v>
                </c:pt>
                <c:pt idx="4913">
                  <c:v>1.25</c:v>
                </c:pt>
                <c:pt idx="4914">
                  <c:v>1.25</c:v>
                </c:pt>
                <c:pt idx="4915">
                  <c:v>1.25</c:v>
                </c:pt>
                <c:pt idx="4916">
                  <c:v>1.25</c:v>
                </c:pt>
                <c:pt idx="4917">
                  <c:v>1.25</c:v>
                </c:pt>
                <c:pt idx="4918">
                  <c:v>1.25</c:v>
                </c:pt>
                <c:pt idx="4919">
                  <c:v>1.25</c:v>
                </c:pt>
                <c:pt idx="4920">
                  <c:v>1.25</c:v>
                </c:pt>
                <c:pt idx="4921">
                  <c:v>1.25</c:v>
                </c:pt>
                <c:pt idx="4922">
                  <c:v>1.25</c:v>
                </c:pt>
                <c:pt idx="4923">
                  <c:v>1.25</c:v>
                </c:pt>
                <c:pt idx="4924">
                  <c:v>1.25</c:v>
                </c:pt>
                <c:pt idx="4925">
                  <c:v>1.25</c:v>
                </c:pt>
                <c:pt idx="4926">
                  <c:v>1.25</c:v>
                </c:pt>
                <c:pt idx="4927">
                  <c:v>1.25</c:v>
                </c:pt>
                <c:pt idx="4928">
                  <c:v>1.25</c:v>
                </c:pt>
                <c:pt idx="4929">
                  <c:v>1.25</c:v>
                </c:pt>
                <c:pt idx="4930">
                  <c:v>1.25</c:v>
                </c:pt>
                <c:pt idx="4931">
                  <c:v>1.25</c:v>
                </c:pt>
                <c:pt idx="4932">
                  <c:v>1.25</c:v>
                </c:pt>
                <c:pt idx="4933">
                  <c:v>1.25</c:v>
                </c:pt>
                <c:pt idx="4934">
                  <c:v>1.25</c:v>
                </c:pt>
              </c:numCache>
            </c:numRef>
          </c:val>
          <c:smooth val="0"/>
          <c:extLst>
            <c:ext xmlns:c16="http://schemas.microsoft.com/office/drawing/2014/chart" uri="{C3380CC4-5D6E-409C-BE32-E72D297353CC}">
              <c16:uniqueId val="{00000001-5208-4C51-9290-AAD6551D9DF4}"/>
            </c:ext>
          </c:extLst>
        </c:ser>
        <c:dLbls>
          <c:showLegendKey val="0"/>
          <c:showVal val="0"/>
          <c:showCatName val="0"/>
          <c:showSerName val="0"/>
          <c:showPercent val="0"/>
          <c:showBubbleSize val="0"/>
        </c:dLbls>
        <c:smooth val="0"/>
        <c:axId val="218403200"/>
        <c:axId val="218404736"/>
      </c:lineChart>
      <c:dateAx>
        <c:axId val="218403200"/>
        <c:scaling>
          <c:orientation val="minMax"/>
          <c:max val="45627"/>
          <c:min val="39508"/>
        </c:scaling>
        <c:delete val="0"/>
        <c:axPos val="b"/>
        <c:numFmt formatCode="yyyy\/mm" sourceLinked="0"/>
        <c:majorTickMark val="none"/>
        <c:minorTickMark val="none"/>
        <c:tickLblPos val="nextTo"/>
        <c:spPr>
          <a:noFill/>
          <a:ln w="6350" cap="flat" cmpd="sng" algn="ctr">
            <a:solidFill>
              <a:schemeClr val="accent1"/>
            </a:solidFill>
            <a:round/>
          </a:ln>
          <a:effectLst/>
        </c:spPr>
        <c:txPr>
          <a:bodyPr rot="-60000000" spcFirstLastPara="1" vertOverflow="ellipsis" vert="horz" wrap="square" anchor="ctr" anchorCtr="1"/>
          <a:lstStyle/>
          <a:p>
            <a:pPr>
              <a:defRPr sz="1200" b="0" i="0" u="none" strike="noStrike" kern="1200" baseline="0">
                <a:solidFill>
                  <a:srgbClr val="1F384B"/>
                </a:solidFill>
                <a:latin typeface="+mn-lt"/>
                <a:ea typeface="+mn-ea"/>
                <a:cs typeface="+mn-cs"/>
              </a:defRPr>
            </a:pPr>
            <a:endParaRPr lang="en-US"/>
          </a:p>
        </c:txPr>
        <c:crossAx val="218404736"/>
        <c:crosses val="autoZero"/>
        <c:auto val="1"/>
        <c:lblOffset val="100"/>
        <c:baseTimeUnit val="months"/>
        <c:majorUnit val="24"/>
        <c:majorTimeUnit val="months"/>
      </c:dateAx>
      <c:valAx>
        <c:axId val="218404736"/>
        <c:scaling>
          <c:orientation val="minMax"/>
          <c:max val="4.5"/>
        </c:scaling>
        <c:delete val="0"/>
        <c:axPos val="l"/>
        <c:numFmt formatCode="#,##0.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rgbClr val="1F384B"/>
                </a:solidFill>
                <a:latin typeface="+mn-lt"/>
                <a:ea typeface="+mn-ea"/>
                <a:cs typeface="+mn-cs"/>
              </a:defRPr>
            </a:pPr>
            <a:endParaRPr lang="en-US"/>
          </a:p>
        </c:txPr>
        <c:crossAx val="218403200"/>
        <c:crosses val="autoZero"/>
        <c:crossBetween val="midCat"/>
      </c:valAx>
      <c:spPr>
        <a:noFill/>
        <a:ln>
          <a:noFill/>
        </a:ln>
        <a:effectLst/>
      </c:spPr>
    </c:plotArea>
    <c:plotVisOnly val="1"/>
    <c:dispBlanksAs val="gap"/>
    <c:showDLblsOverMax val="0"/>
  </c:chart>
  <c:spPr>
    <a:noFill/>
    <a:ln>
      <a:noFill/>
    </a:ln>
    <a:effectLst/>
  </c:spPr>
  <c:txPr>
    <a:bodyPr/>
    <a:lstStyle/>
    <a:p>
      <a:pPr>
        <a:defRPr sz="1200">
          <a:solidFill>
            <a:srgbClr val="1F384B"/>
          </a:solidFill>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Série 1</c:v>
                </c:pt>
              </c:strCache>
            </c:strRef>
          </c:tx>
          <c:spPr>
            <a:solidFill>
              <a:schemeClr val="accent3"/>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Feuil1!$A$2:$A$10</c:f>
              <c:numCache>
                <c:formatCode>mmm\-yy</c:formatCode>
                <c:ptCount val="9"/>
                <c:pt idx="0">
                  <c:v>43831</c:v>
                </c:pt>
                <c:pt idx="1">
                  <c:v>43862</c:v>
                </c:pt>
                <c:pt idx="2">
                  <c:v>43891</c:v>
                </c:pt>
                <c:pt idx="3">
                  <c:v>43922</c:v>
                </c:pt>
                <c:pt idx="4">
                  <c:v>43952</c:v>
                </c:pt>
                <c:pt idx="5">
                  <c:v>43983</c:v>
                </c:pt>
                <c:pt idx="6">
                  <c:v>44013</c:v>
                </c:pt>
                <c:pt idx="7">
                  <c:v>44044</c:v>
                </c:pt>
                <c:pt idx="8">
                  <c:v>44075</c:v>
                </c:pt>
              </c:numCache>
            </c:numRef>
          </c:cat>
          <c:val>
            <c:numRef>
              <c:f>Feuil1!$B$2:$B$10</c:f>
              <c:numCache>
                <c:formatCode>General</c:formatCode>
                <c:ptCount val="9"/>
                <c:pt idx="0">
                  <c:v>218.01499999999999</c:v>
                </c:pt>
                <c:pt idx="1">
                  <c:v>211.11600000000001</c:v>
                </c:pt>
                <c:pt idx="2">
                  <c:v>196.75700000000001</c:v>
                </c:pt>
                <c:pt idx="3">
                  <c:v>164.70699999999999</c:v>
                </c:pt>
                <c:pt idx="4">
                  <c:v>195.02</c:v>
                </c:pt>
                <c:pt idx="5">
                  <c:v>211.81100000000001</c:v>
                </c:pt>
                <c:pt idx="6">
                  <c:v>245.81399999999999</c:v>
                </c:pt>
                <c:pt idx="7">
                  <c:v>261.54700000000003</c:v>
                </c:pt>
                <c:pt idx="8">
                  <c:v>208.98</c:v>
                </c:pt>
              </c:numCache>
            </c:numRef>
          </c:val>
          <c:extLst>
            <c:ext xmlns:c16="http://schemas.microsoft.com/office/drawing/2014/chart" uri="{C3380CC4-5D6E-409C-BE32-E72D297353CC}">
              <c16:uniqueId val="{00000000-948C-4278-A67D-88A8EFBA9D90}"/>
            </c:ext>
          </c:extLst>
        </c:ser>
        <c:dLbls>
          <c:showLegendKey val="0"/>
          <c:showVal val="0"/>
          <c:showCatName val="0"/>
          <c:showSerName val="0"/>
          <c:showPercent val="0"/>
          <c:showBubbleSize val="0"/>
        </c:dLbls>
        <c:gapWidth val="150"/>
        <c:axId val="584856527"/>
        <c:axId val="589129487"/>
      </c:barChart>
      <c:dateAx>
        <c:axId val="584856527"/>
        <c:scaling>
          <c:orientation val="minMax"/>
        </c:scaling>
        <c:delete val="0"/>
        <c:axPos val="b"/>
        <c:numFmt formatCode="mmm\-yy"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589129487"/>
        <c:crosses val="autoZero"/>
        <c:auto val="1"/>
        <c:lblOffset val="100"/>
        <c:baseTimeUnit val="months"/>
      </c:dateAx>
      <c:valAx>
        <c:axId val="589129487"/>
        <c:scaling>
          <c:orientation val="minMax"/>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58485652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Feuil1!$B$1</c:f>
              <c:strCache>
                <c:ptCount val="1"/>
                <c:pt idx="0">
                  <c:v>Canada</c:v>
                </c:pt>
              </c:strCache>
            </c:strRef>
          </c:tx>
          <c:spPr>
            <a:ln w="38100" cap="rnd">
              <a:solidFill>
                <a:schemeClr val="accent3"/>
              </a:solidFill>
              <a:round/>
            </a:ln>
            <a:effectLst/>
          </c:spPr>
          <c:marker>
            <c:symbol val="none"/>
          </c:marker>
          <c:cat>
            <c:numRef>
              <c:f>Feuil1!$A$2:$A$21</c:f>
              <c:numCache>
                <c:formatCode>mmm\-yy</c:formatCode>
                <c:ptCount val="20"/>
                <c:pt idx="0">
                  <c:v>43466</c:v>
                </c:pt>
                <c:pt idx="1">
                  <c:v>43497</c:v>
                </c:pt>
                <c:pt idx="2">
                  <c:v>43525</c:v>
                </c:pt>
                <c:pt idx="3">
                  <c:v>43556</c:v>
                </c:pt>
                <c:pt idx="4">
                  <c:v>43586</c:v>
                </c:pt>
                <c:pt idx="5">
                  <c:v>43617</c:v>
                </c:pt>
                <c:pt idx="6">
                  <c:v>43647</c:v>
                </c:pt>
                <c:pt idx="7">
                  <c:v>43678</c:v>
                </c:pt>
                <c:pt idx="8">
                  <c:v>43709</c:v>
                </c:pt>
                <c:pt idx="9">
                  <c:v>43739</c:v>
                </c:pt>
                <c:pt idx="10">
                  <c:v>43770</c:v>
                </c:pt>
                <c:pt idx="11">
                  <c:v>43800</c:v>
                </c:pt>
                <c:pt idx="12">
                  <c:v>43831</c:v>
                </c:pt>
                <c:pt idx="13">
                  <c:v>43862</c:v>
                </c:pt>
                <c:pt idx="14">
                  <c:v>43891</c:v>
                </c:pt>
                <c:pt idx="15">
                  <c:v>43922</c:v>
                </c:pt>
                <c:pt idx="16">
                  <c:v>43952</c:v>
                </c:pt>
                <c:pt idx="17">
                  <c:v>43983</c:v>
                </c:pt>
                <c:pt idx="18">
                  <c:v>44013</c:v>
                </c:pt>
                <c:pt idx="19">
                  <c:v>44044</c:v>
                </c:pt>
              </c:numCache>
            </c:numRef>
          </c:cat>
          <c:val>
            <c:numRef>
              <c:f>Feuil1!$B$2:$B$21</c:f>
              <c:numCache>
                <c:formatCode>#,##0</c:formatCode>
                <c:ptCount val="20"/>
                <c:pt idx="0">
                  <c:v>50195398</c:v>
                </c:pt>
                <c:pt idx="1">
                  <c:v>50626765</c:v>
                </c:pt>
                <c:pt idx="2">
                  <c:v>51538062</c:v>
                </c:pt>
                <c:pt idx="3">
                  <c:v>51212247</c:v>
                </c:pt>
                <c:pt idx="4">
                  <c:v>51203886</c:v>
                </c:pt>
                <c:pt idx="5">
                  <c:v>51028664</c:v>
                </c:pt>
                <c:pt idx="6">
                  <c:v>51488286</c:v>
                </c:pt>
                <c:pt idx="7">
                  <c:v>51375824</c:v>
                </c:pt>
                <c:pt idx="8">
                  <c:v>51496503</c:v>
                </c:pt>
                <c:pt idx="9">
                  <c:v>50799759</c:v>
                </c:pt>
                <c:pt idx="10">
                  <c:v>51333176</c:v>
                </c:pt>
                <c:pt idx="11">
                  <c:v>51681463</c:v>
                </c:pt>
                <c:pt idx="12">
                  <c:v>51891454</c:v>
                </c:pt>
                <c:pt idx="13">
                  <c:v>52262166</c:v>
                </c:pt>
                <c:pt idx="14">
                  <c:v>47028013</c:v>
                </c:pt>
                <c:pt idx="15">
                  <c:v>35352146</c:v>
                </c:pt>
                <c:pt idx="16">
                  <c:v>42847689</c:v>
                </c:pt>
                <c:pt idx="17" formatCode="General">
                  <c:v>52559116</c:v>
                </c:pt>
                <c:pt idx="18" formatCode="General">
                  <c:v>52859087</c:v>
                </c:pt>
                <c:pt idx="19" formatCode="0">
                  <c:v>53440536.956999995</c:v>
                </c:pt>
              </c:numCache>
            </c:numRef>
          </c:val>
          <c:smooth val="0"/>
          <c:extLst>
            <c:ext xmlns:c16="http://schemas.microsoft.com/office/drawing/2014/chart" uri="{C3380CC4-5D6E-409C-BE32-E72D297353CC}">
              <c16:uniqueId val="{00000000-DCE8-4A58-A8A7-E579941FB093}"/>
            </c:ext>
          </c:extLst>
        </c:ser>
        <c:dLbls>
          <c:showLegendKey val="0"/>
          <c:showVal val="0"/>
          <c:showCatName val="0"/>
          <c:showSerName val="0"/>
          <c:showPercent val="0"/>
          <c:showBubbleSize val="0"/>
        </c:dLbls>
        <c:smooth val="0"/>
        <c:axId val="1903083088"/>
        <c:axId val="1900590864"/>
      </c:lineChart>
      <c:dateAx>
        <c:axId val="1903083088"/>
        <c:scaling>
          <c:orientation val="minMax"/>
          <c:min val="43586"/>
        </c:scaling>
        <c:delete val="0"/>
        <c:axPos val="b"/>
        <c:numFmt formatCode="mmm\-yy" sourceLinked="1"/>
        <c:majorTickMark val="none"/>
        <c:minorTickMark val="none"/>
        <c:tickLblPos val="nextTo"/>
        <c:spPr>
          <a:noFill/>
          <a:ln w="9525" cap="flat" cmpd="sng" algn="ctr">
            <a:solidFill>
              <a:schemeClr val="accent1"/>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1900590864"/>
        <c:crosses val="autoZero"/>
        <c:auto val="1"/>
        <c:lblOffset val="100"/>
        <c:baseTimeUnit val="months"/>
        <c:majorUnit val="4"/>
        <c:majorTimeUnit val="months"/>
      </c:dateAx>
      <c:valAx>
        <c:axId val="1900590864"/>
        <c:scaling>
          <c:orientation val="minMax"/>
          <c:min val="30000000"/>
        </c:scaling>
        <c:delete val="0"/>
        <c:axPos val="l"/>
        <c:numFmt formatCode="#,##0" sourceLinked="0"/>
        <c:majorTickMark val="none"/>
        <c:minorTickMark val="none"/>
        <c:tickLblPos val="nextTo"/>
        <c:spPr>
          <a:noFill/>
          <a:ln>
            <a:solidFill>
              <a:schemeClr val="accent1"/>
            </a:solidFill>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1903083088"/>
        <c:crosses val="autoZero"/>
        <c:crossBetween val="midCat"/>
        <c:dispUnits>
          <c:builtInUnit val="million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562654355578858"/>
          <c:y val="3.9817438327861401E-2"/>
          <c:w val="0.57578590876769309"/>
          <c:h val="0.92036512334427723"/>
        </c:manualLayout>
      </c:layout>
      <c:barChart>
        <c:barDir val="bar"/>
        <c:grouping val="clustered"/>
        <c:varyColors val="0"/>
        <c:ser>
          <c:idx val="0"/>
          <c:order val="0"/>
          <c:tx>
            <c:strRef>
              <c:f>Feuil1!$B$1</c:f>
              <c:strCache>
                <c:ptCount val="1"/>
                <c:pt idx="0">
                  <c:v>Série 1</c:v>
                </c:pt>
              </c:strCache>
            </c:strRef>
          </c:tx>
          <c:spPr>
            <a:solidFill>
              <a:schemeClr val="tx2"/>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3-BECE-4472-B60B-39C8248C1C59}"/>
              </c:ext>
            </c:extLst>
          </c:dPt>
          <c:dPt>
            <c:idx val="1"/>
            <c:invertIfNegative val="0"/>
            <c:bubble3D val="0"/>
            <c:spPr>
              <a:solidFill>
                <a:schemeClr val="accent3"/>
              </a:solidFill>
              <a:ln>
                <a:noFill/>
              </a:ln>
              <a:effectLst/>
            </c:spPr>
            <c:extLst>
              <c:ext xmlns:c16="http://schemas.microsoft.com/office/drawing/2014/chart" uri="{C3380CC4-5D6E-409C-BE32-E72D297353CC}">
                <c16:uniqueId val="{00000002-BECE-4472-B60B-39C8248C1C59}"/>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6-19DD-4931-AD8B-DBF767AD7A08}"/>
              </c:ext>
            </c:extLst>
          </c:dPt>
          <c:dPt>
            <c:idx val="4"/>
            <c:invertIfNegative val="0"/>
            <c:bubble3D val="0"/>
            <c:spPr>
              <a:solidFill>
                <a:schemeClr val="tx2"/>
              </a:solidFill>
              <a:ln>
                <a:noFill/>
              </a:ln>
              <a:effectLst/>
            </c:spPr>
            <c:extLst>
              <c:ext xmlns:c16="http://schemas.microsoft.com/office/drawing/2014/chart" uri="{C3380CC4-5D6E-409C-BE32-E72D297353CC}">
                <c16:uniqueId val="{00000003-4ED3-41CE-B293-803D9CB346B0}"/>
              </c:ext>
            </c:extLst>
          </c:dPt>
          <c:dLbls>
            <c:dLbl>
              <c:idx val="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3"/>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3-BECE-4472-B60B-39C8248C1C59}"/>
                </c:ext>
              </c:extLst>
            </c:dLbl>
            <c:dLbl>
              <c:idx val="1"/>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3"/>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2-BECE-4472-B60B-39C8248C1C59}"/>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accent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Feuil1!$A$2:$A$12</c:f>
              <c:strCache>
                <c:ptCount val="11"/>
                <c:pt idx="0">
                  <c:v>Gasoline stations </c:v>
                </c:pt>
                <c:pt idx="1">
                  <c:v>Clothing and accessories</c:v>
                </c:pt>
                <c:pt idx="2">
                  <c:v>Motor vehicle and parts dealers </c:v>
                </c:pt>
                <c:pt idx="3">
                  <c:v>Retail trade</c:v>
                </c:pt>
                <c:pt idx="4">
                  <c:v>Health and personal care stores </c:v>
                </c:pt>
                <c:pt idx="5">
                  <c:v>Furniture and home furnishings stores </c:v>
                </c:pt>
                <c:pt idx="6">
                  <c:v>Sporting goods, book and music</c:v>
                </c:pt>
                <c:pt idx="7">
                  <c:v>General merchandise stores </c:v>
                </c:pt>
                <c:pt idx="8">
                  <c:v>Food and beverage stores </c:v>
                </c:pt>
                <c:pt idx="9">
                  <c:v>Building material and garden equipment</c:v>
                </c:pt>
                <c:pt idx="10">
                  <c:v>Electronics and appliance stores  </c:v>
                </c:pt>
              </c:strCache>
            </c:strRef>
          </c:cat>
          <c:val>
            <c:numRef>
              <c:f>Feuil1!$B$2:$B$12</c:f>
              <c:numCache>
                <c:formatCode>0%</c:formatCode>
                <c:ptCount val="11"/>
                <c:pt idx="0">
                  <c:v>0.85526695253587903</c:v>
                </c:pt>
                <c:pt idx="1">
                  <c:v>0.88</c:v>
                </c:pt>
                <c:pt idx="2">
                  <c:v>0.98948698267548163</c:v>
                </c:pt>
                <c:pt idx="3">
                  <c:v>1.02</c:v>
                </c:pt>
                <c:pt idx="4">
                  <c:v>1.02</c:v>
                </c:pt>
                <c:pt idx="5">
                  <c:v>1.02</c:v>
                </c:pt>
                <c:pt idx="6">
                  <c:v>1.03</c:v>
                </c:pt>
                <c:pt idx="7">
                  <c:v>1.07</c:v>
                </c:pt>
                <c:pt idx="8">
                  <c:v>1.08</c:v>
                </c:pt>
                <c:pt idx="9">
                  <c:v>1.1100000000000001</c:v>
                </c:pt>
                <c:pt idx="10">
                  <c:v>1.1200000000000001</c:v>
                </c:pt>
              </c:numCache>
            </c:numRef>
          </c:val>
          <c:extLst>
            <c:ext xmlns:c16="http://schemas.microsoft.com/office/drawing/2014/chart" uri="{C3380CC4-5D6E-409C-BE32-E72D297353CC}">
              <c16:uniqueId val="{00000000-4ED3-41CE-B293-803D9CB346B0}"/>
            </c:ext>
          </c:extLst>
        </c:ser>
        <c:dLbls>
          <c:dLblPos val="outEnd"/>
          <c:showLegendKey val="0"/>
          <c:showVal val="1"/>
          <c:showCatName val="0"/>
          <c:showSerName val="0"/>
          <c:showPercent val="0"/>
          <c:showBubbleSize val="0"/>
        </c:dLbls>
        <c:gapWidth val="100"/>
        <c:axId val="1970231151"/>
        <c:axId val="1878491087"/>
      </c:barChart>
      <c:catAx>
        <c:axId val="1970231151"/>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accent1"/>
                </a:solidFill>
                <a:latin typeface="+mn-lt"/>
                <a:ea typeface="+mn-ea"/>
                <a:cs typeface="+mn-cs"/>
              </a:defRPr>
            </a:pPr>
            <a:endParaRPr lang="en-US"/>
          </a:p>
        </c:txPr>
        <c:crossAx val="1878491087"/>
        <c:crosses val="autoZero"/>
        <c:auto val="1"/>
        <c:lblAlgn val="ctr"/>
        <c:lblOffset val="100"/>
        <c:noMultiLvlLbl val="0"/>
      </c:catAx>
      <c:valAx>
        <c:axId val="1878491087"/>
        <c:scaling>
          <c:orientation val="minMax"/>
        </c:scaling>
        <c:delete val="1"/>
        <c:axPos val="b"/>
        <c:numFmt formatCode="0%" sourceLinked="1"/>
        <c:majorTickMark val="out"/>
        <c:minorTickMark val="none"/>
        <c:tickLblPos val="nextTo"/>
        <c:crossAx val="197023115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31211634598876E-2"/>
          <c:y val="4.4136118413520019E-2"/>
          <c:w val="0.92876448202417838"/>
          <c:h val="0.84290081155930707"/>
        </c:manualLayout>
      </c:layout>
      <c:lineChart>
        <c:grouping val="standard"/>
        <c:varyColors val="0"/>
        <c:ser>
          <c:idx val="1"/>
          <c:order val="1"/>
          <c:tx>
            <c:strRef>
              <c:f>Feuil1!$C$1</c:f>
              <c:strCache>
                <c:ptCount val="1"/>
                <c:pt idx="0">
                  <c:v>Canada</c:v>
                </c:pt>
              </c:strCache>
            </c:strRef>
          </c:tx>
          <c:spPr>
            <a:ln w="38100" cap="rnd">
              <a:solidFill>
                <a:schemeClr val="accent3"/>
              </a:solidFill>
              <a:round/>
            </a:ln>
            <a:effectLst/>
          </c:spPr>
          <c:marker>
            <c:symbol val="none"/>
          </c:marker>
          <c:cat>
            <c:numRef>
              <c:f>Feuil1!$A$2:$A$252</c:f>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f>Feuil1!$C$2:$C$252</c:f>
              <c:numCache>
                <c:formatCode>General</c:formatCode>
                <c:ptCount val="251"/>
                <c:pt idx="0">
                  <c:v>4.2000000000000003E-2</c:v>
                </c:pt>
                <c:pt idx="1">
                  <c:v>5.7000000000000002E-2</c:v>
                </c:pt>
                <c:pt idx="2">
                  <c:v>6.0999999999999999E-2</c:v>
                </c:pt>
                <c:pt idx="3">
                  <c:v>7.1999999999999995E-2</c:v>
                </c:pt>
                <c:pt idx="4">
                  <c:v>7.9000000000000001E-2</c:v>
                </c:pt>
                <c:pt idx="5">
                  <c:v>0.11700000000000001</c:v>
                </c:pt>
                <c:pt idx="6">
                  <c:v>0.13200000000000001</c:v>
                </c:pt>
                <c:pt idx="7">
                  <c:v>0.14000000000000001</c:v>
                </c:pt>
                <c:pt idx="8">
                  <c:v>0.14399999999999999</c:v>
                </c:pt>
                <c:pt idx="9">
                  <c:v>0.189</c:v>
                </c:pt>
                <c:pt idx="10">
                  <c:v>0.23799999999999999</c:v>
                </c:pt>
                <c:pt idx="11">
                  <c:v>0.26500000000000001</c:v>
                </c:pt>
                <c:pt idx="12">
                  <c:v>0.35199999999999998</c:v>
                </c:pt>
                <c:pt idx="13">
                  <c:v>0.47299999999999998</c:v>
                </c:pt>
                <c:pt idx="14">
                  <c:v>0.70799999999999996</c:v>
                </c:pt>
                <c:pt idx="15">
                  <c:v>0.91600000000000004</c:v>
                </c:pt>
                <c:pt idx="16">
                  <c:v>1.3129999999999999</c:v>
                </c:pt>
                <c:pt idx="17">
                  <c:v>1.802</c:v>
                </c:pt>
                <c:pt idx="18">
                  <c:v>2.222</c:v>
                </c:pt>
                <c:pt idx="19">
                  <c:v>2.68</c:v>
                </c:pt>
                <c:pt idx="20">
                  <c:v>3.0089999999999999</c:v>
                </c:pt>
                <c:pt idx="21">
                  <c:v>4.0049999999999999</c:v>
                </c:pt>
                <c:pt idx="22">
                  <c:v>4.2619999999999996</c:v>
                </c:pt>
                <c:pt idx="23">
                  <c:v>4.625</c:v>
                </c:pt>
                <c:pt idx="24">
                  <c:v>5.2610000000000001</c:v>
                </c:pt>
                <c:pt idx="25">
                  <c:v>10.201000000000001</c:v>
                </c:pt>
                <c:pt idx="26">
                  <c:v>12.006</c:v>
                </c:pt>
                <c:pt idx="27">
                  <c:v>14.02</c:v>
                </c:pt>
                <c:pt idx="28">
                  <c:v>15.458</c:v>
                </c:pt>
                <c:pt idx="29">
                  <c:v>18.263000000000002</c:v>
                </c:pt>
                <c:pt idx="30">
                  <c:v>21.87</c:v>
                </c:pt>
                <c:pt idx="31">
                  <c:v>24.893999999999998</c:v>
                </c:pt>
                <c:pt idx="32">
                  <c:v>23.504999999999999</c:v>
                </c:pt>
                <c:pt idx="33">
                  <c:v>27.442</c:v>
                </c:pt>
                <c:pt idx="34">
                  <c:v>29.69</c:v>
                </c:pt>
                <c:pt idx="35">
                  <c:v>32.158000000000001</c:v>
                </c:pt>
                <c:pt idx="36">
                  <c:v>34.978000000000002</c:v>
                </c:pt>
                <c:pt idx="37">
                  <c:v>34.933</c:v>
                </c:pt>
                <c:pt idx="38">
                  <c:v>35.378999999999998</c:v>
                </c:pt>
                <c:pt idx="39">
                  <c:v>36.636000000000003</c:v>
                </c:pt>
                <c:pt idx="40">
                  <c:v>35.883000000000003</c:v>
                </c:pt>
                <c:pt idx="41">
                  <c:v>36.39</c:v>
                </c:pt>
                <c:pt idx="42">
                  <c:v>35.652000000000001</c:v>
                </c:pt>
                <c:pt idx="43">
                  <c:v>33.57</c:v>
                </c:pt>
                <c:pt idx="44">
                  <c:v>34.103999999999999</c:v>
                </c:pt>
                <c:pt idx="45">
                  <c:v>34.683</c:v>
                </c:pt>
                <c:pt idx="46">
                  <c:v>34.405999999999999</c:v>
                </c:pt>
                <c:pt idx="47">
                  <c:v>35.326000000000001</c:v>
                </c:pt>
                <c:pt idx="48">
                  <c:v>36.863</c:v>
                </c:pt>
                <c:pt idx="49">
                  <c:v>38.002000000000002</c:v>
                </c:pt>
                <c:pt idx="50">
                  <c:v>39.409999999999997</c:v>
                </c:pt>
                <c:pt idx="51">
                  <c:v>42.241999999999997</c:v>
                </c:pt>
                <c:pt idx="52">
                  <c:v>43.024999999999999</c:v>
                </c:pt>
                <c:pt idx="53">
                  <c:v>44.720999999999997</c:v>
                </c:pt>
                <c:pt idx="54">
                  <c:v>45.488999999999997</c:v>
                </c:pt>
                <c:pt idx="55">
                  <c:v>45.44</c:v>
                </c:pt>
                <c:pt idx="56">
                  <c:v>45.420999999999999</c:v>
                </c:pt>
                <c:pt idx="57">
                  <c:v>45.826000000000001</c:v>
                </c:pt>
                <c:pt idx="58">
                  <c:v>44.156999999999996</c:v>
                </c:pt>
                <c:pt idx="59">
                  <c:v>43.914999999999999</c:v>
                </c:pt>
                <c:pt idx="60">
                  <c:v>43.18</c:v>
                </c:pt>
                <c:pt idx="61">
                  <c:v>42.154000000000003</c:v>
                </c:pt>
                <c:pt idx="62">
                  <c:v>42.332000000000001</c:v>
                </c:pt>
                <c:pt idx="63">
                  <c:v>43.048000000000002</c:v>
                </c:pt>
                <c:pt idx="64">
                  <c:v>47.654000000000003</c:v>
                </c:pt>
                <c:pt idx="65">
                  <c:v>46.491999999999997</c:v>
                </c:pt>
                <c:pt idx="66">
                  <c:v>45.537999999999997</c:v>
                </c:pt>
                <c:pt idx="67">
                  <c:v>45.076999999999998</c:v>
                </c:pt>
                <c:pt idx="68">
                  <c:v>44.231999999999999</c:v>
                </c:pt>
                <c:pt idx="69">
                  <c:v>43.048000000000002</c:v>
                </c:pt>
                <c:pt idx="70">
                  <c:v>41.59</c:v>
                </c:pt>
                <c:pt idx="71">
                  <c:v>35.481000000000002</c:v>
                </c:pt>
                <c:pt idx="72">
                  <c:v>34.856999999999999</c:v>
                </c:pt>
                <c:pt idx="73">
                  <c:v>34.485999999999997</c:v>
                </c:pt>
                <c:pt idx="74">
                  <c:v>33.241</c:v>
                </c:pt>
                <c:pt idx="75">
                  <c:v>32.094000000000001</c:v>
                </c:pt>
                <c:pt idx="76">
                  <c:v>30.917000000000002</c:v>
                </c:pt>
                <c:pt idx="77">
                  <c:v>30.852</c:v>
                </c:pt>
                <c:pt idx="78">
                  <c:v>30.821999999999999</c:v>
                </c:pt>
                <c:pt idx="79">
                  <c:v>30.582999999999998</c:v>
                </c:pt>
                <c:pt idx="80">
                  <c:v>30.068999999999999</c:v>
                </c:pt>
                <c:pt idx="81">
                  <c:v>29.573</c:v>
                </c:pt>
                <c:pt idx="82">
                  <c:v>29.948</c:v>
                </c:pt>
                <c:pt idx="83">
                  <c:v>29.777000000000001</c:v>
                </c:pt>
                <c:pt idx="84">
                  <c:v>29.361000000000001</c:v>
                </c:pt>
                <c:pt idx="85">
                  <c:v>29.134</c:v>
                </c:pt>
                <c:pt idx="86">
                  <c:v>28.914000000000001</c:v>
                </c:pt>
                <c:pt idx="87">
                  <c:v>28.521000000000001</c:v>
                </c:pt>
                <c:pt idx="88">
                  <c:v>28.074000000000002</c:v>
                </c:pt>
                <c:pt idx="89">
                  <c:v>27.207000000000001</c:v>
                </c:pt>
                <c:pt idx="90">
                  <c:v>26.260999999999999</c:v>
                </c:pt>
                <c:pt idx="91">
                  <c:v>24.864000000000001</c:v>
                </c:pt>
                <c:pt idx="92">
                  <c:v>23.649000000000001</c:v>
                </c:pt>
                <c:pt idx="93">
                  <c:v>22.687999999999999</c:v>
                </c:pt>
                <c:pt idx="94">
                  <c:v>21.812999999999999</c:v>
                </c:pt>
                <c:pt idx="95">
                  <c:v>21.068000000000001</c:v>
                </c:pt>
                <c:pt idx="96">
                  <c:v>19.734999999999999</c:v>
                </c:pt>
                <c:pt idx="97">
                  <c:v>18.611000000000001</c:v>
                </c:pt>
                <c:pt idx="98">
                  <c:v>18.422000000000001</c:v>
                </c:pt>
                <c:pt idx="99">
                  <c:v>17.986999999999998</c:v>
                </c:pt>
                <c:pt idx="100">
                  <c:v>17.18</c:v>
                </c:pt>
                <c:pt idx="101">
                  <c:v>16.059999999999999</c:v>
                </c:pt>
                <c:pt idx="102">
                  <c:v>15.292</c:v>
                </c:pt>
                <c:pt idx="103">
                  <c:v>14.398</c:v>
                </c:pt>
                <c:pt idx="104">
                  <c:v>13.657</c:v>
                </c:pt>
                <c:pt idx="105">
                  <c:v>12.691000000000001</c:v>
                </c:pt>
                <c:pt idx="106">
                  <c:v>11.688000000000001</c:v>
                </c:pt>
                <c:pt idx="107">
                  <c:v>10.988</c:v>
                </c:pt>
                <c:pt idx="108">
                  <c:v>10.651</c:v>
                </c:pt>
                <c:pt idx="109">
                  <c:v>10.326000000000001</c:v>
                </c:pt>
                <c:pt idx="110">
                  <c:v>10.182</c:v>
                </c:pt>
                <c:pt idx="111">
                  <c:v>10.167</c:v>
                </c:pt>
                <c:pt idx="112">
                  <c:v>9.875</c:v>
                </c:pt>
                <c:pt idx="113">
                  <c:v>9.6519999999999992</c:v>
                </c:pt>
                <c:pt idx="114">
                  <c:v>9.4659999999999993</c:v>
                </c:pt>
                <c:pt idx="115">
                  <c:v>9.4890000000000008</c:v>
                </c:pt>
                <c:pt idx="116">
                  <c:v>9.0839999999999996</c:v>
                </c:pt>
                <c:pt idx="117">
                  <c:v>9.0920000000000005</c:v>
                </c:pt>
                <c:pt idx="118">
                  <c:v>8.1950000000000003</c:v>
                </c:pt>
                <c:pt idx="119">
                  <c:v>7.6189999999999998</c:v>
                </c:pt>
                <c:pt idx="120">
                  <c:v>7.2409999999999997</c:v>
                </c:pt>
                <c:pt idx="121">
                  <c:v>8.5920000000000005</c:v>
                </c:pt>
                <c:pt idx="122">
                  <c:v>8.4410000000000007</c:v>
                </c:pt>
                <c:pt idx="123">
                  <c:v>7.3849999999999998</c:v>
                </c:pt>
                <c:pt idx="124">
                  <c:v>8.1340000000000003</c:v>
                </c:pt>
                <c:pt idx="125">
                  <c:v>8.6910000000000007</c:v>
                </c:pt>
                <c:pt idx="126">
                  <c:v>8.6449999999999996</c:v>
                </c:pt>
                <c:pt idx="127">
                  <c:v>8.6489999999999991</c:v>
                </c:pt>
                <c:pt idx="128">
                  <c:v>7.6310000000000002</c:v>
                </c:pt>
                <c:pt idx="129">
                  <c:v>7.4260000000000002</c:v>
                </c:pt>
                <c:pt idx="130">
                  <c:v>8.4369999999999994</c:v>
                </c:pt>
                <c:pt idx="131">
                  <c:v>7.6950000000000003</c:v>
                </c:pt>
                <c:pt idx="132">
                  <c:v>7.7030000000000003</c:v>
                </c:pt>
                <c:pt idx="133">
                  <c:v>7.6840000000000002</c:v>
                </c:pt>
                <c:pt idx="134">
                  <c:v>7.7779999999999996</c:v>
                </c:pt>
                <c:pt idx="135">
                  <c:v>8.407</c:v>
                </c:pt>
                <c:pt idx="136">
                  <c:v>8.7810000000000006</c:v>
                </c:pt>
                <c:pt idx="137">
                  <c:v>9.0609999999999999</c:v>
                </c:pt>
                <c:pt idx="138">
                  <c:v>9.3109999999999999</c:v>
                </c:pt>
                <c:pt idx="139">
                  <c:v>9.6289999999999996</c:v>
                </c:pt>
                <c:pt idx="140">
                  <c:v>8.7929999999999993</c:v>
                </c:pt>
                <c:pt idx="141">
                  <c:v>10.443</c:v>
                </c:pt>
                <c:pt idx="142">
                  <c:v>11.238</c:v>
                </c:pt>
                <c:pt idx="143">
                  <c:v>12.146000000000001</c:v>
                </c:pt>
                <c:pt idx="144">
                  <c:v>12.911</c:v>
                </c:pt>
                <c:pt idx="145">
                  <c:v>12.891999999999999</c:v>
                </c:pt>
                <c:pt idx="146">
                  <c:v>13.38</c:v>
                </c:pt>
                <c:pt idx="147">
                  <c:v>14.705</c:v>
                </c:pt>
                <c:pt idx="148">
                  <c:v>13.475</c:v>
                </c:pt>
                <c:pt idx="149">
                  <c:v>13.186999999999999</c:v>
                </c:pt>
                <c:pt idx="150">
                  <c:v>12.476000000000001</c:v>
                </c:pt>
                <c:pt idx="151">
                  <c:v>12.222</c:v>
                </c:pt>
                <c:pt idx="152">
                  <c:v>11.832000000000001</c:v>
                </c:pt>
                <c:pt idx="153">
                  <c:v>11.753</c:v>
                </c:pt>
                <c:pt idx="154">
                  <c:v>11.513999999999999</c:v>
                </c:pt>
                <c:pt idx="155">
                  <c:v>11.249000000000001</c:v>
                </c:pt>
                <c:pt idx="156">
                  <c:v>9.16</c:v>
                </c:pt>
                <c:pt idx="157">
                  <c:v>10.587</c:v>
                </c:pt>
                <c:pt idx="158">
                  <c:v>10.28</c:v>
                </c:pt>
                <c:pt idx="159">
                  <c:v>10.451000000000001</c:v>
                </c:pt>
                <c:pt idx="160">
                  <c:v>10.114000000000001</c:v>
                </c:pt>
                <c:pt idx="161">
                  <c:v>9.9209999999999994</c:v>
                </c:pt>
                <c:pt idx="162">
                  <c:v>9.7690000000000001</c:v>
                </c:pt>
                <c:pt idx="163">
                  <c:v>11.734</c:v>
                </c:pt>
                <c:pt idx="164">
                  <c:v>9.9510000000000005</c:v>
                </c:pt>
                <c:pt idx="165">
                  <c:v>10.057</c:v>
                </c:pt>
                <c:pt idx="166">
                  <c:v>10.173999999999999</c:v>
                </c:pt>
                <c:pt idx="167">
                  <c:v>10.151999999999999</c:v>
                </c:pt>
                <c:pt idx="168">
                  <c:v>10.154999999999999</c:v>
                </c:pt>
                <c:pt idx="169">
                  <c:v>9.9770000000000003</c:v>
                </c:pt>
                <c:pt idx="170">
                  <c:v>10.428000000000001</c:v>
                </c:pt>
                <c:pt idx="171">
                  <c:v>10.401</c:v>
                </c:pt>
                <c:pt idx="172">
                  <c:v>10.071999999999999</c:v>
                </c:pt>
                <c:pt idx="173">
                  <c:v>9.9890000000000008</c:v>
                </c:pt>
                <c:pt idx="174">
                  <c:v>10.295</c:v>
                </c:pt>
                <c:pt idx="175">
                  <c:v>10.371</c:v>
                </c:pt>
                <c:pt idx="176">
                  <c:v>10.632</c:v>
                </c:pt>
                <c:pt idx="177">
                  <c:v>10.504</c:v>
                </c:pt>
                <c:pt idx="178">
                  <c:v>10.654999999999999</c:v>
                </c:pt>
                <c:pt idx="179">
                  <c:v>11.079000000000001</c:v>
                </c:pt>
                <c:pt idx="180">
                  <c:v>11.260999999999999</c:v>
                </c:pt>
                <c:pt idx="181">
                  <c:v>11.302</c:v>
                </c:pt>
                <c:pt idx="182">
                  <c:v>11.522</c:v>
                </c:pt>
                <c:pt idx="183">
                  <c:v>11.522</c:v>
                </c:pt>
                <c:pt idx="184">
                  <c:v>12.494999999999999</c:v>
                </c:pt>
                <c:pt idx="185">
                  <c:v>13.081</c:v>
                </c:pt>
                <c:pt idx="186">
                  <c:v>13.27</c:v>
                </c:pt>
                <c:pt idx="187">
                  <c:v>13.797000000000001</c:v>
                </c:pt>
                <c:pt idx="188">
                  <c:v>14.255000000000001</c:v>
                </c:pt>
                <c:pt idx="189">
                  <c:v>14.467000000000001</c:v>
                </c:pt>
                <c:pt idx="190">
                  <c:v>14.97</c:v>
                </c:pt>
                <c:pt idx="191">
                  <c:v>12.09</c:v>
                </c:pt>
                <c:pt idx="192">
                  <c:v>16.363</c:v>
                </c:pt>
                <c:pt idx="193">
                  <c:v>16.545000000000002</c:v>
                </c:pt>
                <c:pt idx="194">
                  <c:v>16.771999999999998</c:v>
                </c:pt>
                <c:pt idx="195">
                  <c:v>17.04</c:v>
                </c:pt>
                <c:pt idx="196">
                  <c:v>17.585000000000001</c:v>
                </c:pt>
                <c:pt idx="197">
                  <c:v>18.032</c:v>
                </c:pt>
                <c:pt idx="198">
                  <c:v>22.210999999999999</c:v>
                </c:pt>
                <c:pt idx="199">
                  <c:v>19.134</c:v>
                </c:pt>
                <c:pt idx="200">
                  <c:v>20.64</c:v>
                </c:pt>
                <c:pt idx="201">
                  <c:v>22.495000000000001</c:v>
                </c:pt>
                <c:pt idx="202">
                  <c:v>23.789000000000001</c:v>
                </c:pt>
                <c:pt idx="203">
                  <c:v>25.106000000000002</c:v>
                </c:pt>
                <c:pt idx="204">
                  <c:v>26.457999999999998</c:v>
                </c:pt>
                <c:pt idx="205">
                  <c:v>28.029</c:v>
                </c:pt>
                <c:pt idx="206">
                  <c:v>29.751000000000001</c:v>
                </c:pt>
                <c:pt idx="207">
                  <c:v>30.303000000000001</c:v>
                </c:pt>
                <c:pt idx="208">
                  <c:v>31.14</c:v>
                </c:pt>
                <c:pt idx="209">
                  <c:v>32.344000000000001</c:v>
                </c:pt>
                <c:pt idx="210">
                  <c:v>33.676000000000002</c:v>
                </c:pt>
                <c:pt idx="211">
                  <c:v>35.866999999999997</c:v>
                </c:pt>
                <c:pt idx="212">
                  <c:v>37.418999999999997</c:v>
                </c:pt>
                <c:pt idx="213">
                  <c:v>38.978999999999999</c:v>
                </c:pt>
                <c:pt idx="214">
                  <c:v>41.655000000000001</c:v>
                </c:pt>
                <c:pt idx="215">
                  <c:v>43.305</c:v>
                </c:pt>
                <c:pt idx="216">
                  <c:v>46.189</c:v>
                </c:pt>
                <c:pt idx="217">
                  <c:v>48.448999999999998</c:v>
                </c:pt>
                <c:pt idx="218">
                  <c:v>49.323</c:v>
                </c:pt>
                <c:pt idx="219">
                  <c:v>51.7</c:v>
                </c:pt>
                <c:pt idx="220">
                  <c:v>54.360999999999997</c:v>
                </c:pt>
                <c:pt idx="221">
                  <c:v>54.372999999999998</c:v>
                </c:pt>
                <c:pt idx="222">
                  <c:v>56.866999999999997</c:v>
                </c:pt>
                <c:pt idx="223">
                  <c:v>58.51</c:v>
                </c:pt>
                <c:pt idx="224">
                  <c:v>51.651000000000003</c:v>
                </c:pt>
                <c:pt idx="225">
                  <c:v>45.273000000000003</c:v>
                </c:pt>
                <c:pt idx="226">
                  <c:v>52.533000000000001</c:v>
                </c:pt>
                <c:pt idx="227">
                  <c:v>58.887999999999998</c:v>
                </c:pt>
                <c:pt idx="228">
                  <c:v>61.561</c:v>
                </c:pt>
                <c:pt idx="229">
                  <c:v>61.216000000000001</c:v>
                </c:pt>
                <c:pt idx="230">
                  <c:v>60.52</c:v>
                </c:pt>
                <c:pt idx="231">
                  <c:v>68.903999999999996</c:v>
                </c:pt>
                <c:pt idx="232">
                  <c:v>75.819000000000003</c:v>
                </c:pt>
                <c:pt idx="233">
                  <c:v>70.394999999999996</c:v>
                </c:pt>
                <c:pt idx="234">
                  <c:v>63.616</c:v>
                </c:pt>
                <c:pt idx="235">
                  <c:v>64.244</c:v>
                </c:pt>
                <c:pt idx="236">
                  <c:v>65.921000000000006</c:v>
                </c:pt>
                <c:pt idx="237">
                  <c:v>66.715999999999994</c:v>
                </c:pt>
                <c:pt idx="238">
                  <c:v>66.760999999999996</c:v>
                </c:pt>
                <c:pt idx="239">
                  <c:v>67.965000000000003</c:v>
                </c:pt>
                <c:pt idx="240">
                  <c:v>71.069000000000003</c:v>
                </c:pt>
                <c:pt idx="241">
                  <c:v>72.67</c:v>
                </c:pt>
                <c:pt idx="242">
                  <c:v>72.772000000000006</c:v>
                </c:pt>
                <c:pt idx="243">
                  <c:v>73.408000000000001</c:v>
                </c:pt>
                <c:pt idx="244">
                  <c:v>76.712000000000003</c:v>
                </c:pt>
                <c:pt idx="245">
                  <c:v>77.790999999999997</c:v>
                </c:pt>
                <c:pt idx="246">
                  <c:v>78.491</c:v>
                </c:pt>
                <c:pt idx="247">
                  <c:v>75.891000000000005</c:v>
                </c:pt>
                <c:pt idx="248">
                  <c:v>83.453000000000003</c:v>
                </c:pt>
                <c:pt idx="249">
                  <c:v>83.715000000000003</c:v>
                </c:pt>
                <c:pt idx="250">
                  <c:v>86.284999999999997</c:v>
                </c:pt>
              </c:numCache>
            </c:numRef>
          </c:val>
          <c:smooth val="1"/>
          <c:extLst>
            <c:ext xmlns:c16="http://schemas.microsoft.com/office/drawing/2014/chart" uri="{C3380CC4-5D6E-409C-BE32-E72D297353CC}">
              <c16:uniqueId val="{00000001-5068-4343-B897-C80250724CB3}"/>
            </c:ext>
          </c:extLst>
        </c:ser>
        <c:dLbls>
          <c:showLegendKey val="0"/>
          <c:showVal val="0"/>
          <c:showCatName val="0"/>
          <c:showSerName val="0"/>
          <c:showPercent val="0"/>
          <c:showBubbleSize val="0"/>
        </c:dLbls>
        <c:smooth val="0"/>
        <c:axId val="1723699695"/>
        <c:axId val="826906767"/>
        <c:extLst>
          <c:ext xmlns:c15="http://schemas.microsoft.com/office/drawing/2012/chart" uri="{02D57815-91ED-43cb-92C2-25804820EDAC}">
            <c15:filteredLineSeries>
              <c15:ser>
                <c:idx val="0"/>
                <c:order val="0"/>
                <c:tx>
                  <c:strRef>
                    <c:extLst>
                      <c:ext uri="{02D57815-91ED-43cb-92C2-25804820EDAC}">
                        <c15:formulaRef>
                          <c15:sqref>Feuil1!$B$1</c15:sqref>
                        </c15:formulaRef>
                      </c:ext>
                    </c:extLst>
                    <c:strCache>
                      <c:ptCount val="1"/>
                      <c:pt idx="0">
                        <c:v>United States</c:v>
                      </c:pt>
                    </c:strCache>
                  </c:strRef>
                </c:tx>
                <c:spPr>
                  <a:ln w="28575" cap="rnd">
                    <a:solidFill>
                      <a:schemeClr val="tx2"/>
                    </a:solidFill>
                    <a:round/>
                  </a:ln>
                  <a:effectLst/>
                </c:spPr>
                <c:marker>
                  <c:symbol val="none"/>
                </c:marker>
                <c:cat>
                  <c:numRef>
                    <c:extLst>
                      <c:ext uri="{02D57815-91ED-43cb-92C2-25804820EDAC}">
                        <c15:formulaRef>
                          <c15:sqref>Feuil1!$A$2:$A$252</c15:sqref>
                        </c15:formulaRef>
                      </c:ext>
                    </c:extLst>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extLst>
                      <c:ext uri="{02D57815-91ED-43cb-92C2-25804820EDAC}">
                        <c15:formulaRef>
                          <c15:sqref>Feuil1!$B$2:$B$252</c15:sqref>
                        </c15:formulaRef>
                      </c:ext>
                    </c:extLst>
                    <c:numCache>
                      <c:formatCode>General</c:formatCode>
                      <c:ptCount val="251"/>
                      <c:pt idx="0">
                        <c:v>1.4999999999999999E-2</c:v>
                      </c:pt>
                      <c:pt idx="1">
                        <c:v>2.3E-2</c:v>
                      </c:pt>
                      <c:pt idx="2">
                        <c:v>2.1999999999999999E-2</c:v>
                      </c:pt>
                      <c:pt idx="3">
                        <c:v>3.1E-2</c:v>
                      </c:pt>
                      <c:pt idx="4">
                        <c:v>4.2999999999999997E-2</c:v>
                      </c:pt>
                      <c:pt idx="5">
                        <c:v>7.4999999999999997E-2</c:v>
                      </c:pt>
                      <c:pt idx="6">
                        <c:v>0.11700000000000001</c:v>
                      </c:pt>
                      <c:pt idx="7">
                        <c:v>0.157</c:v>
                      </c:pt>
                      <c:pt idx="8">
                        <c:v>0.20100000000000001</c:v>
                      </c:pt>
                      <c:pt idx="9">
                        <c:v>0.28100000000000003</c:v>
                      </c:pt>
                      <c:pt idx="10">
                        <c:v>0.38800000000000001</c:v>
                      </c:pt>
                      <c:pt idx="11">
                        <c:v>0.498</c:v>
                      </c:pt>
                      <c:pt idx="12">
                        <c:v>0.61699999999999999</c:v>
                      </c:pt>
                      <c:pt idx="13">
                        <c:v>0.79200000000000004</c:v>
                      </c:pt>
                      <c:pt idx="14">
                        <c:v>1.087</c:v>
                      </c:pt>
                      <c:pt idx="15">
                        <c:v>1.39</c:v>
                      </c:pt>
                      <c:pt idx="16">
                        <c:v>1.6859999999999999</c:v>
                      </c:pt>
                      <c:pt idx="17">
                        <c:v>2.331</c:v>
                      </c:pt>
                      <c:pt idx="18">
                        <c:v>3.4969999999999999</c:v>
                      </c:pt>
                      <c:pt idx="19">
                        <c:v>5.4320000000000004</c:v>
                      </c:pt>
                      <c:pt idx="20">
                        <c:v>7.5309999999999997</c:v>
                      </c:pt>
                      <c:pt idx="21">
                        <c:v>10.27</c:v>
                      </c:pt>
                      <c:pt idx="22">
                        <c:v>13.566000000000001</c:v>
                      </c:pt>
                      <c:pt idx="23">
                        <c:v>18.032</c:v>
                      </c:pt>
                      <c:pt idx="24">
                        <c:v>21.062999999999999</c:v>
                      </c:pt>
                      <c:pt idx="25">
                        <c:v>25.8</c:v>
                      </c:pt>
                      <c:pt idx="26">
                        <c:v>30.963000000000001</c:v>
                      </c:pt>
                      <c:pt idx="27">
                        <c:v>36.712000000000003</c:v>
                      </c:pt>
                      <c:pt idx="28">
                        <c:v>42.26</c:v>
                      </c:pt>
                      <c:pt idx="29">
                        <c:v>46.533999999999999</c:v>
                      </c:pt>
                      <c:pt idx="30">
                        <c:v>51.003999999999998</c:v>
                      </c:pt>
                      <c:pt idx="31">
                        <c:v>58</c:v>
                      </c:pt>
                      <c:pt idx="32">
                        <c:v>63.670999999999999</c:v>
                      </c:pt>
                      <c:pt idx="33">
                        <c:v>68.86</c:v>
                      </c:pt>
                      <c:pt idx="34">
                        <c:v>74.784999999999997</c:v>
                      </c:pt>
                      <c:pt idx="35">
                        <c:v>80.953999999999994</c:v>
                      </c:pt>
                      <c:pt idx="36">
                        <c:v>83.992000000000004</c:v>
                      </c:pt>
                      <c:pt idx="37">
                        <c:v>87.861000000000004</c:v>
                      </c:pt>
                      <c:pt idx="38">
                        <c:v>90.284999999999997</c:v>
                      </c:pt>
                      <c:pt idx="39">
                        <c:v>92.968999999999994</c:v>
                      </c:pt>
                      <c:pt idx="40">
                        <c:v>95.162000000000006</c:v>
                      </c:pt>
                      <c:pt idx="41">
                        <c:v>96.501000000000005</c:v>
                      </c:pt>
                      <c:pt idx="42">
                        <c:v>93.962999999999994</c:v>
                      </c:pt>
                      <c:pt idx="43">
                        <c:v>94.921999999999997</c:v>
                      </c:pt>
                      <c:pt idx="44">
                        <c:v>92.531999999999996</c:v>
                      </c:pt>
                      <c:pt idx="45">
                        <c:v>90.938999999999993</c:v>
                      </c:pt>
                      <c:pt idx="46">
                        <c:v>89.569000000000003</c:v>
                      </c:pt>
                      <c:pt idx="47">
                        <c:v>88.603999999999999</c:v>
                      </c:pt>
                      <c:pt idx="48">
                        <c:v>86.578999999999994</c:v>
                      </c:pt>
                      <c:pt idx="49">
                        <c:v>88.534000000000006</c:v>
                      </c:pt>
                      <c:pt idx="50">
                        <c:v>87.230999999999995</c:v>
                      </c:pt>
                      <c:pt idx="51">
                        <c:v>88.543999999999997</c:v>
                      </c:pt>
                      <c:pt idx="52">
                        <c:v>93.018000000000001</c:v>
                      </c:pt>
                      <c:pt idx="53">
                        <c:v>87.596999999999994</c:v>
                      </c:pt>
                      <c:pt idx="54">
                        <c:v>85.385999999999996</c:v>
                      </c:pt>
                      <c:pt idx="55">
                        <c:v>81.293999999999997</c:v>
                      </c:pt>
                      <c:pt idx="56">
                        <c:v>88.03</c:v>
                      </c:pt>
                      <c:pt idx="57">
                        <c:v>89.004000000000005</c:v>
                      </c:pt>
                      <c:pt idx="58">
                        <c:v>86.62</c:v>
                      </c:pt>
                      <c:pt idx="59">
                        <c:v>80.941000000000003</c:v>
                      </c:pt>
                      <c:pt idx="60">
                        <c:v>85.144000000000005</c:v>
                      </c:pt>
                      <c:pt idx="61">
                        <c:v>86.6</c:v>
                      </c:pt>
                      <c:pt idx="62">
                        <c:v>92.039000000000001</c:v>
                      </c:pt>
                      <c:pt idx="63">
                        <c:v>83.734999999999999</c:v>
                      </c:pt>
                      <c:pt idx="64">
                        <c:v>82.921999999999997</c:v>
                      </c:pt>
                      <c:pt idx="65">
                        <c:v>82.944000000000003</c:v>
                      </c:pt>
                      <c:pt idx="66">
                        <c:v>82.819000000000003</c:v>
                      </c:pt>
                      <c:pt idx="67">
                        <c:v>81.438000000000002</c:v>
                      </c:pt>
                      <c:pt idx="68">
                        <c:v>80.77</c:v>
                      </c:pt>
                      <c:pt idx="69">
                        <c:v>77.75</c:v>
                      </c:pt>
                      <c:pt idx="70">
                        <c:v>76.162999999999997</c:v>
                      </c:pt>
                      <c:pt idx="71">
                        <c:v>74.129000000000005</c:v>
                      </c:pt>
                      <c:pt idx="72">
                        <c:v>72.197000000000003</c:v>
                      </c:pt>
                      <c:pt idx="73">
                        <c:v>71.423000000000002</c:v>
                      </c:pt>
                      <c:pt idx="74">
                        <c:v>69.978999999999999</c:v>
                      </c:pt>
                      <c:pt idx="75">
                        <c:v>69.45</c:v>
                      </c:pt>
                      <c:pt idx="76">
                        <c:v>68.825000000000003</c:v>
                      </c:pt>
                      <c:pt idx="77">
                        <c:v>68.338999999999999</c:v>
                      </c:pt>
                      <c:pt idx="78">
                        <c:v>67.741</c:v>
                      </c:pt>
                      <c:pt idx="79">
                        <c:v>69.349000000000004</c:v>
                      </c:pt>
                      <c:pt idx="80">
                        <c:v>68.451999999999998</c:v>
                      </c:pt>
                      <c:pt idx="81">
                        <c:v>69.531999999999996</c:v>
                      </c:pt>
                      <c:pt idx="82">
                        <c:v>68.793999999999997</c:v>
                      </c:pt>
                      <c:pt idx="83">
                        <c:v>68.206999999999994</c:v>
                      </c:pt>
                      <c:pt idx="84">
                        <c:v>66.804000000000002</c:v>
                      </c:pt>
                      <c:pt idx="85">
                        <c:v>67.534999999999997</c:v>
                      </c:pt>
                      <c:pt idx="86">
                        <c:v>66.337000000000003</c:v>
                      </c:pt>
                      <c:pt idx="87">
                        <c:v>65.879000000000005</c:v>
                      </c:pt>
                      <c:pt idx="88">
                        <c:v>63.91</c:v>
                      </c:pt>
                      <c:pt idx="89">
                        <c:v>62.348999999999997</c:v>
                      </c:pt>
                      <c:pt idx="90">
                        <c:v>62.862000000000002</c:v>
                      </c:pt>
                      <c:pt idx="91">
                        <c:v>63.752000000000002</c:v>
                      </c:pt>
                      <c:pt idx="92">
                        <c:v>63.423000000000002</c:v>
                      </c:pt>
                      <c:pt idx="93">
                        <c:v>64.296000000000006</c:v>
                      </c:pt>
                      <c:pt idx="94">
                        <c:v>65.001000000000005</c:v>
                      </c:pt>
                      <c:pt idx="95">
                        <c:v>65.423000000000002</c:v>
                      </c:pt>
                      <c:pt idx="96">
                        <c:v>65.131</c:v>
                      </c:pt>
                      <c:pt idx="97">
                        <c:v>65.061999999999998</c:v>
                      </c:pt>
                      <c:pt idx="98">
                        <c:v>64.599000000000004</c:v>
                      </c:pt>
                      <c:pt idx="99">
                        <c:v>65.676000000000002</c:v>
                      </c:pt>
                      <c:pt idx="100">
                        <c:v>64.698999999999998</c:v>
                      </c:pt>
                      <c:pt idx="101">
                        <c:v>63.887999999999998</c:v>
                      </c:pt>
                      <c:pt idx="102">
                        <c:v>64.283000000000001</c:v>
                      </c:pt>
                      <c:pt idx="103">
                        <c:v>65.034999999999997</c:v>
                      </c:pt>
                      <c:pt idx="104">
                        <c:v>65.233999999999995</c:v>
                      </c:pt>
                      <c:pt idx="105">
                        <c:v>66.665000000000006</c:v>
                      </c:pt>
                      <c:pt idx="106">
                        <c:v>65.474999999999994</c:v>
                      </c:pt>
                      <c:pt idx="107">
                        <c:v>65.965000000000003</c:v>
                      </c:pt>
                      <c:pt idx="108">
                        <c:v>68.14</c:v>
                      </c:pt>
                      <c:pt idx="109">
                        <c:v>70.274000000000001</c:v>
                      </c:pt>
                      <c:pt idx="110">
                        <c:v>72.38</c:v>
                      </c:pt>
                      <c:pt idx="111">
                        <c:v>74.222999999999999</c:v>
                      </c:pt>
                      <c:pt idx="112">
                        <c:v>77.941999999999993</c:v>
                      </c:pt>
                      <c:pt idx="113">
                        <c:v>80.638999999999996</c:v>
                      </c:pt>
                      <c:pt idx="114">
                        <c:v>85.573999999999998</c:v>
                      </c:pt>
                      <c:pt idx="115">
                        <c:v>90.328000000000003</c:v>
                      </c:pt>
                      <c:pt idx="116">
                        <c:v>94.117000000000004</c:v>
                      </c:pt>
                      <c:pt idx="117">
                        <c:v>99.808000000000007</c:v>
                      </c:pt>
                      <c:pt idx="118">
                        <c:v>106.54900000000001</c:v>
                      </c:pt>
                      <c:pt idx="119">
                        <c:v>110.143</c:v>
                      </c:pt>
                      <c:pt idx="120">
                        <c:v>115.702</c:v>
                      </c:pt>
                      <c:pt idx="121">
                        <c:v>120.09</c:v>
                      </c:pt>
                      <c:pt idx="122">
                        <c:v>124.04300000000001</c:v>
                      </c:pt>
                      <c:pt idx="123">
                        <c:v>131.68600000000001</c:v>
                      </c:pt>
                      <c:pt idx="124">
                        <c:v>137.059</c:v>
                      </c:pt>
                      <c:pt idx="125">
                        <c:v>140.90700000000001</c:v>
                      </c:pt>
                      <c:pt idx="126">
                        <c:v>142.08699999999999</c:v>
                      </c:pt>
                      <c:pt idx="127">
                        <c:v>146.584</c:v>
                      </c:pt>
                      <c:pt idx="128">
                        <c:v>150.22499999999999</c:v>
                      </c:pt>
                      <c:pt idx="129">
                        <c:v>156.09100000000001</c:v>
                      </c:pt>
                      <c:pt idx="130">
                        <c:v>159.05099999999999</c:v>
                      </c:pt>
                      <c:pt idx="131">
                        <c:v>163.196</c:v>
                      </c:pt>
                      <c:pt idx="132">
                        <c:v>168.45400000000001</c:v>
                      </c:pt>
                      <c:pt idx="133">
                        <c:v>176.15</c:v>
                      </c:pt>
                      <c:pt idx="134">
                        <c:v>179.67400000000001</c:v>
                      </c:pt>
                      <c:pt idx="135">
                        <c:v>183.18</c:v>
                      </c:pt>
                      <c:pt idx="136">
                        <c:v>187.947</c:v>
                      </c:pt>
                      <c:pt idx="137">
                        <c:v>191.749</c:v>
                      </c:pt>
                      <c:pt idx="138">
                        <c:v>197.76</c:v>
                      </c:pt>
                      <c:pt idx="139">
                        <c:v>199.86099999999999</c:v>
                      </c:pt>
                      <c:pt idx="140">
                        <c:v>200.16200000000001</c:v>
                      </c:pt>
                      <c:pt idx="141">
                        <c:v>202.12100000000001</c:v>
                      </c:pt>
                      <c:pt idx="142">
                        <c:v>201.53200000000001</c:v>
                      </c:pt>
                      <c:pt idx="143">
                        <c:v>203.05600000000001</c:v>
                      </c:pt>
                      <c:pt idx="144">
                        <c:v>203.54400000000001</c:v>
                      </c:pt>
                      <c:pt idx="145">
                        <c:v>197.61600000000001</c:v>
                      </c:pt>
                      <c:pt idx="146">
                        <c:v>200.60900000000001</c:v>
                      </c:pt>
                      <c:pt idx="147">
                        <c:v>201.364</c:v>
                      </c:pt>
                      <c:pt idx="148">
                        <c:v>198.85900000000001</c:v>
                      </c:pt>
                      <c:pt idx="149">
                        <c:v>198.64</c:v>
                      </c:pt>
                      <c:pt idx="150">
                        <c:v>194.18899999999999</c:v>
                      </c:pt>
                      <c:pt idx="151">
                        <c:v>196.83699999999999</c:v>
                      </c:pt>
                      <c:pt idx="152">
                        <c:v>198.92500000000001</c:v>
                      </c:pt>
                      <c:pt idx="153">
                        <c:v>194.00299999999999</c:v>
                      </c:pt>
                      <c:pt idx="154">
                        <c:v>190.94200000000001</c:v>
                      </c:pt>
                      <c:pt idx="155">
                        <c:v>187.28200000000001</c:v>
                      </c:pt>
                      <c:pt idx="156">
                        <c:v>182.691</c:v>
                      </c:pt>
                      <c:pt idx="157">
                        <c:v>180.875</c:v>
                      </c:pt>
                      <c:pt idx="158">
                        <c:v>171.30199999999999</c:v>
                      </c:pt>
                      <c:pt idx="159">
                        <c:v>167.72900000000001</c:v>
                      </c:pt>
                      <c:pt idx="160">
                        <c:v>163.9</c:v>
                      </c:pt>
                      <c:pt idx="161">
                        <c:v>162.95599999999999</c:v>
                      </c:pt>
                      <c:pt idx="162">
                        <c:v>162.66999999999999</c:v>
                      </c:pt>
                      <c:pt idx="163">
                        <c:v>164.363</c:v>
                      </c:pt>
                      <c:pt idx="164">
                        <c:v>159.74</c:v>
                      </c:pt>
                      <c:pt idx="165">
                        <c:v>161.09399999999999</c:v>
                      </c:pt>
                      <c:pt idx="166">
                        <c:v>157.35599999999999</c:v>
                      </c:pt>
                      <c:pt idx="167">
                        <c:v>160.24199999999999</c:v>
                      </c:pt>
                      <c:pt idx="168">
                        <c:v>156.73099999999999</c:v>
                      </c:pt>
                      <c:pt idx="169">
                        <c:v>154.684</c:v>
                      </c:pt>
                      <c:pt idx="170">
                        <c:v>148.43700000000001</c:v>
                      </c:pt>
                      <c:pt idx="171">
                        <c:v>147.262</c:v>
                      </c:pt>
                      <c:pt idx="172">
                        <c:v>143.58699999999999</c:v>
                      </c:pt>
                      <c:pt idx="173">
                        <c:v>140.52799999999999</c:v>
                      </c:pt>
                      <c:pt idx="174">
                        <c:v>134.072</c:v>
                      </c:pt>
                      <c:pt idx="175">
                        <c:v>132.47200000000001</c:v>
                      </c:pt>
                      <c:pt idx="176">
                        <c:v>129.19300000000001</c:v>
                      </c:pt>
                      <c:pt idx="177">
                        <c:v>130.59200000000001</c:v>
                      </c:pt>
                      <c:pt idx="178">
                        <c:v>128.01499999999999</c:v>
                      </c:pt>
                      <c:pt idx="179">
                        <c:v>126.039</c:v>
                      </c:pt>
                      <c:pt idx="180">
                        <c:v>126.86</c:v>
                      </c:pt>
                      <c:pt idx="181">
                        <c:v>126.76300000000001</c:v>
                      </c:pt>
                      <c:pt idx="182">
                        <c:v>126.661</c:v>
                      </c:pt>
                      <c:pt idx="183">
                        <c:v>127.125</c:v>
                      </c:pt>
                      <c:pt idx="184">
                        <c:v>125.206</c:v>
                      </c:pt>
                      <c:pt idx="185">
                        <c:v>128.02000000000001</c:v>
                      </c:pt>
                      <c:pt idx="186">
                        <c:v>126.253</c:v>
                      </c:pt>
                      <c:pt idx="187">
                        <c:v>122.084</c:v>
                      </c:pt>
                      <c:pt idx="188">
                        <c:v>122.69499999999999</c:v>
                      </c:pt>
                      <c:pt idx="189">
                        <c:v>122.694</c:v>
                      </c:pt>
                      <c:pt idx="190">
                        <c:v>120.52500000000001</c:v>
                      </c:pt>
                      <c:pt idx="191">
                        <c:v>116.381</c:v>
                      </c:pt>
                      <c:pt idx="192">
                        <c:v>108.821</c:v>
                      </c:pt>
                      <c:pt idx="193">
                        <c:v>105.875</c:v>
                      </c:pt>
                      <c:pt idx="194">
                        <c:v>106.41800000000001</c:v>
                      </c:pt>
                      <c:pt idx="195">
                        <c:v>105.119</c:v>
                      </c:pt>
                      <c:pt idx="196">
                        <c:v>103.68600000000001</c:v>
                      </c:pt>
                      <c:pt idx="197">
                        <c:v>105.117</c:v>
                      </c:pt>
                      <c:pt idx="198">
                        <c:v>109.688</c:v>
                      </c:pt>
                      <c:pt idx="199">
                        <c:v>120.19799999999999</c:v>
                      </c:pt>
                      <c:pt idx="200">
                        <c:v>117.03400000000001</c:v>
                      </c:pt>
                      <c:pt idx="201">
                        <c:v>119.65</c:v>
                      </c:pt>
                      <c:pt idx="202">
                        <c:v>120.577</c:v>
                      </c:pt>
                      <c:pt idx="203">
                        <c:v>120.35</c:v>
                      </c:pt>
                      <c:pt idx="204">
                        <c:v>122.932</c:v>
                      </c:pt>
                      <c:pt idx="205">
                        <c:v>130.83500000000001</c:v>
                      </c:pt>
                      <c:pt idx="206">
                        <c:v>125.15300000000001</c:v>
                      </c:pt>
                      <c:pt idx="207">
                        <c:v>130.90700000000001</c:v>
                      </c:pt>
                      <c:pt idx="208">
                        <c:v>131.185</c:v>
                      </c:pt>
                      <c:pt idx="209">
                        <c:v>133.25899999999999</c:v>
                      </c:pt>
                      <c:pt idx="210">
                        <c:v>135.44800000000001</c:v>
                      </c:pt>
                      <c:pt idx="211">
                        <c:v>133.893</c:v>
                      </c:pt>
                      <c:pt idx="212">
                        <c:v>125.194</c:v>
                      </c:pt>
                      <c:pt idx="213">
                        <c:v>127.227</c:v>
                      </c:pt>
                      <c:pt idx="214">
                        <c:v>128.976</c:v>
                      </c:pt>
                      <c:pt idx="215">
                        <c:v>129.21600000000001</c:v>
                      </c:pt>
                      <c:pt idx="216">
                        <c:v>128.983</c:v>
                      </c:pt>
                      <c:pt idx="217">
                        <c:v>131.26599999999999</c:v>
                      </c:pt>
                      <c:pt idx="218">
                        <c:v>130.685</c:v>
                      </c:pt>
                      <c:pt idx="219">
                        <c:v>134.011</c:v>
                      </c:pt>
                      <c:pt idx="220">
                        <c:v>134.03</c:v>
                      </c:pt>
                      <c:pt idx="221">
                        <c:v>136.70599999999999</c:v>
                      </c:pt>
                      <c:pt idx="222">
                        <c:v>141.898</c:v>
                      </c:pt>
                      <c:pt idx="223">
                        <c:v>143.45599999999999</c:v>
                      </c:pt>
                      <c:pt idx="224">
                        <c:v>145.01499999999999</c:v>
                      </c:pt>
                      <c:pt idx="225">
                        <c:v>148.768</c:v>
                      </c:pt>
                      <c:pt idx="226">
                        <c:v>149.17699999999999</c:v>
                      </c:pt>
                      <c:pt idx="227">
                        <c:v>153.25800000000001</c:v>
                      </c:pt>
                      <c:pt idx="228">
                        <c:v>158.09399999999999</c:v>
                      </c:pt>
                      <c:pt idx="229">
                        <c:v>161.108</c:v>
                      </c:pt>
                      <c:pt idx="230">
                        <c:v>166.363</c:v>
                      </c:pt>
                      <c:pt idx="231">
                        <c:v>167.37200000000001</c:v>
                      </c:pt>
                      <c:pt idx="232">
                        <c:v>169.20500000000001</c:v>
                      </c:pt>
                      <c:pt idx="233">
                        <c:v>177.19200000000001</c:v>
                      </c:pt>
                      <c:pt idx="234">
                        <c:v>179.79599999999999</c:v>
                      </c:pt>
                      <c:pt idx="235">
                        <c:v>181.346</c:v>
                      </c:pt>
                      <c:pt idx="236">
                        <c:v>184.917</c:v>
                      </c:pt>
                      <c:pt idx="237">
                        <c:v>191.422</c:v>
                      </c:pt>
                      <c:pt idx="238">
                        <c:v>202.83500000000001</c:v>
                      </c:pt>
                      <c:pt idx="239">
                        <c:v>207.84</c:v>
                      </c:pt>
                      <c:pt idx="240">
                        <c:v>211.37899999999999</c:v>
                      </c:pt>
                      <c:pt idx="241">
                        <c:v>218.535</c:v>
                      </c:pt>
                      <c:pt idx="242">
                        <c:v>225.178</c:v>
                      </c:pt>
                      <c:pt idx="243">
                        <c:v>232.11500000000001</c:v>
                      </c:pt>
                      <c:pt idx="244">
                        <c:v>238.99600000000001</c:v>
                      </c:pt>
                      <c:pt idx="245">
                        <c:v>237.21700000000001</c:v>
                      </c:pt>
                      <c:pt idx="246">
                        <c:v>246.52199999999999</c:v>
                      </c:pt>
                      <c:pt idx="247">
                        <c:v>253.22200000000001</c:v>
                      </c:pt>
                      <c:pt idx="248">
                        <c:v>260.82100000000003</c:v>
                      </c:pt>
                      <c:pt idx="249">
                        <c:v>271.23700000000002</c:v>
                      </c:pt>
                      <c:pt idx="250">
                        <c:v>286.04300000000001</c:v>
                      </c:pt>
                    </c:numCache>
                  </c:numRef>
                </c:val>
                <c:smooth val="1"/>
                <c:extLst>
                  <c:ext xmlns:c16="http://schemas.microsoft.com/office/drawing/2014/chart" uri="{C3380CC4-5D6E-409C-BE32-E72D297353CC}">
                    <c16:uniqueId val="{00000000-5068-4343-B897-C80250724CB3}"/>
                  </c:ext>
                </c:extLst>
              </c15:ser>
            </c15:filteredLineSeries>
            <c15:filteredLineSeries>
              <c15:ser>
                <c:idx val="2"/>
                <c:order val="2"/>
                <c:tx>
                  <c:strRef>
                    <c:extLst xmlns:c15="http://schemas.microsoft.com/office/drawing/2012/chart">
                      <c:ext xmlns:c15="http://schemas.microsoft.com/office/drawing/2012/chart" uri="{02D57815-91ED-43cb-92C2-25804820EDAC}">
                        <c15:formulaRef>
                          <c15:sqref>Feuil1!$D$1</c15:sqref>
                        </c15:formulaRef>
                      </c:ext>
                    </c:extLst>
                    <c:strCache>
                      <c:ptCount val="1"/>
                      <c:pt idx="0">
                        <c:v>World</c:v>
                      </c:pt>
                    </c:strCache>
                  </c:strRef>
                </c:tx>
                <c:spPr>
                  <a:ln w="28575" cap="rnd">
                    <a:solidFill>
                      <a:schemeClr val="accent6"/>
                    </a:solidFill>
                    <a:round/>
                  </a:ln>
                  <a:effectLst/>
                </c:spPr>
                <c:marker>
                  <c:symbol val="none"/>
                </c:marker>
                <c:cat>
                  <c:numRef>
                    <c:extLst xmlns:c15="http://schemas.microsoft.com/office/drawing/2012/chart">
                      <c:ext xmlns:c15="http://schemas.microsoft.com/office/drawing/2012/chart" uri="{02D57815-91ED-43cb-92C2-25804820EDAC}">
                        <c15:formulaRef>
                          <c15:sqref>Feuil1!$A$2:$A$252</c15:sqref>
                        </c15:formulaRef>
                      </c:ext>
                    </c:extLst>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extLst xmlns:c15="http://schemas.microsoft.com/office/drawing/2012/chart">
                      <c:ext xmlns:c15="http://schemas.microsoft.com/office/drawing/2012/chart" uri="{02D57815-91ED-43cb-92C2-25804820EDAC}">
                        <c15:formulaRef>
                          <c15:sqref>Feuil1!$D$2:$D$252</c15:sqref>
                        </c15:formulaRef>
                      </c:ext>
                    </c:extLst>
                    <c:numCache>
                      <c:formatCode>General</c:formatCode>
                      <c:ptCount val="251"/>
                      <c:pt idx="0">
                        <c:v>0.151</c:v>
                      </c:pt>
                      <c:pt idx="1">
                        <c:v>0.18</c:v>
                      </c:pt>
                      <c:pt idx="2">
                        <c:v>0.19900000000000001</c:v>
                      </c:pt>
                      <c:pt idx="3">
                        <c:v>0.22600000000000001</c:v>
                      </c:pt>
                      <c:pt idx="4">
                        <c:v>0.248</c:v>
                      </c:pt>
                      <c:pt idx="5">
                        <c:v>0.28100000000000003</c:v>
                      </c:pt>
                      <c:pt idx="6">
                        <c:v>0.32300000000000001</c:v>
                      </c:pt>
                      <c:pt idx="7">
                        <c:v>0.36199999999999999</c:v>
                      </c:pt>
                      <c:pt idx="8">
                        <c:v>0.4</c:v>
                      </c:pt>
                      <c:pt idx="9">
                        <c:v>0.45300000000000001</c:v>
                      </c:pt>
                      <c:pt idx="10">
                        <c:v>0.504</c:v>
                      </c:pt>
                      <c:pt idx="11">
                        <c:v>0.60499999999999998</c:v>
                      </c:pt>
                      <c:pt idx="12">
                        <c:v>0.72299999999999998</c:v>
                      </c:pt>
                      <c:pt idx="13">
                        <c:v>0.83799999999999997</c:v>
                      </c:pt>
                      <c:pt idx="14">
                        <c:v>0.98899999999999999</c:v>
                      </c:pt>
                      <c:pt idx="15">
                        <c:v>1.1419999999999999</c:v>
                      </c:pt>
                      <c:pt idx="16">
                        <c:v>1.3149999999999999</c:v>
                      </c:pt>
                      <c:pt idx="17">
                        <c:v>1.532</c:v>
                      </c:pt>
                      <c:pt idx="18">
                        <c:v>1.7589999999999999</c:v>
                      </c:pt>
                      <c:pt idx="19">
                        <c:v>2.1549999999999998</c:v>
                      </c:pt>
                      <c:pt idx="20">
                        <c:v>2.5489999999999999</c:v>
                      </c:pt>
                      <c:pt idx="21">
                        <c:v>2.952</c:v>
                      </c:pt>
                      <c:pt idx="22">
                        <c:v>3.3530000000000002</c:v>
                      </c:pt>
                      <c:pt idx="23">
                        <c:v>3.9049999999999998</c:v>
                      </c:pt>
                      <c:pt idx="24">
                        <c:v>4.3719999999999999</c:v>
                      </c:pt>
                      <c:pt idx="25">
                        <c:v>4.9859999999999998</c:v>
                      </c:pt>
                      <c:pt idx="26">
                        <c:v>5.5339999999999998</c:v>
                      </c:pt>
                      <c:pt idx="27">
                        <c:v>6.14</c:v>
                      </c:pt>
                      <c:pt idx="28">
                        <c:v>6.6660000000000004</c:v>
                      </c:pt>
                      <c:pt idx="29">
                        <c:v>7.0869999999999997</c:v>
                      </c:pt>
                      <c:pt idx="30">
                        <c:v>7.4550000000000001</c:v>
                      </c:pt>
                      <c:pt idx="31">
                        <c:v>8.0449999999999999</c:v>
                      </c:pt>
                      <c:pt idx="32">
                        <c:v>8.4809999999999999</c:v>
                      </c:pt>
                      <c:pt idx="33">
                        <c:v>8.782</c:v>
                      </c:pt>
                      <c:pt idx="34">
                        <c:v>9.0909999999999993</c:v>
                      </c:pt>
                      <c:pt idx="35">
                        <c:v>9.5009999999999994</c:v>
                      </c:pt>
                      <c:pt idx="36">
                        <c:v>9.6660000000000004</c:v>
                      </c:pt>
                      <c:pt idx="37">
                        <c:v>9.8230000000000004</c:v>
                      </c:pt>
                      <c:pt idx="38">
                        <c:v>9.8670000000000009</c:v>
                      </c:pt>
                      <c:pt idx="39">
                        <c:v>10.004</c:v>
                      </c:pt>
                      <c:pt idx="40">
                        <c:v>10.186</c:v>
                      </c:pt>
                      <c:pt idx="41">
                        <c:v>10.327999999999999</c:v>
                      </c:pt>
                      <c:pt idx="42">
                        <c:v>10.147</c:v>
                      </c:pt>
                      <c:pt idx="43">
                        <c:v>10.183999999999999</c:v>
                      </c:pt>
                      <c:pt idx="44">
                        <c:v>10.032999999999999</c:v>
                      </c:pt>
                      <c:pt idx="45">
                        <c:v>10.023999999999999</c:v>
                      </c:pt>
                      <c:pt idx="46">
                        <c:v>9.9</c:v>
                      </c:pt>
                      <c:pt idx="47">
                        <c:v>9.8379999999999992</c:v>
                      </c:pt>
                      <c:pt idx="48">
                        <c:v>9.6940000000000008</c:v>
                      </c:pt>
                      <c:pt idx="49">
                        <c:v>9.7720000000000002</c:v>
                      </c:pt>
                      <c:pt idx="50">
                        <c:v>9.8149999999999995</c:v>
                      </c:pt>
                      <c:pt idx="51">
                        <c:v>9.9789999999999992</c:v>
                      </c:pt>
                      <c:pt idx="52">
                        <c:v>10.162000000000001</c:v>
                      </c:pt>
                      <c:pt idx="53">
                        <c:v>9.9429999999999996</c:v>
                      </c:pt>
                      <c:pt idx="54">
                        <c:v>9.843</c:v>
                      </c:pt>
                      <c:pt idx="55">
                        <c:v>9.6790000000000003</c:v>
                      </c:pt>
                      <c:pt idx="56">
                        <c:v>10.051</c:v>
                      </c:pt>
                      <c:pt idx="57">
                        <c:v>10.255000000000001</c:v>
                      </c:pt>
                      <c:pt idx="58">
                        <c:v>10.106</c:v>
                      </c:pt>
                      <c:pt idx="59">
                        <c:v>9.8439999999999994</c:v>
                      </c:pt>
                      <c:pt idx="60">
                        <c:v>10.071</c:v>
                      </c:pt>
                      <c:pt idx="61">
                        <c:v>10.199</c:v>
                      </c:pt>
                      <c:pt idx="62">
                        <c:v>10.488</c:v>
                      </c:pt>
                      <c:pt idx="63">
                        <c:v>10.138999999999999</c:v>
                      </c:pt>
                      <c:pt idx="64">
                        <c:v>10.053000000000001</c:v>
                      </c:pt>
                      <c:pt idx="65">
                        <c:v>10.253</c:v>
                      </c:pt>
                      <c:pt idx="66">
                        <c:v>10.369</c:v>
                      </c:pt>
                      <c:pt idx="67">
                        <c:v>10.53</c:v>
                      </c:pt>
                      <c:pt idx="68">
                        <c:v>10.656000000000001</c:v>
                      </c:pt>
                      <c:pt idx="69">
                        <c:v>10.667</c:v>
                      </c:pt>
                      <c:pt idx="70">
                        <c:v>10.815</c:v>
                      </c:pt>
                      <c:pt idx="71">
                        <c:v>10.773</c:v>
                      </c:pt>
                      <c:pt idx="72">
                        <c:v>10.648</c:v>
                      </c:pt>
                      <c:pt idx="73">
                        <c:v>10.786</c:v>
                      </c:pt>
                      <c:pt idx="74">
                        <c:v>10.762</c:v>
                      </c:pt>
                      <c:pt idx="75">
                        <c:v>10.839</c:v>
                      </c:pt>
                      <c:pt idx="76">
                        <c:v>10.986000000000001</c:v>
                      </c:pt>
                      <c:pt idx="77">
                        <c:v>11.06</c:v>
                      </c:pt>
                      <c:pt idx="78">
                        <c:v>11.15</c:v>
                      </c:pt>
                      <c:pt idx="79">
                        <c:v>11.452999999999999</c:v>
                      </c:pt>
                      <c:pt idx="80">
                        <c:v>11.622</c:v>
                      </c:pt>
                      <c:pt idx="81">
                        <c:v>11.933999999999999</c:v>
                      </c:pt>
                      <c:pt idx="82">
                        <c:v>12.141</c:v>
                      </c:pt>
                      <c:pt idx="83">
                        <c:v>12.301</c:v>
                      </c:pt>
                      <c:pt idx="84">
                        <c:v>12.428000000000001</c:v>
                      </c:pt>
                      <c:pt idx="85">
                        <c:v>12.676</c:v>
                      </c:pt>
                      <c:pt idx="86">
                        <c:v>12.723000000000001</c:v>
                      </c:pt>
                      <c:pt idx="87">
                        <c:v>12.692</c:v>
                      </c:pt>
                      <c:pt idx="88">
                        <c:v>12.682</c:v>
                      </c:pt>
                      <c:pt idx="89">
                        <c:v>12.875</c:v>
                      </c:pt>
                      <c:pt idx="90">
                        <c:v>13.170999999999999</c:v>
                      </c:pt>
                      <c:pt idx="91">
                        <c:v>13.686999999999999</c:v>
                      </c:pt>
                      <c:pt idx="92">
                        <c:v>13.936999999999999</c:v>
                      </c:pt>
                      <c:pt idx="93">
                        <c:v>14.141999999999999</c:v>
                      </c:pt>
                      <c:pt idx="94">
                        <c:v>14.484</c:v>
                      </c:pt>
                      <c:pt idx="95">
                        <c:v>14.923999999999999</c:v>
                      </c:pt>
                      <c:pt idx="96">
                        <c:v>15.081</c:v>
                      </c:pt>
                      <c:pt idx="97">
                        <c:v>15.284000000000001</c:v>
                      </c:pt>
                      <c:pt idx="98">
                        <c:v>15.247999999999999</c:v>
                      </c:pt>
                      <c:pt idx="99">
                        <c:v>15.4</c:v>
                      </c:pt>
                      <c:pt idx="100">
                        <c:v>15.5</c:v>
                      </c:pt>
                      <c:pt idx="101">
                        <c:v>15.734999999999999</c:v>
                      </c:pt>
                      <c:pt idx="102">
                        <c:v>15.875</c:v>
                      </c:pt>
                      <c:pt idx="103">
                        <c:v>16.047000000000001</c:v>
                      </c:pt>
                      <c:pt idx="104">
                        <c:v>16.259</c:v>
                      </c:pt>
                      <c:pt idx="105">
                        <c:v>16.396000000000001</c:v>
                      </c:pt>
                      <c:pt idx="106">
                        <c:v>16.510000000000002</c:v>
                      </c:pt>
                      <c:pt idx="107">
                        <c:v>16.753</c:v>
                      </c:pt>
                      <c:pt idx="108">
                        <c:v>17.047999999999998</c:v>
                      </c:pt>
                      <c:pt idx="109">
                        <c:v>17.824000000000002</c:v>
                      </c:pt>
                      <c:pt idx="110">
                        <c:v>17.863</c:v>
                      </c:pt>
                      <c:pt idx="111">
                        <c:v>18.492999999999999</c:v>
                      </c:pt>
                      <c:pt idx="112">
                        <c:v>18.97</c:v>
                      </c:pt>
                      <c:pt idx="113">
                        <c:v>19.105</c:v>
                      </c:pt>
                      <c:pt idx="114">
                        <c:v>19.431000000000001</c:v>
                      </c:pt>
                      <c:pt idx="115">
                        <c:v>19.856999999999999</c:v>
                      </c:pt>
                      <c:pt idx="116">
                        <c:v>19.823</c:v>
                      </c:pt>
                      <c:pt idx="117">
                        <c:v>20.567</c:v>
                      </c:pt>
                      <c:pt idx="118">
                        <c:v>20.742999999999999</c:v>
                      </c:pt>
                      <c:pt idx="119">
                        <c:v>21.14</c:v>
                      </c:pt>
                      <c:pt idx="120">
                        <c:v>21.707000000000001</c:v>
                      </c:pt>
                      <c:pt idx="121">
                        <c:v>22.14</c:v>
                      </c:pt>
                      <c:pt idx="122">
                        <c:v>22.645</c:v>
                      </c:pt>
                      <c:pt idx="123">
                        <c:v>23.125</c:v>
                      </c:pt>
                      <c:pt idx="124">
                        <c:v>23.672000000000001</c:v>
                      </c:pt>
                      <c:pt idx="125">
                        <c:v>23.981000000000002</c:v>
                      </c:pt>
                      <c:pt idx="126">
                        <c:v>24.154</c:v>
                      </c:pt>
                      <c:pt idx="127">
                        <c:v>24.486999999999998</c:v>
                      </c:pt>
                      <c:pt idx="128">
                        <c:v>24.774999999999999</c:v>
                      </c:pt>
                      <c:pt idx="129">
                        <c:v>25.047999999999998</c:v>
                      </c:pt>
                      <c:pt idx="130">
                        <c:v>25.315000000000001</c:v>
                      </c:pt>
                      <c:pt idx="131">
                        <c:v>25.614999999999998</c:v>
                      </c:pt>
                      <c:pt idx="132">
                        <c:v>26.093</c:v>
                      </c:pt>
                      <c:pt idx="133">
                        <c:v>26.587</c:v>
                      </c:pt>
                      <c:pt idx="134">
                        <c:v>26.907</c:v>
                      </c:pt>
                      <c:pt idx="135">
                        <c:v>27.155000000000001</c:v>
                      </c:pt>
                      <c:pt idx="136">
                        <c:v>27.459</c:v>
                      </c:pt>
                      <c:pt idx="137">
                        <c:v>27.76</c:v>
                      </c:pt>
                      <c:pt idx="138">
                        <c:v>28.295000000000002</c:v>
                      </c:pt>
                      <c:pt idx="139">
                        <c:v>28.715</c:v>
                      </c:pt>
                      <c:pt idx="140">
                        <c:v>28.94</c:v>
                      </c:pt>
                      <c:pt idx="141">
                        <c:v>29.196000000000002</c:v>
                      </c:pt>
                      <c:pt idx="142">
                        <c:v>29.419</c:v>
                      </c:pt>
                      <c:pt idx="143">
                        <c:v>29.715</c:v>
                      </c:pt>
                      <c:pt idx="144">
                        <c:v>30.626999999999999</c:v>
                      </c:pt>
                      <c:pt idx="145">
                        <c:v>31.027000000000001</c:v>
                      </c:pt>
                      <c:pt idx="146">
                        <c:v>31.565000000000001</c:v>
                      </c:pt>
                      <c:pt idx="147">
                        <c:v>32.106000000000002</c:v>
                      </c:pt>
                      <c:pt idx="148">
                        <c:v>32.518000000000001</c:v>
                      </c:pt>
                      <c:pt idx="149">
                        <c:v>32.716000000000001</c:v>
                      </c:pt>
                      <c:pt idx="150">
                        <c:v>32.789000000000001</c:v>
                      </c:pt>
                      <c:pt idx="151">
                        <c:v>33.090000000000003</c:v>
                      </c:pt>
                      <c:pt idx="152">
                        <c:v>33.347999999999999</c:v>
                      </c:pt>
                      <c:pt idx="153">
                        <c:v>33.256</c:v>
                      </c:pt>
                      <c:pt idx="154">
                        <c:v>33.4</c:v>
                      </c:pt>
                      <c:pt idx="155">
                        <c:v>33.252000000000002</c:v>
                      </c:pt>
                      <c:pt idx="156">
                        <c:v>33.119999999999997</c:v>
                      </c:pt>
                      <c:pt idx="157">
                        <c:v>33.338000000000001</c:v>
                      </c:pt>
                      <c:pt idx="158">
                        <c:v>32.957999999999998</c:v>
                      </c:pt>
                      <c:pt idx="159">
                        <c:v>32.881</c:v>
                      </c:pt>
                      <c:pt idx="160">
                        <c:v>32.826000000000001</c:v>
                      </c:pt>
                      <c:pt idx="161">
                        <c:v>32.843000000000004</c:v>
                      </c:pt>
                      <c:pt idx="162">
                        <c:v>32.945</c:v>
                      </c:pt>
                      <c:pt idx="163">
                        <c:v>33.226999999999997</c:v>
                      </c:pt>
                      <c:pt idx="164">
                        <c:v>33.328000000000003</c:v>
                      </c:pt>
                      <c:pt idx="165">
                        <c:v>33.542000000000002</c:v>
                      </c:pt>
                      <c:pt idx="166">
                        <c:v>33.555</c:v>
                      </c:pt>
                      <c:pt idx="167">
                        <c:v>33.799999999999997</c:v>
                      </c:pt>
                      <c:pt idx="168">
                        <c:v>33.637</c:v>
                      </c:pt>
                      <c:pt idx="169">
                        <c:v>33.69</c:v>
                      </c:pt>
                      <c:pt idx="170">
                        <c:v>33.261000000000003</c:v>
                      </c:pt>
                      <c:pt idx="171">
                        <c:v>33.148000000000003</c:v>
                      </c:pt>
                      <c:pt idx="172">
                        <c:v>33.000999999999998</c:v>
                      </c:pt>
                      <c:pt idx="173">
                        <c:v>32.805</c:v>
                      </c:pt>
                      <c:pt idx="174">
                        <c:v>32.15</c:v>
                      </c:pt>
                      <c:pt idx="175">
                        <c:v>32.279000000000003</c:v>
                      </c:pt>
                      <c:pt idx="176">
                        <c:v>32.137</c:v>
                      </c:pt>
                      <c:pt idx="177">
                        <c:v>32.424999999999997</c:v>
                      </c:pt>
                      <c:pt idx="178">
                        <c:v>32.414999999999999</c:v>
                      </c:pt>
                      <c:pt idx="179">
                        <c:v>32.326000000000001</c:v>
                      </c:pt>
                      <c:pt idx="180">
                        <c:v>32.456000000000003</c:v>
                      </c:pt>
                      <c:pt idx="181">
                        <c:v>32.884</c:v>
                      </c:pt>
                      <c:pt idx="182">
                        <c:v>32.926000000000002</c:v>
                      </c:pt>
                      <c:pt idx="183">
                        <c:v>33.308</c:v>
                      </c:pt>
                      <c:pt idx="184">
                        <c:v>33.878</c:v>
                      </c:pt>
                      <c:pt idx="185">
                        <c:v>34.124000000000002</c:v>
                      </c:pt>
                      <c:pt idx="186">
                        <c:v>34.243000000000002</c:v>
                      </c:pt>
                      <c:pt idx="187">
                        <c:v>34.158000000000001</c:v>
                      </c:pt>
                      <c:pt idx="188">
                        <c:v>34.462000000000003</c:v>
                      </c:pt>
                      <c:pt idx="189">
                        <c:v>34.655000000000001</c:v>
                      </c:pt>
                      <c:pt idx="190">
                        <c:v>34.716999999999999</c:v>
                      </c:pt>
                      <c:pt idx="191">
                        <c:v>34.061</c:v>
                      </c:pt>
                      <c:pt idx="192">
                        <c:v>33.622</c:v>
                      </c:pt>
                      <c:pt idx="193">
                        <c:v>33.607999999999997</c:v>
                      </c:pt>
                      <c:pt idx="194">
                        <c:v>34.183</c:v>
                      </c:pt>
                      <c:pt idx="195">
                        <c:v>34.393999999999998</c:v>
                      </c:pt>
                      <c:pt idx="196">
                        <c:v>34.518999999999998</c:v>
                      </c:pt>
                      <c:pt idx="197">
                        <c:v>34.438000000000002</c:v>
                      </c:pt>
                      <c:pt idx="198">
                        <c:v>35.655999999999999</c:v>
                      </c:pt>
                      <c:pt idx="199">
                        <c:v>36.747</c:v>
                      </c:pt>
                      <c:pt idx="200">
                        <c:v>36.912999999999997</c:v>
                      </c:pt>
                      <c:pt idx="201">
                        <c:v>36.993000000000002</c:v>
                      </c:pt>
                      <c:pt idx="202">
                        <c:v>37.076000000000001</c:v>
                      </c:pt>
                      <c:pt idx="203">
                        <c:v>37.219000000000001</c:v>
                      </c:pt>
                      <c:pt idx="204">
                        <c:v>36.869999999999997</c:v>
                      </c:pt>
                      <c:pt idx="205">
                        <c:v>37.948999999999998</c:v>
                      </c:pt>
                      <c:pt idx="206">
                        <c:v>37.511000000000003</c:v>
                      </c:pt>
                      <c:pt idx="207">
                        <c:v>37.820999999999998</c:v>
                      </c:pt>
                      <c:pt idx="208">
                        <c:v>37.665999999999997</c:v>
                      </c:pt>
                      <c:pt idx="209">
                        <c:v>37.963000000000001</c:v>
                      </c:pt>
                      <c:pt idx="210">
                        <c:v>38.058</c:v>
                      </c:pt>
                      <c:pt idx="211">
                        <c:v>37.576999999999998</c:v>
                      </c:pt>
                      <c:pt idx="212">
                        <c:v>37.445</c:v>
                      </c:pt>
                      <c:pt idx="213">
                        <c:v>37.383000000000003</c:v>
                      </c:pt>
                      <c:pt idx="214">
                        <c:v>37.781999999999996</c:v>
                      </c:pt>
                      <c:pt idx="215">
                        <c:v>37.81</c:v>
                      </c:pt>
                      <c:pt idx="216">
                        <c:v>37.890999999999998</c:v>
                      </c:pt>
                      <c:pt idx="217">
                        <c:v>37.895000000000003</c:v>
                      </c:pt>
                      <c:pt idx="218">
                        <c:v>37.463999999999999</c:v>
                      </c:pt>
                      <c:pt idx="219">
                        <c:v>38.606999999999999</c:v>
                      </c:pt>
                      <c:pt idx="220">
                        <c:v>39.210999999999999</c:v>
                      </c:pt>
                      <c:pt idx="221">
                        <c:v>39.887</c:v>
                      </c:pt>
                      <c:pt idx="222">
                        <c:v>41.073999999999998</c:v>
                      </c:pt>
                      <c:pt idx="223">
                        <c:v>41.545999999999999</c:v>
                      </c:pt>
                      <c:pt idx="224">
                        <c:v>42.195999999999998</c:v>
                      </c:pt>
                      <c:pt idx="225">
                        <c:v>42.622</c:v>
                      </c:pt>
                      <c:pt idx="226">
                        <c:v>42.698999999999998</c:v>
                      </c:pt>
                      <c:pt idx="227">
                        <c:v>42.795999999999999</c:v>
                      </c:pt>
                      <c:pt idx="228">
                        <c:v>43.433</c:v>
                      </c:pt>
                      <c:pt idx="229">
                        <c:v>44.155000000000001</c:v>
                      </c:pt>
                      <c:pt idx="230">
                        <c:v>45.03</c:v>
                      </c:pt>
                      <c:pt idx="231">
                        <c:v>45.468000000000004</c:v>
                      </c:pt>
                      <c:pt idx="232">
                        <c:v>46.524999999999999</c:v>
                      </c:pt>
                      <c:pt idx="233">
                        <c:v>47.631</c:v>
                      </c:pt>
                      <c:pt idx="234">
                        <c:v>48.79</c:v>
                      </c:pt>
                      <c:pt idx="235">
                        <c:v>49.921999999999997</c:v>
                      </c:pt>
                      <c:pt idx="236">
                        <c:v>51.127000000000002</c:v>
                      </c:pt>
                      <c:pt idx="237">
                        <c:v>52.631</c:v>
                      </c:pt>
                      <c:pt idx="238">
                        <c:v>54.048999999999999</c:v>
                      </c:pt>
                      <c:pt idx="239">
                        <c:v>54.435000000000002</c:v>
                      </c:pt>
                      <c:pt idx="240">
                        <c:v>57.234999999999999</c:v>
                      </c:pt>
                      <c:pt idx="241">
                        <c:v>58.781999999999996</c:v>
                      </c:pt>
                      <c:pt idx="242">
                        <c:v>59.902000000000001</c:v>
                      </c:pt>
                      <c:pt idx="243">
                        <c:v>61.284999999999997</c:v>
                      </c:pt>
                      <c:pt idx="244">
                        <c:v>62.259</c:v>
                      </c:pt>
                      <c:pt idx="245">
                        <c:v>62.228000000000002</c:v>
                      </c:pt>
                      <c:pt idx="246">
                        <c:v>63.110999999999997</c:v>
                      </c:pt>
                      <c:pt idx="247">
                        <c:v>64.105000000000004</c:v>
                      </c:pt>
                      <c:pt idx="248">
                        <c:v>64.558999999999997</c:v>
                      </c:pt>
                      <c:pt idx="249">
                        <c:v>65.474000000000004</c:v>
                      </c:pt>
                      <c:pt idx="250">
                        <c:v>65.594999999999999</c:v>
                      </c:pt>
                    </c:numCache>
                  </c:numRef>
                </c:val>
                <c:smooth val="0"/>
                <c:extLst xmlns:c15="http://schemas.microsoft.com/office/drawing/2012/chart">
                  <c:ext xmlns:c16="http://schemas.microsoft.com/office/drawing/2014/chart" uri="{C3380CC4-5D6E-409C-BE32-E72D297353CC}">
                    <c16:uniqueId val="{00000003-5068-4343-B897-C80250724CB3}"/>
                  </c:ext>
                </c:extLst>
              </c15:ser>
            </c15:filteredLineSeries>
          </c:ext>
        </c:extLst>
      </c:lineChart>
      <c:dateAx>
        <c:axId val="1723699695"/>
        <c:scaling>
          <c:orientation val="minMax"/>
        </c:scaling>
        <c:delete val="0"/>
        <c:axPos val="b"/>
        <c:numFmt formatCode="mm\/dd"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826906767"/>
        <c:crosses val="autoZero"/>
        <c:auto val="1"/>
        <c:lblOffset val="100"/>
        <c:baseTimeUnit val="days"/>
        <c:majorUnit val="15"/>
        <c:majorTimeUnit val="days"/>
      </c:dateAx>
      <c:valAx>
        <c:axId val="826906767"/>
        <c:scaling>
          <c:orientation val="minMax"/>
          <c:min val="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accent1"/>
                </a:solidFill>
                <a:latin typeface="+mn-lt"/>
                <a:ea typeface="+mn-ea"/>
                <a:cs typeface="+mn-cs"/>
              </a:defRPr>
            </a:pPr>
            <a:endParaRPr lang="en-US"/>
          </a:p>
        </c:txPr>
        <c:crossAx val="172369969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Feuil1!$C$1</c:f>
              <c:strCache>
                <c:ptCount val="1"/>
                <c:pt idx="0">
                  <c:v>Série 2</c:v>
                </c:pt>
              </c:strCache>
            </c:strRef>
          </c:tx>
          <c:spPr>
            <a:ln w="38100" cap="rnd">
              <a:solidFill>
                <a:schemeClr val="accent3"/>
              </a:solidFill>
              <a:round/>
            </a:ln>
            <a:effectLst/>
          </c:spPr>
          <c:marker>
            <c:symbol val="none"/>
          </c:marker>
          <c:cat>
            <c:numRef>
              <c:f>Feuil1!$A$8:$A$262</c:f>
              <c:numCache>
                <c:formatCode>d\-mmm</c:formatCode>
                <c:ptCount val="255"/>
                <c:pt idx="0">
                  <c:v>43885</c:v>
                </c:pt>
                <c:pt idx="1">
                  <c:v>43886</c:v>
                </c:pt>
                <c:pt idx="2">
                  <c:v>43887</c:v>
                </c:pt>
                <c:pt idx="3">
                  <c:v>43888</c:v>
                </c:pt>
                <c:pt idx="4">
                  <c:v>43889</c:v>
                </c:pt>
                <c:pt idx="5">
                  <c:v>43890</c:v>
                </c:pt>
                <c:pt idx="6">
                  <c:v>43891</c:v>
                </c:pt>
                <c:pt idx="7">
                  <c:v>43892</c:v>
                </c:pt>
                <c:pt idx="8">
                  <c:v>43893</c:v>
                </c:pt>
                <c:pt idx="9">
                  <c:v>43894</c:v>
                </c:pt>
                <c:pt idx="10">
                  <c:v>43895</c:v>
                </c:pt>
                <c:pt idx="11">
                  <c:v>43896</c:v>
                </c:pt>
                <c:pt idx="12">
                  <c:v>43897</c:v>
                </c:pt>
                <c:pt idx="13">
                  <c:v>43898</c:v>
                </c:pt>
                <c:pt idx="14">
                  <c:v>43899</c:v>
                </c:pt>
                <c:pt idx="15">
                  <c:v>43900</c:v>
                </c:pt>
                <c:pt idx="16">
                  <c:v>43901</c:v>
                </c:pt>
                <c:pt idx="17">
                  <c:v>43902</c:v>
                </c:pt>
                <c:pt idx="18">
                  <c:v>43903</c:v>
                </c:pt>
                <c:pt idx="19">
                  <c:v>43904</c:v>
                </c:pt>
                <c:pt idx="20">
                  <c:v>43905</c:v>
                </c:pt>
                <c:pt idx="21">
                  <c:v>43906</c:v>
                </c:pt>
                <c:pt idx="22">
                  <c:v>43907</c:v>
                </c:pt>
                <c:pt idx="23">
                  <c:v>43908</c:v>
                </c:pt>
                <c:pt idx="24">
                  <c:v>43909</c:v>
                </c:pt>
                <c:pt idx="25">
                  <c:v>43910</c:v>
                </c:pt>
                <c:pt idx="26">
                  <c:v>43911</c:v>
                </c:pt>
                <c:pt idx="27">
                  <c:v>43912</c:v>
                </c:pt>
                <c:pt idx="28">
                  <c:v>43913</c:v>
                </c:pt>
                <c:pt idx="29">
                  <c:v>43914</c:v>
                </c:pt>
                <c:pt idx="30">
                  <c:v>43915</c:v>
                </c:pt>
                <c:pt idx="31">
                  <c:v>43916</c:v>
                </c:pt>
                <c:pt idx="32">
                  <c:v>43917</c:v>
                </c:pt>
                <c:pt idx="33">
                  <c:v>43918</c:v>
                </c:pt>
                <c:pt idx="34">
                  <c:v>43919</c:v>
                </c:pt>
                <c:pt idx="35">
                  <c:v>43920</c:v>
                </c:pt>
                <c:pt idx="36">
                  <c:v>43921</c:v>
                </c:pt>
                <c:pt idx="37">
                  <c:v>43922</c:v>
                </c:pt>
                <c:pt idx="38">
                  <c:v>43923</c:v>
                </c:pt>
                <c:pt idx="39">
                  <c:v>43924</c:v>
                </c:pt>
                <c:pt idx="40">
                  <c:v>43925</c:v>
                </c:pt>
                <c:pt idx="41">
                  <c:v>43926</c:v>
                </c:pt>
                <c:pt idx="42">
                  <c:v>43927</c:v>
                </c:pt>
                <c:pt idx="43">
                  <c:v>43928</c:v>
                </c:pt>
                <c:pt idx="44">
                  <c:v>43929</c:v>
                </c:pt>
                <c:pt idx="45">
                  <c:v>43930</c:v>
                </c:pt>
                <c:pt idx="46">
                  <c:v>43931</c:v>
                </c:pt>
                <c:pt idx="47">
                  <c:v>43932</c:v>
                </c:pt>
                <c:pt idx="48">
                  <c:v>43933</c:v>
                </c:pt>
                <c:pt idx="49">
                  <c:v>43934</c:v>
                </c:pt>
                <c:pt idx="50">
                  <c:v>43935</c:v>
                </c:pt>
                <c:pt idx="51">
                  <c:v>43936</c:v>
                </c:pt>
                <c:pt idx="52">
                  <c:v>43937</c:v>
                </c:pt>
                <c:pt idx="53">
                  <c:v>43938</c:v>
                </c:pt>
                <c:pt idx="54">
                  <c:v>43939</c:v>
                </c:pt>
                <c:pt idx="55">
                  <c:v>43940</c:v>
                </c:pt>
                <c:pt idx="56">
                  <c:v>43941</c:v>
                </c:pt>
                <c:pt idx="57">
                  <c:v>43942</c:v>
                </c:pt>
                <c:pt idx="58">
                  <c:v>43943</c:v>
                </c:pt>
                <c:pt idx="59">
                  <c:v>43944</c:v>
                </c:pt>
                <c:pt idx="60">
                  <c:v>43945</c:v>
                </c:pt>
                <c:pt idx="61">
                  <c:v>43946</c:v>
                </c:pt>
                <c:pt idx="62">
                  <c:v>43947</c:v>
                </c:pt>
                <c:pt idx="63">
                  <c:v>43948</c:v>
                </c:pt>
                <c:pt idx="64">
                  <c:v>43949</c:v>
                </c:pt>
                <c:pt idx="65">
                  <c:v>43950</c:v>
                </c:pt>
                <c:pt idx="66">
                  <c:v>43951</c:v>
                </c:pt>
                <c:pt idx="67">
                  <c:v>43952</c:v>
                </c:pt>
                <c:pt idx="68">
                  <c:v>43953</c:v>
                </c:pt>
                <c:pt idx="69">
                  <c:v>43954</c:v>
                </c:pt>
                <c:pt idx="70">
                  <c:v>43955</c:v>
                </c:pt>
                <c:pt idx="71">
                  <c:v>43956</c:v>
                </c:pt>
                <c:pt idx="72">
                  <c:v>43957</c:v>
                </c:pt>
                <c:pt idx="73">
                  <c:v>43958</c:v>
                </c:pt>
                <c:pt idx="74">
                  <c:v>43959</c:v>
                </c:pt>
                <c:pt idx="75">
                  <c:v>43960</c:v>
                </c:pt>
                <c:pt idx="76">
                  <c:v>43961</c:v>
                </c:pt>
                <c:pt idx="77">
                  <c:v>43962</c:v>
                </c:pt>
                <c:pt idx="78">
                  <c:v>43963</c:v>
                </c:pt>
                <c:pt idx="79">
                  <c:v>43964</c:v>
                </c:pt>
                <c:pt idx="80">
                  <c:v>43965</c:v>
                </c:pt>
                <c:pt idx="81">
                  <c:v>43966</c:v>
                </c:pt>
                <c:pt idx="82">
                  <c:v>43967</c:v>
                </c:pt>
                <c:pt idx="83">
                  <c:v>43968</c:v>
                </c:pt>
                <c:pt idx="84">
                  <c:v>43969</c:v>
                </c:pt>
                <c:pt idx="85">
                  <c:v>43970</c:v>
                </c:pt>
                <c:pt idx="86">
                  <c:v>43971</c:v>
                </c:pt>
                <c:pt idx="87">
                  <c:v>43972</c:v>
                </c:pt>
                <c:pt idx="88">
                  <c:v>43973</c:v>
                </c:pt>
                <c:pt idx="89">
                  <c:v>43974</c:v>
                </c:pt>
                <c:pt idx="90">
                  <c:v>43975</c:v>
                </c:pt>
                <c:pt idx="91">
                  <c:v>43976</c:v>
                </c:pt>
                <c:pt idx="92">
                  <c:v>43977</c:v>
                </c:pt>
                <c:pt idx="93">
                  <c:v>43978</c:v>
                </c:pt>
                <c:pt idx="94">
                  <c:v>43979</c:v>
                </c:pt>
                <c:pt idx="95">
                  <c:v>43980</c:v>
                </c:pt>
                <c:pt idx="96">
                  <c:v>43981</c:v>
                </c:pt>
                <c:pt idx="97">
                  <c:v>43982</c:v>
                </c:pt>
                <c:pt idx="98">
                  <c:v>43983</c:v>
                </c:pt>
                <c:pt idx="99">
                  <c:v>43984</c:v>
                </c:pt>
                <c:pt idx="100">
                  <c:v>43985</c:v>
                </c:pt>
                <c:pt idx="101">
                  <c:v>43986</c:v>
                </c:pt>
                <c:pt idx="102">
                  <c:v>43987</c:v>
                </c:pt>
                <c:pt idx="103">
                  <c:v>43988</c:v>
                </c:pt>
                <c:pt idx="104">
                  <c:v>43989</c:v>
                </c:pt>
                <c:pt idx="105">
                  <c:v>43990</c:v>
                </c:pt>
                <c:pt idx="106">
                  <c:v>43991</c:v>
                </c:pt>
                <c:pt idx="107">
                  <c:v>43992</c:v>
                </c:pt>
                <c:pt idx="108">
                  <c:v>43993</c:v>
                </c:pt>
                <c:pt idx="109">
                  <c:v>43994</c:v>
                </c:pt>
                <c:pt idx="110">
                  <c:v>43995</c:v>
                </c:pt>
                <c:pt idx="111">
                  <c:v>43996</c:v>
                </c:pt>
                <c:pt idx="112">
                  <c:v>43997</c:v>
                </c:pt>
                <c:pt idx="113">
                  <c:v>43998</c:v>
                </c:pt>
                <c:pt idx="114">
                  <c:v>43999</c:v>
                </c:pt>
                <c:pt idx="115">
                  <c:v>44000</c:v>
                </c:pt>
                <c:pt idx="116">
                  <c:v>44001</c:v>
                </c:pt>
                <c:pt idx="117">
                  <c:v>44002</c:v>
                </c:pt>
                <c:pt idx="118">
                  <c:v>44003</c:v>
                </c:pt>
                <c:pt idx="119">
                  <c:v>44004</c:v>
                </c:pt>
                <c:pt idx="120">
                  <c:v>44005</c:v>
                </c:pt>
                <c:pt idx="121">
                  <c:v>44006</c:v>
                </c:pt>
                <c:pt idx="122">
                  <c:v>44007</c:v>
                </c:pt>
                <c:pt idx="123">
                  <c:v>44008</c:v>
                </c:pt>
                <c:pt idx="124">
                  <c:v>44009</c:v>
                </c:pt>
                <c:pt idx="125">
                  <c:v>44010</c:v>
                </c:pt>
                <c:pt idx="126">
                  <c:v>44011</c:v>
                </c:pt>
                <c:pt idx="127">
                  <c:v>44012</c:v>
                </c:pt>
                <c:pt idx="128">
                  <c:v>44013</c:v>
                </c:pt>
                <c:pt idx="129">
                  <c:v>44014</c:v>
                </c:pt>
                <c:pt idx="130">
                  <c:v>44015</c:v>
                </c:pt>
                <c:pt idx="131">
                  <c:v>44016</c:v>
                </c:pt>
                <c:pt idx="132">
                  <c:v>44017</c:v>
                </c:pt>
                <c:pt idx="133">
                  <c:v>44018</c:v>
                </c:pt>
                <c:pt idx="134">
                  <c:v>44019</c:v>
                </c:pt>
                <c:pt idx="135">
                  <c:v>44020</c:v>
                </c:pt>
                <c:pt idx="136">
                  <c:v>44021</c:v>
                </c:pt>
                <c:pt idx="137">
                  <c:v>44022</c:v>
                </c:pt>
                <c:pt idx="138">
                  <c:v>44023</c:v>
                </c:pt>
                <c:pt idx="139">
                  <c:v>44024</c:v>
                </c:pt>
                <c:pt idx="140">
                  <c:v>44025</c:v>
                </c:pt>
                <c:pt idx="141">
                  <c:v>44026</c:v>
                </c:pt>
                <c:pt idx="142">
                  <c:v>44027</c:v>
                </c:pt>
                <c:pt idx="143">
                  <c:v>44028</c:v>
                </c:pt>
                <c:pt idx="144">
                  <c:v>44029</c:v>
                </c:pt>
                <c:pt idx="145">
                  <c:v>44030</c:v>
                </c:pt>
                <c:pt idx="146">
                  <c:v>44031</c:v>
                </c:pt>
                <c:pt idx="147">
                  <c:v>44032</c:v>
                </c:pt>
                <c:pt idx="148">
                  <c:v>44033</c:v>
                </c:pt>
                <c:pt idx="149">
                  <c:v>44034</c:v>
                </c:pt>
                <c:pt idx="150">
                  <c:v>44035</c:v>
                </c:pt>
                <c:pt idx="151">
                  <c:v>44036</c:v>
                </c:pt>
                <c:pt idx="152">
                  <c:v>44037</c:v>
                </c:pt>
                <c:pt idx="153">
                  <c:v>44038</c:v>
                </c:pt>
                <c:pt idx="154">
                  <c:v>44039</c:v>
                </c:pt>
                <c:pt idx="155">
                  <c:v>44040</c:v>
                </c:pt>
                <c:pt idx="156">
                  <c:v>44041</c:v>
                </c:pt>
                <c:pt idx="157">
                  <c:v>44042</c:v>
                </c:pt>
                <c:pt idx="158">
                  <c:v>44043</c:v>
                </c:pt>
                <c:pt idx="159">
                  <c:v>44044</c:v>
                </c:pt>
                <c:pt idx="160">
                  <c:v>44045</c:v>
                </c:pt>
                <c:pt idx="161">
                  <c:v>44046</c:v>
                </c:pt>
                <c:pt idx="162">
                  <c:v>44047</c:v>
                </c:pt>
                <c:pt idx="163">
                  <c:v>44048</c:v>
                </c:pt>
                <c:pt idx="164">
                  <c:v>44049</c:v>
                </c:pt>
                <c:pt idx="165">
                  <c:v>44050</c:v>
                </c:pt>
                <c:pt idx="166">
                  <c:v>44051</c:v>
                </c:pt>
                <c:pt idx="167">
                  <c:v>44052</c:v>
                </c:pt>
                <c:pt idx="168">
                  <c:v>44053</c:v>
                </c:pt>
                <c:pt idx="169">
                  <c:v>44054</c:v>
                </c:pt>
                <c:pt idx="170">
                  <c:v>44055</c:v>
                </c:pt>
                <c:pt idx="171">
                  <c:v>44056</c:v>
                </c:pt>
                <c:pt idx="172">
                  <c:v>44057</c:v>
                </c:pt>
                <c:pt idx="173">
                  <c:v>44058</c:v>
                </c:pt>
                <c:pt idx="174">
                  <c:v>44059</c:v>
                </c:pt>
                <c:pt idx="175">
                  <c:v>44060</c:v>
                </c:pt>
                <c:pt idx="176">
                  <c:v>44061</c:v>
                </c:pt>
                <c:pt idx="177">
                  <c:v>44062</c:v>
                </c:pt>
                <c:pt idx="178">
                  <c:v>44063</c:v>
                </c:pt>
                <c:pt idx="179">
                  <c:v>44064</c:v>
                </c:pt>
                <c:pt idx="180">
                  <c:v>44065</c:v>
                </c:pt>
                <c:pt idx="181">
                  <c:v>44066</c:v>
                </c:pt>
                <c:pt idx="182">
                  <c:v>44067</c:v>
                </c:pt>
                <c:pt idx="183">
                  <c:v>44068</c:v>
                </c:pt>
                <c:pt idx="184">
                  <c:v>44069</c:v>
                </c:pt>
                <c:pt idx="185">
                  <c:v>44070</c:v>
                </c:pt>
                <c:pt idx="186">
                  <c:v>44071</c:v>
                </c:pt>
                <c:pt idx="187">
                  <c:v>44072</c:v>
                </c:pt>
                <c:pt idx="188">
                  <c:v>44073</c:v>
                </c:pt>
                <c:pt idx="189">
                  <c:v>44074</c:v>
                </c:pt>
                <c:pt idx="190">
                  <c:v>44075</c:v>
                </c:pt>
                <c:pt idx="191">
                  <c:v>44076</c:v>
                </c:pt>
                <c:pt idx="192">
                  <c:v>44077</c:v>
                </c:pt>
                <c:pt idx="193">
                  <c:v>44078</c:v>
                </c:pt>
                <c:pt idx="194">
                  <c:v>44079</c:v>
                </c:pt>
                <c:pt idx="195">
                  <c:v>44080</c:v>
                </c:pt>
                <c:pt idx="196">
                  <c:v>44081</c:v>
                </c:pt>
                <c:pt idx="197">
                  <c:v>44082</c:v>
                </c:pt>
                <c:pt idx="198">
                  <c:v>44083</c:v>
                </c:pt>
                <c:pt idx="199">
                  <c:v>44084</c:v>
                </c:pt>
                <c:pt idx="200">
                  <c:v>44085</c:v>
                </c:pt>
                <c:pt idx="201">
                  <c:v>44086</c:v>
                </c:pt>
                <c:pt idx="202">
                  <c:v>44087</c:v>
                </c:pt>
                <c:pt idx="203">
                  <c:v>44088</c:v>
                </c:pt>
                <c:pt idx="204">
                  <c:v>44089</c:v>
                </c:pt>
                <c:pt idx="205">
                  <c:v>44090</c:v>
                </c:pt>
                <c:pt idx="206">
                  <c:v>44091</c:v>
                </c:pt>
                <c:pt idx="207">
                  <c:v>44092</c:v>
                </c:pt>
                <c:pt idx="208">
                  <c:v>44093</c:v>
                </c:pt>
                <c:pt idx="209">
                  <c:v>44094</c:v>
                </c:pt>
                <c:pt idx="210">
                  <c:v>44095</c:v>
                </c:pt>
                <c:pt idx="211">
                  <c:v>44096</c:v>
                </c:pt>
                <c:pt idx="212">
                  <c:v>44097</c:v>
                </c:pt>
                <c:pt idx="213">
                  <c:v>44098</c:v>
                </c:pt>
                <c:pt idx="214">
                  <c:v>44099</c:v>
                </c:pt>
                <c:pt idx="215">
                  <c:v>44100</c:v>
                </c:pt>
                <c:pt idx="216">
                  <c:v>44101</c:v>
                </c:pt>
                <c:pt idx="217">
                  <c:v>44102</c:v>
                </c:pt>
                <c:pt idx="218">
                  <c:v>44103</c:v>
                </c:pt>
                <c:pt idx="219">
                  <c:v>44104</c:v>
                </c:pt>
                <c:pt idx="220">
                  <c:v>44105</c:v>
                </c:pt>
                <c:pt idx="221">
                  <c:v>44106</c:v>
                </c:pt>
                <c:pt idx="222">
                  <c:v>44107</c:v>
                </c:pt>
                <c:pt idx="223">
                  <c:v>44108</c:v>
                </c:pt>
                <c:pt idx="224">
                  <c:v>44109</c:v>
                </c:pt>
                <c:pt idx="225">
                  <c:v>44110</c:v>
                </c:pt>
                <c:pt idx="226">
                  <c:v>44111</c:v>
                </c:pt>
                <c:pt idx="227">
                  <c:v>44112</c:v>
                </c:pt>
                <c:pt idx="228">
                  <c:v>44113</c:v>
                </c:pt>
                <c:pt idx="229">
                  <c:v>44114</c:v>
                </c:pt>
                <c:pt idx="230">
                  <c:v>44115</c:v>
                </c:pt>
                <c:pt idx="231">
                  <c:v>44116</c:v>
                </c:pt>
                <c:pt idx="232">
                  <c:v>44117</c:v>
                </c:pt>
                <c:pt idx="233">
                  <c:v>44118</c:v>
                </c:pt>
                <c:pt idx="234">
                  <c:v>44119</c:v>
                </c:pt>
                <c:pt idx="235">
                  <c:v>44120</c:v>
                </c:pt>
                <c:pt idx="236">
                  <c:v>44121</c:v>
                </c:pt>
                <c:pt idx="237">
                  <c:v>44122</c:v>
                </c:pt>
                <c:pt idx="238">
                  <c:v>44123</c:v>
                </c:pt>
                <c:pt idx="239">
                  <c:v>44124</c:v>
                </c:pt>
                <c:pt idx="240">
                  <c:v>44125</c:v>
                </c:pt>
                <c:pt idx="241">
                  <c:v>44126</c:v>
                </c:pt>
                <c:pt idx="242">
                  <c:v>44127</c:v>
                </c:pt>
                <c:pt idx="243">
                  <c:v>44128</c:v>
                </c:pt>
                <c:pt idx="244">
                  <c:v>44129</c:v>
                </c:pt>
                <c:pt idx="245">
                  <c:v>44130</c:v>
                </c:pt>
                <c:pt idx="246">
                  <c:v>44131</c:v>
                </c:pt>
                <c:pt idx="247">
                  <c:v>44132</c:v>
                </c:pt>
                <c:pt idx="248">
                  <c:v>44133</c:v>
                </c:pt>
                <c:pt idx="249">
                  <c:v>44134</c:v>
                </c:pt>
                <c:pt idx="250">
                  <c:v>44135</c:v>
                </c:pt>
                <c:pt idx="251">
                  <c:v>44136</c:v>
                </c:pt>
                <c:pt idx="252">
                  <c:v>44137</c:v>
                </c:pt>
                <c:pt idx="253">
                  <c:v>44138</c:v>
                </c:pt>
                <c:pt idx="254">
                  <c:v>44139</c:v>
                </c:pt>
              </c:numCache>
            </c:numRef>
          </c:cat>
          <c:val>
            <c:numRef>
              <c:f>Feuil1!$C$8:$C$262</c:f>
              <c:numCache>
                <c:formatCode>General</c:formatCode>
                <c:ptCount val="255"/>
                <c:pt idx="0">
                  <c:v>-0.7142857142857143</c:v>
                </c:pt>
                <c:pt idx="1">
                  <c:v>-0.42857142857142855</c:v>
                </c:pt>
                <c:pt idx="2">
                  <c:v>-0.2857142857142857</c:v>
                </c:pt>
                <c:pt idx="3">
                  <c:v>-1.5714285714285714</c:v>
                </c:pt>
                <c:pt idx="4">
                  <c:v>-2.4285714285714284</c:v>
                </c:pt>
                <c:pt idx="5">
                  <c:v>-2.8571428571428572</c:v>
                </c:pt>
                <c:pt idx="6">
                  <c:v>-5</c:v>
                </c:pt>
                <c:pt idx="7">
                  <c:v>-6.4285714285714288</c:v>
                </c:pt>
                <c:pt idx="8">
                  <c:v>-7</c:v>
                </c:pt>
                <c:pt idx="9">
                  <c:v>-7.4285714285714288</c:v>
                </c:pt>
                <c:pt idx="10">
                  <c:v>-6.2857142857142856</c:v>
                </c:pt>
                <c:pt idx="11">
                  <c:v>-6.2857142857142856</c:v>
                </c:pt>
                <c:pt idx="12">
                  <c:v>-7</c:v>
                </c:pt>
                <c:pt idx="13">
                  <c:v>-6.1428571428571432</c:v>
                </c:pt>
                <c:pt idx="14">
                  <c:v>-6.2857142857142856</c:v>
                </c:pt>
                <c:pt idx="15">
                  <c:v>-7.8571428571428568</c:v>
                </c:pt>
                <c:pt idx="16">
                  <c:v>-10.285714285714286</c:v>
                </c:pt>
                <c:pt idx="17">
                  <c:v>-13.714285714285714</c:v>
                </c:pt>
                <c:pt idx="18">
                  <c:v>-18.285714285714285</c:v>
                </c:pt>
                <c:pt idx="19">
                  <c:v>-22.857142857142858</c:v>
                </c:pt>
                <c:pt idx="20">
                  <c:v>-29.428571428571427</c:v>
                </c:pt>
                <c:pt idx="21">
                  <c:v>-36.142857142857146</c:v>
                </c:pt>
                <c:pt idx="22">
                  <c:v>-47</c:v>
                </c:pt>
                <c:pt idx="23">
                  <c:v>-58.142857142857146</c:v>
                </c:pt>
                <c:pt idx="24">
                  <c:v>-68.352857142857147</c:v>
                </c:pt>
                <c:pt idx="25">
                  <c:v>-76.884285714285724</c:v>
                </c:pt>
                <c:pt idx="26">
                  <c:v>-85.297142857142859</c:v>
                </c:pt>
                <c:pt idx="27">
                  <c:v>-92.86</c:v>
                </c:pt>
                <c:pt idx="28">
                  <c:v>-98.570000000000007</c:v>
                </c:pt>
                <c:pt idx="29">
                  <c:v>-99.425714285714292</c:v>
                </c:pt>
                <c:pt idx="30">
                  <c:v>-99.850000000000009</c:v>
                </c:pt>
                <c:pt idx="31">
                  <c:v>-99.922857142857154</c:v>
                </c:pt>
                <c:pt idx="32">
                  <c:v>-99.960000000000008</c:v>
                </c:pt>
                <c:pt idx="33">
                  <c:v>-99.97571428571429</c:v>
                </c:pt>
                <c:pt idx="34">
                  <c:v>-99.984285714285718</c:v>
                </c:pt>
                <c:pt idx="35">
                  <c:v>-99.988571428571433</c:v>
                </c:pt>
                <c:pt idx="36">
                  <c:v>-99.990000000000009</c:v>
                </c:pt>
                <c:pt idx="37">
                  <c:v>-99.994285714285724</c:v>
                </c:pt>
                <c:pt idx="38">
                  <c:v>-99.997142857142862</c:v>
                </c:pt>
                <c:pt idx="39">
                  <c:v>-100</c:v>
                </c:pt>
                <c:pt idx="40">
                  <c:v>-100</c:v>
                </c:pt>
                <c:pt idx="41">
                  <c:v>-100</c:v>
                </c:pt>
                <c:pt idx="42">
                  <c:v>-100</c:v>
                </c:pt>
                <c:pt idx="43">
                  <c:v>-100</c:v>
                </c:pt>
                <c:pt idx="44">
                  <c:v>-100</c:v>
                </c:pt>
                <c:pt idx="45">
                  <c:v>-100</c:v>
                </c:pt>
                <c:pt idx="46">
                  <c:v>-100</c:v>
                </c:pt>
                <c:pt idx="47">
                  <c:v>-100</c:v>
                </c:pt>
                <c:pt idx="48">
                  <c:v>-100</c:v>
                </c:pt>
                <c:pt idx="49">
                  <c:v>-100</c:v>
                </c:pt>
                <c:pt idx="50">
                  <c:v>-100</c:v>
                </c:pt>
                <c:pt idx="51">
                  <c:v>-100</c:v>
                </c:pt>
                <c:pt idx="52">
                  <c:v>-100</c:v>
                </c:pt>
                <c:pt idx="53">
                  <c:v>-99.998571428571424</c:v>
                </c:pt>
                <c:pt idx="54">
                  <c:v>-99.997142857142862</c:v>
                </c:pt>
                <c:pt idx="55">
                  <c:v>-99.997142857142862</c:v>
                </c:pt>
                <c:pt idx="56">
                  <c:v>-99.997142857142862</c:v>
                </c:pt>
                <c:pt idx="57">
                  <c:v>-99.997142857142862</c:v>
                </c:pt>
                <c:pt idx="58">
                  <c:v>-99.997142857142862</c:v>
                </c:pt>
                <c:pt idx="59">
                  <c:v>-99.997142857142862</c:v>
                </c:pt>
                <c:pt idx="60">
                  <c:v>-99.997142857142862</c:v>
                </c:pt>
                <c:pt idx="61">
                  <c:v>-99.997142857142862</c:v>
                </c:pt>
                <c:pt idx="62">
                  <c:v>-99.997142857142862</c:v>
                </c:pt>
                <c:pt idx="63">
                  <c:v>-99.997142857142862</c:v>
                </c:pt>
                <c:pt idx="64">
                  <c:v>-99.997142857142862</c:v>
                </c:pt>
                <c:pt idx="65">
                  <c:v>-99.997142857142862</c:v>
                </c:pt>
                <c:pt idx="66">
                  <c:v>-99.997142857142862</c:v>
                </c:pt>
                <c:pt idx="67">
                  <c:v>-99.997142857142862</c:v>
                </c:pt>
                <c:pt idx="68">
                  <c:v>-99.998571428571424</c:v>
                </c:pt>
                <c:pt idx="69">
                  <c:v>-99.998571428571424</c:v>
                </c:pt>
                <c:pt idx="70">
                  <c:v>-99.998571428571424</c:v>
                </c:pt>
                <c:pt idx="71">
                  <c:v>-99.998571428571424</c:v>
                </c:pt>
                <c:pt idx="72">
                  <c:v>-99.998571428571424</c:v>
                </c:pt>
                <c:pt idx="73">
                  <c:v>-99.998571428571424</c:v>
                </c:pt>
                <c:pt idx="74">
                  <c:v>-100</c:v>
                </c:pt>
                <c:pt idx="75">
                  <c:v>-99.998571428571424</c:v>
                </c:pt>
                <c:pt idx="76">
                  <c:v>-99.998571428571424</c:v>
                </c:pt>
                <c:pt idx="77">
                  <c:v>-99.988571428571433</c:v>
                </c:pt>
                <c:pt idx="78">
                  <c:v>-99.980000000000018</c:v>
                </c:pt>
                <c:pt idx="79">
                  <c:v>-99.964285714285708</c:v>
                </c:pt>
                <c:pt idx="80">
                  <c:v>-99.850000000000009</c:v>
                </c:pt>
                <c:pt idx="81">
                  <c:v>-99.695714285714288</c:v>
                </c:pt>
                <c:pt idx="82">
                  <c:v>-99.491428571428585</c:v>
                </c:pt>
                <c:pt idx="83">
                  <c:v>-99.285714285714292</c:v>
                </c:pt>
                <c:pt idx="84">
                  <c:v>-99.028571428571425</c:v>
                </c:pt>
                <c:pt idx="85">
                  <c:v>-98.298571428571435</c:v>
                </c:pt>
                <c:pt idx="86">
                  <c:v>-97.512857142857143</c:v>
                </c:pt>
                <c:pt idx="87">
                  <c:v>-96.84</c:v>
                </c:pt>
                <c:pt idx="88">
                  <c:v>-96.218571428571423</c:v>
                </c:pt>
                <c:pt idx="89">
                  <c:v>-95.564285714285717</c:v>
                </c:pt>
                <c:pt idx="90">
                  <c:v>-94.751428571428576</c:v>
                </c:pt>
                <c:pt idx="91">
                  <c:v>-94.822857142857146</c:v>
                </c:pt>
                <c:pt idx="92">
                  <c:v>-93.970000000000013</c:v>
                </c:pt>
                <c:pt idx="93">
                  <c:v>-93.035714285714292</c:v>
                </c:pt>
                <c:pt idx="94">
                  <c:v>-92.271428571428572</c:v>
                </c:pt>
                <c:pt idx="95">
                  <c:v>-91.4</c:v>
                </c:pt>
                <c:pt idx="96">
                  <c:v>-90.761428571428581</c:v>
                </c:pt>
                <c:pt idx="97">
                  <c:v>-90.09714285714287</c:v>
                </c:pt>
                <c:pt idx="98">
                  <c:v>-87.88428571428571</c:v>
                </c:pt>
                <c:pt idx="99">
                  <c:v>-87.38000000000001</c:v>
                </c:pt>
                <c:pt idx="100">
                  <c:v>-86.885714285714286</c:v>
                </c:pt>
                <c:pt idx="101">
                  <c:v>-86.287142857142868</c:v>
                </c:pt>
                <c:pt idx="102">
                  <c:v>-85.592857142857142</c:v>
                </c:pt>
                <c:pt idx="103">
                  <c:v>-84.65285714285713</c:v>
                </c:pt>
                <c:pt idx="104">
                  <c:v>-83.652857142857144</c:v>
                </c:pt>
                <c:pt idx="105">
                  <c:v>-83.75</c:v>
                </c:pt>
                <c:pt idx="106">
                  <c:v>-83.398571428571429</c:v>
                </c:pt>
                <c:pt idx="107">
                  <c:v>-82.855714285714285</c:v>
                </c:pt>
                <c:pt idx="108">
                  <c:v>-82.171428571428578</c:v>
                </c:pt>
                <c:pt idx="109">
                  <c:v>-81.338571428571427</c:v>
                </c:pt>
                <c:pt idx="110">
                  <c:v>-80.552857142857121</c:v>
                </c:pt>
                <c:pt idx="111">
                  <c:v>-81.05857142857144</c:v>
                </c:pt>
                <c:pt idx="112">
                  <c:v>-80.38428571428571</c:v>
                </c:pt>
                <c:pt idx="113">
                  <c:v>-79.277142857142863</c:v>
                </c:pt>
                <c:pt idx="114">
                  <c:v>-78.368571428571428</c:v>
                </c:pt>
                <c:pt idx="115">
                  <c:v>-77.407142857142873</c:v>
                </c:pt>
                <c:pt idx="116">
                  <c:v>-76.257142857142853</c:v>
                </c:pt>
                <c:pt idx="117">
                  <c:v>-75.034285714285716</c:v>
                </c:pt>
                <c:pt idx="118">
                  <c:v>-70.782857142857139</c:v>
                </c:pt>
                <c:pt idx="119">
                  <c:v>-68.952857142857155</c:v>
                </c:pt>
                <c:pt idx="120">
                  <c:v>-68.305714285714302</c:v>
                </c:pt>
                <c:pt idx="121">
                  <c:v>-67.455714285714294</c:v>
                </c:pt>
                <c:pt idx="122">
                  <c:v>-66.355714285714285</c:v>
                </c:pt>
                <c:pt idx="123">
                  <c:v>-64.625714285714281</c:v>
                </c:pt>
                <c:pt idx="124">
                  <c:v>-62.93</c:v>
                </c:pt>
                <c:pt idx="125">
                  <c:v>-64.02428571428571</c:v>
                </c:pt>
                <c:pt idx="126">
                  <c:v>-64.354285714285723</c:v>
                </c:pt>
                <c:pt idx="127">
                  <c:v>-60.515714285714289</c:v>
                </c:pt>
                <c:pt idx="128">
                  <c:v>-57.024285714285725</c:v>
                </c:pt>
                <c:pt idx="129">
                  <c:v>-56.677142857142869</c:v>
                </c:pt>
                <c:pt idx="130">
                  <c:v>-56.702857142857148</c:v>
                </c:pt>
                <c:pt idx="131">
                  <c:v>-61.008571428571429</c:v>
                </c:pt>
                <c:pt idx="132">
                  <c:v>-59.69</c:v>
                </c:pt>
                <c:pt idx="133">
                  <c:v>-58.244285714285716</c:v>
                </c:pt>
                <c:pt idx="134">
                  <c:v>-60.501428571428569</c:v>
                </c:pt>
                <c:pt idx="135">
                  <c:v>-62.51285714285715</c:v>
                </c:pt>
                <c:pt idx="136">
                  <c:v>-61.50714285714286</c:v>
                </c:pt>
                <c:pt idx="137">
                  <c:v>-60.845714285714287</c:v>
                </c:pt>
                <c:pt idx="138">
                  <c:v>-56.534285714285716</c:v>
                </c:pt>
                <c:pt idx="139">
                  <c:v>-56.054285714285712</c:v>
                </c:pt>
                <c:pt idx="140">
                  <c:v>-55.438571428571429</c:v>
                </c:pt>
                <c:pt idx="141">
                  <c:v>-54.497142857142869</c:v>
                </c:pt>
                <c:pt idx="142">
                  <c:v>-53.348571428571425</c:v>
                </c:pt>
                <c:pt idx="143">
                  <c:v>-54.082857142857144</c:v>
                </c:pt>
                <c:pt idx="144">
                  <c:v>-53.475714285714282</c:v>
                </c:pt>
                <c:pt idx="145">
                  <c:v>-51.792857142857144</c:v>
                </c:pt>
                <c:pt idx="146">
                  <c:v>-52.421428571428578</c:v>
                </c:pt>
                <c:pt idx="147">
                  <c:v>-51.604285714285709</c:v>
                </c:pt>
                <c:pt idx="148">
                  <c:v>-51.071428571428569</c:v>
                </c:pt>
                <c:pt idx="149">
                  <c:v>-52.147142857142853</c:v>
                </c:pt>
                <c:pt idx="150">
                  <c:v>-50.89</c:v>
                </c:pt>
                <c:pt idx="151">
                  <c:v>-50.68571428571429</c:v>
                </c:pt>
                <c:pt idx="152">
                  <c:v>-50.38</c:v>
                </c:pt>
                <c:pt idx="153">
                  <c:v>-49.142857142857146</c:v>
                </c:pt>
                <c:pt idx="154">
                  <c:v>-49.620000000000005</c:v>
                </c:pt>
                <c:pt idx="155">
                  <c:v>-49.307142857142857</c:v>
                </c:pt>
                <c:pt idx="156">
                  <c:v>-47.674285714285716</c:v>
                </c:pt>
                <c:pt idx="157">
                  <c:v>-46.418571428571433</c:v>
                </c:pt>
                <c:pt idx="158">
                  <c:v>-45.194285714285705</c:v>
                </c:pt>
                <c:pt idx="159">
                  <c:v>-44.228571428571435</c:v>
                </c:pt>
                <c:pt idx="160">
                  <c:v>-44.098571428571418</c:v>
                </c:pt>
                <c:pt idx="161">
                  <c:v>-42.811428571428578</c:v>
                </c:pt>
                <c:pt idx="162">
                  <c:v>-43.248571428571431</c:v>
                </c:pt>
                <c:pt idx="163">
                  <c:v>-42.522857142857141</c:v>
                </c:pt>
                <c:pt idx="164">
                  <c:v>-42.211428571428577</c:v>
                </c:pt>
                <c:pt idx="165">
                  <c:v>-42.194285714285719</c:v>
                </c:pt>
                <c:pt idx="166">
                  <c:v>-41.751428571428569</c:v>
                </c:pt>
                <c:pt idx="167">
                  <c:v>-40.472857142857144</c:v>
                </c:pt>
                <c:pt idx="168">
                  <c:v>-40.222857142857137</c:v>
                </c:pt>
                <c:pt idx="169">
                  <c:v>-39.385714285714286</c:v>
                </c:pt>
                <c:pt idx="170">
                  <c:v>-39.364285714285714</c:v>
                </c:pt>
                <c:pt idx="171">
                  <c:v>-39.047142857142852</c:v>
                </c:pt>
                <c:pt idx="172">
                  <c:v>-38.418571428571433</c:v>
                </c:pt>
                <c:pt idx="173">
                  <c:v>-37.811428571428571</c:v>
                </c:pt>
                <c:pt idx="174">
                  <c:v>-38.201428571428572</c:v>
                </c:pt>
                <c:pt idx="175">
                  <c:v>-38.407142857142858</c:v>
                </c:pt>
                <c:pt idx="176">
                  <c:v>-37.761428571428574</c:v>
                </c:pt>
                <c:pt idx="177">
                  <c:v>-37.505714285714291</c:v>
                </c:pt>
                <c:pt idx="178">
                  <c:v>-37.565714285714286</c:v>
                </c:pt>
                <c:pt idx="179">
                  <c:v>-37.482857142857142</c:v>
                </c:pt>
                <c:pt idx="180">
                  <c:v>-37.087142857142858</c:v>
                </c:pt>
                <c:pt idx="181">
                  <c:v>-36.192857142857136</c:v>
                </c:pt>
                <c:pt idx="182">
                  <c:v>-35.35</c:v>
                </c:pt>
                <c:pt idx="183">
                  <c:v>-34.384285714285717</c:v>
                </c:pt>
                <c:pt idx="184">
                  <c:v>-33.841428571428573</c:v>
                </c:pt>
                <c:pt idx="185">
                  <c:v>-33.251428571428569</c:v>
                </c:pt>
                <c:pt idx="186">
                  <c:v>-32.244285714285716</c:v>
                </c:pt>
                <c:pt idx="187">
                  <c:v>-32.390000000000008</c:v>
                </c:pt>
                <c:pt idx="188">
                  <c:v>-33.445714285714288</c:v>
                </c:pt>
                <c:pt idx="189">
                  <c:v>-34.032857142857146</c:v>
                </c:pt>
                <c:pt idx="190">
                  <c:v>-30.53857142857143</c:v>
                </c:pt>
                <c:pt idx="191">
                  <c:v>-28.374285714285715</c:v>
                </c:pt>
                <c:pt idx="192">
                  <c:v>-26.038571428571426</c:v>
                </c:pt>
                <c:pt idx="193">
                  <c:v>-25.732857142857142</c:v>
                </c:pt>
                <c:pt idx="194">
                  <c:v>-24.971428571428572</c:v>
                </c:pt>
                <c:pt idx="195">
                  <c:v>-18.699999999999996</c:v>
                </c:pt>
                <c:pt idx="196">
                  <c:v>-14.525714285714287</c:v>
                </c:pt>
                <c:pt idx="197">
                  <c:v>-19.881428571428575</c:v>
                </c:pt>
                <c:pt idx="198">
                  <c:v>-22.575714285714291</c:v>
                </c:pt>
                <c:pt idx="199">
                  <c:v>-24.875714285714285</c:v>
                </c:pt>
                <c:pt idx="200">
                  <c:v>-25.864285714285717</c:v>
                </c:pt>
                <c:pt idx="201">
                  <c:v>-26.962857142857139</c:v>
                </c:pt>
                <c:pt idx="202">
                  <c:v>-32.78</c:v>
                </c:pt>
                <c:pt idx="203">
                  <c:v>-37.537142857142854</c:v>
                </c:pt>
                <c:pt idx="204">
                  <c:v>-37.148571428571422</c:v>
                </c:pt>
                <c:pt idx="205">
                  <c:v>-36.728571428571421</c:v>
                </c:pt>
                <c:pt idx="206">
                  <c:v>-37.31428571428571</c:v>
                </c:pt>
                <c:pt idx="207">
                  <c:v>-38.04571428571429</c:v>
                </c:pt>
                <c:pt idx="208">
                  <c:v>-38.537142857142861</c:v>
                </c:pt>
                <c:pt idx="209">
                  <c:v>-38.178571428571431</c:v>
                </c:pt>
                <c:pt idx="210">
                  <c:v>-37.951428571428565</c:v>
                </c:pt>
                <c:pt idx="211">
                  <c:v>-38.221428571428575</c:v>
                </c:pt>
                <c:pt idx="212">
                  <c:v>-38.915714285714287</c:v>
                </c:pt>
                <c:pt idx="213">
                  <c:v>-39.44</c:v>
                </c:pt>
                <c:pt idx="214">
                  <c:v>-39.001428571428569</c:v>
                </c:pt>
                <c:pt idx="215">
                  <c:v>-38.738571428571426</c:v>
                </c:pt>
                <c:pt idx="216">
                  <c:v>-38.324285714285715</c:v>
                </c:pt>
                <c:pt idx="217">
                  <c:v>-37.971428571428575</c:v>
                </c:pt>
                <c:pt idx="218">
                  <c:v>-37.732857142857142</c:v>
                </c:pt>
                <c:pt idx="219">
                  <c:v>-37.867142857142859</c:v>
                </c:pt>
                <c:pt idx="220">
                  <c:v>-38.075714285714291</c:v>
                </c:pt>
                <c:pt idx="221">
                  <c:v>-39.17</c:v>
                </c:pt>
                <c:pt idx="222">
                  <c:v>-40.305714285714281</c:v>
                </c:pt>
                <c:pt idx="223">
                  <c:v>-42.481428571428573</c:v>
                </c:pt>
                <c:pt idx="224">
                  <c:v>-41.965714285714284</c:v>
                </c:pt>
                <c:pt idx="225">
                  <c:v>-42.315714285714286</c:v>
                </c:pt>
                <c:pt idx="226">
                  <c:v>-43.350000000000009</c:v>
                </c:pt>
                <c:pt idx="227">
                  <c:v>-44.247142857142855</c:v>
                </c:pt>
                <c:pt idx="228">
                  <c:v>-43.825714285714291</c:v>
                </c:pt>
                <c:pt idx="229">
                  <c:v>-43.917142857142856</c:v>
                </c:pt>
                <c:pt idx="230">
                  <c:v>-44.622857142857143</c:v>
                </c:pt>
                <c:pt idx="231">
                  <c:v>-46.004285714285707</c:v>
                </c:pt>
                <c:pt idx="232">
                  <c:v>-47.199999999999996</c:v>
                </c:pt>
                <c:pt idx="233">
                  <c:v>-47.295714285714276</c:v>
                </c:pt>
                <c:pt idx="234">
                  <c:v>-47.467142857142854</c:v>
                </c:pt>
                <c:pt idx="235">
                  <c:v>-48.600000000000009</c:v>
                </c:pt>
                <c:pt idx="236">
                  <c:v>-48.722857142857137</c:v>
                </c:pt>
                <c:pt idx="237">
                  <c:v>-48.344285714285718</c:v>
                </c:pt>
                <c:pt idx="238">
                  <c:v>-49.912857142857142</c:v>
                </c:pt>
                <c:pt idx="239">
                  <c:v>-49.962857142857146</c:v>
                </c:pt>
                <c:pt idx="240">
                  <c:v>-50.622857142857143</c:v>
                </c:pt>
                <c:pt idx="241">
                  <c:v>-50.994285714285716</c:v>
                </c:pt>
                <c:pt idx="242">
                  <c:v>-50.628571428571433</c:v>
                </c:pt>
                <c:pt idx="243">
                  <c:v>-50.425714285714285</c:v>
                </c:pt>
                <c:pt idx="244">
                  <c:v>-49.940000000000005</c:v>
                </c:pt>
                <c:pt idx="245">
                  <c:v>-49.89</c:v>
                </c:pt>
                <c:pt idx="246">
                  <c:v>-50.194285714285719</c:v>
                </c:pt>
                <c:pt idx="247">
                  <c:v>-49.065714285714293</c:v>
                </c:pt>
                <c:pt idx="248">
                  <c:v>-44.871428571428567</c:v>
                </c:pt>
                <c:pt idx="249">
                  <c:v>-44.898571428571422</c:v>
                </c:pt>
                <c:pt idx="250">
                  <c:v>-47.341428571428573</c:v>
                </c:pt>
                <c:pt idx="251">
                  <c:v>-47.922857142857147</c:v>
                </c:pt>
                <c:pt idx="252">
                  <c:v>-48.021428571428579</c:v>
                </c:pt>
                <c:pt idx="253">
                  <c:v>-48.707142857142856</c:v>
                </c:pt>
                <c:pt idx="254">
                  <c:v>-49.625714285714288</c:v>
                </c:pt>
              </c:numCache>
            </c:numRef>
          </c:val>
          <c:smooth val="0"/>
          <c:extLst>
            <c:ext xmlns:c16="http://schemas.microsoft.com/office/drawing/2014/chart" uri="{C3380CC4-5D6E-409C-BE32-E72D297353CC}">
              <c16:uniqueId val="{00000000-A289-464F-BDFA-5D46670F85D0}"/>
            </c:ext>
          </c:extLst>
        </c:ser>
        <c:dLbls>
          <c:showLegendKey val="0"/>
          <c:showVal val="0"/>
          <c:showCatName val="0"/>
          <c:showSerName val="0"/>
          <c:showPercent val="0"/>
          <c:showBubbleSize val="0"/>
        </c:dLbls>
        <c:smooth val="0"/>
        <c:axId val="1208053152"/>
        <c:axId val="801738960"/>
      </c:lineChart>
      <c:dateAx>
        <c:axId val="1208053152"/>
        <c:scaling>
          <c:orientation val="minMax"/>
        </c:scaling>
        <c:delete val="0"/>
        <c:axPos val="b"/>
        <c:numFmt formatCode="d\-mmm" sourceLinked="1"/>
        <c:majorTickMark val="none"/>
        <c:minorTickMark val="none"/>
        <c:tickLblPos val="low"/>
        <c:spPr>
          <a:noFill/>
          <a:ln w="9525" cap="flat" cmpd="sng" algn="ctr">
            <a:solidFill>
              <a:schemeClr val="accent1"/>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801738960"/>
        <c:crosses val="autoZero"/>
        <c:auto val="1"/>
        <c:lblOffset val="100"/>
        <c:baseTimeUnit val="days"/>
        <c:majorUnit val="10"/>
        <c:majorTimeUnit val="days"/>
      </c:dateAx>
      <c:valAx>
        <c:axId val="801738960"/>
        <c:scaling>
          <c:orientation val="minMax"/>
          <c:max val="1"/>
          <c:min val="-100"/>
        </c:scaling>
        <c:delete val="0"/>
        <c:axPos val="l"/>
        <c:numFmt formatCode="General" sourceLinked="1"/>
        <c:majorTickMark val="none"/>
        <c:minorTickMark val="none"/>
        <c:tickLblPos val="nextTo"/>
        <c:spPr>
          <a:noFill/>
          <a:ln>
            <a:solidFill>
              <a:schemeClr val="accent1"/>
            </a:solidFill>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12080531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Feuil1!$B$1</c:f>
              <c:strCache>
                <c:ptCount val="1"/>
                <c:pt idx="0">
                  <c:v>Série 1</c:v>
                </c:pt>
              </c:strCache>
            </c:strRef>
          </c:tx>
          <c:spPr>
            <a:ln w="38100" cap="rnd">
              <a:solidFill>
                <a:schemeClr val="tx2"/>
              </a:solidFill>
              <a:round/>
            </a:ln>
            <a:effectLst/>
          </c:spPr>
          <c:marker>
            <c:symbol val="none"/>
          </c:marker>
          <c:cat>
            <c:numRef>
              <c:f>Feuil1!$A$2:$A$249</c:f>
              <c:numCache>
                <c:formatCode>mmm\-yy</c:formatCode>
                <c:ptCount val="248"/>
                <c:pt idx="0">
                  <c:v>36526</c:v>
                </c:pt>
                <c:pt idx="1">
                  <c:v>36557</c:v>
                </c:pt>
                <c:pt idx="2">
                  <c:v>36586</c:v>
                </c:pt>
                <c:pt idx="3">
                  <c:v>36617</c:v>
                </c:pt>
                <c:pt idx="4">
                  <c:v>36647</c:v>
                </c:pt>
                <c:pt idx="5">
                  <c:v>36678</c:v>
                </c:pt>
                <c:pt idx="6">
                  <c:v>36708</c:v>
                </c:pt>
                <c:pt idx="7">
                  <c:v>36739</c:v>
                </c:pt>
                <c:pt idx="8">
                  <c:v>36770</c:v>
                </c:pt>
                <c:pt idx="9">
                  <c:v>36800</c:v>
                </c:pt>
                <c:pt idx="10">
                  <c:v>36831</c:v>
                </c:pt>
                <c:pt idx="11">
                  <c:v>36861</c:v>
                </c:pt>
                <c:pt idx="12">
                  <c:v>36892</c:v>
                </c:pt>
                <c:pt idx="13">
                  <c:v>36923</c:v>
                </c:pt>
                <c:pt idx="14">
                  <c:v>36951</c:v>
                </c:pt>
                <c:pt idx="15">
                  <c:v>36982</c:v>
                </c:pt>
                <c:pt idx="16">
                  <c:v>37012</c:v>
                </c:pt>
                <c:pt idx="17">
                  <c:v>37043</c:v>
                </c:pt>
                <c:pt idx="18">
                  <c:v>37073</c:v>
                </c:pt>
                <c:pt idx="19">
                  <c:v>37104</c:v>
                </c:pt>
                <c:pt idx="20">
                  <c:v>37135</c:v>
                </c:pt>
                <c:pt idx="21">
                  <c:v>37165</c:v>
                </c:pt>
                <c:pt idx="22">
                  <c:v>37196</c:v>
                </c:pt>
                <c:pt idx="23">
                  <c:v>37226</c:v>
                </c:pt>
                <c:pt idx="24">
                  <c:v>37257</c:v>
                </c:pt>
                <c:pt idx="25">
                  <c:v>37288</c:v>
                </c:pt>
                <c:pt idx="26">
                  <c:v>37316</c:v>
                </c:pt>
                <c:pt idx="27">
                  <c:v>37347</c:v>
                </c:pt>
                <c:pt idx="28">
                  <c:v>37377</c:v>
                </c:pt>
                <c:pt idx="29">
                  <c:v>37408</c:v>
                </c:pt>
                <c:pt idx="30">
                  <c:v>37438</c:v>
                </c:pt>
                <c:pt idx="31">
                  <c:v>37469</c:v>
                </c:pt>
                <c:pt idx="32">
                  <c:v>37500</c:v>
                </c:pt>
                <c:pt idx="33">
                  <c:v>37530</c:v>
                </c:pt>
                <c:pt idx="34">
                  <c:v>37561</c:v>
                </c:pt>
                <c:pt idx="35">
                  <c:v>37591</c:v>
                </c:pt>
                <c:pt idx="36">
                  <c:v>37622</c:v>
                </c:pt>
                <c:pt idx="37">
                  <c:v>37653</c:v>
                </c:pt>
                <c:pt idx="38">
                  <c:v>37681</c:v>
                </c:pt>
                <c:pt idx="39">
                  <c:v>37712</c:v>
                </c:pt>
                <c:pt idx="40">
                  <c:v>37742</c:v>
                </c:pt>
                <c:pt idx="41">
                  <c:v>37773</c:v>
                </c:pt>
                <c:pt idx="42">
                  <c:v>37803</c:v>
                </c:pt>
                <c:pt idx="43">
                  <c:v>37834</c:v>
                </c:pt>
                <c:pt idx="44">
                  <c:v>37865</c:v>
                </c:pt>
                <c:pt idx="45">
                  <c:v>37895</c:v>
                </c:pt>
                <c:pt idx="46">
                  <c:v>37926</c:v>
                </c:pt>
                <c:pt idx="47">
                  <c:v>37956</c:v>
                </c:pt>
                <c:pt idx="48">
                  <c:v>37987</c:v>
                </c:pt>
                <c:pt idx="49">
                  <c:v>38018</c:v>
                </c:pt>
                <c:pt idx="50">
                  <c:v>38047</c:v>
                </c:pt>
                <c:pt idx="51">
                  <c:v>38078</c:v>
                </c:pt>
                <c:pt idx="52">
                  <c:v>38108</c:v>
                </c:pt>
                <c:pt idx="53">
                  <c:v>38139</c:v>
                </c:pt>
                <c:pt idx="54">
                  <c:v>38169</c:v>
                </c:pt>
                <c:pt idx="55">
                  <c:v>38200</c:v>
                </c:pt>
                <c:pt idx="56">
                  <c:v>38231</c:v>
                </c:pt>
                <c:pt idx="57">
                  <c:v>38261</c:v>
                </c:pt>
                <c:pt idx="58">
                  <c:v>38292</c:v>
                </c:pt>
                <c:pt idx="59">
                  <c:v>38322</c:v>
                </c:pt>
                <c:pt idx="60">
                  <c:v>38353</c:v>
                </c:pt>
                <c:pt idx="61">
                  <c:v>38384</c:v>
                </c:pt>
                <c:pt idx="62">
                  <c:v>38412</c:v>
                </c:pt>
                <c:pt idx="63">
                  <c:v>38443</c:v>
                </c:pt>
                <c:pt idx="64">
                  <c:v>38473</c:v>
                </c:pt>
                <c:pt idx="65">
                  <c:v>38504</c:v>
                </c:pt>
                <c:pt idx="66">
                  <c:v>38534</c:v>
                </c:pt>
                <c:pt idx="67">
                  <c:v>38565</c:v>
                </c:pt>
                <c:pt idx="68">
                  <c:v>38596</c:v>
                </c:pt>
                <c:pt idx="69">
                  <c:v>38626</c:v>
                </c:pt>
                <c:pt idx="70">
                  <c:v>38657</c:v>
                </c:pt>
                <c:pt idx="71">
                  <c:v>38687</c:v>
                </c:pt>
                <c:pt idx="72">
                  <c:v>38718</c:v>
                </c:pt>
                <c:pt idx="73">
                  <c:v>38749</c:v>
                </c:pt>
                <c:pt idx="74">
                  <c:v>38777</c:v>
                </c:pt>
                <c:pt idx="75">
                  <c:v>38808</c:v>
                </c:pt>
                <c:pt idx="76">
                  <c:v>38838</c:v>
                </c:pt>
                <c:pt idx="77">
                  <c:v>38869</c:v>
                </c:pt>
                <c:pt idx="78">
                  <c:v>38899</c:v>
                </c:pt>
                <c:pt idx="79">
                  <c:v>38930</c:v>
                </c:pt>
                <c:pt idx="80">
                  <c:v>38961</c:v>
                </c:pt>
                <c:pt idx="81">
                  <c:v>38991</c:v>
                </c:pt>
                <c:pt idx="82">
                  <c:v>39022</c:v>
                </c:pt>
                <c:pt idx="83">
                  <c:v>39052</c:v>
                </c:pt>
                <c:pt idx="84">
                  <c:v>39083</c:v>
                </c:pt>
                <c:pt idx="85">
                  <c:v>39114</c:v>
                </c:pt>
                <c:pt idx="86">
                  <c:v>39142</c:v>
                </c:pt>
                <c:pt idx="87">
                  <c:v>39173</c:v>
                </c:pt>
                <c:pt idx="88">
                  <c:v>39203</c:v>
                </c:pt>
                <c:pt idx="89">
                  <c:v>39234</c:v>
                </c:pt>
                <c:pt idx="90">
                  <c:v>39264</c:v>
                </c:pt>
                <c:pt idx="91">
                  <c:v>39295</c:v>
                </c:pt>
                <c:pt idx="92">
                  <c:v>39326</c:v>
                </c:pt>
                <c:pt idx="93">
                  <c:v>39356</c:v>
                </c:pt>
                <c:pt idx="94">
                  <c:v>39387</c:v>
                </c:pt>
                <c:pt idx="95">
                  <c:v>39417</c:v>
                </c:pt>
                <c:pt idx="96">
                  <c:v>39448</c:v>
                </c:pt>
                <c:pt idx="97">
                  <c:v>39479</c:v>
                </c:pt>
                <c:pt idx="98">
                  <c:v>39508</c:v>
                </c:pt>
                <c:pt idx="99">
                  <c:v>39539</c:v>
                </c:pt>
                <c:pt idx="100">
                  <c:v>39569</c:v>
                </c:pt>
                <c:pt idx="101">
                  <c:v>39600</c:v>
                </c:pt>
                <c:pt idx="102">
                  <c:v>39630</c:v>
                </c:pt>
                <c:pt idx="103">
                  <c:v>39661</c:v>
                </c:pt>
                <c:pt idx="104">
                  <c:v>39692</c:v>
                </c:pt>
                <c:pt idx="105">
                  <c:v>39722</c:v>
                </c:pt>
                <c:pt idx="106">
                  <c:v>39753</c:v>
                </c:pt>
                <c:pt idx="107">
                  <c:v>39783</c:v>
                </c:pt>
                <c:pt idx="108">
                  <c:v>39814</c:v>
                </c:pt>
                <c:pt idx="109">
                  <c:v>39845</c:v>
                </c:pt>
                <c:pt idx="110">
                  <c:v>39873</c:v>
                </c:pt>
                <c:pt idx="111">
                  <c:v>39904</c:v>
                </c:pt>
                <c:pt idx="112">
                  <c:v>39934</c:v>
                </c:pt>
                <c:pt idx="113">
                  <c:v>39965</c:v>
                </c:pt>
                <c:pt idx="114">
                  <c:v>39995</c:v>
                </c:pt>
                <c:pt idx="115">
                  <c:v>40026</c:v>
                </c:pt>
                <c:pt idx="116">
                  <c:v>40057</c:v>
                </c:pt>
                <c:pt idx="117">
                  <c:v>40087</c:v>
                </c:pt>
                <c:pt idx="118">
                  <c:v>40118</c:v>
                </c:pt>
                <c:pt idx="119">
                  <c:v>40148</c:v>
                </c:pt>
                <c:pt idx="120">
                  <c:v>40179</c:v>
                </c:pt>
                <c:pt idx="121">
                  <c:v>40210</c:v>
                </c:pt>
                <c:pt idx="122">
                  <c:v>40238</c:v>
                </c:pt>
                <c:pt idx="123">
                  <c:v>40269</c:v>
                </c:pt>
                <c:pt idx="124">
                  <c:v>40299</c:v>
                </c:pt>
                <c:pt idx="125">
                  <c:v>40330</c:v>
                </c:pt>
                <c:pt idx="126">
                  <c:v>40360</c:v>
                </c:pt>
                <c:pt idx="127">
                  <c:v>40391</c:v>
                </c:pt>
                <c:pt idx="128">
                  <c:v>40422</c:v>
                </c:pt>
                <c:pt idx="129">
                  <c:v>40452</c:v>
                </c:pt>
                <c:pt idx="130">
                  <c:v>40483</c:v>
                </c:pt>
                <c:pt idx="131">
                  <c:v>40513</c:v>
                </c:pt>
                <c:pt idx="132">
                  <c:v>40544</c:v>
                </c:pt>
                <c:pt idx="133">
                  <c:v>40575</c:v>
                </c:pt>
                <c:pt idx="134">
                  <c:v>40603</c:v>
                </c:pt>
                <c:pt idx="135">
                  <c:v>40634</c:v>
                </c:pt>
                <c:pt idx="136">
                  <c:v>40664</c:v>
                </c:pt>
                <c:pt idx="137">
                  <c:v>40695</c:v>
                </c:pt>
                <c:pt idx="138">
                  <c:v>40725</c:v>
                </c:pt>
                <c:pt idx="139">
                  <c:v>40756</c:v>
                </c:pt>
                <c:pt idx="140">
                  <c:v>40787</c:v>
                </c:pt>
                <c:pt idx="141">
                  <c:v>40817</c:v>
                </c:pt>
                <c:pt idx="142">
                  <c:v>40848</c:v>
                </c:pt>
                <c:pt idx="143">
                  <c:v>40878</c:v>
                </c:pt>
                <c:pt idx="144">
                  <c:v>40909</c:v>
                </c:pt>
                <c:pt idx="145">
                  <c:v>40940</c:v>
                </c:pt>
                <c:pt idx="146">
                  <c:v>40969</c:v>
                </c:pt>
                <c:pt idx="147">
                  <c:v>41000</c:v>
                </c:pt>
                <c:pt idx="148">
                  <c:v>41030</c:v>
                </c:pt>
                <c:pt idx="149">
                  <c:v>41061</c:v>
                </c:pt>
                <c:pt idx="150">
                  <c:v>41091</c:v>
                </c:pt>
                <c:pt idx="151">
                  <c:v>41122</c:v>
                </c:pt>
                <c:pt idx="152">
                  <c:v>41153</c:v>
                </c:pt>
                <c:pt idx="153">
                  <c:v>41183</c:v>
                </c:pt>
                <c:pt idx="154">
                  <c:v>41214</c:v>
                </c:pt>
                <c:pt idx="155">
                  <c:v>41244</c:v>
                </c:pt>
                <c:pt idx="156">
                  <c:v>41275</c:v>
                </c:pt>
                <c:pt idx="157">
                  <c:v>41306</c:v>
                </c:pt>
                <c:pt idx="158">
                  <c:v>41334</c:v>
                </c:pt>
                <c:pt idx="159">
                  <c:v>41365</c:v>
                </c:pt>
                <c:pt idx="160">
                  <c:v>41395</c:v>
                </c:pt>
                <c:pt idx="161">
                  <c:v>41426</c:v>
                </c:pt>
                <c:pt idx="162">
                  <c:v>41456</c:v>
                </c:pt>
                <c:pt idx="163">
                  <c:v>41487</c:v>
                </c:pt>
                <c:pt idx="164">
                  <c:v>41518</c:v>
                </c:pt>
                <c:pt idx="165">
                  <c:v>41548</c:v>
                </c:pt>
                <c:pt idx="166">
                  <c:v>41579</c:v>
                </c:pt>
                <c:pt idx="167">
                  <c:v>41609</c:v>
                </c:pt>
                <c:pt idx="168">
                  <c:v>41640</c:v>
                </c:pt>
                <c:pt idx="169">
                  <c:v>41671</c:v>
                </c:pt>
                <c:pt idx="170">
                  <c:v>41699</c:v>
                </c:pt>
                <c:pt idx="171">
                  <c:v>41730</c:v>
                </c:pt>
                <c:pt idx="172">
                  <c:v>41760</c:v>
                </c:pt>
                <c:pt idx="173">
                  <c:v>41791</c:v>
                </c:pt>
                <c:pt idx="174">
                  <c:v>41821</c:v>
                </c:pt>
                <c:pt idx="175">
                  <c:v>41852</c:v>
                </c:pt>
                <c:pt idx="176">
                  <c:v>41883</c:v>
                </c:pt>
                <c:pt idx="177">
                  <c:v>41913</c:v>
                </c:pt>
                <c:pt idx="178">
                  <c:v>41944</c:v>
                </c:pt>
                <c:pt idx="179">
                  <c:v>41974</c:v>
                </c:pt>
                <c:pt idx="180">
                  <c:v>42005</c:v>
                </c:pt>
                <c:pt idx="181">
                  <c:v>42036</c:v>
                </c:pt>
                <c:pt idx="182">
                  <c:v>42064</c:v>
                </c:pt>
                <c:pt idx="183">
                  <c:v>42095</c:v>
                </c:pt>
                <c:pt idx="184">
                  <c:v>42125</c:v>
                </c:pt>
                <c:pt idx="185">
                  <c:v>42156</c:v>
                </c:pt>
                <c:pt idx="186">
                  <c:v>42186</c:v>
                </c:pt>
                <c:pt idx="187">
                  <c:v>42217</c:v>
                </c:pt>
                <c:pt idx="188">
                  <c:v>42248</c:v>
                </c:pt>
                <c:pt idx="189">
                  <c:v>42278</c:v>
                </c:pt>
                <c:pt idx="190">
                  <c:v>42309</c:v>
                </c:pt>
                <c:pt idx="191">
                  <c:v>42339</c:v>
                </c:pt>
                <c:pt idx="192">
                  <c:v>42370</c:v>
                </c:pt>
                <c:pt idx="193">
                  <c:v>42401</c:v>
                </c:pt>
                <c:pt idx="194">
                  <c:v>42430</c:v>
                </c:pt>
                <c:pt idx="195">
                  <c:v>42461</c:v>
                </c:pt>
                <c:pt idx="196">
                  <c:v>42491</c:v>
                </c:pt>
                <c:pt idx="197">
                  <c:v>42522</c:v>
                </c:pt>
                <c:pt idx="198">
                  <c:v>42552</c:v>
                </c:pt>
                <c:pt idx="199">
                  <c:v>42583</c:v>
                </c:pt>
                <c:pt idx="200">
                  <c:v>42614</c:v>
                </c:pt>
                <c:pt idx="201">
                  <c:v>42644</c:v>
                </c:pt>
                <c:pt idx="202">
                  <c:v>42675</c:v>
                </c:pt>
                <c:pt idx="203">
                  <c:v>42705</c:v>
                </c:pt>
                <c:pt idx="204">
                  <c:v>42736</c:v>
                </c:pt>
                <c:pt idx="205">
                  <c:v>42767</c:v>
                </c:pt>
                <c:pt idx="206">
                  <c:v>42795</c:v>
                </c:pt>
                <c:pt idx="207">
                  <c:v>42826</c:v>
                </c:pt>
                <c:pt idx="208">
                  <c:v>42856</c:v>
                </c:pt>
                <c:pt idx="209">
                  <c:v>42887</c:v>
                </c:pt>
                <c:pt idx="210">
                  <c:v>42917</c:v>
                </c:pt>
                <c:pt idx="211">
                  <c:v>42948</c:v>
                </c:pt>
                <c:pt idx="212">
                  <c:v>42979</c:v>
                </c:pt>
                <c:pt idx="213">
                  <c:v>43009</c:v>
                </c:pt>
                <c:pt idx="214">
                  <c:v>43040</c:v>
                </c:pt>
                <c:pt idx="215">
                  <c:v>43070</c:v>
                </c:pt>
                <c:pt idx="216">
                  <c:v>43101</c:v>
                </c:pt>
                <c:pt idx="217">
                  <c:v>43132</c:v>
                </c:pt>
                <c:pt idx="218">
                  <c:v>43160</c:v>
                </c:pt>
                <c:pt idx="219">
                  <c:v>43191</c:v>
                </c:pt>
                <c:pt idx="220">
                  <c:v>43221</c:v>
                </c:pt>
                <c:pt idx="221">
                  <c:v>43252</c:v>
                </c:pt>
                <c:pt idx="222">
                  <c:v>43282</c:v>
                </c:pt>
                <c:pt idx="223">
                  <c:v>43313</c:v>
                </c:pt>
                <c:pt idx="224">
                  <c:v>43344</c:v>
                </c:pt>
                <c:pt idx="225">
                  <c:v>43374</c:v>
                </c:pt>
                <c:pt idx="226">
                  <c:v>43405</c:v>
                </c:pt>
                <c:pt idx="227">
                  <c:v>43435</c:v>
                </c:pt>
                <c:pt idx="228">
                  <c:v>43466</c:v>
                </c:pt>
                <c:pt idx="229">
                  <c:v>43497</c:v>
                </c:pt>
                <c:pt idx="230">
                  <c:v>43525</c:v>
                </c:pt>
                <c:pt idx="231">
                  <c:v>43556</c:v>
                </c:pt>
                <c:pt idx="232">
                  <c:v>43586</c:v>
                </c:pt>
                <c:pt idx="233">
                  <c:v>43617</c:v>
                </c:pt>
                <c:pt idx="234">
                  <c:v>43647</c:v>
                </c:pt>
                <c:pt idx="235">
                  <c:v>43678</c:v>
                </c:pt>
                <c:pt idx="236">
                  <c:v>43709</c:v>
                </c:pt>
                <c:pt idx="237">
                  <c:v>43739</c:v>
                </c:pt>
                <c:pt idx="238">
                  <c:v>43770</c:v>
                </c:pt>
                <c:pt idx="239">
                  <c:v>43800</c:v>
                </c:pt>
                <c:pt idx="240">
                  <c:v>43831</c:v>
                </c:pt>
                <c:pt idx="241">
                  <c:v>43862</c:v>
                </c:pt>
                <c:pt idx="242">
                  <c:v>43891</c:v>
                </c:pt>
                <c:pt idx="243">
                  <c:v>43922</c:v>
                </c:pt>
                <c:pt idx="244">
                  <c:v>43952</c:v>
                </c:pt>
                <c:pt idx="245">
                  <c:v>43983</c:v>
                </c:pt>
                <c:pt idx="246">
                  <c:v>44013</c:v>
                </c:pt>
                <c:pt idx="247">
                  <c:v>44044</c:v>
                </c:pt>
              </c:numCache>
            </c:numRef>
          </c:cat>
          <c:val>
            <c:numRef>
              <c:f>Feuil1!$B$2:$B$249</c:f>
              <c:numCache>
                <c:formatCode>0.0</c:formatCode>
                <c:ptCount val="248"/>
                <c:pt idx="0">
                  <c:v>63.716910810798801</c:v>
                </c:pt>
                <c:pt idx="1">
                  <c:v>64.801130076059295</c:v>
                </c:pt>
                <c:pt idx="2">
                  <c:v>64.891723748096595</c:v>
                </c:pt>
                <c:pt idx="3">
                  <c:v>65.458276960752997</c:v>
                </c:pt>
                <c:pt idx="4">
                  <c:v>67.523064530888803</c:v>
                </c:pt>
                <c:pt idx="5">
                  <c:v>66.389971886050105</c:v>
                </c:pt>
                <c:pt idx="6">
                  <c:v>67.412951175810505</c:v>
                </c:pt>
                <c:pt idx="7">
                  <c:v>68.579347429677298</c:v>
                </c:pt>
                <c:pt idx="8">
                  <c:v>68.578816652537</c:v>
                </c:pt>
                <c:pt idx="9">
                  <c:v>69.416327129506897</c:v>
                </c:pt>
                <c:pt idx="10">
                  <c:v>69.625709385039798</c:v>
                </c:pt>
                <c:pt idx="11">
                  <c:v>69.771259588624403</c:v>
                </c:pt>
                <c:pt idx="12">
                  <c:v>69.5059489073181</c:v>
                </c:pt>
                <c:pt idx="13">
                  <c:v>68.685737395278593</c:v>
                </c:pt>
                <c:pt idx="14">
                  <c:v>68.444213948232004</c:v>
                </c:pt>
                <c:pt idx="15">
                  <c:v>67.706107797637301</c:v>
                </c:pt>
                <c:pt idx="16">
                  <c:v>67.300496906693695</c:v>
                </c:pt>
                <c:pt idx="17">
                  <c:v>67.159269098342406</c:v>
                </c:pt>
                <c:pt idx="18">
                  <c:v>66.345685387019998</c:v>
                </c:pt>
                <c:pt idx="19">
                  <c:v>66.554517265981602</c:v>
                </c:pt>
                <c:pt idx="20">
                  <c:v>65.431778231524802</c:v>
                </c:pt>
                <c:pt idx="21">
                  <c:v>66.436724618872702</c:v>
                </c:pt>
                <c:pt idx="22">
                  <c:v>66.211007903302203</c:v>
                </c:pt>
                <c:pt idx="23">
                  <c:v>65.267530906700003</c:v>
                </c:pt>
                <c:pt idx="24">
                  <c:v>66.570892352781399</c:v>
                </c:pt>
                <c:pt idx="25">
                  <c:v>67.3458725490067</c:v>
                </c:pt>
                <c:pt idx="26">
                  <c:v>67.713763966162901</c:v>
                </c:pt>
                <c:pt idx="27">
                  <c:v>68.743838948186195</c:v>
                </c:pt>
                <c:pt idx="28">
                  <c:v>68.155611189653499</c:v>
                </c:pt>
                <c:pt idx="29">
                  <c:v>69.414372573719305</c:v>
                </c:pt>
                <c:pt idx="30">
                  <c:v>69.956580221910301</c:v>
                </c:pt>
                <c:pt idx="31">
                  <c:v>69.999904280871803</c:v>
                </c:pt>
                <c:pt idx="32">
                  <c:v>70.639719149199195</c:v>
                </c:pt>
                <c:pt idx="33">
                  <c:v>70.588555694391502</c:v>
                </c:pt>
                <c:pt idx="34">
                  <c:v>71.5821342718164</c:v>
                </c:pt>
                <c:pt idx="35">
                  <c:v>70.437177153272799</c:v>
                </c:pt>
                <c:pt idx="36">
                  <c:v>71.847457670586607</c:v>
                </c:pt>
                <c:pt idx="37">
                  <c:v>71.543534704867994</c:v>
                </c:pt>
                <c:pt idx="38">
                  <c:v>71.750151993268204</c:v>
                </c:pt>
                <c:pt idx="39">
                  <c:v>71.987290271815795</c:v>
                </c:pt>
                <c:pt idx="40">
                  <c:v>71.996141244269694</c:v>
                </c:pt>
                <c:pt idx="41">
                  <c:v>71.703404706386607</c:v>
                </c:pt>
                <c:pt idx="42">
                  <c:v>72.853704949292293</c:v>
                </c:pt>
                <c:pt idx="43">
                  <c:v>71.918421588634004</c:v>
                </c:pt>
                <c:pt idx="44">
                  <c:v>74.4840098903382</c:v>
                </c:pt>
                <c:pt idx="45">
                  <c:v>75.730691926956098</c:v>
                </c:pt>
                <c:pt idx="46">
                  <c:v>75.988145882085405</c:v>
                </c:pt>
                <c:pt idx="47">
                  <c:v>77.486005381910402</c:v>
                </c:pt>
                <c:pt idx="48">
                  <c:v>76.959400195121205</c:v>
                </c:pt>
                <c:pt idx="49">
                  <c:v>78.439140116187005</c:v>
                </c:pt>
                <c:pt idx="50">
                  <c:v>79.247025047251498</c:v>
                </c:pt>
                <c:pt idx="51">
                  <c:v>79.923638041482207</c:v>
                </c:pt>
                <c:pt idx="52">
                  <c:v>80.250140428109106</c:v>
                </c:pt>
                <c:pt idx="53">
                  <c:v>81.565948705393197</c:v>
                </c:pt>
                <c:pt idx="54">
                  <c:v>81.187913546373096</c:v>
                </c:pt>
                <c:pt idx="55">
                  <c:v>80.634241084558099</c:v>
                </c:pt>
                <c:pt idx="56">
                  <c:v>81.630962663450404</c:v>
                </c:pt>
                <c:pt idx="57">
                  <c:v>82.2637774659472</c:v>
                </c:pt>
                <c:pt idx="58">
                  <c:v>83.231975588848698</c:v>
                </c:pt>
                <c:pt idx="59">
                  <c:v>84.158917995742996</c:v>
                </c:pt>
                <c:pt idx="60">
                  <c:v>83.844279309216702</c:v>
                </c:pt>
                <c:pt idx="61">
                  <c:v>83.343457316895993</c:v>
                </c:pt>
                <c:pt idx="62">
                  <c:v>83.609281982693602</c:v>
                </c:pt>
                <c:pt idx="63">
                  <c:v>85.958542205487802</c:v>
                </c:pt>
                <c:pt idx="64">
                  <c:v>86.092496304555993</c:v>
                </c:pt>
                <c:pt idx="65">
                  <c:v>86.439819167329603</c:v>
                </c:pt>
                <c:pt idx="66">
                  <c:v>85.595417269340501</c:v>
                </c:pt>
                <c:pt idx="67">
                  <c:v>86.880036762811102</c:v>
                </c:pt>
                <c:pt idx="68">
                  <c:v>87.460461297892607</c:v>
                </c:pt>
                <c:pt idx="69">
                  <c:v>88.175557884001194</c:v>
                </c:pt>
                <c:pt idx="70">
                  <c:v>89.179569328377895</c:v>
                </c:pt>
                <c:pt idx="71">
                  <c:v>91.386662482035007</c:v>
                </c:pt>
                <c:pt idx="72">
                  <c:v>90.992039026093295</c:v>
                </c:pt>
                <c:pt idx="73">
                  <c:v>91.846244147059394</c:v>
                </c:pt>
                <c:pt idx="74">
                  <c:v>93.038063547078707</c:v>
                </c:pt>
                <c:pt idx="75">
                  <c:v>93.215784034518194</c:v>
                </c:pt>
                <c:pt idx="76">
                  <c:v>93.372173878811594</c:v>
                </c:pt>
                <c:pt idx="77">
                  <c:v>94.259603771639107</c:v>
                </c:pt>
                <c:pt idx="78">
                  <c:v>93.157883317976498</c:v>
                </c:pt>
                <c:pt idx="79">
                  <c:v>94.472062396752406</c:v>
                </c:pt>
                <c:pt idx="80">
                  <c:v>95.696296517226401</c:v>
                </c:pt>
                <c:pt idx="81">
                  <c:v>95.704202075786199</c:v>
                </c:pt>
                <c:pt idx="82">
                  <c:v>97.298468605312806</c:v>
                </c:pt>
                <c:pt idx="83">
                  <c:v>97.626733527777205</c:v>
                </c:pt>
                <c:pt idx="84">
                  <c:v>97.973225688122696</c:v>
                </c:pt>
                <c:pt idx="85">
                  <c:v>98.267478314890198</c:v>
                </c:pt>
                <c:pt idx="86">
                  <c:v>98.283972514476702</c:v>
                </c:pt>
                <c:pt idx="87">
                  <c:v>98.620500072946598</c:v>
                </c:pt>
                <c:pt idx="88">
                  <c:v>98.817701927603693</c:v>
                </c:pt>
                <c:pt idx="89">
                  <c:v>99.679703753774206</c:v>
                </c:pt>
                <c:pt idx="90">
                  <c:v>99.915477450991602</c:v>
                </c:pt>
                <c:pt idx="91">
                  <c:v>100.882685605037</c:v>
                </c:pt>
                <c:pt idx="92">
                  <c:v>100.510242747009</c:v>
                </c:pt>
                <c:pt idx="93">
                  <c:v>101.515060086722</c:v>
                </c:pt>
                <c:pt idx="94">
                  <c:v>101.978565815256</c:v>
                </c:pt>
                <c:pt idx="95">
                  <c:v>101.527449492969</c:v>
                </c:pt>
                <c:pt idx="96">
                  <c:v>104.342301335985</c:v>
                </c:pt>
                <c:pt idx="97">
                  <c:v>103.50040303354</c:v>
                </c:pt>
                <c:pt idx="98">
                  <c:v>101.73568072665999</c:v>
                </c:pt>
                <c:pt idx="99">
                  <c:v>103.227998224966</c:v>
                </c:pt>
                <c:pt idx="100">
                  <c:v>103.035299948312</c:v>
                </c:pt>
                <c:pt idx="101">
                  <c:v>102.005873301894</c:v>
                </c:pt>
                <c:pt idx="102">
                  <c:v>103.266407729476</c:v>
                </c:pt>
                <c:pt idx="103">
                  <c:v>102.535952121649</c:v>
                </c:pt>
                <c:pt idx="104">
                  <c:v>101.460735642399</c:v>
                </c:pt>
                <c:pt idx="105">
                  <c:v>100.307683400976</c:v>
                </c:pt>
                <c:pt idx="106">
                  <c:v>94.289404167736294</c:v>
                </c:pt>
                <c:pt idx="107">
                  <c:v>88.380558317298906</c:v>
                </c:pt>
                <c:pt idx="108">
                  <c:v>84.523213790848402</c:v>
                </c:pt>
                <c:pt idx="109">
                  <c:v>84.498869421205399</c:v>
                </c:pt>
                <c:pt idx="110">
                  <c:v>83.907677312342898</c:v>
                </c:pt>
                <c:pt idx="111">
                  <c:v>84.764021464642099</c:v>
                </c:pt>
                <c:pt idx="112">
                  <c:v>83.803665615820606</c:v>
                </c:pt>
                <c:pt idx="113">
                  <c:v>85.860785495973403</c:v>
                </c:pt>
                <c:pt idx="114">
                  <c:v>87.864334946328498</c:v>
                </c:pt>
                <c:pt idx="115">
                  <c:v>87.864046516767203</c:v>
                </c:pt>
                <c:pt idx="116">
                  <c:v>90.8686297251475</c:v>
                </c:pt>
                <c:pt idx="117">
                  <c:v>92.196860362774402</c:v>
                </c:pt>
                <c:pt idx="118">
                  <c:v>92.531946117695</c:v>
                </c:pt>
                <c:pt idx="119">
                  <c:v>94.784418534408303</c:v>
                </c:pt>
                <c:pt idx="120">
                  <c:v>94.608446879602297</c:v>
                </c:pt>
                <c:pt idx="121">
                  <c:v>95.672049988838197</c:v>
                </c:pt>
                <c:pt idx="122">
                  <c:v>97.459755558869105</c:v>
                </c:pt>
                <c:pt idx="123">
                  <c:v>97.791813773303105</c:v>
                </c:pt>
                <c:pt idx="124">
                  <c:v>100.117565925013</c:v>
                </c:pt>
                <c:pt idx="125">
                  <c:v>101.285050278996</c:v>
                </c:pt>
                <c:pt idx="126">
                  <c:v>100.825308029277</c:v>
                </c:pt>
                <c:pt idx="127">
                  <c:v>101.142488313999</c:v>
                </c:pt>
                <c:pt idx="128">
                  <c:v>101.19746251314299</c:v>
                </c:pt>
                <c:pt idx="129">
                  <c:v>102.753949791198</c:v>
                </c:pt>
                <c:pt idx="130">
                  <c:v>103.708835057385</c:v>
                </c:pt>
                <c:pt idx="131">
                  <c:v>103.437273890377</c:v>
                </c:pt>
                <c:pt idx="132">
                  <c:v>104.769399424238</c:v>
                </c:pt>
                <c:pt idx="133">
                  <c:v>103.957440393947</c:v>
                </c:pt>
                <c:pt idx="134">
                  <c:v>104.671981117681</c:v>
                </c:pt>
                <c:pt idx="135">
                  <c:v>103.657036043454</c:v>
                </c:pt>
                <c:pt idx="136">
                  <c:v>104.605579687128</c:v>
                </c:pt>
                <c:pt idx="137">
                  <c:v>104.040155181157</c:v>
                </c:pt>
                <c:pt idx="138">
                  <c:v>104.922513115892</c:v>
                </c:pt>
                <c:pt idx="139">
                  <c:v>105.87846943548099</c:v>
                </c:pt>
                <c:pt idx="140">
                  <c:v>105.04546966935</c:v>
                </c:pt>
                <c:pt idx="141">
                  <c:v>104.95930023011999</c:v>
                </c:pt>
                <c:pt idx="142">
                  <c:v>104.909892500786</c:v>
                </c:pt>
                <c:pt idx="143">
                  <c:v>104.955352701867</c:v>
                </c:pt>
                <c:pt idx="144">
                  <c:v>104.409189836255</c:v>
                </c:pt>
                <c:pt idx="145">
                  <c:v>105.10747971084</c:v>
                </c:pt>
                <c:pt idx="146">
                  <c:v>105.93437669569499</c:v>
                </c:pt>
                <c:pt idx="147">
                  <c:v>104.710050181683</c:v>
                </c:pt>
                <c:pt idx="148">
                  <c:v>107.420933996174</c:v>
                </c:pt>
                <c:pt idx="149">
                  <c:v>106.785302965196</c:v>
                </c:pt>
                <c:pt idx="150">
                  <c:v>106.470973885294</c:v>
                </c:pt>
                <c:pt idx="151">
                  <c:v>106.343830536059</c:v>
                </c:pt>
                <c:pt idx="152">
                  <c:v>107.20678653106</c:v>
                </c:pt>
                <c:pt idx="153">
                  <c:v>106.138801528776</c:v>
                </c:pt>
                <c:pt idx="154">
                  <c:v>106.538780261076</c:v>
                </c:pt>
                <c:pt idx="155">
                  <c:v>106.56825700636099</c:v>
                </c:pt>
                <c:pt idx="156">
                  <c:v>108.39802462423199</c:v>
                </c:pt>
                <c:pt idx="157">
                  <c:v>107.299363069582</c:v>
                </c:pt>
                <c:pt idx="158">
                  <c:v>107.90167752753</c:v>
                </c:pt>
                <c:pt idx="159">
                  <c:v>108.633177063259</c:v>
                </c:pt>
                <c:pt idx="160">
                  <c:v>108.62258735163999</c:v>
                </c:pt>
                <c:pt idx="161">
                  <c:v>107.434585583391</c:v>
                </c:pt>
                <c:pt idx="162">
                  <c:v>108.573125516101</c:v>
                </c:pt>
                <c:pt idx="163">
                  <c:v>109.040386170326</c:v>
                </c:pt>
                <c:pt idx="164">
                  <c:v>108.490003043613</c:v>
                </c:pt>
                <c:pt idx="165">
                  <c:v>109.682034253038</c:v>
                </c:pt>
                <c:pt idx="166">
                  <c:v>109.981622036939</c:v>
                </c:pt>
                <c:pt idx="167">
                  <c:v>109.25840520547</c:v>
                </c:pt>
                <c:pt idx="168">
                  <c:v>110.567865821282</c:v>
                </c:pt>
                <c:pt idx="169">
                  <c:v>110.156668349051</c:v>
                </c:pt>
                <c:pt idx="170">
                  <c:v>109.982455918263</c:v>
                </c:pt>
                <c:pt idx="171">
                  <c:v>110.84218657698899</c:v>
                </c:pt>
                <c:pt idx="172">
                  <c:v>110.593550950146</c:v>
                </c:pt>
                <c:pt idx="173">
                  <c:v>110.608457406131</c:v>
                </c:pt>
                <c:pt idx="174">
                  <c:v>111.51788670785901</c:v>
                </c:pt>
                <c:pt idx="175">
                  <c:v>111.511012372683</c:v>
                </c:pt>
                <c:pt idx="176">
                  <c:v>113.379303842615</c:v>
                </c:pt>
                <c:pt idx="177">
                  <c:v>113.111073701365</c:v>
                </c:pt>
                <c:pt idx="178">
                  <c:v>112.931063812871</c:v>
                </c:pt>
                <c:pt idx="179">
                  <c:v>113.98681895380901</c:v>
                </c:pt>
                <c:pt idx="180">
                  <c:v>114.168885689419</c:v>
                </c:pt>
                <c:pt idx="181">
                  <c:v>113.995438793069</c:v>
                </c:pt>
                <c:pt idx="182">
                  <c:v>112.79501294327</c:v>
                </c:pt>
                <c:pt idx="183">
                  <c:v>113.193623315187</c:v>
                </c:pt>
                <c:pt idx="184">
                  <c:v>111.639593779687</c:v>
                </c:pt>
                <c:pt idx="185">
                  <c:v>113.38940742763501</c:v>
                </c:pt>
                <c:pt idx="186">
                  <c:v>113.71027987622701</c:v>
                </c:pt>
                <c:pt idx="187">
                  <c:v>113.655013930696</c:v>
                </c:pt>
                <c:pt idx="188">
                  <c:v>114.06801042168</c:v>
                </c:pt>
                <c:pt idx="189">
                  <c:v>114.711804129684</c:v>
                </c:pt>
                <c:pt idx="190">
                  <c:v>113.851107725853</c:v>
                </c:pt>
                <c:pt idx="191">
                  <c:v>115.02978021196201</c:v>
                </c:pt>
                <c:pt idx="192">
                  <c:v>113.42457687971699</c:v>
                </c:pt>
                <c:pt idx="193">
                  <c:v>115.17326835474501</c:v>
                </c:pt>
                <c:pt idx="194">
                  <c:v>113.416179362431</c:v>
                </c:pt>
                <c:pt idx="195">
                  <c:v>114.522401101597</c:v>
                </c:pt>
                <c:pt idx="196">
                  <c:v>113.857984419096</c:v>
                </c:pt>
                <c:pt idx="197">
                  <c:v>115.28961317548099</c:v>
                </c:pt>
                <c:pt idx="198">
                  <c:v>113.86969401080501</c:v>
                </c:pt>
                <c:pt idx="199">
                  <c:v>116.106423346981</c:v>
                </c:pt>
                <c:pt idx="200">
                  <c:v>115.632568865159</c:v>
                </c:pt>
                <c:pt idx="201">
                  <c:v>115.29532039949</c:v>
                </c:pt>
                <c:pt idx="202">
                  <c:v>117.870767465038</c:v>
                </c:pt>
                <c:pt idx="203">
                  <c:v>119.018412532893</c:v>
                </c:pt>
                <c:pt idx="204">
                  <c:v>118.37597894947901</c:v>
                </c:pt>
                <c:pt idx="205">
                  <c:v>118.12120988158701</c:v>
                </c:pt>
                <c:pt idx="206">
                  <c:v>120.65829951895</c:v>
                </c:pt>
                <c:pt idx="207">
                  <c:v>118.78970577427999</c:v>
                </c:pt>
                <c:pt idx="208">
                  <c:v>120.458480537149</c:v>
                </c:pt>
                <c:pt idx="209">
                  <c:v>120.57938957133599</c:v>
                </c:pt>
                <c:pt idx="210">
                  <c:v>120.311822566646</c:v>
                </c:pt>
                <c:pt idx="211">
                  <c:v>121.57073566224599</c:v>
                </c:pt>
                <c:pt idx="212">
                  <c:v>121.999039874312</c:v>
                </c:pt>
                <c:pt idx="213">
                  <c:v>120.50941250560901</c:v>
                </c:pt>
                <c:pt idx="214">
                  <c:v>124.28218087268699</c:v>
                </c:pt>
                <c:pt idx="215">
                  <c:v>125.191839121813</c:v>
                </c:pt>
                <c:pt idx="216">
                  <c:v>125.157506970451</c:v>
                </c:pt>
                <c:pt idx="217">
                  <c:v>124.4403172647</c:v>
                </c:pt>
                <c:pt idx="218">
                  <c:v>123.348245038123</c:v>
                </c:pt>
                <c:pt idx="219">
                  <c:v>124.068393550203</c:v>
                </c:pt>
                <c:pt idx="220">
                  <c:v>124.971377265808</c:v>
                </c:pt>
                <c:pt idx="221">
                  <c:v>125.11329832825101</c:v>
                </c:pt>
                <c:pt idx="222">
                  <c:v>126.044400331682</c:v>
                </c:pt>
                <c:pt idx="223">
                  <c:v>126.419760058023</c:v>
                </c:pt>
                <c:pt idx="224">
                  <c:v>125.394984313056</c:v>
                </c:pt>
                <c:pt idx="225">
                  <c:v>127.14551070634</c:v>
                </c:pt>
                <c:pt idx="226">
                  <c:v>125.093424322901</c:v>
                </c:pt>
                <c:pt idx="227">
                  <c:v>123.760294482101</c:v>
                </c:pt>
                <c:pt idx="228">
                  <c:v>125.33563113033</c:v>
                </c:pt>
                <c:pt idx="229">
                  <c:v>123.98279111721899</c:v>
                </c:pt>
                <c:pt idx="230">
                  <c:v>125.227792184368</c:v>
                </c:pt>
                <c:pt idx="231">
                  <c:v>124.241800662472</c:v>
                </c:pt>
                <c:pt idx="232">
                  <c:v>125.229782295801</c:v>
                </c:pt>
                <c:pt idx="233">
                  <c:v>123.055127178183</c:v>
                </c:pt>
                <c:pt idx="234">
                  <c:v>124.929847048428</c:v>
                </c:pt>
                <c:pt idx="235">
                  <c:v>125.347988875295</c:v>
                </c:pt>
                <c:pt idx="236">
                  <c:v>124.264328467935</c:v>
                </c:pt>
                <c:pt idx="237">
                  <c:v>124.932942784198</c:v>
                </c:pt>
                <c:pt idx="238">
                  <c:v>123.873112357088</c:v>
                </c:pt>
                <c:pt idx="239">
                  <c:v>124.21370975662499</c:v>
                </c:pt>
                <c:pt idx="240">
                  <c:v>122.171972466233</c:v>
                </c:pt>
                <c:pt idx="241">
                  <c:v>122.15295684213299</c:v>
                </c:pt>
                <c:pt idx="242">
                  <c:v>118.641168878084</c:v>
                </c:pt>
                <c:pt idx="243">
                  <c:v>104.187146577189</c:v>
                </c:pt>
                <c:pt idx="244">
                  <c:v>103.2881297144</c:v>
                </c:pt>
                <c:pt idx="245">
                  <c:v>111.37702322945</c:v>
                </c:pt>
                <c:pt idx="246">
                  <c:v>116.937079914571</c:v>
                </c:pt>
                <c:pt idx="247">
                  <c:v>119.82419219806501</c:v>
                </c:pt>
              </c:numCache>
            </c:numRef>
          </c:val>
          <c:smooth val="0"/>
          <c:extLst>
            <c:ext xmlns:c16="http://schemas.microsoft.com/office/drawing/2014/chart" uri="{C3380CC4-5D6E-409C-BE32-E72D297353CC}">
              <c16:uniqueId val="{00000000-B614-444D-83F3-C026ACB69443}"/>
            </c:ext>
          </c:extLst>
        </c:ser>
        <c:dLbls>
          <c:showLegendKey val="0"/>
          <c:showVal val="0"/>
          <c:showCatName val="0"/>
          <c:showSerName val="0"/>
          <c:showPercent val="0"/>
          <c:showBubbleSize val="0"/>
        </c:dLbls>
        <c:smooth val="0"/>
        <c:axId val="1016716672"/>
        <c:axId val="1389793488"/>
      </c:lineChart>
      <c:dateAx>
        <c:axId val="1016716672"/>
        <c:scaling>
          <c:orientation val="minMax"/>
          <c:min val="39083"/>
        </c:scaling>
        <c:delete val="0"/>
        <c:axPos val="b"/>
        <c:numFmt formatCode="mmm\-yy" sourceLinked="1"/>
        <c:majorTickMark val="none"/>
        <c:minorTickMark val="none"/>
        <c:tickLblPos val="nextTo"/>
        <c:spPr>
          <a:noFill/>
          <a:ln w="9525" cap="flat" cmpd="sng" algn="ctr">
            <a:solidFill>
              <a:schemeClr val="accent1"/>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1389793488"/>
        <c:crosses val="autoZero"/>
        <c:auto val="1"/>
        <c:lblOffset val="100"/>
        <c:baseTimeUnit val="months"/>
        <c:majorUnit val="10"/>
        <c:majorTimeUnit val="months"/>
      </c:dateAx>
      <c:valAx>
        <c:axId val="1389793488"/>
        <c:scaling>
          <c:orientation val="minMax"/>
          <c:min val="80"/>
        </c:scaling>
        <c:delete val="0"/>
        <c:axPos val="l"/>
        <c:numFmt formatCode="0" sourceLinked="0"/>
        <c:majorTickMark val="none"/>
        <c:minorTickMark val="none"/>
        <c:tickLblPos val="nextTo"/>
        <c:spPr>
          <a:noFill/>
          <a:ln>
            <a:solidFill>
              <a:schemeClr val="accent1"/>
            </a:solidFill>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10167166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Feuil1!$B$1</c:f>
              <c:strCache>
                <c:ptCount val="1"/>
                <c:pt idx="0">
                  <c:v>Série 1</c:v>
                </c:pt>
              </c:strCache>
            </c:strRef>
          </c:tx>
          <c:spPr>
            <a:ln w="38100" cap="rnd">
              <a:solidFill>
                <a:schemeClr val="accent3"/>
              </a:solidFill>
              <a:round/>
            </a:ln>
            <a:effectLst/>
          </c:spPr>
          <c:marker>
            <c:symbol val="none"/>
          </c:marker>
          <c:cat>
            <c:strRef>
              <c:f>Feuil1!$A$2:$A$58</c:f>
              <c:strCache>
                <c:ptCount val="57"/>
                <c:pt idx="0">
                  <c:v>Q2 2006</c:v>
                </c:pt>
                <c:pt idx="1">
                  <c:v>Q3 2006</c:v>
                </c:pt>
                <c:pt idx="2">
                  <c:v>Q4 2006</c:v>
                </c:pt>
                <c:pt idx="3">
                  <c:v>Q1 2007</c:v>
                </c:pt>
                <c:pt idx="4">
                  <c:v>Q2 2007</c:v>
                </c:pt>
                <c:pt idx="5">
                  <c:v>Q3 2007</c:v>
                </c:pt>
                <c:pt idx="6">
                  <c:v>Q4 2007</c:v>
                </c:pt>
                <c:pt idx="7">
                  <c:v>Q1 2008</c:v>
                </c:pt>
                <c:pt idx="8">
                  <c:v>Q2 2008</c:v>
                </c:pt>
                <c:pt idx="9">
                  <c:v>Q3 2008</c:v>
                </c:pt>
                <c:pt idx="10">
                  <c:v>Q4 2008</c:v>
                </c:pt>
                <c:pt idx="11">
                  <c:v>Q1 2009</c:v>
                </c:pt>
                <c:pt idx="12">
                  <c:v>Q2 2009</c:v>
                </c:pt>
                <c:pt idx="13">
                  <c:v>Q3 2009</c:v>
                </c:pt>
                <c:pt idx="14">
                  <c:v>Q4 2009</c:v>
                </c:pt>
                <c:pt idx="15">
                  <c:v>Q1 2010</c:v>
                </c:pt>
                <c:pt idx="16">
                  <c:v>Q2 2010</c:v>
                </c:pt>
                <c:pt idx="17">
                  <c:v>Q3 2010</c:v>
                </c:pt>
                <c:pt idx="18">
                  <c:v>Q4 2010</c:v>
                </c:pt>
                <c:pt idx="19">
                  <c:v>Q1 2011</c:v>
                </c:pt>
                <c:pt idx="20">
                  <c:v>Q2 2011</c:v>
                </c:pt>
                <c:pt idx="21">
                  <c:v>Q3 2011</c:v>
                </c:pt>
                <c:pt idx="22">
                  <c:v>Q4 2011</c:v>
                </c:pt>
                <c:pt idx="23">
                  <c:v>Q1 2012</c:v>
                </c:pt>
                <c:pt idx="24">
                  <c:v>Q2 2012</c:v>
                </c:pt>
                <c:pt idx="25">
                  <c:v>Q3 2012</c:v>
                </c:pt>
                <c:pt idx="26">
                  <c:v>Q4 2012</c:v>
                </c:pt>
                <c:pt idx="27">
                  <c:v>Q1 2013</c:v>
                </c:pt>
                <c:pt idx="28">
                  <c:v>Q2 2013</c:v>
                </c:pt>
                <c:pt idx="29">
                  <c:v>Q3 2013</c:v>
                </c:pt>
                <c:pt idx="30">
                  <c:v>Q4 2013</c:v>
                </c:pt>
                <c:pt idx="31">
                  <c:v>Q1 2014</c:v>
                </c:pt>
                <c:pt idx="32">
                  <c:v>Q2 2014</c:v>
                </c:pt>
                <c:pt idx="33">
                  <c:v>Q3 2014</c:v>
                </c:pt>
                <c:pt idx="34">
                  <c:v>Q4 2014</c:v>
                </c:pt>
                <c:pt idx="35">
                  <c:v>Q1 2015</c:v>
                </c:pt>
                <c:pt idx="36">
                  <c:v>Q2 2015</c:v>
                </c:pt>
                <c:pt idx="37">
                  <c:v>Q3 2015</c:v>
                </c:pt>
                <c:pt idx="38">
                  <c:v>Q4 2015</c:v>
                </c:pt>
                <c:pt idx="39">
                  <c:v>Q1 2016</c:v>
                </c:pt>
                <c:pt idx="40">
                  <c:v>Q2 2016</c:v>
                </c:pt>
                <c:pt idx="41">
                  <c:v>Q3 2016</c:v>
                </c:pt>
                <c:pt idx="42">
                  <c:v>Q4 2016</c:v>
                </c:pt>
                <c:pt idx="43">
                  <c:v>Q1 2017</c:v>
                </c:pt>
                <c:pt idx="44">
                  <c:v>Q2 2017</c:v>
                </c:pt>
                <c:pt idx="45">
                  <c:v>Q3 2017</c:v>
                </c:pt>
                <c:pt idx="46">
                  <c:v>Q4 2017</c:v>
                </c:pt>
                <c:pt idx="47">
                  <c:v>Q1 2018</c:v>
                </c:pt>
                <c:pt idx="48">
                  <c:v>Q2 2018</c:v>
                </c:pt>
                <c:pt idx="49">
                  <c:v>Q3 2018</c:v>
                </c:pt>
                <c:pt idx="50">
                  <c:v>Q4 2018</c:v>
                </c:pt>
                <c:pt idx="51">
                  <c:v>Q1 2019</c:v>
                </c:pt>
                <c:pt idx="52">
                  <c:v>Q2 2019</c:v>
                </c:pt>
                <c:pt idx="53">
                  <c:v>Q3 2019</c:v>
                </c:pt>
                <c:pt idx="54">
                  <c:v>Q4 2019</c:v>
                </c:pt>
                <c:pt idx="55">
                  <c:v>Q1 2020</c:v>
                </c:pt>
                <c:pt idx="56">
                  <c:v>Q2 2020</c:v>
                </c:pt>
              </c:strCache>
            </c:strRef>
          </c:cat>
          <c:val>
            <c:numRef>
              <c:f>Feuil1!$B$2:$B$58</c:f>
              <c:numCache>
                <c:formatCode>General</c:formatCode>
                <c:ptCount val="57"/>
                <c:pt idx="0">
                  <c:v>1.3</c:v>
                </c:pt>
                <c:pt idx="1">
                  <c:v>2.8</c:v>
                </c:pt>
                <c:pt idx="2">
                  <c:v>3.5</c:v>
                </c:pt>
                <c:pt idx="3">
                  <c:v>4.5</c:v>
                </c:pt>
                <c:pt idx="4">
                  <c:v>1.7</c:v>
                </c:pt>
                <c:pt idx="5">
                  <c:v>1.3</c:v>
                </c:pt>
                <c:pt idx="6">
                  <c:v>1.1000000000000001</c:v>
                </c:pt>
                <c:pt idx="7">
                  <c:v>2.5</c:v>
                </c:pt>
                <c:pt idx="8">
                  <c:v>3</c:v>
                </c:pt>
                <c:pt idx="9">
                  <c:v>3.1</c:v>
                </c:pt>
                <c:pt idx="10">
                  <c:v>5</c:v>
                </c:pt>
                <c:pt idx="11">
                  <c:v>4.5999999999999996</c:v>
                </c:pt>
                <c:pt idx="12">
                  <c:v>4.8</c:v>
                </c:pt>
                <c:pt idx="13">
                  <c:v>4.8</c:v>
                </c:pt>
                <c:pt idx="14">
                  <c:v>4.3</c:v>
                </c:pt>
                <c:pt idx="15">
                  <c:v>5.4</c:v>
                </c:pt>
                <c:pt idx="16">
                  <c:v>3.7</c:v>
                </c:pt>
                <c:pt idx="17">
                  <c:v>3.8</c:v>
                </c:pt>
                <c:pt idx="18">
                  <c:v>4.2</c:v>
                </c:pt>
                <c:pt idx="19">
                  <c:v>4.5</c:v>
                </c:pt>
                <c:pt idx="20">
                  <c:v>4.3</c:v>
                </c:pt>
                <c:pt idx="21">
                  <c:v>4.3</c:v>
                </c:pt>
                <c:pt idx="22">
                  <c:v>4.3</c:v>
                </c:pt>
                <c:pt idx="23">
                  <c:v>4.7</c:v>
                </c:pt>
                <c:pt idx="24">
                  <c:v>4.9000000000000004</c:v>
                </c:pt>
                <c:pt idx="25">
                  <c:v>5.4</c:v>
                </c:pt>
                <c:pt idx="26">
                  <c:v>5.2</c:v>
                </c:pt>
                <c:pt idx="27">
                  <c:v>5.8</c:v>
                </c:pt>
                <c:pt idx="28">
                  <c:v>5</c:v>
                </c:pt>
                <c:pt idx="29">
                  <c:v>4.8</c:v>
                </c:pt>
                <c:pt idx="30">
                  <c:v>4.9000000000000004</c:v>
                </c:pt>
                <c:pt idx="31">
                  <c:v>4.3</c:v>
                </c:pt>
                <c:pt idx="32">
                  <c:v>3.9</c:v>
                </c:pt>
                <c:pt idx="33">
                  <c:v>3.8</c:v>
                </c:pt>
                <c:pt idx="34">
                  <c:v>3.5</c:v>
                </c:pt>
                <c:pt idx="35">
                  <c:v>5.6</c:v>
                </c:pt>
                <c:pt idx="36">
                  <c:v>5.3</c:v>
                </c:pt>
                <c:pt idx="37">
                  <c:v>4.0999999999999996</c:v>
                </c:pt>
                <c:pt idx="38">
                  <c:v>3.1</c:v>
                </c:pt>
                <c:pt idx="39">
                  <c:v>0.9</c:v>
                </c:pt>
                <c:pt idx="40">
                  <c:v>2.2000000000000002</c:v>
                </c:pt>
                <c:pt idx="41">
                  <c:v>2.2999999999999998</c:v>
                </c:pt>
                <c:pt idx="42">
                  <c:v>2.4</c:v>
                </c:pt>
                <c:pt idx="43">
                  <c:v>0.7</c:v>
                </c:pt>
                <c:pt idx="44">
                  <c:v>1.9</c:v>
                </c:pt>
                <c:pt idx="45">
                  <c:v>3.1</c:v>
                </c:pt>
                <c:pt idx="46">
                  <c:v>2.5</c:v>
                </c:pt>
                <c:pt idx="47">
                  <c:v>2</c:v>
                </c:pt>
                <c:pt idx="48">
                  <c:v>1.9</c:v>
                </c:pt>
                <c:pt idx="49">
                  <c:v>1.3</c:v>
                </c:pt>
                <c:pt idx="50">
                  <c:v>1.9</c:v>
                </c:pt>
                <c:pt idx="51">
                  <c:v>2.2999999999999998</c:v>
                </c:pt>
                <c:pt idx="52">
                  <c:v>3.1</c:v>
                </c:pt>
                <c:pt idx="53">
                  <c:v>3</c:v>
                </c:pt>
                <c:pt idx="54">
                  <c:v>3.6</c:v>
                </c:pt>
                <c:pt idx="55">
                  <c:v>7.6</c:v>
                </c:pt>
                <c:pt idx="56">
                  <c:v>28.2</c:v>
                </c:pt>
              </c:numCache>
            </c:numRef>
          </c:val>
          <c:smooth val="0"/>
          <c:extLst>
            <c:ext xmlns:c16="http://schemas.microsoft.com/office/drawing/2014/chart" uri="{C3380CC4-5D6E-409C-BE32-E72D297353CC}">
              <c16:uniqueId val="{00000000-8D9A-4FB2-B1F3-EFFC51B4A890}"/>
            </c:ext>
          </c:extLst>
        </c:ser>
        <c:dLbls>
          <c:showLegendKey val="0"/>
          <c:showVal val="0"/>
          <c:showCatName val="0"/>
          <c:showSerName val="0"/>
          <c:showPercent val="0"/>
          <c:showBubbleSize val="0"/>
        </c:dLbls>
        <c:smooth val="0"/>
        <c:axId val="1546168096"/>
        <c:axId val="1208582624"/>
      </c:lineChart>
      <c:catAx>
        <c:axId val="1546168096"/>
        <c:scaling>
          <c:orientation val="minMax"/>
        </c:scaling>
        <c:delete val="0"/>
        <c:axPos val="b"/>
        <c:numFmt formatCode="General" sourceLinked="1"/>
        <c:majorTickMark val="none"/>
        <c:minorTickMark val="none"/>
        <c:tickLblPos val="nextTo"/>
        <c:spPr>
          <a:noFill/>
          <a:ln w="9525" cap="flat" cmpd="sng" algn="ctr">
            <a:solidFill>
              <a:schemeClr val="accent1"/>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1208582624"/>
        <c:crosses val="autoZero"/>
        <c:auto val="1"/>
        <c:lblAlgn val="ctr"/>
        <c:lblOffset val="100"/>
        <c:tickLblSkip val="4"/>
        <c:tickMarkSkip val="1"/>
        <c:noMultiLvlLbl val="0"/>
      </c:catAx>
      <c:valAx>
        <c:axId val="1208582624"/>
        <c:scaling>
          <c:orientation val="minMax"/>
        </c:scaling>
        <c:delete val="0"/>
        <c:axPos val="l"/>
        <c:numFmt formatCode="General" sourceLinked="1"/>
        <c:majorTickMark val="none"/>
        <c:minorTickMark val="none"/>
        <c:tickLblPos val="nextTo"/>
        <c:spPr>
          <a:noFill/>
          <a:ln>
            <a:solidFill>
              <a:schemeClr val="accent1"/>
            </a:solidFill>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154616809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458656235101117E-4"/>
          <c:y val="0.10713648536491072"/>
          <c:w val="0.99944541343764903"/>
          <c:h val="0.82497390183424091"/>
        </c:manualLayout>
      </c:layout>
      <c:barChart>
        <c:barDir val="col"/>
        <c:grouping val="clustered"/>
        <c:varyColors val="0"/>
        <c:ser>
          <c:idx val="0"/>
          <c:order val="0"/>
          <c:tx>
            <c:strRef>
              <c:f>Feuil1!$B$1</c:f>
              <c:strCache>
                <c:ptCount val="1"/>
                <c:pt idx="0">
                  <c:v>Canada </c:v>
                </c:pt>
              </c:strCache>
            </c:strRef>
          </c:tx>
          <c:spPr>
            <a:solidFill>
              <a:schemeClr val="tx2"/>
            </a:solidFill>
            <a:ln>
              <a:noFill/>
            </a:ln>
            <a:effectLst/>
          </c:spPr>
          <c:invertIfNegative val="0"/>
          <c:dPt>
            <c:idx val="3"/>
            <c:invertIfNegative val="0"/>
            <c:bubble3D val="0"/>
            <c:spPr>
              <a:solidFill>
                <a:schemeClr val="accent3"/>
              </a:solidFill>
              <a:ln>
                <a:noFill/>
              </a:ln>
              <a:effectLst/>
            </c:spPr>
            <c:extLst>
              <c:ext xmlns:c16="http://schemas.microsoft.com/office/drawing/2014/chart" uri="{C3380CC4-5D6E-409C-BE32-E72D297353CC}">
                <c16:uniqueId val="{00000005-88C4-45D1-8ACE-47F7002CEE19}"/>
              </c:ext>
            </c:extLst>
          </c:dPt>
          <c:dPt>
            <c:idx val="4"/>
            <c:invertIfNegative val="0"/>
            <c:bubble3D val="0"/>
            <c:spPr>
              <a:solidFill>
                <a:schemeClr val="accent3"/>
              </a:solidFill>
              <a:ln>
                <a:noFill/>
              </a:ln>
              <a:effectLst/>
            </c:spPr>
            <c:extLst>
              <c:ext xmlns:c16="http://schemas.microsoft.com/office/drawing/2014/chart" uri="{C3380CC4-5D6E-409C-BE32-E72D297353CC}">
                <c16:uniqueId val="{00000002-D2B8-49D6-BE9A-E3F8CEC5045C}"/>
              </c:ext>
            </c:extLst>
          </c:dPt>
          <c:dPt>
            <c:idx val="5"/>
            <c:invertIfNegative val="0"/>
            <c:bubble3D val="0"/>
            <c:spPr>
              <a:solidFill>
                <a:schemeClr val="accent3"/>
              </a:solidFill>
              <a:ln>
                <a:noFill/>
              </a:ln>
              <a:effectLst/>
            </c:spPr>
            <c:extLst>
              <c:ext xmlns:c16="http://schemas.microsoft.com/office/drawing/2014/chart" uri="{C3380CC4-5D6E-409C-BE32-E72D297353CC}">
                <c16:uniqueId val="{00000004-0489-4B24-87A3-38BFC47AF088}"/>
              </c:ext>
            </c:extLst>
          </c:dPt>
          <c:dLbls>
            <c:dLbl>
              <c:idx val="0"/>
              <c:spPr>
                <a:noFill/>
                <a:ln>
                  <a:noFill/>
                </a:ln>
                <a:effectLst/>
              </c:spPr>
              <c:txPr>
                <a:bodyPr rot="0" spcFirstLastPara="1" vertOverflow="ellipsis" horzOverflow="clip" vert="horz" wrap="square" lIns="38100" tIns="19050" rIns="38100" bIns="19050" anchor="ctr" anchorCtr="1">
                  <a:noAutofit/>
                </a:bodyPr>
                <a:lstStyle/>
                <a:p>
                  <a:pPr>
                    <a:defRPr sz="20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a:noFill/>
                    <a:ln>
                      <a:noFill/>
                    </a:ln>
                  </c15:spPr>
                </c:ext>
                <c:ext xmlns:c16="http://schemas.microsoft.com/office/drawing/2014/chart" uri="{C3380CC4-5D6E-409C-BE32-E72D297353CC}">
                  <c16:uniqueId val="{00000000-88C4-45D1-8ACE-47F7002CEE19}"/>
                </c:ext>
              </c:extLst>
            </c:dLbl>
            <c:dLbl>
              <c:idx val="3"/>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accent2"/>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5-88C4-45D1-8ACE-47F7002CEE19}"/>
                </c:ext>
              </c:extLst>
            </c:dLbl>
            <c:dLbl>
              <c:idx val="4"/>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accent2"/>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2-D2B8-49D6-BE9A-E3F8CEC5045C}"/>
                </c:ext>
              </c:extLst>
            </c:dLbl>
            <c:dLbl>
              <c:idx val="5"/>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accent2"/>
                      </a:solidFill>
                      <a:latin typeface="+mn-lt"/>
                      <a:ea typeface="+mn-ea"/>
                      <a:cs typeface="+mn-cs"/>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4-0489-4B24-87A3-38BFC47AF088}"/>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Feuil1!$A$2:$A$7</c:f>
              <c:strCache>
                <c:ptCount val="6"/>
                <c:pt idx="0">
                  <c:v>July 2019</c:v>
                </c:pt>
                <c:pt idx="1">
                  <c:v>October 2019</c:v>
                </c:pt>
                <c:pt idx="2">
                  <c:v>january 2020</c:v>
                </c:pt>
                <c:pt idx="3">
                  <c:v>April 2020</c:v>
                </c:pt>
                <c:pt idx="4">
                  <c:v>July 2020</c:v>
                </c:pt>
                <c:pt idx="5">
                  <c:v>August 2020</c:v>
                </c:pt>
              </c:strCache>
            </c:strRef>
          </c:cat>
          <c:val>
            <c:numRef>
              <c:f>Feuil1!$B$2:$B$7</c:f>
              <c:numCache>
                <c:formatCode>General</c:formatCode>
                <c:ptCount val="6"/>
                <c:pt idx="0">
                  <c:v>-2</c:v>
                </c:pt>
                <c:pt idx="1">
                  <c:v>-1</c:v>
                </c:pt>
                <c:pt idx="2">
                  <c:v>1</c:v>
                </c:pt>
                <c:pt idx="3">
                  <c:v>-32</c:v>
                </c:pt>
                <c:pt idx="4">
                  <c:v>-10</c:v>
                </c:pt>
                <c:pt idx="5">
                  <c:v>-9</c:v>
                </c:pt>
              </c:numCache>
            </c:numRef>
          </c:val>
          <c:extLst>
            <c:ext xmlns:c16="http://schemas.microsoft.com/office/drawing/2014/chart" uri="{C3380CC4-5D6E-409C-BE32-E72D297353CC}">
              <c16:uniqueId val="{00000001-88C4-45D1-8ACE-47F7002CEE19}"/>
            </c:ext>
          </c:extLst>
        </c:ser>
        <c:dLbls>
          <c:showLegendKey val="0"/>
          <c:showVal val="0"/>
          <c:showCatName val="0"/>
          <c:showSerName val="0"/>
          <c:showPercent val="0"/>
          <c:showBubbleSize val="0"/>
        </c:dLbls>
        <c:gapWidth val="49"/>
        <c:axId val="1267579168"/>
        <c:axId val="1413014592"/>
      </c:barChart>
      <c:catAx>
        <c:axId val="1267579168"/>
        <c:scaling>
          <c:orientation val="minMax"/>
        </c:scaling>
        <c:delete val="0"/>
        <c:axPos val="b"/>
        <c:numFmt formatCode="General" sourceLinked="1"/>
        <c:majorTickMark val="none"/>
        <c:minorTickMark val="none"/>
        <c:tickLblPos val="high"/>
        <c:spPr>
          <a:noFill/>
          <a:ln w="38100" cap="flat" cmpd="sng" algn="ctr">
            <a:solidFill>
              <a:schemeClr val="bg1">
                <a:lumMod val="7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413014592"/>
        <c:crosses val="autoZero"/>
        <c:auto val="1"/>
        <c:lblAlgn val="ctr"/>
        <c:lblOffset val="100"/>
        <c:noMultiLvlLbl val="0"/>
      </c:catAx>
      <c:valAx>
        <c:axId val="1413014592"/>
        <c:scaling>
          <c:orientation val="minMax"/>
        </c:scaling>
        <c:delete val="1"/>
        <c:axPos val="l"/>
        <c:numFmt formatCode="General" sourceLinked="1"/>
        <c:majorTickMark val="none"/>
        <c:minorTickMark val="none"/>
        <c:tickLblPos val="nextTo"/>
        <c:crossAx val="12675791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Statcan!$E$3</c:f>
              <c:strCache>
                <c:ptCount val="1"/>
                <c:pt idx="0">
                  <c:v>Change February to April 2020</c:v>
                </c:pt>
              </c:strCache>
            </c:strRef>
          </c:tx>
          <c:spPr>
            <a:ln w="19050" cap="rnd">
              <a:noFill/>
              <a:round/>
            </a:ln>
            <a:effectLst/>
          </c:spPr>
          <c:marker>
            <c:symbol val="circle"/>
            <c:size val="5"/>
            <c:spPr>
              <a:solidFill>
                <a:schemeClr val="tx2"/>
              </a:solidFill>
              <a:ln w="15875">
                <a:solidFill>
                  <a:schemeClr val="tx2"/>
                </a:solidFill>
              </a:ln>
              <a:effectLst/>
            </c:spPr>
          </c:marker>
          <c:dPt>
            <c:idx val="8"/>
            <c:marker>
              <c:symbol val="circle"/>
              <c:size val="5"/>
              <c:spPr>
                <a:solidFill>
                  <a:schemeClr val="accent6"/>
                </a:solidFill>
                <a:ln w="15875">
                  <a:noFill/>
                </a:ln>
                <a:effectLst/>
              </c:spPr>
            </c:marker>
            <c:bubble3D val="0"/>
            <c:spPr>
              <a:ln w="19050" cap="rnd">
                <a:noFill/>
                <a:round/>
              </a:ln>
              <a:effectLst/>
            </c:spPr>
            <c:extLst>
              <c:ext xmlns:c16="http://schemas.microsoft.com/office/drawing/2014/chart" uri="{C3380CC4-5D6E-409C-BE32-E72D297353CC}">
                <c16:uniqueId val="{00000000-FE02-4E17-BD01-88EFC0545961}"/>
              </c:ext>
            </c:extLst>
          </c:dPt>
          <c:dLbls>
            <c:delete val="1"/>
          </c:dLbls>
          <c:xVal>
            <c:numRef>
              <c:f>Statcan!$D$4:$D$18</c:f>
              <c:numCache>
                <c:formatCode>General</c:formatCode>
                <c:ptCount val="15"/>
                <c:pt idx="0">
                  <c:v>-5</c:v>
                </c:pt>
                <c:pt idx="1">
                  <c:v>-4</c:v>
                </c:pt>
                <c:pt idx="2">
                  <c:v>-5</c:v>
                </c:pt>
                <c:pt idx="3" formatCode="0.00">
                  <c:v>-2</c:v>
                </c:pt>
                <c:pt idx="4">
                  <c:v>-0.5</c:v>
                </c:pt>
                <c:pt idx="5">
                  <c:v>-0.5</c:v>
                </c:pt>
                <c:pt idx="6">
                  <c:v>-2</c:v>
                </c:pt>
                <c:pt idx="7">
                  <c:v>-1.5</c:v>
                </c:pt>
                <c:pt idx="8">
                  <c:v>-2.75</c:v>
                </c:pt>
                <c:pt idx="9">
                  <c:v>-4.5</c:v>
                </c:pt>
                <c:pt idx="10">
                  <c:v>-3.5</c:v>
                </c:pt>
                <c:pt idx="11">
                  <c:v>-2</c:v>
                </c:pt>
                <c:pt idx="12">
                  <c:v>-2.75</c:v>
                </c:pt>
                <c:pt idx="13">
                  <c:v>0</c:v>
                </c:pt>
                <c:pt idx="14">
                  <c:v>-4</c:v>
                </c:pt>
              </c:numCache>
            </c:numRef>
          </c:xVal>
          <c:yVal>
            <c:numRef>
              <c:f>Statcan!$E$4:$E$18</c:f>
              <c:numCache>
                <c:formatCode>0.0%</c:formatCode>
                <c:ptCount val="15"/>
                <c:pt idx="0">
                  <c:v>-0.68</c:v>
                </c:pt>
                <c:pt idx="1">
                  <c:v>-0.64</c:v>
                </c:pt>
                <c:pt idx="2">
                  <c:v>-0.96</c:v>
                </c:pt>
                <c:pt idx="3">
                  <c:v>-0.19</c:v>
                </c:pt>
                <c:pt idx="4">
                  <c:v>-0.28999999999999998</c:v>
                </c:pt>
                <c:pt idx="5">
                  <c:v>-0.03</c:v>
                </c:pt>
                <c:pt idx="6">
                  <c:v>-0.25</c:v>
                </c:pt>
                <c:pt idx="7">
                  <c:v>-0.09</c:v>
                </c:pt>
                <c:pt idx="8">
                  <c:v>-0.91</c:v>
                </c:pt>
                <c:pt idx="9">
                  <c:v>-0.11</c:v>
                </c:pt>
                <c:pt idx="10">
                  <c:v>-0.27</c:v>
                </c:pt>
                <c:pt idx="11">
                  <c:v>-0.36</c:v>
                </c:pt>
                <c:pt idx="12">
                  <c:v>-0.19</c:v>
                </c:pt>
                <c:pt idx="13">
                  <c:v>0.11</c:v>
                </c:pt>
                <c:pt idx="14" formatCode="0%">
                  <c:v>-0.06</c:v>
                </c:pt>
              </c:numCache>
            </c:numRef>
          </c:yVal>
          <c:smooth val="0"/>
          <c:extLst>
            <c:ext xmlns:c16="http://schemas.microsoft.com/office/drawing/2014/chart" uri="{C3380CC4-5D6E-409C-BE32-E72D297353CC}">
              <c16:uniqueId val="{00000000-D4FC-495F-A4AB-2D47D4A21EB3}"/>
            </c:ext>
          </c:extLst>
        </c:ser>
        <c:dLbls>
          <c:showLegendKey val="0"/>
          <c:showVal val="1"/>
          <c:showCatName val="0"/>
          <c:showSerName val="0"/>
          <c:showPercent val="0"/>
          <c:showBubbleSize val="0"/>
        </c:dLbls>
        <c:axId val="995085103"/>
        <c:axId val="1007219567"/>
      </c:scatterChart>
      <c:valAx>
        <c:axId val="995085103"/>
        <c:scaling>
          <c:orientation val="minMax"/>
        </c:scaling>
        <c:delete val="1"/>
        <c:axPos val="b"/>
        <c:numFmt formatCode="General" sourceLinked="1"/>
        <c:majorTickMark val="none"/>
        <c:minorTickMark val="none"/>
        <c:tickLblPos val="nextTo"/>
        <c:crossAx val="1007219567"/>
        <c:crosses val="autoZero"/>
        <c:crossBetween val="midCat"/>
      </c:valAx>
      <c:valAx>
        <c:axId val="1007219567"/>
        <c:scaling>
          <c:orientation val="minMax"/>
          <c:max val="0.2"/>
          <c:min val="-1"/>
        </c:scaling>
        <c:delete val="0"/>
        <c:axPos val="l"/>
        <c:numFmt formatCode="0%" sourceLinked="0"/>
        <c:majorTickMark val="none"/>
        <c:minorTickMark val="none"/>
        <c:tickLblPos val="low"/>
        <c:spPr>
          <a:noFill/>
          <a:ln w="9525" cap="flat" cmpd="sng" algn="ctr">
            <a:no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n-US"/>
          </a:p>
        </c:txPr>
        <c:crossAx val="995085103"/>
        <c:crosses val="autoZero"/>
        <c:crossBetween val="midCat"/>
        <c:majorUnit val="0.2"/>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Feuil1!$B$1</c:f>
              <c:strCache>
                <c:ptCount val="1"/>
                <c:pt idx="0">
                  <c:v>Best case scenario</c:v>
                </c:pt>
              </c:strCache>
            </c:strRef>
          </c:tx>
          <c:spPr>
            <a:pattFill prst="wdUpDiag">
              <a:fgClr>
                <a:schemeClr val="accent3">
                  <a:lumMod val="40000"/>
                  <a:lumOff val="60000"/>
                </a:schemeClr>
              </a:fgClr>
              <a:bgClr>
                <a:schemeClr val="bg1"/>
              </a:bgClr>
            </a:pattFill>
            <a:ln>
              <a:noFill/>
            </a:ln>
            <a:effectLst/>
          </c:spPr>
          <c:cat>
            <c:strRef>
              <c:f>Feuil1!$A$2:$A$25</c:f>
              <c:strCache>
                <c:ptCount val="24"/>
                <c:pt idx="0">
                  <c:v>2019-Q1</c:v>
                </c:pt>
                <c:pt idx="1">
                  <c:v>2019-Q2</c:v>
                </c:pt>
                <c:pt idx="2">
                  <c:v>2019-Q3</c:v>
                </c:pt>
                <c:pt idx="3">
                  <c:v>2019-Q4</c:v>
                </c:pt>
                <c:pt idx="4">
                  <c:v>2020-Q1</c:v>
                </c:pt>
                <c:pt idx="5">
                  <c:v>2020-Q2</c:v>
                </c:pt>
                <c:pt idx="6">
                  <c:v>2020-Q3</c:v>
                </c:pt>
                <c:pt idx="7">
                  <c:v>2020-Q4</c:v>
                </c:pt>
                <c:pt idx="8">
                  <c:v>2021-Q1</c:v>
                </c:pt>
                <c:pt idx="9">
                  <c:v>2021-Q2</c:v>
                </c:pt>
                <c:pt idx="10">
                  <c:v>2021-Q3</c:v>
                </c:pt>
                <c:pt idx="11">
                  <c:v>2021-Q4</c:v>
                </c:pt>
                <c:pt idx="12">
                  <c:v>2022-Q1</c:v>
                </c:pt>
                <c:pt idx="13">
                  <c:v>2022-Q2</c:v>
                </c:pt>
                <c:pt idx="14">
                  <c:v>2022-Q3</c:v>
                </c:pt>
                <c:pt idx="15">
                  <c:v>2022-Q4</c:v>
                </c:pt>
                <c:pt idx="16">
                  <c:v>2023-Q1</c:v>
                </c:pt>
                <c:pt idx="17">
                  <c:v>2023-Q2</c:v>
                </c:pt>
                <c:pt idx="18">
                  <c:v>2023-Q3</c:v>
                </c:pt>
                <c:pt idx="19">
                  <c:v>2023-Q4</c:v>
                </c:pt>
                <c:pt idx="20">
                  <c:v>2024-Q1</c:v>
                </c:pt>
                <c:pt idx="21">
                  <c:v>2024-Q2</c:v>
                </c:pt>
                <c:pt idx="22">
                  <c:v>2024-Q3</c:v>
                </c:pt>
                <c:pt idx="23">
                  <c:v>2024-Q4</c:v>
                </c:pt>
              </c:strCache>
            </c:strRef>
          </c:cat>
          <c:val>
            <c:numRef>
              <c:f>Feuil1!$B$2:$B$25</c:f>
              <c:numCache>
                <c:formatCode>General</c:formatCode>
                <c:ptCount val="24"/>
                <c:pt idx="0">
                  <c:v>518790</c:v>
                </c:pt>
                <c:pt idx="1">
                  <c:v>523206.3</c:v>
                </c:pt>
                <c:pt idx="2">
                  <c:v>524673.5</c:v>
                </c:pt>
                <c:pt idx="3">
                  <c:v>525123.30000000005</c:v>
                </c:pt>
                <c:pt idx="4">
                  <c:v>514290</c:v>
                </c:pt>
                <c:pt idx="5">
                  <c:v>452575.2</c:v>
                </c:pt>
                <c:pt idx="6">
                  <c:v>497583.21500000003</c:v>
                </c:pt>
                <c:pt idx="7">
                  <c:v>505898.58999999991</c:v>
                </c:pt>
                <c:pt idx="8">
                  <c:v>506353.53162000002</c:v>
                </c:pt>
                <c:pt idx="9">
                  <c:v>507402.05249999993</c:v>
                </c:pt>
                <c:pt idx="10">
                  <c:v>511668.424</c:v>
                </c:pt>
                <c:pt idx="11">
                  <c:v>519551.60631</c:v>
                </c:pt>
                <c:pt idx="12">
                  <c:v>526688.61375000002</c:v>
                </c:pt>
                <c:pt idx="13">
                  <c:v>533236.12862999993</c:v>
                </c:pt>
                <c:pt idx="14">
                  <c:v>539292.78249999997</c:v>
                </c:pt>
                <c:pt idx="15">
                  <c:v>543599.27099999995</c:v>
                </c:pt>
                <c:pt idx="16">
                  <c:v>546882.9325</c:v>
                </c:pt>
                <c:pt idx="17">
                  <c:v>548097.91200000001</c:v>
                </c:pt>
                <c:pt idx="18">
                  <c:v>550357.01737999998</c:v>
                </c:pt>
                <c:pt idx="19">
                  <c:v>552564.23300000001</c:v>
                </c:pt>
                <c:pt idx="20">
                  <c:v>554910.56400000001</c:v>
                </c:pt>
                <c:pt idx="21">
                  <c:v>557408.69800000009</c:v>
                </c:pt>
                <c:pt idx="22">
                  <c:v>559994.39899999998</c:v>
                </c:pt>
                <c:pt idx="23">
                  <c:v>562587.92749999999</c:v>
                </c:pt>
              </c:numCache>
            </c:numRef>
          </c:val>
          <c:extLst>
            <c:ext xmlns:c16="http://schemas.microsoft.com/office/drawing/2014/chart" uri="{C3380CC4-5D6E-409C-BE32-E72D297353CC}">
              <c16:uniqueId val="{00000000-D52D-4F43-9CF0-493951FA97B0}"/>
            </c:ext>
          </c:extLst>
        </c:ser>
        <c:ser>
          <c:idx val="1"/>
          <c:order val="1"/>
          <c:tx>
            <c:strRef>
              <c:f>Feuil1!$C$1</c:f>
              <c:strCache>
                <c:ptCount val="1"/>
                <c:pt idx="0">
                  <c:v>Worst case scenario</c:v>
                </c:pt>
              </c:strCache>
            </c:strRef>
          </c:tx>
          <c:spPr>
            <a:solidFill>
              <a:schemeClr val="bg1"/>
            </a:solidFill>
            <a:ln>
              <a:noFill/>
            </a:ln>
            <a:effectLst/>
          </c:spPr>
          <c:cat>
            <c:strRef>
              <c:f>Feuil1!$A$2:$A$25</c:f>
              <c:strCache>
                <c:ptCount val="24"/>
                <c:pt idx="0">
                  <c:v>2019-Q1</c:v>
                </c:pt>
                <c:pt idx="1">
                  <c:v>2019-Q2</c:v>
                </c:pt>
                <c:pt idx="2">
                  <c:v>2019-Q3</c:v>
                </c:pt>
                <c:pt idx="3">
                  <c:v>2019-Q4</c:v>
                </c:pt>
                <c:pt idx="4">
                  <c:v>2020-Q1</c:v>
                </c:pt>
                <c:pt idx="5">
                  <c:v>2020-Q2</c:v>
                </c:pt>
                <c:pt idx="6">
                  <c:v>2020-Q3</c:v>
                </c:pt>
                <c:pt idx="7">
                  <c:v>2020-Q4</c:v>
                </c:pt>
                <c:pt idx="8">
                  <c:v>2021-Q1</c:v>
                </c:pt>
                <c:pt idx="9">
                  <c:v>2021-Q2</c:v>
                </c:pt>
                <c:pt idx="10">
                  <c:v>2021-Q3</c:v>
                </c:pt>
                <c:pt idx="11">
                  <c:v>2021-Q4</c:v>
                </c:pt>
                <c:pt idx="12">
                  <c:v>2022-Q1</c:v>
                </c:pt>
                <c:pt idx="13">
                  <c:v>2022-Q2</c:v>
                </c:pt>
                <c:pt idx="14">
                  <c:v>2022-Q3</c:v>
                </c:pt>
                <c:pt idx="15">
                  <c:v>2022-Q4</c:v>
                </c:pt>
                <c:pt idx="16">
                  <c:v>2023-Q1</c:v>
                </c:pt>
                <c:pt idx="17">
                  <c:v>2023-Q2</c:v>
                </c:pt>
                <c:pt idx="18">
                  <c:v>2023-Q3</c:v>
                </c:pt>
                <c:pt idx="19">
                  <c:v>2023-Q4</c:v>
                </c:pt>
                <c:pt idx="20">
                  <c:v>2024-Q1</c:v>
                </c:pt>
                <c:pt idx="21">
                  <c:v>2024-Q2</c:v>
                </c:pt>
                <c:pt idx="22">
                  <c:v>2024-Q3</c:v>
                </c:pt>
                <c:pt idx="23">
                  <c:v>2024-Q4</c:v>
                </c:pt>
              </c:strCache>
            </c:strRef>
          </c:cat>
          <c:val>
            <c:numRef>
              <c:f>Feuil1!$C$2:$C$25</c:f>
              <c:numCache>
                <c:formatCode>General</c:formatCode>
                <c:ptCount val="24"/>
                <c:pt idx="0">
                  <c:v>518790</c:v>
                </c:pt>
                <c:pt idx="1">
                  <c:v>523206.3</c:v>
                </c:pt>
                <c:pt idx="2">
                  <c:v>524673.5</c:v>
                </c:pt>
                <c:pt idx="3">
                  <c:v>525123.30000000005</c:v>
                </c:pt>
                <c:pt idx="4">
                  <c:v>514290</c:v>
                </c:pt>
                <c:pt idx="5">
                  <c:v>452575.2</c:v>
                </c:pt>
                <c:pt idx="6">
                  <c:v>458935.97499999998</c:v>
                </c:pt>
                <c:pt idx="7">
                  <c:v>473817.21599999996</c:v>
                </c:pt>
                <c:pt idx="8">
                  <c:v>476568.02976</c:v>
                </c:pt>
                <c:pt idx="9">
                  <c:v>479907.36</c:v>
                </c:pt>
                <c:pt idx="10">
                  <c:v>481272.28</c:v>
                </c:pt>
                <c:pt idx="11">
                  <c:v>484805.86619108199</c:v>
                </c:pt>
                <c:pt idx="12">
                  <c:v>492318.49554140097</c:v>
                </c:pt>
                <c:pt idx="13">
                  <c:v>497689.69554140099</c:v>
                </c:pt>
                <c:pt idx="14">
                  <c:v>504915.66624203802</c:v>
                </c:pt>
                <c:pt idx="15">
                  <c:v>508207.06624203798</c:v>
                </c:pt>
                <c:pt idx="16">
                  <c:v>511940.15159235598</c:v>
                </c:pt>
                <c:pt idx="17">
                  <c:v>515312.22229299298</c:v>
                </c:pt>
                <c:pt idx="18">
                  <c:v>522475.00169426698</c:v>
                </c:pt>
                <c:pt idx="19">
                  <c:v>527165.27239490405</c:v>
                </c:pt>
                <c:pt idx="20">
                  <c:v>531796.85509554099</c:v>
                </c:pt>
                <c:pt idx="21">
                  <c:v>539006.746496815</c:v>
                </c:pt>
                <c:pt idx="22">
                  <c:v>546145.98789808899</c:v>
                </c:pt>
                <c:pt idx="23">
                  <c:v>549363.67324840697</c:v>
                </c:pt>
              </c:numCache>
            </c:numRef>
          </c:val>
          <c:extLst>
            <c:ext xmlns:c16="http://schemas.microsoft.com/office/drawing/2014/chart" uri="{C3380CC4-5D6E-409C-BE32-E72D297353CC}">
              <c16:uniqueId val="{00000001-D52D-4F43-9CF0-493951FA97B0}"/>
            </c:ext>
          </c:extLst>
        </c:ser>
        <c:dLbls>
          <c:showLegendKey val="0"/>
          <c:showVal val="0"/>
          <c:showCatName val="0"/>
          <c:showSerName val="0"/>
          <c:showPercent val="0"/>
          <c:showBubbleSize val="0"/>
        </c:dLbls>
        <c:axId val="1374984384"/>
        <c:axId val="1107118768"/>
      </c:areaChart>
      <c:lineChart>
        <c:grouping val="standard"/>
        <c:varyColors val="0"/>
        <c:ser>
          <c:idx val="2"/>
          <c:order val="2"/>
          <c:tx>
            <c:strRef>
              <c:f>Feuil1!$D$1</c:f>
              <c:strCache>
                <c:ptCount val="1"/>
                <c:pt idx="0">
                  <c:v>2019-Q4</c:v>
                </c:pt>
              </c:strCache>
            </c:strRef>
          </c:tx>
          <c:spPr>
            <a:ln w="44450" cap="rnd">
              <a:solidFill>
                <a:schemeClr val="bg1">
                  <a:lumMod val="50000"/>
                </a:schemeClr>
              </a:solidFill>
              <a:prstDash val="sysDot"/>
              <a:round/>
            </a:ln>
            <a:effectLst/>
          </c:spPr>
          <c:marker>
            <c:symbol val="none"/>
          </c:marker>
          <c:cat>
            <c:strRef>
              <c:f>Feuil1!$A$2:$A$25</c:f>
              <c:strCache>
                <c:ptCount val="24"/>
                <c:pt idx="0">
                  <c:v>2019-Q1</c:v>
                </c:pt>
                <c:pt idx="1">
                  <c:v>2019-Q2</c:v>
                </c:pt>
                <c:pt idx="2">
                  <c:v>2019-Q3</c:v>
                </c:pt>
                <c:pt idx="3">
                  <c:v>2019-Q4</c:v>
                </c:pt>
                <c:pt idx="4">
                  <c:v>2020-Q1</c:v>
                </c:pt>
                <c:pt idx="5">
                  <c:v>2020-Q2</c:v>
                </c:pt>
                <c:pt idx="6">
                  <c:v>2020-Q3</c:v>
                </c:pt>
                <c:pt idx="7">
                  <c:v>2020-Q4</c:v>
                </c:pt>
                <c:pt idx="8">
                  <c:v>2021-Q1</c:v>
                </c:pt>
                <c:pt idx="9">
                  <c:v>2021-Q2</c:v>
                </c:pt>
                <c:pt idx="10">
                  <c:v>2021-Q3</c:v>
                </c:pt>
                <c:pt idx="11">
                  <c:v>2021-Q4</c:v>
                </c:pt>
                <c:pt idx="12">
                  <c:v>2022-Q1</c:v>
                </c:pt>
                <c:pt idx="13">
                  <c:v>2022-Q2</c:v>
                </c:pt>
                <c:pt idx="14">
                  <c:v>2022-Q3</c:v>
                </c:pt>
                <c:pt idx="15">
                  <c:v>2022-Q4</c:v>
                </c:pt>
                <c:pt idx="16">
                  <c:v>2023-Q1</c:v>
                </c:pt>
                <c:pt idx="17">
                  <c:v>2023-Q2</c:v>
                </c:pt>
                <c:pt idx="18">
                  <c:v>2023-Q3</c:v>
                </c:pt>
                <c:pt idx="19">
                  <c:v>2023-Q4</c:v>
                </c:pt>
                <c:pt idx="20">
                  <c:v>2024-Q1</c:v>
                </c:pt>
                <c:pt idx="21">
                  <c:v>2024-Q2</c:v>
                </c:pt>
                <c:pt idx="22">
                  <c:v>2024-Q3</c:v>
                </c:pt>
                <c:pt idx="23">
                  <c:v>2024-Q4</c:v>
                </c:pt>
              </c:strCache>
            </c:strRef>
          </c:cat>
          <c:val>
            <c:numRef>
              <c:f>Feuil1!$D$2:$D$25</c:f>
              <c:numCache>
                <c:formatCode>General</c:formatCode>
                <c:ptCount val="24"/>
                <c:pt idx="3">
                  <c:v>525370</c:v>
                </c:pt>
                <c:pt idx="4">
                  <c:v>525370</c:v>
                </c:pt>
                <c:pt idx="5">
                  <c:v>525370</c:v>
                </c:pt>
                <c:pt idx="6">
                  <c:v>525370</c:v>
                </c:pt>
                <c:pt idx="7">
                  <c:v>525370</c:v>
                </c:pt>
                <c:pt idx="8">
                  <c:v>525370</c:v>
                </c:pt>
                <c:pt idx="9">
                  <c:v>525370</c:v>
                </c:pt>
                <c:pt idx="10">
                  <c:v>525370</c:v>
                </c:pt>
                <c:pt idx="11">
                  <c:v>525370</c:v>
                </c:pt>
                <c:pt idx="12">
                  <c:v>525370</c:v>
                </c:pt>
                <c:pt idx="13">
                  <c:v>525370</c:v>
                </c:pt>
                <c:pt idx="14">
                  <c:v>525370</c:v>
                </c:pt>
                <c:pt idx="15">
                  <c:v>525370</c:v>
                </c:pt>
                <c:pt idx="16">
                  <c:v>525370</c:v>
                </c:pt>
                <c:pt idx="17">
                  <c:v>525370</c:v>
                </c:pt>
                <c:pt idx="18">
                  <c:v>525370</c:v>
                </c:pt>
                <c:pt idx="19">
                  <c:v>525370</c:v>
                </c:pt>
                <c:pt idx="20">
                  <c:v>525370</c:v>
                </c:pt>
                <c:pt idx="21">
                  <c:v>525370</c:v>
                </c:pt>
                <c:pt idx="22">
                  <c:v>525370</c:v>
                </c:pt>
                <c:pt idx="23">
                  <c:v>525370</c:v>
                </c:pt>
              </c:numCache>
            </c:numRef>
          </c:val>
          <c:smooth val="0"/>
          <c:extLst>
            <c:ext xmlns:c16="http://schemas.microsoft.com/office/drawing/2014/chart" uri="{C3380CC4-5D6E-409C-BE32-E72D297353CC}">
              <c16:uniqueId val="{00000002-D52D-4F43-9CF0-493951FA97B0}"/>
            </c:ext>
          </c:extLst>
        </c:ser>
        <c:ser>
          <c:idx val="3"/>
          <c:order val="3"/>
          <c:tx>
            <c:strRef>
              <c:f>Feuil1!$E$1</c:f>
              <c:strCache>
                <c:ptCount val="1"/>
                <c:pt idx="0">
                  <c:v>Median_</c:v>
                </c:pt>
              </c:strCache>
            </c:strRef>
          </c:tx>
          <c:spPr>
            <a:ln w="44450" cap="rnd">
              <a:solidFill>
                <a:schemeClr val="bg1">
                  <a:lumMod val="65000"/>
                </a:schemeClr>
              </a:solidFill>
              <a:round/>
            </a:ln>
            <a:effectLst/>
          </c:spPr>
          <c:marker>
            <c:symbol val="none"/>
          </c:marker>
          <c:dPt>
            <c:idx val="5"/>
            <c:marker>
              <c:symbol val="none"/>
            </c:marker>
            <c:bubble3D val="0"/>
            <c:spPr>
              <a:ln w="44450" cap="rnd">
                <a:solidFill>
                  <a:schemeClr val="accent3"/>
                </a:solidFill>
                <a:round/>
              </a:ln>
              <a:effectLst/>
            </c:spPr>
            <c:extLst>
              <c:ext xmlns:c16="http://schemas.microsoft.com/office/drawing/2014/chart" uri="{C3380CC4-5D6E-409C-BE32-E72D297353CC}">
                <c16:uniqueId val="{00000000-B48E-4702-B396-F75A175DC3B3}"/>
              </c:ext>
            </c:extLst>
          </c:dPt>
          <c:cat>
            <c:strRef>
              <c:f>Feuil1!$A$2:$A$25</c:f>
              <c:strCache>
                <c:ptCount val="24"/>
                <c:pt idx="0">
                  <c:v>2019-Q1</c:v>
                </c:pt>
                <c:pt idx="1">
                  <c:v>2019-Q2</c:v>
                </c:pt>
                <c:pt idx="2">
                  <c:v>2019-Q3</c:v>
                </c:pt>
                <c:pt idx="3">
                  <c:v>2019-Q4</c:v>
                </c:pt>
                <c:pt idx="4">
                  <c:v>2020-Q1</c:v>
                </c:pt>
                <c:pt idx="5">
                  <c:v>2020-Q2</c:v>
                </c:pt>
                <c:pt idx="6">
                  <c:v>2020-Q3</c:v>
                </c:pt>
                <c:pt idx="7">
                  <c:v>2020-Q4</c:v>
                </c:pt>
                <c:pt idx="8">
                  <c:v>2021-Q1</c:v>
                </c:pt>
                <c:pt idx="9">
                  <c:v>2021-Q2</c:v>
                </c:pt>
                <c:pt idx="10">
                  <c:v>2021-Q3</c:v>
                </c:pt>
                <c:pt idx="11">
                  <c:v>2021-Q4</c:v>
                </c:pt>
                <c:pt idx="12">
                  <c:v>2022-Q1</c:v>
                </c:pt>
                <c:pt idx="13">
                  <c:v>2022-Q2</c:v>
                </c:pt>
                <c:pt idx="14">
                  <c:v>2022-Q3</c:v>
                </c:pt>
                <c:pt idx="15">
                  <c:v>2022-Q4</c:v>
                </c:pt>
                <c:pt idx="16">
                  <c:v>2023-Q1</c:v>
                </c:pt>
                <c:pt idx="17">
                  <c:v>2023-Q2</c:v>
                </c:pt>
                <c:pt idx="18">
                  <c:v>2023-Q3</c:v>
                </c:pt>
                <c:pt idx="19">
                  <c:v>2023-Q4</c:v>
                </c:pt>
                <c:pt idx="20">
                  <c:v>2024-Q1</c:v>
                </c:pt>
                <c:pt idx="21">
                  <c:v>2024-Q2</c:v>
                </c:pt>
                <c:pt idx="22">
                  <c:v>2024-Q3</c:v>
                </c:pt>
                <c:pt idx="23">
                  <c:v>2024-Q4</c:v>
                </c:pt>
              </c:strCache>
            </c:strRef>
          </c:cat>
          <c:val>
            <c:numRef>
              <c:f>Feuil1!$E$2:$E$25</c:f>
              <c:numCache>
                <c:formatCode>General</c:formatCode>
                <c:ptCount val="24"/>
                <c:pt idx="0">
                  <c:v>519016.8</c:v>
                </c:pt>
                <c:pt idx="1">
                  <c:v>523176.3</c:v>
                </c:pt>
                <c:pt idx="2">
                  <c:v>524636.80000000005</c:v>
                </c:pt>
                <c:pt idx="3">
                  <c:v>525370</c:v>
                </c:pt>
                <c:pt idx="4">
                  <c:v>514290</c:v>
                </c:pt>
                <c:pt idx="5">
                  <c:v>452695.875</c:v>
                </c:pt>
                <c:pt idx="6">
                  <c:v>483090.5</c:v>
                </c:pt>
                <c:pt idx="7">
                  <c:v>493559.6</c:v>
                </c:pt>
                <c:pt idx="8">
                  <c:v>496425.03100000002</c:v>
                </c:pt>
                <c:pt idx="9">
                  <c:v>499903.5</c:v>
                </c:pt>
                <c:pt idx="10">
                  <c:v>506602.4</c:v>
                </c:pt>
                <c:pt idx="11">
                  <c:v>514407.53100000002</c:v>
                </c:pt>
                <c:pt idx="12">
                  <c:v>521473.875</c:v>
                </c:pt>
                <c:pt idx="13">
                  <c:v>527956.56299999997</c:v>
                </c:pt>
                <c:pt idx="14">
                  <c:v>533953.25</c:v>
                </c:pt>
                <c:pt idx="15">
                  <c:v>538217.1</c:v>
                </c:pt>
                <c:pt idx="16">
                  <c:v>541468.25</c:v>
                </c:pt>
                <c:pt idx="17">
                  <c:v>542671.19999999995</c:v>
                </c:pt>
                <c:pt idx="18">
                  <c:v>544907.93799999997</c:v>
                </c:pt>
                <c:pt idx="19">
                  <c:v>547093.30000000005</c:v>
                </c:pt>
                <c:pt idx="20">
                  <c:v>549416.4</c:v>
                </c:pt>
                <c:pt idx="21">
                  <c:v>551889.80000000005</c:v>
                </c:pt>
                <c:pt idx="22">
                  <c:v>554449.9</c:v>
                </c:pt>
                <c:pt idx="23">
                  <c:v>557017.75</c:v>
                </c:pt>
              </c:numCache>
            </c:numRef>
          </c:val>
          <c:smooth val="0"/>
          <c:extLst>
            <c:ext xmlns:c16="http://schemas.microsoft.com/office/drawing/2014/chart" uri="{C3380CC4-5D6E-409C-BE32-E72D297353CC}">
              <c16:uniqueId val="{00000000-636E-4169-B9D4-9F5B70F8A718}"/>
            </c:ext>
          </c:extLst>
        </c:ser>
        <c:ser>
          <c:idx val="4"/>
          <c:order val="4"/>
          <c:tx>
            <c:strRef>
              <c:f>Feuil1!$G$1</c:f>
              <c:strCache>
                <c:ptCount val="1"/>
                <c:pt idx="0">
                  <c:v>Statcan2</c:v>
                </c:pt>
              </c:strCache>
            </c:strRef>
          </c:tx>
          <c:spPr>
            <a:ln w="28575" cap="rnd">
              <a:solidFill>
                <a:schemeClr val="accent3"/>
              </a:solidFill>
              <a:round/>
            </a:ln>
            <a:effectLst/>
          </c:spPr>
          <c:marker>
            <c:symbol val="none"/>
          </c:marker>
          <c:cat>
            <c:strRef>
              <c:f>Feuil1!$A$2:$A$25</c:f>
              <c:strCache>
                <c:ptCount val="24"/>
                <c:pt idx="0">
                  <c:v>2019-Q1</c:v>
                </c:pt>
                <c:pt idx="1">
                  <c:v>2019-Q2</c:v>
                </c:pt>
                <c:pt idx="2">
                  <c:v>2019-Q3</c:v>
                </c:pt>
                <c:pt idx="3">
                  <c:v>2019-Q4</c:v>
                </c:pt>
                <c:pt idx="4">
                  <c:v>2020-Q1</c:v>
                </c:pt>
                <c:pt idx="5">
                  <c:v>2020-Q2</c:v>
                </c:pt>
                <c:pt idx="6">
                  <c:v>2020-Q3</c:v>
                </c:pt>
                <c:pt idx="7">
                  <c:v>2020-Q4</c:v>
                </c:pt>
                <c:pt idx="8">
                  <c:v>2021-Q1</c:v>
                </c:pt>
                <c:pt idx="9">
                  <c:v>2021-Q2</c:v>
                </c:pt>
                <c:pt idx="10">
                  <c:v>2021-Q3</c:v>
                </c:pt>
                <c:pt idx="11">
                  <c:v>2021-Q4</c:v>
                </c:pt>
                <c:pt idx="12">
                  <c:v>2022-Q1</c:v>
                </c:pt>
                <c:pt idx="13">
                  <c:v>2022-Q2</c:v>
                </c:pt>
                <c:pt idx="14">
                  <c:v>2022-Q3</c:v>
                </c:pt>
                <c:pt idx="15">
                  <c:v>2022-Q4</c:v>
                </c:pt>
                <c:pt idx="16">
                  <c:v>2023-Q1</c:v>
                </c:pt>
                <c:pt idx="17">
                  <c:v>2023-Q2</c:v>
                </c:pt>
                <c:pt idx="18">
                  <c:v>2023-Q3</c:v>
                </c:pt>
                <c:pt idx="19">
                  <c:v>2023-Q4</c:v>
                </c:pt>
                <c:pt idx="20">
                  <c:v>2024-Q1</c:v>
                </c:pt>
                <c:pt idx="21">
                  <c:v>2024-Q2</c:v>
                </c:pt>
                <c:pt idx="22">
                  <c:v>2024-Q3</c:v>
                </c:pt>
                <c:pt idx="23">
                  <c:v>2024-Q4</c:v>
                </c:pt>
              </c:strCache>
            </c:strRef>
          </c:cat>
          <c:val>
            <c:numRef>
              <c:f>Feuil1!$G$2:$G$25</c:f>
              <c:numCache>
                <c:formatCode>General</c:formatCode>
                <c:ptCount val="24"/>
                <c:pt idx="0">
                  <c:v>518790</c:v>
                </c:pt>
                <c:pt idx="1">
                  <c:v>523206.3</c:v>
                </c:pt>
                <c:pt idx="2">
                  <c:v>524673.5</c:v>
                </c:pt>
                <c:pt idx="3">
                  <c:v>525123.30000000005</c:v>
                </c:pt>
                <c:pt idx="4">
                  <c:v>514290</c:v>
                </c:pt>
              </c:numCache>
            </c:numRef>
          </c:val>
          <c:smooth val="0"/>
          <c:extLst>
            <c:ext xmlns:c16="http://schemas.microsoft.com/office/drawing/2014/chart" uri="{C3380CC4-5D6E-409C-BE32-E72D297353CC}">
              <c16:uniqueId val="{00000000-0D6D-46F7-99FA-957EB986F21F}"/>
            </c:ext>
          </c:extLst>
        </c:ser>
        <c:dLbls>
          <c:showLegendKey val="0"/>
          <c:showVal val="0"/>
          <c:showCatName val="0"/>
          <c:showSerName val="0"/>
          <c:showPercent val="0"/>
          <c:showBubbleSize val="0"/>
        </c:dLbls>
        <c:marker val="1"/>
        <c:smooth val="0"/>
        <c:axId val="1374984384"/>
        <c:axId val="1107118768"/>
      </c:lineChart>
      <c:catAx>
        <c:axId val="1374984384"/>
        <c:scaling>
          <c:orientation val="minMax"/>
        </c:scaling>
        <c:delete val="0"/>
        <c:axPos val="b"/>
        <c:numFmt formatCode="General" sourceLinked="1"/>
        <c:majorTickMark val="none"/>
        <c:minorTickMark val="none"/>
        <c:tickLblPos val="nextTo"/>
        <c:spPr>
          <a:noFill/>
          <a:ln w="9525" cap="flat" cmpd="sng" algn="ctr">
            <a:solidFill>
              <a:schemeClr val="accent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107118768"/>
        <c:crosses val="autoZero"/>
        <c:auto val="1"/>
        <c:lblAlgn val="ctr"/>
        <c:lblOffset val="100"/>
        <c:noMultiLvlLbl val="0"/>
      </c:catAx>
      <c:valAx>
        <c:axId val="1107118768"/>
        <c:scaling>
          <c:orientation val="minMax"/>
          <c:max val="580000"/>
          <c:min val="420000"/>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374984384"/>
        <c:crosses val="autoZero"/>
        <c:crossBetween val="between"/>
        <c:majorUnit val="20000"/>
        <c:dispUnits>
          <c:builtInUnit val="thousands"/>
        </c:dispUnits>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Série 1</c:v>
                </c:pt>
              </c:strCache>
            </c:strRef>
          </c:tx>
          <c:spPr>
            <a:solidFill>
              <a:schemeClr val="tx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accent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Feuil1!$A$25:$A$33</c:f>
              <c:numCache>
                <c:formatCode>mmm\-yy</c:formatCode>
                <c:ptCount val="9"/>
                <c:pt idx="0">
                  <c:v>43800</c:v>
                </c:pt>
                <c:pt idx="1">
                  <c:v>43831</c:v>
                </c:pt>
                <c:pt idx="2">
                  <c:v>43862</c:v>
                </c:pt>
                <c:pt idx="3">
                  <c:v>43891</c:v>
                </c:pt>
                <c:pt idx="4">
                  <c:v>43922</c:v>
                </c:pt>
                <c:pt idx="5">
                  <c:v>43952</c:v>
                </c:pt>
                <c:pt idx="6">
                  <c:v>43983</c:v>
                </c:pt>
                <c:pt idx="7">
                  <c:v>44013</c:v>
                </c:pt>
                <c:pt idx="8">
                  <c:v>44044</c:v>
                </c:pt>
              </c:numCache>
            </c:numRef>
          </c:cat>
          <c:val>
            <c:numRef>
              <c:f>Feuil1!$B$25:$B$33</c:f>
              <c:numCache>
                <c:formatCode>#,##0.0</c:formatCode>
                <c:ptCount val="9"/>
                <c:pt idx="0">
                  <c:v>2.762426</c:v>
                </c:pt>
                <c:pt idx="1">
                  <c:v>1.671861</c:v>
                </c:pt>
                <c:pt idx="2">
                  <c:v>1.602171</c:v>
                </c:pt>
                <c:pt idx="3">
                  <c:v>2.2004329999999999</c:v>
                </c:pt>
                <c:pt idx="4">
                  <c:v>3.6288070000000001</c:v>
                </c:pt>
                <c:pt idx="5">
                  <c:v>3.9135620000000002</c:v>
                </c:pt>
                <c:pt idx="6">
                  <c:v>3.4128769999999999</c:v>
                </c:pt>
                <c:pt idx="7">
                  <c:v>2.8862290000000002</c:v>
                </c:pt>
                <c:pt idx="8">
                  <c:v>2.84334</c:v>
                </c:pt>
              </c:numCache>
            </c:numRef>
          </c:val>
          <c:extLst>
            <c:ext xmlns:c16="http://schemas.microsoft.com/office/drawing/2014/chart" uri="{C3380CC4-5D6E-409C-BE32-E72D297353CC}">
              <c16:uniqueId val="{00000000-CC2A-4995-8CC5-8FCF0C764ED7}"/>
            </c:ext>
          </c:extLst>
        </c:ser>
        <c:dLbls>
          <c:showLegendKey val="0"/>
          <c:showVal val="0"/>
          <c:showCatName val="0"/>
          <c:showSerName val="0"/>
          <c:showPercent val="0"/>
          <c:showBubbleSize val="0"/>
        </c:dLbls>
        <c:gapWidth val="150"/>
        <c:axId val="1414689120"/>
        <c:axId val="886565872"/>
      </c:barChart>
      <c:lineChart>
        <c:grouping val="standard"/>
        <c:varyColors val="0"/>
        <c:ser>
          <c:idx val="1"/>
          <c:order val="1"/>
          <c:tx>
            <c:strRef>
              <c:f>Feuil1!$C$1</c:f>
              <c:strCache>
                <c:ptCount val="1"/>
                <c:pt idx="0">
                  <c:v>Série 2</c:v>
                </c:pt>
              </c:strCache>
            </c:strRef>
          </c:tx>
          <c:spPr>
            <a:ln w="28575" cap="rnd">
              <a:solidFill>
                <a:schemeClr val="accent3"/>
              </a:solidFill>
              <a:prstDash val="sysDash"/>
              <a:round/>
            </a:ln>
            <a:effectLst/>
          </c:spPr>
          <c:marker>
            <c:symbol val="none"/>
          </c:marker>
          <c:cat>
            <c:numRef>
              <c:f>Feuil1!$A$25:$A$33</c:f>
              <c:numCache>
                <c:formatCode>mmm\-yy</c:formatCode>
                <c:ptCount val="9"/>
                <c:pt idx="0">
                  <c:v>43800</c:v>
                </c:pt>
                <c:pt idx="1">
                  <c:v>43831</c:v>
                </c:pt>
                <c:pt idx="2">
                  <c:v>43862</c:v>
                </c:pt>
                <c:pt idx="3">
                  <c:v>43891</c:v>
                </c:pt>
                <c:pt idx="4">
                  <c:v>43922</c:v>
                </c:pt>
                <c:pt idx="5">
                  <c:v>43952</c:v>
                </c:pt>
                <c:pt idx="6">
                  <c:v>43983</c:v>
                </c:pt>
                <c:pt idx="7">
                  <c:v>44013</c:v>
                </c:pt>
                <c:pt idx="8">
                  <c:v>44044</c:v>
                </c:pt>
              </c:numCache>
            </c:numRef>
          </c:cat>
          <c:val>
            <c:numRef>
              <c:f>Feuil1!$C$25:$C$33</c:f>
              <c:numCache>
                <c:formatCode>General</c:formatCode>
                <c:ptCount val="9"/>
                <c:pt idx="0">
                  <c:v>2.762426</c:v>
                </c:pt>
                <c:pt idx="1">
                  <c:v>2.762426</c:v>
                </c:pt>
                <c:pt idx="2">
                  <c:v>2.762426</c:v>
                </c:pt>
                <c:pt idx="3">
                  <c:v>2.762426</c:v>
                </c:pt>
                <c:pt idx="4">
                  <c:v>2.762426</c:v>
                </c:pt>
                <c:pt idx="5">
                  <c:v>2.762426</c:v>
                </c:pt>
                <c:pt idx="6">
                  <c:v>2.762426</c:v>
                </c:pt>
                <c:pt idx="7">
                  <c:v>2.762426</c:v>
                </c:pt>
                <c:pt idx="8">
                  <c:v>2.762426</c:v>
                </c:pt>
              </c:numCache>
            </c:numRef>
          </c:val>
          <c:smooth val="0"/>
          <c:extLst>
            <c:ext xmlns:c16="http://schemas.microsoft.com/office/drawing/2014/chart" uri="{C3380CC4-5D6E-409C-BE32-E72D297353CC}">
              <c16:uniqueId val="{00000003-CC2A-4995-8CC5-8FCF0C764ED7}"/>
            </c:ext>
          </c:extLst>
        </c:ser>
        <c:dLbls>
          <c:showLegendKey val="0"/>
          <c:showVal val="0"/>
          <c:showCatName val="0"/>
          <c:showSerName val="0"/>
          <c:showPercent val="0"/>
          <c:showBubbleSize val="0"/>
        </c:dLbls>
        <c:marker val="1"/>
        <c:smooth val="0"/>
        <c:axId val="1414689120"/>
        <c:axId val="886565872"/>
      </c:lineChart>
      <c:dateAx>
        <c:axId val="1414689120"/>
        <c:scaling>
          <c:orientation val="minMax"/>
          <c:min val="43831"/>
        </c:scaling>
        <c:delete val="0"/>
        <c:axPos val="b"/>
        <c:numFmt formatCode="mmm\-yy" sourceLinked="1"/>
        <c:majorTickMark val="none"/>
        <c:minorTickMark val="none"/>
        <c:tickLblPos val="nextTo"/>
        <c:spPr>
          <a:noFill/>
          <a:ln w="9525" cap="flat" cmpd="sng" algn="ctr">
            <a:solidFill>
              <a:schemeClr val="accent1"/>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886565872"/>
        <c:crosses val="autoZero"/>
        <c:auto val="1"/>
        <c:lblOffset val="100"/>
        <c:baseTimeUnit val="months"/>
      </c:dateAx>
      <c:valAx>
        <c:axId val="886565872"/>
        <c:scaling>
          <c:orientation val="minMax"/>
        </c:scaling>
        <c:delete val="0"/>
        <c:axPos val="l"/>
        <c:numFmt formatCode="#,##0.0" sourceLinked="1"/>
        <c:majorTickMark val="none"/>
        <c:minorTickMark val="none"/>
        <c:tickLblPos val="nextTo"/>
        <c:spPr>
          <a:noFill/>
          <a:ln>
            <a:solidFill>
              <a:schemeClr val="accent1"/>
            </a:solidFill>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141468912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547574276043624E-2"/>
          <c:y val="9.5771976425916533E-2"/>
          <c:w val="0.96690485144791272"/>
          <c:h val="0.72536397875702152"/>
        </c:manualLayout>
      </c:layout>
      <c:barChart>
        <c:barDir val="col"/>
        <c:grouping val="clustered"/>
        <c:varyColors val="0"/>
        <c:ser>
          <c:idx val="0"/>
          <c:order val="0"/>
          <c:tx>
            <c:strRef>
              <c:f>Feuil1!$B$1</c:f>
              <c:strCache>
                <c:ptCount val="1"/>
                <c:pt idx="0">
                  <c:v>Increase</c:v>
                </c:pt>
              </c:strCache>
            </c:strRef>
          </c:tx>
          <c:spPr>
            <a:solidFill>
              <a:schemeClr val="tx1"/>
            </a:solidFill>
            <a:ln>
              <a:noFill/>
            </a:ln>
            <a:effectLst/>
          </c:spPr>
          <c:invertIfNegative val="0"/>
          <c:dPt>
            <c:idx val="2"/>
            <c:invertIfNegative val="0"/>
            <c:bubble3D val="0"/>
            <c:spPr>
              <a:solidFill>
                <a:schemeClr val="tx2"/>
              </a:solidFill>
              <a:ln>
                <a:noFill/>
              </a:ln>
              <a:effectLst/>
            </c:spPr>
            <c:extLst>
              <c:ext xmlns:c16="http://schemas.microsoft.com/office/drawing/2014/chart" uri="{C3380CC4-5D6E-409C-BE32-E72D297353CC}">
                <c16:uniqueId val="{00000003-E4A2-4D57-85FA-A1C0D83B6DF5}"/>
              </c:ext>
            </c:extLst>
          </c:dPt>
          <c:cat>
            <c:strRef>
              <c:f>Feuil1!$A$2:$A$5</c:f>
              <c:strCache>
                <c:ptCount val="4"/>
                <c:pt idx="0">
                  <c:v>$100,000 and above</c:v>
                </c:pt>
                <c:pt idx="1">
                  <c:v>From $70,000 to $100,000</c:v>
                </c:pt>
                <c:pt idx="2">
                  <c:v>Average</c:v>
                </c:pt>
                <c:pt idx="3">
                  <c:v>Less than $70,000</c:v>
                </c:pt>
              </c:strCache>
            </c:strRef>
          </c:cat>
          <c:val>
            <c:numRef>
              <c:f>Feuil1!$B$2:$B$5</c:f>
              <c:numCache>
                <c:formatCode>General</c:formatCode>
                <c:ptCount val="4"/>
                <c:pt idx="0">
                  <c:v>38</c:v>
                </c:pt>
                <c:pt idx="1">
                  <c:v>33</c:v>
                </c:pt>
                <c:pt idx="2">
                  <c:v>32</c:v>
                </c:pt>
                <c:pt idx="3">
                  <c:v>27</c:v>
                </c:pt>
              </c:numCache>
            </c:numRef>
          </c:val>
          <c:extLst>
            <c:ext xmlns:c16="http://schemas.microsoft.com/office/drawing/2014/chart" uri="{C3380CC4-5D6E-409C-BE32-E72D297353CC}">
              <c16:uniqueId val="{00000000-E4A2-4D57-85FA-A1C0D83B6DF5}"/>
            </c:ext>
          </c:extLst>
        </c:ser>
        <c:dLbls>
          <c:showLegendKey val="0"/>
          <c:showVal val="0"/>
          <c:showCatName val="0"/>
          <c:showSerName val="0"/>
          <c:showPercent val="0"/>
          <c:showBubbleSize val="0"/>
        </c:dLbls>
        <c:gapWidth val="219"/>
        <c:overlap val="-27"/>
        <c:axId val="1633636304"/>
        <c:axId val="1644684304"/>
      </c:barChart>
      <c:catAx>
        <c:axId val="1633636304"/>
        <c:scaling>
          <c:orientation val="minMax"/>
        </c:scaling>
        <c:delete val="0"/>
        <c:axPos val="b"/>
        <c:numFmt formatCode="General" sourceLinked="1"/>
        <c:majorTickMark val="none"/>
        <c:minorTickMark val="none"/>
        <c:tickLblPos val="nextTo"/>
        <c:spPr>
          <a:noFill/>
          <a:ln w="12700" cap="flat" cmpd="sng" algn="ctr">
            <a:solidFill>
              <a:schemeClr val="bg1">
                <a:lumMod val="75000"/>
              </a:schemeClr>
            </a:solidFill>
            <a:round/>
          </a:ln>
          <a:effectLst/>
        </c:spPr>
        <c:txPr>
          <a:bodyPr rot="-60000000" spcFirstLastPara="1" vertOverflow="ellipsis" vert="horz" wrap="square" anchor="ctr" anchorCtr="1"/>
          <a:lstStyle/>
          <a:p>
            <a:pPr>
              <a:defRPr sz="1400" b="0" i="0" u="none" strike="noStrike" kern="1200" baseline="0">
                <a:solidFill>
                  <a:schemeClr val="accent1"/>
                </a:solidFill>
                <a:latin typeface="+mn-lt"/>
                <a:ea typeface="+mn-ea"/>
                <a:cs typeface="+mn-cs"/>
              </a:defRPr>
            </a:pPr>
            <a:endParaRPr lang="en-US"/>
          </a:p>
        </c:txPr>
        <c:crossAx val="1644684304"/>
        <c:crosses val="autoZero"/>
        <c:auto val="1"/>
        <c:lblAlgn val="ctr"/>
        <c:lblOffset val="100"/>
        <c:noMultiLvlLbl val="0"/>
      </c:catAx>
      <c:valAx>
        <c:axId val="1644684304"/>
        <c:scaling>
          <c:orientation val="minMax"/>
        </c:scaling>
        <c:delete val="1"/>
        <c:axPos val="l"/>
        <c:numFmt formatCode="General" sourceLinked="1"/>
        <c:majorTickMark val="none"/>
        <c:minorTickMark val="none"/>
        <c:tickLblPos val="nextTo"/>
        <c:crossAx val="1633636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8029290664377355E-2"/>
          <c:y val="7.8428187867695842E-2"/>
          <c:w val="0.78090374068781665"/>
          <c:h val="0.86703611183314644"/>
        </c:manualLayout>
      </c:layout>
      <c:pieChart>
        <c:varyColors val="1"/>
        <c:ser>
          <c:idx val="0"/>
          <c:order val="0"/>
          <c:tx>
            <c:strRef>
              <c:f>Feuil1!$B$1</c:f>
              <c:strCache>
                <c:ptCount val="1"/>
                <c:pt idx="0">
                  <c:v>Plan on buying more local</c:v>
                </c:pt>
              </c:strCache>
            </c:strRef>
          </c:tx>
          <c:spPr>
            <a:solidFill>
              <a:schemeClr val="tx2"/>
            </a:solidFill>
          </c:spPr>
          <c:dPt>
            <c:idx val="0"/>
            <c:bubble3D val="0"/>
            <c:spPr>
              <a:solidFill>
                <a:schemeClr val="tx2"/>
              </a:solidFill>
              <a:ln>
                <a:noFill/>
              </a:ln>
              <a:effectLst/>
            </c:spPr>
            <c:extLst>
              <c:ext xmlns:c16="http://schemas.microsoft.com/office/drawing/2014/chart" uri="{C3380CC4-5D6E-409C-BE32-E72D297353CC}">
                <c16:uniqueId val="{00000001-6ACE-4309-987B-E86AB93240B6}"/>
              </c:ext>
            </c:extLst>
          </c:dPt>
          <c:dPt>
            <c:idx val="1"/>
            <c:bubble3D val="0"/>
            <c:spPr>
              <a:noFill/>
              <a:ln>
                <a:noFill/>
              </a:ln>
              <a:effectLst/>
            </c:spPr>
            <c:extLst>
              <c:ext xmlns:c16="http://schemas.microsoft.com/office/drawing/2014/chart" uri="{C3380CC4-5D6E-409C-BE32-E72D297353CC}">
                <c16:uniqueId val="{00000000-6ACE-4309-987B-E86AB93240B6}"/>
              </c:ext>
            </c:extLst>
          </c:dPt>
          <c:dLbls>
            <c:dLbl>
              <c:idx val="0"/>
              <c:layout>
                <c:manualLayout>
                  <c:x val="-0.23991742585553477"/>
                  <c:y val="7.5659543967037141E-2"/>
                </c:manualLayout>
              </c:layout>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ACE-4309-987B-E86AB93240B6}"/>
                </c:ext>
              </c:extLst>
            </c:dLbl>
            <c:dLbl>
              <c:idx val="1"/>
              <c:delete val="1"/>
              <c:extLst>
                <c:ext xmlns:c15="http://schemas.microsoft.com/office/drawing/2012/chart" uri="{CE6537A1-D6FC-4f65-9D91-7224C49458BB}"/>
                <c:ext xmlns:c16="http://schemas.microsoft.com/office/drawing/2014/chart" uri="{C3380CC4-5D6E-409C-BE32-E72D297353CC}">
                  <c16:uniqueId val="{00000000-6ACE-4309-987B-E86AB93240B6}"/>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2"/>
                    </a:solidFill>
                    <a:latin typeface="+mn-lt"/>
                    <a:ea typeface="+mn-ea"/>
                    <a:cs typeface="+mn-cs"/>
                  </a:defRPr>
                </a:pPr>
                <a:endParaRPr lang="en-US"/>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Feuil1!$A$2:$A$3</c:f>
              <c:strCache>
                <c:ptCount val="2"/>
                <c:pt idx="0">
                  <c:v>Plan on buying more local</c:v>
                </c:pt>
                <c:pt idx="1">
                  <c:v>No</c:v>
                </c:pt>
              </c:strCache>
            </c:strRef>
          </c:cat>
          <c:val>
            <c:numRef>
              <c:f>Feuil1!$B$2:$B$3</c:f>
              <c:numCache>
                <c:formatCode>0%</c:formatCode>
                <c:ptCount val="2"/>
                <c:pt idx="0">
                  <c:v>0.44</c:v>
                </c:pt>
                <c:pt idx="1">
                  <c:v>0.66</c:v>
                </c:pt>
              </c:numCache>
            </c:numRef>
          </c:val>
          <c:extLst>
            <c:ext xmlns:c16="http://schemas.microsoft.com/office/drawing/2014/chart" uri="{C3380CC4-5D6E-409C-BE32-E72D297353CC}">
              <c16:uniqueId val="{00000000-24AC-4D14-8C23-AF44AF675289}"/>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spPr>
            <a:solidFill>
              <a:schemeClr val="tx2"/>
            </a:solidFill>
          </c:spPr>
          <c:dPt>
            <c:idx val="0"/>
            <c:bubble3D val="0"/>
            <c:spPr>
              <a:solidFill>
                <a:schemeClr val="accent3"/>
              </a:solidFill>
              <a:ln>
                <a:noFill/>
              </a:ln>
              <a:effectLst/>
            </c:spPr>
            <c:extLst>
              <c:ext xmlns:c16="http://schemas.microsoft.com/office/drawing/2014/chart" uri="{C3380CC4-5D6E-409C-BE32-E72D297353CC}">
                <c16:uniqueId val="{00000001-2678-40EB-8793-30B5DC1139DE}"/>
              </c:ext>
            </c:extLst>
          </c:dPt>
          <c:dPt>
            <c:idx val="1"/>
            <c:bubble3D val="0"/>
            <c:spPr>
              <a:noFill/>
              <a:ln>
                <a:noFill/>
              </a:ln>
              <a:effectLst/>
            </c:spPr>
            <c:extLst>
              <c:ext xmlns:c16="http://schemas.microsoft.com/office/drawing/2014/chart" uri="{C3380CC4-5D6E-409C-BE32-E72D297353CC}">
                <c16:uniqueId val="{00000003-2678-40EB-8793-30B5DC1139DE}"/>
              </c:ext>
            </c:extLst>
          </c:dPt>
          <c:dLbls>
            <c:dLbl>
              <c:idx val="0"/>
              <c:layout>
                <c:manualLayout>
                  <c:x val="-0.16798787220729514"/>
                  <c:y val="0.19113990054830438"/>
                </c:manualLayout>
              </c:layout>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mn-lt"/>
                      <a:ea typeface="+mn-ea"/>
                      <a:cs typeface="+mn-cs"/>
                    </a:defRPr>
                  </a:pPr>
                  <a:endParaRPr lang="en-US"/>
                </a:p>
              </c:txPr>
              <c:dLblPos val="bestFi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678-40EB-8793-30B5DC1139DE}"/>
                </c:ext>
              </c:extLst>
            </c:dLbl>
            <c:dLbl>
              <c:idx val="1"/>
              <c:delete val="1"/>
              <c:extLst>
                <c:ext xmlns:c15="http://schemas.microsoft.com/office/drawing/2012/chart" uri="{CE6537A1-D6FC-4f65-9D91-7224C49458BB}"/>
                <c:ext xmlns:c16="http://schemas.microsoft.com/office/drawing/2014/chart" uri="{C3380CC4-5D6E-409C-BE32-E72D297353CC}">
                  <c16:uniqueId val="{00000003-2678-40EB-8793-30B5DC1139DE}"/>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Feuil1!$A$2:$A$3</c:f>
              <c:strCache>
                <c:ptCount val="2"/>
                <c:pt idx="0">
                  <c:v>Yes</c:v>
                </c:pt>
                <c:pt idx="1">
                  <c:v>No</c:v>
                </c:pt>
              </c:strCache>
            </c:strRef>
          </c:cat>
          <c:val>
            <c:numRef>
              <c:f>Feuil1!$B$2:$B$3</c:f>
              <c:numCache>
                <c:formatCode>0%</c:formatCode>
                <c:ptCount val="2"/>
                <c:pt idx="0">
                  <c:v>0.23</c:v>
                </c:pt>
                <c:pt idx="1">
                  <c:v>0.77</c:v>
                </c:pt>
              </c:numCache>
            </c:numRef>
          </c:val>
          <c:extLst>
            <c:ext xmlns:c15="http://schemas.microsoft.com/office/drawing/2012/chart" uri="{02D57815-91ED-43cb-92C2-25804820EDAC}">
              <c15:filteredSeriesTitle>
                <c15:tx>
                  <c:strRef>
                    <c:extLst>
                      <c:ext uri="{02D57815-91ED-43cb-92C2-25804820EDAC}">
                        <c15:formulaRef>
                          <c15:sqref>Feuil1!#REF!</c15:sqref>
                        </c15:formulaRef>
                      </c:ext>
                    </c:extLst>
                    <c:strCache>
                      <c:ptCount val="1"/>
                      <c:pt idx="0">
                        <c:v>#REF!</c:v>
                      </c:pt>
                    </c:strCache>
                  </c:strRef>
                </c15:tx>
              </c15:filteredSeriesTitle>
            </c:ext>
            <c:ext xmlns:c16="http://schemas.microsoft.com/office/drawing/2014/chart" uri="{C3380CC4-5D6E-409C-BE32-E72D297353CC}">
              <c16:uniqueId val="{00000004-2678-40EB-8793-30B5DC1139D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Column2</c:v>
                </c:pt>
              </c:strCache>
            </c:strRef>
          </c:tx>
          <c:spPr>
            <a:solidFill>
              <a:schemeClr val="tx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6"/>
                <c:pt idx="0">
                  <c:v>Enviable financial position compared to competitors</c:v>
                </c:pt>
                <c:pt idx="1">
                  <c:v>Good acquisition opportunities available</c:v>
                </c:pt>
                <c:pt idx="2">
                  <c:v>Company's sector is doing well</c:v>
                </c:pt>
                <c:pt idx="3">
                  <c:v>Diversifying company's service offer</c:v>
                </c:pt>
                <c:pt idx="4">
                  <c:v>Diversifying company's customer base</c:v>
                </c:pt>
                <c:pt idx="5">
                  <c:v>Ensuring company's survival</c:v>
                </c:pt>
              </c:strCache>
            </c:strRef>
          </c:cat>
          <c:val>
            <c:numRef>
              <c:f>Sheet1!$B$2:$B$8</c:f>
              <c:numCache>
                <c:formatCode>0%</c:formatCode>
                <c:ptCount val="7"/>
                <c:pt idx="0">
                  <c:v>0.26</c:v>
                </c:pt>
                <c:pt idx="1">
                  <c:v>0.26</c:v>
                </c:pt>
                <c:pt idx="2">
                  <c:v>0.39</c:v>
                </c:pt>
                <c:pt idx="3">
                  <c:v>0.42</c:v>
                </c:pt>
                <c:pt idx="4">
                  <c:v>0.47</c:v>
                </c:pt>
                <c:pt idx="5">
                  <c:v>0.5</c:v>
                </c:pt>
              </c:numCache>
            </c:numRef>
          </c:val>
          <c:extLst>
            <c:ext xmlns:c16="http://schemas.microsoft.com/office/drawing/2014/chart" uri="{C3380CC4-5D6E-409C-BE32-E72D297353CC}">
              <c16:uniqueId val="{00000000-94A7-E14E-A4DB-1C53BE14C9B5}"/>
            </c:ext>
          </c:extLst>
        </c:ser>
        <c:dLbls>
          <c:showLegendKey val="0"/>
          <c:showVal val="1"/>
          <c:showCatName val="0"/>
          <c:showSerName val="0"/>
          <c:showPercent val="0"/>
          <c:showBubbleSize val="0"/>
        </c:dLbls>
        <c:gapWidth val="50"/>
        <c:overlap val="-25"/>
        <c:axId val="2063727583"/>
        <c:axId val="2064093935"/>
      </c:barChart>
      <c:catAx>
        <c:axId val="2063727583"/>
        <c:scaling>
          <c:orientation val="minMax"/>
        </c:scaling>
        <c:delete val="0"/>
        <c:axPos val="l"/>
        <c:numFmt formatCode="General" sourceLinked="1"/>
        <c:majorTickMark val="none"/>
        <c:minorTickMark val="none"/>
        <c:tickLblPos val="nextTo"/>
        <c:spPr>
          <a:noFill/>
          <a:ln w="12700" cap="flat" cmpd="sng" algn="ctr">
            <a:solidFill>
              <a:schemeClr val="bg1">
                <a:lumMod val="75000"/>
              </a:schemeClr>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en-US"/>
          </a:p>
        </c:txPr>
        <c:crossAx val="2064093935"/>
        <c:crosses val="autoZero"/>
        <c:auto val="1"/>
        <c:lblAlgn val="ctr"/>
        <c:lblOffset val="100"/>
        <c:noMultiLvlLbl val="0"/>
      </c:catAx>
      <c:valAx>
        <c:axId val="2064093935"/>
        <c:scaling>
          <c:orientation val="minMax"/>
        </c:scaling>
        <c:delete val="1"/>
        <c:axPos val="b"/>
        <c:numFmt formatCode="0%" sourceLinked="1"/>
        <c:majorTickMark val="none"/>
        <c:minorTickMark val="none"/>
        <c:tickLblPos val="nextTo"/>
        <c:crossAx val="206372758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312106595418555E-2"/>
          <c:y val="4.4136126043734618E-2"/>
          <c:w val="0.91791641915671351"/>
          <c:h val="0.74212189481980473"/>
        </c:manualLayout>
      </c:layout>
      <c:lineChart>
        <c:grouping val="standard"/>
        <c:varyColors val="0"/>
        <c:ser>
          <c:idx val="0"/>
          <c:order val="0"/>
          <c:tx>
            <c:strRef>
              <c:f>Feuil1!$B$1</c:f>
              <c:strCache>
                <c:ptCount val="1"/>
                <c:pt idx="0">
                  <c:v>United States</c:v>
                </c:pt>
              </c:strCache>
            </c:strRef>
          </c:tx>
          <c:spPr>
            <a:ln w="28575" cap="rnd">
              <a:solidFill>
                <a:schemeClr val="tx2"/>
              </a:solidFill>
              <a:round/>
            </a:ln>
            <a:effectLst/>
          </c:spPr>
          <c:marker>
            <c:symbol val="none"/>
          </c:marker>
          <c:cat>
            <c:numRef>
              <c:f>Feuil1!$A$2:$A$252</c:f>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f>Feuil1!$B$2:$B$252</c:f>
              <c:numCache>
                <c:formatCode>General</c:formatCode>
                <c:ptCount val="251"/>
                <c:pt idx="0">
                  <c:v>1.4999999999999999E-2</c:v>
                </c:pt>
                <c:pt idx="1">
                  <c:v>2.3E-2</c:v>
                </c:pt>
                <c:pt idx="2">
                  <c:v>2.1999999999999999E-2</c:v>
                </c:pt>
                <c:pt idx="3">
                  <c:v>3.1E-2</c:v>
                </c:pt>
                <c:pt idx="4">
                  <c:v>4.2999999999999997E-2</c:v>
                </c:pt>
                <c:pt idx="5">
                  <c:v>7.4999999999999997E-2</c:v>
                </c:pt>
                <c:pt idx="6">
                  <c:v>0.11700000000000001</c:v>
                </c:pt>
                <c:pt idx="7">
                  <c:v>0.157</c:v>
                </c:pt>
                <c:pt idx="8">
                  <c:v>0.20100000000000001</c:v>
                </c:pt>
                <c:pt idx="9">
                  <c:v>0.28100000000000003</c:v>
                </c:pt>
                <c:pt idx="10">
                  <c:v>0.38800000000000001</c:v>
                </c:pt>
                <c:pt idx="11">
                  <c:v>0.498</c:v>
                </c:pt>
                <c:pt idx="12">
                  <c:v>0.61699999999999999</c:v>
                </c:pt>
                <c:pt idx="13">
                  <c:v>0.79200000000000004</c:v>
                </c:pt>
                <c:pt idx="14">
                  <c:v>1.087</c:v>
                </c:pt>
                <c:pt idx="15">
                  <c:v>1.39</c:v>
                </c:pt>
                <c:pt idx="16">
                  <c:v>1.6859999999999999</c:v>
                </c:pt>
                <c:pt idx="17">
                  <c:v>2.331</c:v>
                </c:pt>
                <c:pt idx="18">
                  <c:v>3.4969999999999999</c:v>
                </c:pt>
                <c:pt idx="19">
                  <c:v>5.4320000000000004</c:v>
                </c:pt>
                <c:pt idx="20">
                  <c:v>7.5309999999999997</c:v>
                </c:pt>
                <c:pt idx="21">
                  <c:v>10.27</c:v>
                </c:pt>
                <c:pt idx="22">
                  <c:v>13.566000000000001</c:v>
                </c:pt>
                <c:pt idx="23">
                  <c:v>18.032</c:v>
                </c:pt>
                <c:pt idx="24">
                  <c:v>21.062999999999999</c:v>
                </c:pt>
                <c:pt idx="25">
                  <c:v>25.8</c:v>
                </c:pt>
                <c:pt idx="26">
                  <c:v>30.963000000000001</c:v>
                </c:pt>
                <c:pt idx="27">
                  <c:v>36.712000000000003</c:v>
                </c:pt>
                <c:pt idx="28">
                  <c:v>42.26</c:v>
                </c:pt>
                <c:pt idx="29">
                  <c:v>46.533999999999999</c:v>
                </c:pt>
                <c:pt idx="30">
                  <c:v>51.003999999999998</c:v>
                </c:pt>
                <c:pt idx="31">
                  <c:v>58</c:v>
                </c:pt>
                <c:pt idx="32">
                  <c:v>63.670999999999999</c:v>
                </c:pt>
                <c:pt idx="33">
                  <c:v>68.86</c:v>
                </c:pt>
                <c:pt idx="34">
                  <c:v>74.784999999999997</c:v>
                </c:pt>
                <c:pt idx="35">
                  <c:v>80.953999999999994</c:v>
                </c:pt>
                <c:pt idx="36">
                  <c:v>83.992000000000004</c:v>
                </c:pt>
                <c:pt idx="37">
                  <c:v>87.861000000000004</c:v>
                </c:pt>
                <c:pt idx="38">
                  <c:v>90.284999999999997</c:v>
                </c:pt>
                <c:pt idx="39">
                  <c:v>92.968999999999994</c:v>
                </c:pt>
                <c:pt idx="40">
                  <c:v>95.162000000000006</c:v>
                </c:pt>
                <c:pt idx="41">
                  <c:v>96.501000000000005</c:v>
                </c:pt>
                <c:pt idx="42">
                  <c:v>93.962999999999994</c:v>
                </c:pt>
                <c:pt idx="43">
                  <c:v>94.921999999999997</c:v>
                </c:pt>
                <c:pt idx="44">
                  <c:v>92.531999999999996</c:v>
                </c:pt>
                <c:pt idx="45">
                  <c:v>90.938999999999993</c:v>
                </c:pt>
                <c:pt idx="46">
                  <c:v>89.569000000000003</c:v>
                </c:pt>
                <c:pt idx="47">
                  <c:v>88.603999999999999</c:v>
                </c:pt>
                <c:pt idx="48">
                  <c:v>86.578999999999994</c:v>
                </c:pt>
                <c:pt idx="49">
                  <c:v>88.534000000000006</c:v>
                </c:pt>
                <c:pt idx="50">
                  <c:v>87.230999999999995</c:v>
                </c:pt>
                <c:pt idx="51">
                  <c:v>88.543999999999997</c:v>
                </c:pt>
                <c:pt idx="52">
                  <c:v>93.018000000000001</c:v>
                </c:pt>
                <c:pt idx="53">
                  <c:v>87.596999999999994</c:v>
                </c:pt>
                <c:pt idx="54">
                  <c:v>85.385999999999996</c:v>
                </c:pt>
                <c:pt idx="55">
                  <c:v>81.293999999999997</c:v>
                </c:pt>
                <c:pt idx="56">
                  <c:v>88.03</c:v>
                </c:pt>
                <c:pt idx="57">
                  <c:v>89.004000000000005</c:v>
                </c:pt>
                <c:pt idx="58">
                  <c:v>86.62</c:v>
                </c:pt>
                <c:pt idx="59">
                  <c:v>80.941000000000003</c:v>
                </c:pt>
                <c:pt idx="60">
                  <c:v>85.144000000000005</c:v>
                </c:pt>
                <c:pt idx="61">
                  <c:v>86.6</c:v>
                </c:pt>
                <c:pt idx="62">
                  <c:v>92.039000000000001</c:v>
                </c:pt>
                <c:pt idx="63">
                  <c:v>83.734999999999999</c:v>
                </c:pt>
                <c:pt idx="64">
                  <c:v>82.921999999999997</c:v>
                </c:pt>
                <c:pt idx="65">
                  <c:v>82.944000000000003</c:v>
                </c:pt>
                <c:pt idx="66">
                  <c:v>82.819000000000003</c:v>
                </c:pt>
                <c:pt idx="67">
                  <c:v>81.438000000000002</c:v>
                </c:pt>
                <c:pt idx="68">
                  <c:v>80.77</c:v>
                </c:pt>
                <c:pt idx="69">
                  <c:v>77.75</c:v>
                </c:pt>
                <c:pt idx="70">
                  <c:v>76.162999999999997</c:v>
                </c:pt>
                <c:pt idx="71">
                  <c:v>74.129000000000005</c:v>
                </c:pt>
                <c:pt idx="72">
                  <c:v>72.197000000000003</c:v>
                </c:pt>
                <c:pt idx="73">
                  <c:v>71.423000000000002</c:v>
                </c:pt>
                <c:pt idx="74">
                  <c:v>69.978999999999999</c:v>
                </c:pt>
                <c:pt idx="75">
                  <c:v>69.45</c:v>
                </c:pt>
                <c:pt idx="76">
                  <c:v>68.825000000000003</c:v>
                </c:pt>
                <c:pt idx="77">
                  <c:v>68.338999999999999</c:v>
                </c:pt>
                <c:pt idx="78">
                  <c:v>67.741</c:v>
                </c:pt>
                <c:pt idx="79">
                  <c:v>69.349000000000004</c:v>
                </c:pt>
                <c:pt idx="80">
                  <c:v>68.451999999999998</c:v>
                </c:pt>
                <c:pt idx="81">
                  <c:v>69.531999999999996</c:v>
                </c:pt>
                <c:pt idx="82">
                  <c:v>68.793999999999997</c:v>
                </c:pt>
                <c:pt idx="83">
                  <c:v>68.206999999999994</c:v>
                </c:pt>
                <c:pt idx="84">
                  <c:v>66.804000000000002</c:v>
                </c:pt>
                <c:pt idx="85">
                  <c:v>67.534999999999997</c:v>
                </c:pt>
                <c:pt idx="86">
                  <c:v>66.337000000000003</c:v>
                </c:pt>
                <c:pt idx="87">
                  <c:v>65.879000000000005</c:v>
                </c:pt>
                <c:pt idx="88">
                  <c:v>63.91</c:v>
                </c:pt>
                <c:pt idx="89">
                  <c:v>62.348999999999997</c:v>
                </c:pt>
                <c:pt idx="90">
                  <c:v>62.862000000000002</c:v>
                </c:pt>
                <c:pt idx="91">
                  <c:v>63.752000000000002</c:v>
                </c:pt>
                <c:pt idx="92">
                  <c:v>63.423000000000002</c:v>
                </c:pt>
                <c:pt idx="93">
                  <c:v>64.296000000000006</c:v>
                </c:pt>
                <c:pt idx="94">
                  <c:v>65.001000000000005</c:v>
                </c:pt>
                <c:pt idx="95">
                  <c:v>65.423000000000002</c:v>
                </c:pt>
                <c:pt idx="96">
                  <c:v>65.131</c:v>
                </c:pt>
                <c:pt idx="97">
                  <c:v>65.061999999999998</c:v>
                </c:pt>
                <c:pt idx="98">
                  <c:v>64.599000000000004</c:v>
                </c:pt>
                <c:pt idx="99">
                  <c:v>65.676000000000002</c:v>
                </c:pt>
                <c:pt idx="100">
                  <c:v>64.698999999999998</c:v>
                </c:pt>
                <c:pt idx="101">
                  <c:v>63.887999999999998</c:v>
                </c:pt>
                <c:pt idx="102">
                  <c:v>64.283000000000001</c:v>
                </c:pt>
                <c:pt idx="103">
                  <c:v>65.034999999999997</c:v>
                </c:pt>
                <c:pt idx="104">
                  <c:v>65.233999999999995</c:v>
                </c:pt>
                <c:pt idx="105">
                  <c:v>66.665000000000006</c:v>
                </c:pt>
                <c:pt idx="106">
                  <c:v>65.474999999999994</c:v>
                </c:pt>
                <c:pt idx="107">
                  <c:v>65.965000000000003</c:v>
                </c:pt>
                <c:pt idx="108">
                  <c:v>68.14</c:v>
                </c:pt>
                <c:pt idx="109">
                  <c:v>70.274000000000001</c:v>
                </c:pt>
                <c:pt idx="110">
                  <c:v>72.38</c:v>
                </c:pt>
                <c:pt idx="111">
                  <c:v>74.222999999999999</c:v>
                </c:pt>
                <c:pt idx="112">
                  <c:v>77.941999999999993</c:v>
                </c:pt>
                <c:pt idx="113">
                  <c:v>80.638999999999996</c:v>
                </c:pt>
                <c:pt idx="114">
                  <c:v>85.573999999999998</c:v>
                </c:pt>
                <c:pt idx="115">
                  <c:v>90.328000000000003</c:v>
                </c:pt>
                <c:pt idx="116">
                  <c:v>94.117000000000004</c:v>
                </c:pt>
                <c:pt idx="117">
                  <c:v>99.808000000000007</c:v>
                </c:pt>
                <c:pt idx="118">
                  <c:v>106.54900000000001</c:v>
                </c:pt>
                <c:pt idx="119">
                  <c:v>110.143</c:v>
                </c:pt>
                <c:pt idx="120">
                  <c:v>115.702</c:v>
                </c:pt>
                <c:pt idx="121">
                  <c:v>120.09</c:v>
                </c:pt>
                <c:pt idx="122">
                  <c:v>124.04300000000001</c:v>
                </c:pt>
                <c:pt idx="123">
                  <c:v>131.68600000000001</c:v>
                </c:pt>
                <c:pt idx="124">
                  <c:v>137.059</c:v>
                </c:pt>
                <c:pt idx="125">
                  <c:v>140.90700000000001</c:v>
                </c:pt>
                <c:pt idx="126">
                  <c:v>142.08699999999999</c:v>
                </c:pt>
                <c:pt idx="127">
                  <c:v>146.584</c:v>
                </c:pt>
                <c:pt idx="128">
                  <c:v>150.22499999999999</c:v>
                </c:pt>
                <c:pt idx="129">
                  <c:v>156.09100000000001</c:v>
                </c:pt>
                <c:pt idx="130">
                  <c:v>159.05099999999999</c:v>
                </c:pt>
                <c:pt idx="131">
                  <c:v>163.196</c:v>
                </c:pt>
                <c:pt idx="132">
                  <c:v>168.45400000000001</c:v>
                </c:pt>
                <c:pt idx="133">
                  <c:v>176.15</c:v>
                </c:pt>
                <c:pt idx="134">
                  <c:v>179.67400000000001</c:v>
                </c:pt>
                <c:pt idx="135">
                  <c:v>183.18</c:v>
                </c:pt>
                <c:pt idx="136">
                  <c:v>187.947</c:v>
                </c:pt>
                <c:pt idx="137">
                  <c:v>191.749</c:v>
                </c:pt>
                <c:pt idx="138">
                  <c:v>197.76</c:v>
                </c:pt>
                <c:pt idx="139">
                  <c:v>199.86099999999999</c:v>
                </c:pt>
                <c:pt idx="140">
                  <c:v>200.16200000000001</c:v>
                </c:pt>
                <c:pt idx="141">
                  <c:v>202.12100000000001</c:v>
                </c:pt>
                <c:pt idx="142">
                  <c:v>201.53200000000001</c:v>
                </c:pt>
                <c:pt idx="143">
                  <c:v>203.05600000000001</c:v>
                </c:pt>
                <c:pt idx="144">
                  <c:v>203.54400000000001</c:v>
                </c:pt>
                <c:pt idx="145">
                  <c:v>197.61600000000001</c:v>
                </c:pt>
                <c:pt idx="146">
                  <c:v>200.60900000000001</c:v>
                </c:pt>
                <c:pt idx="147">
                  <c:v>201.364</c:v>
                </c:pt>
                <c:pt idx="148">
                  <c:v>198.85900000000001</c:v>
                </c:pt>
                <c:pt idx="149">
                  <c:v>198.64</c:v>
                </c:pt>
                <c:pt idx="150">
                  <c:v>194.18899999999999</c:v>
                </c:pt>
                <c:pt idx="151">
                  <c:v>196.83699999999999</c:v>
                </c:pt>
                <c:pt idx="152">
                  <c:v>198.92500000000001</c:v>
                </c:pt>
                <c:pt idx="153">
                  <c:v>194.00299999999999</c:v>
                </c:pt>
                <c:pt idx="154">
                  <c:v>190.94200000000001</c:v>
                </c:pt>
                <c:pt idx="155">
                  <c:v>187.28200000000001</c:v>
                </c:pt>
                <c:pt idx="156">
                  <c:v>182.691</c:v>
                </c:pt>
                <c:pt idx="157">
                  <c:v>180.875</c:v>
                </c:pt>
                <c:pt idx="158">
                  <c:v>171.30199999999999</c:v>
                </c:pt>
                <c:pt idx="159">
                  <c:v>167.72900000000001</c:v>
                </c:pt>
                <c:pt idx="160">
                  <c:v>163.9</c:v>
                </c:pt>
                <c:pt idx="161">
                  <c:v>162.95599999999999</c:v>
                </c:pt>
                <c:pt idx="162">
                  <c:v>162.66999999999999</c:v>
                </c:pt>
                <c:pt idx="163">
                  <c:v>164.363</c:v>
                </c:pt>
                <c:pt idx="164">
                  <c:v>159.74</c:v>
                </c:pt>
                <c:pt idx="165">
                  <c:v>161.09399999999999</c:v>
                </c:pt>
                <c:pt idx="166">
                  <c:v>157.35599999999999</c:v>
                </c:pt>
                <c:pt idx="167">
                  <c:v>160.24199999999999</c:v>
                </c:pt>
                <c:pt idx="168">
                  <c:v>156.73099999999999</c:v>
                </c:pt>
                <c:pt idx="169">
                  <c:v>154.684</c:v>
                </c:pt>
                <c:pt idx="170">
                  <c:v>148.43700000000001</c:v>
                </c:pt>
                <c:pt idx="171">
                  <c:v>147.262</c:v>
                </c:pt>
                <c:pt idx="172">
                  <c:v>143.58699999999999</c:v>
                </c:pt>
                <c:pt idx="173">
                  <c:v>140.52799999999999</c:v>
                </c:pt>
                <c:pt idx="174">
                  <c:v>134.072</c:v>
                </c:pt>
                <c:pt idx="175">
                  <c:v>132.47200000000001</c:v>
                </c:pt>
                <c:pt idx="176">
                  <c:v>129.19300000000001</c:v>
                </c:pt>
                <c:pt idx="177">
                  <c:v>130.59200000000001</c:v>
                </c:pt>
                <c:pt idx="178">
                  <c:v>128.01499999999999</c:v>
                </c:pt>
                <c:pt idx="179">
                  <c:v>126.039</c:v>
                </c:pt>
                <c:pt idx="180">
                  <c:v>126.86</c:v>
                </c:pt>
                <c:pt idx="181">
                  <c:v>126.76300000000001</c:v>
                </c:pt>
                <c:pt idx="182">
                  <c:v>126.661</c:v>
                </c:pt>
                <c:pt idx="183">
                  <c:v>127.125</c:v>
                </c:pt>
                <c:pt idx="184">
                  <c:v>125.206</c:v>
                </c:pt>
                <c:pt idx="185">
                  <c:v>128.02000000000001</c:v>
                </c:pt>
                <c:pt idx="186">
                  <c:v>126.253</c:v>
                </c:pt>
                <c:pt idx="187">
                  <c:v>122.084</c:v>
                </c:pt>
                <c:pt idx="188">
                  <c:v>122.69499999999999</c:v>
                </c:pt>
                <c:pt idx="189">
                  <c:v>122.694</c:v>
                </c:pt>
                <c:pt idx="190">
                  <c:v>120.52500000000001</c:v>
                </c:pt>
                <c:pt idx="191">
                  <c:v>116.381</c:v>
                </c:pt>
                <c:pt idx="192">
                  <c:v>108.821</c:v>
                </c:pt>
                <c:pt idx="193">
                  <c:v>105.875</c:v>
                </c:pt>
                <c:pt idx="194">
                  <c:v>106.41800000000001</c:v>
                </c:pt>
                <c:pt idx="195">
                  <c:v>105.119</c:v>
                </c:pt>
                <c:pt idx="196">
                  <c:v>103.68600000000001</c:v>
                </c:pt>
                <c:pt idx="197">
                  <c:v>105.117</c:v>
                </c:pt>
                <c:pt idx="198">
                  <c:v>109.688</c:v>
                </c:pt>
                <c:pt idx="199">
                  <c:v>120.19799999999999</c:v>
                </c:pt>
                <c:pt idx="200">
                  <c:v>117.03400000000001</c:v>
                </c:pt>
                <c:pt idx="201">
                  <c:v>119.65</c:v>
                </c:pt>
                <c:pt idx="202">
                  <c:v>120.577</c:v>
                </c:pt>
                <c:pt idx="203">
                  <c:v>120.35</c:v>
                </c:pt>
                <c:pt idx="204">
                  <c:v>122.932</c:v>
                </c:pt>
                <c:pt idx="205">
                  <c:v>130.83500000000001</c:v>
                </c:pt>
                <c:pt idx="206">
                  <c:v>125.15300000000001</c:v>
                </c:pt>
                <c:pt idx="207">
                  <c:v>130.90700000000001</c:v>
                </c:pt>
                <c:pt idx="208">
                  <c:v>131.185</c:v>
                </c:pt>
                <c:pt idx="209">
                  <c:v>133.25899999999999</c:v>
                </c:pt>
                <c:pt idx="210">
                  <c:v>135.44800000000001</c:v>
                </c:pt>
                <c:pt idx="211">
                  <c:v>133.893</c:v>
                </c:pt>
                <c:pt idx="212">
                  <c:v>125.194</c:v>
                </c:pt>
                <c:pt idx="213">
                  <c:v>127.227</c:v>
                </c:pt>
                <c:pt idx="214">
                  <c:v>128.976</c:v>
                </c:pt>
                <c:pt idx="215">
                  <c:v>129.21600000000001</c:v>
                </c:pt>
                <c:pt idx="216">
                  <c:v>128.983</c:v>
                </c:pt>
                <c:pt idx="217">
                  <c:v>131.26599999999999</c:v>
                </c:pt>
                <c:pt idx="218">
                  <c:v>130.685</c:v>
                </c:pt>
                <c:pt idx="219">
                  <c:v>134.011</c:v>
                </c:pt>
                <c:pt idx="220">
                  <c:v>134.03</c:v>
                </c:pt>
                <c:pt idx="221">
                  <c:v>136.70599999999999</c:v>
                </c:pt>
                <c:pt idx="222">
                  <c:v>141.898</c:v>
                </c:pt>
                <c:pt idx="223">
                  <c:v>143.45599999999999</c:v>
                </c:pt>
                <c:pt idx="224">
                  <c:v>145.01499999999999</c:v>
                </c:pt>
                <c:pt idx="225">
                  <c:v>148.768</c:v>
                </c:pt>
                <c:pt idx="226">
                  <c:v>149.17699999999999</c:v>
                </c:pt>
                <c:pt idx="227">
                  <c:v>153.25800000000001</c:v>
                </c:pt>
                <c:pt idx="228">
                  <c:v>158.09399999999999</c:v>
                </c:pt>
                <c:pt idx="229">
                  <c:v>161.108</c:v>
                </c:pt>
                <c:pt idx="230">
                  <c:v>166.363</c:v>
                </c:pt>
                <c:pt idx="231">
                  <c:v>167.37200000000001</c:v>
                </c:pt>
                <c:pt idx="232">
                  <c:v>169.20500000000001</c:v>
                </c:pt>
                <c:pt idx="233">
                  <c:v>177.19200000000001</c:v>
                </c:pt>
                <c:pt idx="234">
                  <c:v>179.79599999999999</c:v>
                </c:pt>
                <c:pt idx="235">
                  <c:v>181.346</c:v>
                </c:pt>
                <c:pt idx="236">
                  <c:v>184.917</c:v>
                </c:pt>
                <c:pt idx="237">
                  <c:v>191.422</c:v>
                </c:pt>
                <c:pt idx="238">
                  <c:v>202.83500000000001</c:v>
                </c:pt>
                <c:pt idx="239">
                  <c:v>207.84</c:v>
                </c:pt>
                <c:pt idx="240">
                  <c:v>211.37899999999999</c:v>
                </c:pt>
                <c:pt idx="241">
                  <c:v>218.535</c:v>
                </c:pt>
                <c:pt idx="242">
                  <c:v>225.178</c:v>
                </c:pt>
                <c:pt idx="243">
                  <c:v>232.11500000000001</c:v>
                </c:pt>
                <c:pt idx="244">
                  <c:v>238.99600000000001</c:v>
                </c:pt>
                <c:pt idx="245">
                  <c:v>237.21700000000001</c:v>
                </c:pt>
                <c:pt idx="246">
                  <c:v>246.52199999999999</c:v>
                </c:pt>
                <c:pt idx="247">
                  <c:v>253.22200000000001</c:v>
                </c:pt>
                <c:pt idx="248">
                  <c:v>260.82100000000003</c:v>
                </c:pt>
                <c:pt idx="249">
                  <c:v>271.23700000000002</c:v>
                </c:pt>
                <c:pt idx="250">
                  <c:v>286.04300000000001</c:v>
                </c:pt>
              </c:numCache>
            </c:numRef>
          </c:val>
          <c:smooth val="1"/>
          <c:extLst>
            <c:ext xmlns:c16="http://schemas.microsoft.com/office/drawing/2014/chart" uri="{C3380CC4-5D6E-409C-BE32-E72D297353CC}">
              <c16:uniqueId val="{00000000-5068-4343-B897-C80250724CB3}"/>
            </c:ext>
          </c:extLst>
        </c:ser>
        <c:ser>
          <c:idx val="1"/>
          <c:order val="1"/>
          <c:tx>
            <c:strRef>
              <c:f>Feuil1!$C$1</c:f>
              <c:strCache>
                <c:ptCount val="1"/>
                <c:pt idx="0">
                  <c:v>Canada</c:v>
                </c:pt>
              </c:strCache>
            </c:strRef>
          </c:tx>
          <c:spPr>
            <a:ln w="38100" cap="rnd">
              <a:solidFill>
                <a:srgbClr val="00B050"/>
              </a:solidFill>
              <a:round/>
            </a:ln>
            <a:effectLst/>
          </c:spPr>
          <c:marker>
            <c:symbol val="none"/>
          </c:marker>
          <c:cat>
            <c:numRef>
              <c:f>Feuil1!$A$2:$A$252</c:f>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f>Feuil1!$C$2:$C$252</c:f>
              <c:numCache>
                <c:formatCode>General</c:formatCode>
                <c:ptCount val="251"/>
                <c:pt idx="0">
                  <c:v>4.2000000000000003E-2</c:v>
                </c:pt>
                <c:pt idx="1">
                  <c:v>5.7000000000000002E-2</c:v>
                </c:pt>
                <c:pt idx="2">
                  <c:v>6.0999999999999999E-2</c:v>
                </c:pt>
                <c:pt idx="3">
                  <c:v>7.1999999999999995E-2</c:v>
                </c:pt>
                <c:pt idx="4">
                  <c:v>7.9000000000000001E-2</c:v>
                </c:pt>
                <c:pt idx="5">
                  <c:v>0.11700000000000001</c:v>
                </c:pt>
                <c:pt idx="6">
                  <c:v>0.13200000000000001</c:v>
                </c:pt>
                <c:pt idx="7">
                  <c:v>0.14000000000000001</c:v>
                </c:pt>
                <c:pt idx="8">
                  <c:v>0.14399999999999999</c:v>
                </c:pt>
                <c:pt idx="9">
                  <c:v>0.189</c:v>
                </c:pt>
                <c:pt idx="10">
                  <c:v>0.23799999999999999</c:v>
                </c:pt>
                <c:pt idx="11">
                  <c:v>0.26500000000000001</c:v>
                </c:pt>
                <c:pt idx="12">
                  <c:v>0.35199999999999998</c:v>
                </c:pt>
                <c:pt idx="13">
                  <c:v>0.47299999999999998</c:v>
                </c:pt>
                <c:pt idx="14">
                  <c:v>0.70799999999999996</c:v>
                </c:pt>
                <c:pt idx="15">
                  <c:v>0.91600000000000004</c:v>
                </c:pt>
                <c:pt idx="16">
                  <c:v>1.3129999999999999</c:v>
                </c:pt>
                <c:pt idx="17">
                  <c:v>1.802</c:v>
                </c:pt>
                <c:pt idx="18">
                  <c:v>2.222</c:v>
                </c:pt>
                <c:pt idx="19">
                  <c:v>2.68</c:v>
                </c:pt>
                <c:pt idx="20">
                  <c:v>3.0089999999999999</c:v>
                </c:pt>
                <c:pt idx="21">
                  <c:v>4.0049999999999999</c:v>
                </c:pt>
                <c:pt idx="22">
                  <c:v>4.2619999999999996</c:v>
                </c:pt>
                <c:pt idx="23">
                  <c:v>4.625</c:v>
                </c:pt>
                <c:pt idx="24">
                  <c:v>5.2610000000000001</c:v>
                </c:pt>
                <c:pt idx="25">
                  <c:v>10.201000000000001</c:v>
                </c:pt>
                <c:pt idx="26">
                  <c:v>12.006</c:v>
                </c:pt>
                <c:pt idx="27">
                  <c:v>14.02</c:v>
                </c:pt>
                <c:pt idx="28">
                  <c:v>15.458</c:v>
                </c:pt>
                <c:pt idx="29">
                  <c:v>18.263000000000002</c:v>
                </c:pt>
                <c:pt idx="30">
                  <c:v>21.87</c:v>
                </c:pt>
                <c:pt idx="31">
                  <c:v>24.893999999999998</c:v>
                </c:pt>
                <c:pt idx="32">
                  <c:v>23.504999999999999</c:v>
                </c:pt>
                <c:pt idx="33">
                  <c:v>27.442</c:v>
                </c:pt>
                <c:pt idx="34">
                  <c:v>29.69</c:v>
                </c:pt>
                <c:pt idx="35">
                  <c:v>32.158000000000001</c:v>
                </c:pt>
                <c:pt idx="36">
                  <c:v>34.978000000000002</c:v>
                </c:pt>
                <c:pt idx="37">
                  <c:v>34.933</c:v>
                </c:pt>
                <c:pt idx="38">
                  <c:v>35.378999999999998</c:v>
                </c:pt>
                <c:pt idx="39">
                  <c:v>36.636000000000003</c:v>
                </c:pt>
                <c:pt idx="40">
                  <c:v>35.883000000000003</c:v>
                </c:pt>
                <c:pt idx="41">
                  <c:v>36.39</c:v>
                </c:pt>
                <c:pt idx="42">
                  <c:v>35.652000000000001</c:v>
                </c:pt>
                <c:pt idx="43">
                  <c:v>33.57</c:v>
                </c:pt>
                <c:pt idx="44">
                  <c:v>34.103999999999999</c:v>
                </c:pt>
                <c:pt idx="45">
                  <c:v>34.683</c:v>
                </c:pt>
                <c:pt idx="46">
                  <c:v>34.405999999999999</c:v>
                </c:pt>
                <c:pt idx="47">
                  <c:v>35.326000000000001</c:v>
                </c:pt>
                <c:pt idx="48">
                  <c:v>36.863</c:v>
                </c:pt>
                <c:pt idx="49">
                  <c:v>38.002000000000002</c:v>
                </c:pt>
                <c:pt idx="50">
                  <c:v>39.409999999999997</c:v>
                </c:pt>
                <c:pt idx="51">
                  <c:v>42.241999999999997</c:v>
                </c:pt>
                <c:pt idx="52">
                  <c:v>43.024999999999999</c:v>
                </c:pt>
                <c:pt idx="53">
                  <c:v>44.720999999999997</c:v>
                </c:pt>
                <c:pt idx="54">
                  <c:v>45.488999999999997</c:v>
                </c:pt>
                <c:pt idx="55">
                  <c:v>45.44</c:v>
                </c:pt>
                <c:pt idx="56">
                  <c:v>45.420999999999999</c:v>
                </c:pt>
                <c:pt idx="57">
                  <c:v>45.826000000000001</c:v>
                </c:pt>
                <c:pt idx="58">
                  <c:v>44.156999999999996</c:v>
                </c:pt>
                <c:pt idx="59">
                  <c:v>43.914999999999999</c:v>
                </c:pt>
                <c:pt idx="60">
                  <c:v>43.18</c:v>
                </c:pt>
                <c:pt idx="61">
                  <c:v>42.154000000000003</c:v>
                </c:pt>
                <c:pt idx="62">
                  <c:v>42.332000000000001</c:v>
                </c:pt>
                <c:pt idx="63">
                  <c:v>43.048000000000002</c:v>
                </c:pt>
                <c:pt idx="64">
                  <c:v>47.654000000000003</c:v>
                </c:pt>
                <c:pt idx="65">
                  <c:v>46.491999999999997</c:v>
                </c:pt>
                <c:pt idx="66">
                  <c:v>45.537999999999997</c:v>
                </c:pt>
                <c:pt idx="67">
                  <c:v>45.076999999999998</c:v>
                </c:pt>
                <c:pt idx="68">
                  <c:v>44.231999999999999</c:v>
                </c:pt>
                <c:pt idx="69">
                  <c:v>43.048000000000002</c:v>
                </c:pt>
                <c:pt idx="70">
                  <c:v>41.59</c:v>
                </c:pt>
                <c:pt idx="71">
                  <c:v>35.481000000000002</c:v>
                </c:pt>
                <c:pt idx="72">
                  <c:v>34.856999999999999</c:v>
                </c:pt>
                <c:pt idx="73">
                  <c:v>34.485999999999997</c:v>
                </c:pt>
                <c:pt idx="74">
                  <c:v>33.241</c:v>
                </c:pt>
                <c:pt idx="75">
                  <c:v>32.094000000000001</c:v>
                </c:pt>
                <c:pt idx="76">
                  <c:v>30.917000000000002</c:v>
                </c:pt>
                <c:pt idx="77">
                  <c:v>30.852</c:v>
                </c:pt>
                <c:pt idx="78">
                  <c:v>30.821999999999999</c:v>
                </c:pt>
                <c:pt idx="79">
                  <c:v>30.582999999999998</c:v>
                </c:pt>
                <c:pt idx="80">
                  <c:v>30.068999999999999</c:v>
                </c:pt>
                <c:pt idx="81">
                  <c:v>29.573</c:v>
                </c:pt>
                <c:pt idx="82">
                  <c:v>29.948</c:v>
                </c:pt>
                <c:pt idx="83">
                  <c:v>29.777000000000001</c:v>
                </c:pt>
                <c:pt idx="84">
                  <c:v>29.361000000000001</c:v>
                </c:pt>
                <c:pt idx="85">
                  <c:v>29.134</c:v>
                </c:pt>
                <c:pt idx="86">
                  <c:v>28.914000000000001</c:v>
                </c:pt>
                <c:pt idx="87">
                  <c:v>28.521000000000001</c:v>
                </c:pt>
                <c:pt idx="88">
                  <c:v>28.074000000000002</c:v>
                </c:pt>
                <c:pt idx="89">
                  <c:v>27.207000000000001</c:v>
                </c:pt>
                <c:pt idx="90">
                  <c:v>26.260999999999999</c:v>
                </c:pt>
                <c:pt idx="91">
                  <c:v>24.864000000000001</c:v>
                </c:pt>
                <c:pt idx="92">
                  <c:v>23.649000000000001</c:v>
                </c:pt>
                <c:pt idx="93">
                  <c:v>22.687999999999999</c:v>
                </c:pt>
                <c:pt idx="94">
                  <c:v>21.812999999999999</c:v>
                </c:pt>
                <c:pt idx="95">
                  <c:v>21.068000000000001</c:v>
                </c:pt>
                <c:pt idx="96">
                  <c:v>19.734999999999999</c:v>
                </c:pt>
                <c:pt idx="97">
                  <c:v>18.611000000000001</c:v>
                </c:pt>
                <c:pt idx="98">
                  <c:v>18.422000000000001</c:v>
                </c:pt>
                <c:pt idx="99">
                  <c:v>17.986999999999998</c:v>
                </c:pt>
                <c:pt idx="100">
                  <c:v>17.18</c:v>
                </c:pt>
                <c:pt idx="101">
                  <c:v>16.059999999999999</c:v>
                </c:pt>
                <c:pt idx="102">
                  <c:v>15.292</c:v>
                </c:pt>
                <c:pt idx="103">
                  <c:v>14.398</c:v>
                </c:pt>
                <c:pt idx="104">
                  <c:v>13.657</c:v>
                </c:pt>
                <c:pt idx="105">
                  <c:v>12.691000000000001</c:v>
                </c:pt>
                <c:pt idx="106">
                  <c:v>11.688000000000001</c:v>
                </c:pt>
                <c:pt idx="107">
                  <c:v>10.988</c:v>
                </c:pt>
                <c:pt idx="108">
                  <c:v>10.651</c:v>
                </c:pt>
                <c:pt idx="109">
                  <c:v>10.326000000000001</c:v>
                </c:pt>
                <c:pt idx="110">
                  <c:v>10.182</c:v>
                </c:pt>
                <c:pt idx="111">
                  <c:v>10.167</c:v>
                </c:pt>
                <c:pt idx="112">
                  <c:v>9.875</c:v>
                </c:pt>
                <c:pt idx="113">
                  <c:v>9.6519999999999992</c:v>
                </c:pt>
                <c:pt idx="114">
                  <c:v>9.4659999999999993</c:v>
                </c:pt>
                <c:pt idx="115">
                  <c:v>9.4890000000000008</c:v>
                </c:pt>
                <c:pt idx="116">
                  <c:v>9.0839999999999996</c:v>
                </c:pt>
                <c:pt idx="117">
                  <c:v>9.0920000000000005</c:v>
                </c:pt>
                <c:pt idx="118">
                  <c:v>8.1950000000000003</c:v>
                </c:pt>
                <c:pt idx="119">
                  <c:v>7.6189999999999998</c:v>
                </c:pt>
                <c:pt idx="120">
                  <c:v>7.2409999999999997</c:v>
                </c:pt>
                <c:pt idx="121">
                  <c:v>8.5920000000000005</c:v>
                </c:pt>
                <c:pt idx="122">
                  <c:v>8.4410000000000007</c:v>
                </c:pt>
                <c:pt idx="123">
                  <c:v>7.3849999999999998</c:v>
                </c:pt>
                <c:pt idx="124">
                  <c:v>8.1340000000000003</c:v>
                </c:pt>
                <c:pt idx="125">
                  <c:v>8.6910000000000007</c:v>
                </c:pt>
                <c:pt idx="126">
                  <c:v>8.6449999999999996</c:v>
                </c:pt>
                <c:pt idx="127">
                  <c:v>8.6489999999999991</c:v>
                </c:pt>
                <c:pt idx="128">
                  <c:v>7.6310000000000002</c:v>
                </c:pt>
                <c:pt idx="129">
                  <c:v>7.4260000000000002</c:v>
                </c:pt>
                <c:pt idx="130">
                  <c:v>8.4369999999999994</c:v>
                </c:pt>
                <c:pt idx="131">
                  <c:v>7.6950000000000003</c:v>
                </c:pt>
                <c:pt idx="132">
                  <c:v>7.7030000000000003</c:v>
                </c:pt>
                <c:pt idx="133">
                  <c:v>7.6840000000000002</c:v>
                </c:pt>
                <c:pt idx="134">
                  <c:v>7.7779999999999996</c:v>
                </c:pt>
                <c:pt idx="135">
                  <c:v>8.407</c:v>
                </c:pt>
                <c:pt idx="136">
                  <c:v>8.7810000000000006</c:v>
                </c:pt>
                <c:pt idx="137">
                  <c:v>9.0609999999999999</c:v>
                </c:pt>
                <c:pt idx="138">
                  <c:v>9.3109999999999999</c:v>
                </c:pt>
                <c:pt idx="139">
                  <c:v>9.6289999999999996</c:v>
                </c:pt>
                <c:pt idx="140">
                  <c:v>8.7929999999999993</c:v>
                </c:pt>
                <c:pt idx="141">
                  <c:v>10.443</c:v>
                </c:pt>
                <c:pt idx="142">
                  <c:v>11.238</c:v>
                </c:pt>
                <c:pt idx="143">
                  <c:v>12.146000000000001</c:v>
                </c:pt>
                <c:pt idx="144">
                  <c:v>12.911</c:v>
                </c:pt>
                <c:pt idx="145">
                  <c:v>12.891999999999999</c:v>
                </c:pt>
                <c:pt idx="146">
                  <c:v>13.38</c:v>
                </c:pt>
                <c:pt idx="147">
                  <c:v>14.705</c:v>
                </c:pt>
                <c:pt idx="148">
                  <c:v>13.475</c:v>
                </c:pt>
                <c:pt idx="149">
                  <c:v>13.186999999999999</c:v>
                </c:pt>
                <c:pt idx="150">
                  <c:v>12.476000000000001</c:v>
                </c:pt>
                <c:pt idx="151">
                  <c:v>12.222</c:v>
                </c:pt>
                <c:pt idx="152">
                  <c:v>11.832000000000001</c:v>
                </c:pt>
                <c:pt idx="153">
                  <c:v>11.753</c:v>
                </c:pt>
                <c:pt idx="154">
                  <c:v>11.513999999999999</c:v>
                </c:pt>
                <c:pt idx="155">
                  <c:v>11.249000000000001</c:v>
                </c:pt>
                <c:pt idx="156">
                  <c:v>9.16</c:v>
                </c:pt>
                <c:pt idx="157">
                  <c:v>10.587</c:v>
                </c:pt>
                <c:pt idx="158">
                  <c:v>10.28</c:v>
                </c:pt>
                <c:pt idx="159">
                  <c:v>10.451000000000001</c:v>
                </c:pt>
                <c:pt idx="160">
                  <c:v>10.114000000000001</c:v>
                </c:pt>
                <c:pt idx="161">
                  <c:v>9.9209999999999994</c:v>
                </c:pt>
                <c:pt idx="162">
                  <c:v>9.7690000000000001</c:v>
                </c:pt>
                <c:pt idx="163">
                  <c:v>11.734</c:v>
                </c:pt>
                <c:pt idx="164">
                  <c:v>9.9510000000000005</c:v>
                </c:pt>
                <c:pt idx="165">
                  <c:v>10.057</c:v>
                </c:pt>
                <c:pt idx="166">
                  <c:v>10.173999999999999</c:v>
                </c:pt>
                <c:pt idx="167">
                  <c:v>10.151999999999999</c:v>
                </c:pt>
                <c:pt idx="168">
                  <c:v>10.154999999999999</c:v>
                </c:pt>
                <c:pt idx="169">
                  <c:v>9.9770000000000003</c:v>
                </c:pt>
                <c:pt idx="170">
                  <c:v>10.428000000000001</c:v>
                </c:pt>
                <c:pt idx="171">
                  <c:v>10.401</c:v>
                </c:pt>
                <c:pt idx="172">
                  <c:v>10.071999999999999</c:v>
                </c:pt>
                <c:pt idx="173">
                  <c:v>9.9890000000000008</c:v>
                </c:pt>
                <c:pt idx="174">
                  <c:v>10.295</c:v>
                </c:pt>
                <c:pt idx="175">
                  <c:v>10.371</c:v>
                </c:pt>
                <c:pt idx="176">
                  <c:v>10.632</c:v>
                </c:pt>
                <c:pt idx="177">
                  <c:v>10.504</c:v>
                </c:pt>
                <c:pt idx="178">
                  <c:v>10.654999999999999</c:v>
                </c:pt>
                <c:pt idx="179">
                  <c:v>11.079000000000001</c:v>
                </c:pt>
                <c:pt idx="180">
                  <c:v>11.260999999999999</c:v>
                </c:pt>
                <c:pt idx="181">
                  <c:v>11.302</c:v>
                </c:pt>
                <c:pt idx="182">
                  <c:v>11.522</c:v>
                </c:pt>
                <c:pt idx="183">
                  <c:v>11.522</c:v>
                </c:pt>
                <c:pt idx="184">
                  <c:v>12.494999999999999</c:v>
                </c:pt>
                <c:pt idx="185">
                  <c:v>13.081</c:v>
                </c:pt>
                <c:pt idx="186">
                  <c:v>13.27</c:v>
                </c:pt>
                <c:pt idx="187">
                  <c:v>13.797000000000001</c:v>
                </c:pt>
                <c:pt idx="188">
                  <c:v>14.255000000000001</c:v>
                </c:pt>
                <c:pt idx="189">
                  <c:v>14.467000000000001</c:v>
                </c:pt>
                <c:pt idx="190">
                  <c:v>14.97</c:v>
                </c:pt>
                <c:pt idx="191">
                  <c:v>12.09</c:v>
                </c:pt>
                <c:pt idx="192">
                  <c:v>16.363</c:v>
                </c:pt>
                <c:pt idx="193">
                  <c:v>16.545000000000002</c:v>
                </c:pt>
                <c:pt idx="194">
                  <c:v>16.771999999999998</c:v>
                </c:pt>
                <c:pt idx="195">
                  <c:v>17.04</c:v>
                </c:pt>
                <c:pt idx="196">
                  <c:v>17.585000000000001</c:v>
                </c:pt>
                <c:pt idx="197">
                  <c:v>18.032</c:v>
                </c:pt>
                <c:pt idx="198">
                  <c:v>22.210999999999999</c:v>
                </c:pt>
                <c:pt idx="199">
                  <c:v>19.134</c:v>
                </c:pt>
                <c:pt idx="200">
                  <c:v>20.64</c:v>
                </c:pt>
                <c:pt idx="201">
                  <c:v>22.495000000000001</c:v>
                </c:pt>
                <c:pt idx="202">
                  <c:v>23.789000000000001</c:v>
                </c:pt>
                <c:pt idx="203">
                  <c:v>25.106000000000002</c:v>
                </c:pt>
                <c:pt idx="204">
                  <c:v>26.457999999999998</c:v>
                </c:pt>
                <c:pt idx="205">
                  <c:v>28.029</c:v>
                </c:pt>
                <c:pt idx="206">
                  <c:v>29.751000000000001</c:v>
                </c:pt>
                <c:pt idx="207">
                  <c:v>30.303000000000001</c:v>
                </c:pt>
                <c:pt idx="208">
                  <c:v>31.14</c:v>
                </c:pt>
                <c:pt idx="209">
                  <c:v>32.344000000000001</c:v>
                </c:pt>
                <c:pt idx="210">
                  <c:v>33.676000000000002</c:v>
                </c:pt>
                <c:pt idx="211">
                  <c:v>35.866999999999997</c:v>
                </c:pt>
                <c:pt idx="212">
                  <c:v>37.418999999999997</c:v>
                </c:pt>
                <c:pt idx="213">
                  <c:v>38.978999999999999</c:v>
                </c:pt>
                <c:pt idx="214">
                  <c:v>41.655000000000001</c:v>
                </c:pt>
                <c:pt idx="215">
                  <c:v>43.305</c:v>
                </c:pt>
                <c:pt idx="216">
                  <c:v>46.189</c:v>
                </c:pt>
                <c:pt idx="217">
                  <c:v>48.448999999999998</c:v>
                </c:pt>
                <c:pt idx="218">
                  <c:v>49.323</c:v>
                </c:pt>
                <c:pt idx="219">
                  <c:v>51.7</c:v>
                </c:pt>
                <c:pt idx="220">
                  <c:v>54.360999999999997</c:v>
                </c:pt>
                <c:pt idx="221">
                  <c:v>54.372999999999998</c:v>
                </c:pt>
                <c:pt idx="222">
                  <c:v>56.866999999999997</c:v>
                </c:pt>
                <c:pt idx="223">
                  <c:v>58.51</c:v>
                </c:pt>
                <c:pt idx="224">
                  <c:v>51.651000000000003</c:v>
                </c:pt>
                <c:pt idx="225">
                  <c:v>45.273000000000003</c:v>
                </c:pt>
                <c:pt idx="226">
                  <c:v>52.533000000000001</c:v>
                </c:pt>
                <c:pt idx="227">
                  <c:v>58.887999999999998</c:v>
                </c:pt>
                <c:pt idx="228">
                  <c:v>61.561</c:v>
                </c:pt>
                <c:pt idx="229">
                  <c:v>61.216000000000001</c:v>
                </c:pt>
                <c:pt idx="230">
                  <c:v>60.52</c:v>
                </c:pt>
                <c:pt idx="231">
                  <c:v>68.903999999999996</c:v>
                </c:pt>
                <c:pt idx="232">
                  <c:v>75.819000000000003</c:v>
                </c:pt>
                <c:pt idx="233">
                  <c:v>70.394999999999996</c:v>
                </c:pt>
                <c:pt idx="234">
                  <c:v>63.616</c:v>
                </c:pt>
                <c:pt idx="235">
                  <c:v>64.244</c:v>
                </c:pt>
                <c:pt idx="236">
                  <c:v>65.921000000000006</c:v>
                </c:pt>
                <c:pt idx="237">
                  <c:v>66.715999999999994</c:v>
                </c:pt>
                <c:pt idx="238">
                  <c:v>66.760999999999996</c:v>
                </c:pt>
                <c:pt idx="239">
                  <c:v>67.965000000000003</c:v>
                </c:pt>
                <c:pt idx="240">
                  <c:v>71.069000000000003</c:v>
                </c:pt>
                <c:pt idx="241">
                  <c:v>72.67</c:v>
                </c:pt>
                <c:pt idx="242">
                  <c:v>72.772000000000006</c:v>
                </c:pt>
                <c:pt idx="243">
                  <c:v>73.408000000000001</c:v>
                </c:pt>
                <c:pt idx="244">
                  <c:v>76.712000000000003</c:v>
                </c:pt>
                <c:pt idx="245">
                  <c:v>77.790999999999997</c:v>
                </c:pt>
                <c:pt idx="246">
                  <c:v>78.491</c:v>
                </c:pt>
                <c:pt idx="247">
                  <c:v>75.891000000000005</c:v>
                </c:pt>
                <c:pt idx="248">
                  <c:v>83.453000000000003</c:v>
                </c:pt>
                <c:pt idx="249">
                  <c:v>83.715000000000003</c:v>
                </c:pt>
                <c:pt idx="250">
                  <c:v>86.284999999999997</c:v>
                </c:pt>
              </c:numCache>
            </c:numRef>
          </c:val>
          <c:smooth val="1"/>
          <c:extLst>
            <c:ext xmlns:c16="http://schemas.microsoft.com/office/drawing/2014/chart" uri="{C3380CC4-5D6E-409C-BE32-E72D297353CC}">
              <c16:uniqueId val="{00000001-5068-4343-B897-C80250724CB3}"/>
            </c:ext>
          </c:extLst>
        </c:ser>
        <c:ser>
          <c:idx val="2"/>
          <c:order val="2"/>
          <c:tx>
            <c:strRef>
              <c:f>Feuil1!$D$1</c:f>
              <c:strCache>
                <c:ptCount val="1"/>
                <c:pt idx="0">
                  <c:v>World</c:v>
                </c:pt>
              </c:strCache>
            </c:strRef>
          </c:tx>
          <c:spPr>
            <a:ln w="28575" cap="rnd">
              <a:solidFill>
                <a:schemeClr val="accent6"/>
              </a:solidFill>
              <a:round/>
            </a:ln>
            <a:effectLst/>
          </c:spPr>
          <c:marker>
            <c:symbol val="none"/>
          </c:marker>
          <c:cat>
            <c:numRef>
              <c:f>Feuil1!$A$2:$A$252</c:f>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f>Feuil1!$D$2:$D$252</c:f>
              <c:numCache>
                <c:formatCode>General</c:formatCode>
                <c:ptCount val="251"/>
                <c:pt idx="0">
                  <c:v>0.151</c:v>
                </c:pt>
                <c:pt idx="1">
                  <c:v>0.18</c:v>
                </c:pt>
                <c:pt idx="2">
                  <c:v>0.19900000000000001</c:v>
                </c:pt>
                <c:pt idx="3">
                  <c:v>0.22600000000000001</c:v>
                </c:pt>
                <c:pt idx="4">
                  <c:v>0.248</c:v>
                </c:pt>
                <c:pt idx="5">
                  <c:v>0.28100000000000003</c:v>
                </c:pt>
                <c:pt idx="6">
                  <c:v>0.32300000000000001</c:v>
                </c:pt>
                <c:pt idx="7">
                  <c:v>0.36199999999999999</c:v>
                </c:pt>
                <c:pt idx="8">
                  <c:v>0.4</c:v>
                </c:pt>
                <c:pt idx="9">
                  <c:v>0.45300000000000001</c:v>
                </c:pt>
                <c:pt idx="10">
                  <c:v>0.504</c:v>
                </c:pt>
                <c:pt idx="11">
                  <c:v>0.60499999999999998</c:v>
                </c:pt>
                <c:pt idx="12">
                  <c:v>0.72299999999999998</c:v>
                </c:pt>
                <c:pt idx="13">
                  <c:v>0.83799999999999997</c:v>
                </c:pt>
                <c:pt idx="14">
                  <c:v>0.98899999999999999</c:v>
                </c:pt>
                <c:pt idx="15">
                  <c:v>1.1419999999999999</c:v>
                </c:pt>
                <c:pt idx="16">
                  <c:v>1.3149999999999999</c:v>
                </c:pt>
                <c:pt idx="17">
                  <c:v>1.532</c:v>
                </c:pt>
                <c:pt idx="18">
                  <c:v>1.7589999999999999</c:v>
                </c:pt>
                <c:pt idx="19">
                  <c:v>2.1549999999999998</c:v>
                </c:pt>
                <c:pt idx="20">
                  <c:v>2.5489999999999999</c:v>
                </c:pt>
                <c:pt idx="21">
                  <c:v>2.952</c:v>
                </c:pt>
                <c:pt idx="22">
                  <c:v>3.3530000000000002</c:v>
                </c:pt>
                <c:pt idx="23">
                  <c:v>3.9049999999999998</c:v>
                </c:pt>
                <c:pt idx="24">
                  <c:v>4.3719999999999999</c:v>
                </c:pt>
                <c:pt idx="25">
                  <c:v>4.9859999999999998</c:v>
                </c:pt>
                <c:pt idx="26">
                  <c:v>5.5339999999999998</c:v>
                </c:pt>
                <c:pt idx="27">
                  <c:v>6.14</c:v>
                </c:pt>
                <c:pt idx="28">
                  <c:v>6.6660000000000004</c:v>
                </c:pt>
                <c:pt idx="29">
                  <c:v>7.0869999999999997</c:v>
                </c:pt>
                <c:pt idx="30">
                  <c:v>7.4550000000000001</c:v>
                </c:pt>
                <c:pt idx="31">
                  <c:v>8.0449999999999999</c:v>
                </c:pt>
                <c:pt idx="32">
                  <c:v>8.4809999999999999</c:v>
                </c:pt>
                <c:pt idx="33">
                  <c:v>8.782</c:v>
                </c:pt>
                <c:pt idx="34">
                  <c:v>9.0909999999999993</c:v>
                </c:pt>
                <c:pt idx="35">
                  <c:v>9.5009999999999994</c:v>
                </c:pt>
                <c:pt idx="36">
                  <c:v>9.6660000000000004</c:v>
                </c:pt>
                <c:pt idx="37">
                  <c:v>9.8230000000000004</c:v>
                </c:pt>
                <c:pt idx="38">
                  <c:v>9.8670000000000009</c:v>
                </c:pt>
                <c:pt idx="39">
                  <c:v>10.004</c:v>
                </c:pt>
                <c:pt idx="40">
                  <c:v>10.186</c:v>
                </c:pt>
                <c:pt idx="41">
                  <c:v>10.327999999999999</c:v>
                </c:pt>
                <c:pt idx="42">
                  <c:v>10.147</c:v>
                </c:pt>
                <c:pt idx="43">
                  <c:v>10.183999999999999</c:v>
                </c:pt>
                <c:pt idx="44">
                  <c:v>10.032999999999999</c:v>
                </c:pt>
                <c:pt idx="45">
                  <c:v>10.023999999999999</c:v>
                </c:pt>
                <c:pt idx="46">
                  <c:v>9.9</c:v>
                </c:pt>
                <c:pt idx="47">
                  <c:v>9.8379999999999992</c:v>
                </c:pt>
                <c:pt idx="48">
                  <c:v>9.6940000000000008</c:v>
                </c:pt>
                <c:pt idx="49">
                  <c:v>9.7720000000000002</c:v>
                </c:pt>
                <c:pt idx="50">
                  <c:v>9.8149999999999995</c:v>
                </c:pt>
                <c:pt idx="51">
                  <c:v>9.9789999999999992</c:v>
                </c:pt>
                <c:pt idx="52">
                  <c:v>10.162000000000001</c:v>
                </c:pt>
                <c:pt idx="53">
                  <c:v>9.9429999999999996</c:v>
                </c:pt>
                <c:pt idx="54">
                  <c:v>9.843</c:v>
                </c:pt>
                <c:pt idx="55">
                  <c:v>9.6790000000000003</c:v>
                </c:pt>
                <c:pt idx="56">
                  <c:v>10.051</c:v>
                </c:pt>
                <c:pt idx="57">
                  <c:v>10.255000000000001</c:v>
                </c:pt>
                <c:pt idx="58">
                  <c:v>10.106</c:v>
                </c:pt>
                <c:pt idx="59">
                  <c:v>9.8439999999999994</c:v>
                </c:pt>
                <c:pt idx="60">
                  <c:v>10.071</c:v>
                </c:pt>
                <c:pt idx="61">
                  <c:v>10.199</c:v>
                </c:pt>
                <c:pt idx="62">
                  <c:v>10.488</c:v>
                </c:pt>
                <c:pt idx="63">
                  <c:v>10.138999999999999</c:v>
                </c:pt>
                <c:pt idx="64">
                  <c:v>10.053000000000001</c:v>
                </c:pt>
                <c:pt idx="65">
                  <c:v>10.253</c:v>
                </c:pt>
                <c:pt idx="66">
                  <c:v>10.369</c:v>
                </c:pt>
                <c:pt idx="67">
                  <c:v>10.53</c:v>
                </c:pt>
                <c:pt idx="68">
                  <c:v>10.656000000000001</c:v>
                </c:pt>
                <c:pt idx="69">
                  <c:v>10.667</c:v>
                </c:pt>
                <c:pt idx="70">
                  <c:v>10.815</c:v>
                </c:pt>
                <c:pt idx="71">
                  <c:v>10.773</c:v>
                </c:pt>
                <c:pt idx="72">
                  <c:v>10.648</c:v>
                </c:pt>
                <c:pt idx="73">
                  <c:v>10.786</c:v>
                </c:pt>
                <c:pt idx="74">
                  <c:v>10.762</c:v>
                </c:pt>
                <c:pt idx="75">
                  <c:v>10.839</c:v>
                </c:pt>
                <c:pt idx="76">
                  <c:v>10.986000000000001</c:v>
                </c:pt>
                <c:pt idx="77">
                  <c:v>11.06</c:v>
                </c:pt>
                <c:pt idx="78">
                  <c:v>11.15</c:v>
                </c:pt>
                <c:pt idx="79">
                  <c:v>11.452999999999999</c:v>
                </c:pt>
                <c:pt idx="80">
                  <c:v>11.622</c:v>
                </c:pt>
                <c:pt idx="81">
                  <c:v>11.933999999999999</c:v>
                </c:pt>
                <c:pt idx="82">
                  <c:v>12.141</c:v>
                </c:pt>
                <c:pt idx="83">
                  <c:v>12.301</c:v>
                </c:pt>
                <c:pt idx="84">
                  <c:v>12.428000000000001</c:v>
                </c:pt>
                <c:pt idx="85">
                  <c:v>12.676</c:v>
                </c:pt>
                <c:pt idx="86">
                  <c:v>12.723000000000001</c:v>
                </c:pt>
                <c:pt idx="87">
                  <c:v>12.692</c:v>
                </c:pt>
                <c:pt idx="88">
                  <c:v>12.682</c:v>
                </c:pt>
                <c:pt idx="89">
                  <c:v>12.875</c:v>
                </c:pt>
                <c:pt idx="90">
                  <c:v>13.170999999999999</c:v>
                </c:pt>
                <c:pt idx="91">
                  <c:v>13.686999999999999</c:v>
                </c:pt>
                <c:pt idx="92">
                  <c:v>13.936999999999999</c:v>
                </c:pt>
                <c:pt idx="93">
                  <c:v>14.141999999999999</c:v>
                </c:pt>
                <c:pt idx="94">
                  <c:v>14.484</c:v>
                </c:pt>
                <c:pt idx="95">
                  <c:v>14.923999999999999</c:v>
                </c:pt>
                <c:pt idx="96">
                  <c:v>15.081</c:v>
                </c:pt>
                <c:pt idx="97">
                  <c:v>15.284000000000001</c:v>
                </c:pt>
                <c:pt idx="98">
                  <c:v>15.247999999999999</c:v>
                </c:pt>
                <c:pt idx="99">
                  <c:v>15.4</c:v>
                </c:pt>
                <c:pt idx="100">
                  <c:v>15.5</c:v>
                </c:pt>
                <c:pt idx="101">
                  <c:v>15.734999999999999</c:v>
                </c:pt>
                <c:pt idx="102">
                  <c:v>15.875</c:v>
                </c:pt>
                <c:pt idx="103">
                  <c:v>16.047000000000001</c:v>
                </c:pt>
                <c:pt idx="104">
                  <c:v>16.259</c:v>
                </c:pt>
                <c:pt idx="105">
                  <c:v>16.396000000000001</c:v>
                </c:pt>
                <c:pt idx="106">
                  <c:v>16.510000000000002</c:v>
                </c:pt>
                <c:pt idx="107">
                  <c:v>16.753</c:v>
                </c:pt>
                <c:pt idx="108">
                  <c:v>17.047999999999998</c:v>
                </c:pt>
                <c:pt idx="109">
                  <c:v>17.824000000000002</c:v>
                </c:pt>
                <c:pt idx="110">
                  <c:v>17.863</c:v>
                </c:pt>
                <c:pt idx="111">
                  <c:v>18.492999999999999</c:v>
                </c:pt>
                <c:pt idx="112">
                  <c:v>18.97</c:v>
                </c:pt>
                <c:pt idx="113">
                  <c:v>19.105</c:v>
                </c:pt>
                <c:pt idx="114">
                  <c:v>19.431000000000001</c:v>
                </c:pt>
                <c:pt idx="115">
                  <c:v>19.856999999999999</c:v>
                </c:pt>
                <c:pt idx="116">
                  <c:v>19.823</c:v>
                </c:pt>
                <c:pt idx="117">
                  <c:v>20.567</c:v>
                </c:pt>
                <c:pt idx="118">
                  <c:v>20.742999999999999</c:v>
                </c:pt>
                <c:pt idx="119">
                  <c:v>21.14</c:v>
                </c:pt>
                <c:pt idx="120">
                  <c:v>21.707000000000001</c:v>
                </c:pt>
                <c:pt idx="121">
                  <c:v>22.14</c:v>
                </c:pt>
                <c:pt idx="122">
                  <c:v>22.645</c:v>
                </c:pt>
                <c:pt idx="123">
                  <c:v>23.125</c:v>
                </c:pt>
                <c:pt idx="124">
                  <c:v>23.672000000000001</c:v>
                </c:pt>
                <c:pt idx="125">
                  <c:v>23.981000000000002</c:v>
                </c:pt>
                <c:pt idx="126">
                  <c:v>24.154</c:v>
                </c:pt>
                <c:pt idx="127">
                  <c:v>24.486999999999998</c:v>
                </c:pt>
                <c:pt idx="128">
                  <c:v>24.774999999999999</c:v>
                </c:pt>
                <c:pt idx="129">
                  <c:v>25.047999999999998</c:v>
                </c:pt>
                <c:pt idx="130">
                  <c:v>25.315000000000001</c:v>
                </c:pt>
                <c:pt idx="131">
                  <c:v>25.614999999999998</c:v>
                </c:pt>
                <c:pt idx="132">
                  <c:v>26.093</c:v>
                </c:pt>
                <c:pt idx="133">
                  <c:v>26.587</c:v>
                </c:pt>
                <c:pt idx="134">
                  <c:v>26.907</c:v>
                </c:pt>
                <c:pt idx="135">
                  <c:v>27.155000000000001</c:v>
                </c:pt>
                <c:pt idx="136">
                  <c:v>27.459</c:v>
                </c:pt>
                <c:pt idx="137">
                  <c:v>27.76</c:v>
                </c:pt>
                <c:pt idx="138">
                  <c:v>28.295000000000002</c:v>
                </c:pt>
                <c:pt idx="139">
                  <c:v>28.715</c:v>
                </c:pt>
                <c:pt idx="140">
                  <c:v>28.94</c:v>
                </c:pt>
                <c:pt idx="141">
                  <c:v>29.196000000000002</c:v>
                </c:pt>
                <c:pt idx="142">
                  <c:v>29.419</c:v>
                </c:pt>
                <c:pt idx="143">
                  <c:v>29.715</c:v>
                </c:pt>
                <c:pt idx="144">
                  <c:v>30.626999999999999</c:v>
                </c:pt>
                <c:pt idx="145">
                  <c:v>31.027000000000001</c:v>
                </c:pt>
                <c:pt idx="146">
                  <c:v>31.565000000000001</c:v>
                </c:pt>
                <c:pt idx="147">
                  <c:v>32.106000000000002</c:v>
                </c:pt>
                <c:pt idx="148">
                  <c:v>32.518000000000001</c:v>
                </c:pt>
                <c:pt idx="149">
                  <c:v>32.716000000000001</c:v>
                </c:pt>
                <c:pt idx="150">
                  <c:v>32.789000000000001</c:v>
                </c:pt>
                <c:pt idx="151">
                  <c:v>33.090000000000003</c:v>
                </c:pt>
                <c:pt idx="152">
                  <c:v>33.347999999999999</c:v>
                </c:pt>
                <c:pt idx="153">
                  <c:v>33.256</c:v>
                </c:pt>
                <c:pt idx="154">
                  <c:v>33.4</c:v>
                </c:pt>
                <c:pt idx="155">
                  <c:v>33.252000000000002</c:v>
                </c:pt>
                <c:pt idx="156">
                  <c:v>33.119999999999997</c:v>
                </c:pt>
                <c:pt idx="157">
                  <c:v>33.338000000000001</c:v>
                </c:pt>
                <c:pt idx="158">
                  <c:v>32.957999999999998</c:v>
                </c:pt>
                <c:pt idx="159">
                  <c:v>32.881</c:v>
                </c:pt>
                <c:pt idx="160">
                  <c:v>32.826000000000001</c:v>
                </c:pt>
                <c:pt idx="161">
                  <c:v>32.843000000000004</c:v>
                </c:pt>
                <c:pt idx="162">
                  <c:v>32.945</c:v>
                </c:pt>
                <c:pt idx="163">
                  <c:v>33.226999999999997</c:v>
                </c:pt>
                <c:pt idx="164">
                  <c:v>33.328000000000003</c:v>
                </c:pt>
                <c:pt idx="165">
                  <c:v>33.542000000000002</c:v>
                </c:pt>
                <c:pt idx="166">
                  <c:v>33.555</c:v>
                </c:pt>
                <c:pt idx="167">
                  <c:v>33.799999999999997</c:v>
                </c:pt>
                <c:pt idx="168">
                  <c:v>33.637</c:v>
                </c:pt>
                <c:pt idx="169">
                  <c:v>33.69</c:v>
                </c:pt>
                <c:pt idx="170">
                  <c:v>33.261000000000003</c:v>
                </c:pt>
                <c:pt idx="171">
                  <c:v>33.148000000000003</c:v>
                </c:pt>
                <c:pt idx="172">
                  <c:v>33.000999999999998</c:v>
                </c:pt>
                <c:pt idx="173">
                  <c:v>32.805</c:v>
                </c:pt>
                <c:pt idx="174">
                  <c:v>32.15</c:v>
                </c:pt>
                <c:pt idx="175">
                  <c:v>32.279000000000003</c:v>
                </c:pt>
                <c:pt idx="176">
                  <c:v>32.137</c:v>
                </c:pt>
                <c:pt idx="177">
                  <c:v>32.424999999999997</c:v>
                </c:pt>
                <c:pt idx="178">
                  <c:v>32.414999999999999</c:v>
                </c:pt>
                <c:pt idx="179">
                  <c:v>32.326000000000001</c:v>
                </c:pt>
                <c:pt idx="180">
                  <c:v>32.456000000000003</c:v>
                </c:pt>
                <c:pt idx="181">
                  <c:v>32.884</c:v>
                </c:pt>
                <c:pt idx="182">
                  <c:v>32.926000000000002</c:v>
                </c:pt>
                <c:pt idx="183">
                  <c:v>33.308</c:v>
                </c:pt>
                <c:pt idx="184">
                  <c:v>33.878</c:v>
                </c:pt>
                <c:pt idx="185">
                  <c:v>34.124000000000002</c:v>
                </c:pt>
                <c:pt idx="186">
                  <c:v>34.243000000000002</c:v>
                </c:pt>
                <c:pt idx="187">
                  <c:v>34.158000000000001</c:v>
                </c:pt>
                <c:pt idx="188">
                  <c:v>34.462000000000003</c:v>
                </c:pt>
                <c:pt idx="189">
                  <c:v>34.655000000000001</c:v>
                </c:pt>
                <c:pt idx="190">
                  <c:v>34.716999999999999</c:v>
                </c:pt>
                <c:pt idx="191">
                  <c:v>34.061</c:v>
                </c:pt>
                <c:pt idx="192">
                  <c:v>33.622</c:v>
                </c:pt>
                <c:pt idx="193">
                  <c:v>33.607999999999997</c:v>
                </c:pt>
                <c:pt idx="194">
                  <c:v>34.183</c:v>
                </c:pt>
                <c:pt idx="195">
                  <c:v>34.393999999999998</c:v>
                </c:pt>
                <c:pt idx="196">
                  <c:v>34.518999999999998</c:v>
                </c:pt>
                <c:pt idx="197">
                  <c:v>34.438000000000002</c:v>
                </c:pt>
                <c:pt idx="198">
                  <c:v>35.655999999999999</c:v>
                </c:pt>
                <c:pt idx="199">
                  <c:v>36.747</c:v>
                </c:pt>
                <c:pt idx="200">
                  <c:v>36.912999999999997</c:v>
                </c:pt>
                <c:pt idx="201">
                  <c:v>36.993000000000002</c:v>
                </c:pt>
                <c:pt idx="202">
                  <c:v>37.076000000000001</c:v>
                </c:pt>
                <c:pt idx="203">
                  <c:v>37.219000000000001</c:v>
                </c:pt>
                <c:pt idx="204">
                  <c:v>36.869999999999997</c:v>
                </c:pt>
                <c:pt idx="205">
                  <c:v>37.948999999999998</c:v>
                </c:pt>
                <c:pt idx="206">
                  <c:v>37.511000000000003</c:v>
                </c:pt>
                <c:pt idx="207">
                  <c:v>37.820999999999998</c:v>
                </c:pt>
                <c:pt idx="208">
                  <c:v>37.665999999999997</c:v>
                </c:pt>
                <c:pt idx="209">
                  <c:v>37.963000000000001</c:v>
                </c:pt>
                <c:pt idx="210">
                  <c:v>38.058</c:v>
                </c:pt>
                <c:pt idx="211">
                  <c:v>37.576999999999998</c:v>
                </c:pt>
                <c:pt idx="212">
                  <c:v>37.445</c:v>
                </c:pt>
                <c:pt idx="213">
                  <c:v>37.383000000000003</c:v>
                </c:pt>
                <c:pt idx="214">
                  <c:v>37.781999999999996</c:v>
                </c:pt>
                <c:pt idx="215">
                  <c:v>37.81</c:v>
                </c:pt>
                <c:pt idx="216">
                  <c:v>37.890999999999998</c:v>
                </c:pt>
                <c:pt idx="217">
                  <c:v>37.895000000000003</c:v>
                </c:pt>
                <c:pt idx="218">
                  <c:v>37.463999999999999</c:v>
                </c:pt>
                <c:pt idx="219">
                  <c:v>38.606999999999999</c:v>
                </c:pt>
                <c:pt idx="220">
                  <c:v>39.210999999999999</c:v>
                </c:pt>
                <c:pt idx="221">
                  <c:v>39.887</c:v>
                </c:pt>
                <c:pt idx="222">
                  <c:v>41.073999999999998</c:v>
                </c:pt>
                <c:pt idx="223">
                  <c:v>41.545999999999999</c:v>
                </c:pt>
                <c:pt idx="224">
                  <c:v>42.195999999999998</c:v>
                </c:pt>
                <c:pt idx="225">
                  <c:v>42.622</c:v>
                </c:pt>
                <c:pt idx="226">
                  <c:v>42.698999999999998</c:v>
                </c:pt>
                <c:pt idx="227">
                  <c:v>42.795999999999999</c:v>
                </c:pt>
                <c:pt idx="228">
                  <c:v>43.433</c:v>
                </c:pt>
                <c:pt idx="229">
                  <c:v>44.155000000000001</c:v>
                </c:pt>
                <c:pt idx="230">
                  <c:v>45.03</c:v>
                </c:pt>
                <c:pt idx="231">
                  <c:v>45.468000000000004</c:v>
                </c:pt>
                <c:pt idx="232">
                  <c:v>46.524999999999999</c:v>
                </c:pt>
                <c:pt idx="233">
                  <c:v>47.631</c:v>
                </c:pt>
                <c:pt idx="234">
                  <c:v>48.79</c:v>
                </c:pt>
                <c:pt idx="235">
                  <c:v>49.921999999999997</c:v>
                </c:pt>
                <c:pt idx="236">
                  <c:v>51.127000000000002</c:v>
                </c:pt>
                <c:pt idx="237">
                  <c:v>52.631</c:v>
                </c:pt>
                <c:pt idx="238">
                  <c:v>54.048999999999999</c:v>
                </c:pt>
                <c:pt idx="239">
                  <c:v>54.435000000000002</c:v>
                </c:pt>
                <c:pt idx="240">
                  <c:v>57.234999999999999</c:v>
                </c:pt>
                <c:pt idx="241">
                  <c:v>58.781999999999996</c:v>
                </c:pt>
                <c:pt idx="242">
                  <c:v>59.902000000000001</c:v>
                </c:pt>
                <c:pt idx="243">
                  <c:v>61.284999999999997</c:v>
                </c:pt>
                <c:pt idx="244">
                  <c:v>62.259</c:v>
                </c:pt>
                <c:pt idx="245">
                  <c:v>62.228000000000002</c:v>
                </c:pt>
                <c:pt idx="246">
                  <c:v>63.110999999999997</c:v>
                </c:pt>
                <c:pt idx="247">
                  <c:v>64.105000000000004</c:v>
                </c:pt>
                <c:pt idx="248">
                  <c:v>64.558999999999997</c:v>
                </c:pt>
                <c:pt idx="249">
                  <c:v>65.474000000000004</c:v>
                </c:pt>
                <c:pt idx="250">
                  <c:v>65.594999999999999</c:v>
                </c:pt>
              </c:numCache>
            </c:numRef>
          </c:val>
          <c:smooth val="0"/>
          <c:extLst>
            <c:ext xmlns:c16="http://schemas.microsoft.com/office/drawing/2014/chart" uri="{C3380CC4-5D6E-409C-BE32-E72D297353CC}">
              <c16:uniqueId val="{00000003-5068-4343-B897-C80250724CB3}"/>
            </c:ext>
          </c:extLst>
        </c:ser>
        <c:ser>
          <c:idx val="4"/>
          <c:order val="4"/>
          <c:tx>
            <c:strRef>
              <c:f>Feuil1!$F$1</c:f>
              <c:strCache>
                <c:ptCount val="1"/>
                <c:pt idx="0">
                  <c:v>UK</c:v>
                </c:pt>
              </c:strCache>
            </c:strRef>
          </c:tx>
          <c:spPr>
            <a:ln w="28575" cap="rnd">
              <a:solidFill>
                <a:schemeClr val="accent3"/>
              </a:solidFill>
              <a:round/>
            </a:ln>
            <a:effectLst/>
          </c:spPr>
          <c:marker>
            <c:symbol val="none"/>
          </c:marker>
          <c:cat>
            <c:numRef>
              <c:f>Feuil1!$A$2:$A$252</c:f>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f>Feuil1!$F$2:$F$252</c:f>
              <c:numCache>
                <c:formatCode>General</c:formatCode>
                <c:ptCount val="251"/>
                <c:pt idx="0">
                  <c:v>6.5000000000000002E-2</c:v>
                </c:pt>
                <c:pt idx="1">
                  <c:v>7.5999999999999998E-2</c:v>
                </c:pt>
                <c:pt idx="2">
                  <c:v>0.122</c:v>
                </c:pt>
                <c:pt idx="3">
                  <c:v>0.20200000000000001</c:v>
                </c:pt>
                <c:pt idx="4">
                  <c:v>0.307</c:v>
                </c:pt>
                <c:pt idx="5">
                  <c:v>0.41699999999999998</c:v>
                </c:pt>
                <c:pt idx="6">
                  <c:v>0.50700000000000001</c:v>
                </c:pt>
                <c:pt idx="7">
                  <c:v>0.65200000000000002</c:v>
                </c:pt>
                <c:pt idx="8">
                  <c:v>0.76800000000000002</c:v>
                </c:pt>
                <c:pt idx="9">
                  <c:v>0.84199999999999997</c:v>
                </c:pt>
                <c:pt idx="10">
                  <c:v>1.069</c:v>
                </c:pt>
                <c:pt idx="11">
                  <c:v>1.498</c:v>
                </c:pt>
                <c:pt idx="12">
                  <c:v>2.2349999999999999</c:v>
                </c:pt>
                <c:pt idx="13">
                  <c:v>3.1459999999999999</c:v>
                </c:pt>
                <c:pt idx="14">
                  <c:v>3.9809999999999999</c:v>
                </c:pt>
                <c:pt idx="15">
                  <c:v>4.6150000000000002</c:v>
                </c:pt>
                <c:pt idx="16">
                  <c:v>5.4249999999999998</c:v>
                </c:pt>
                <c:pt idx="17">
                  <c:v>6.399</c:v>
                </c:pt>
                <c:pt idx="18">
                  <c:v>7.4729999999999999</c:v>
                </c:pt>
                <c:pt idx="19">
                  <c:v>8.7210000000000001</c:v>
                </c:pt>
                <c:pt idx="20">
                  <c:v>9.9220000000000006</c:v>
                </c:pt>
                <c:pt idx="21">
                  <c:v>11.557</c:v>
                </c:pt>
                <c:pt idx="22">
                  <c:v>13.319000000000001</c:v>
                </c:pt>
                <c:pt idx="23">
                  <c:v>15.288</c:v>
                </c:pt>
                <c:pt idx="24">
                  <c:v>18.922000000000001</c:v>
                </c:pt>
                <c:pt idx="25">
                  <c:v>22.302</c:v>
                </c:pt>
                <c:pt idx="26">
                  <c:v>25.864999999999998</c:v>
                </c:pt>
                <c:pt idx="27">
                  <c:v>30.140999999999998</c:v>
                </c:pt>
                <c:pt idx="28">
                  <c:v>34.228000000000002</c:v>
                </c:pt>
                <c:pt idx="29">
                  <c:v>37.645000000000003</c:v>
                </c:pt>
                <c:pt idx="30">
                  <c:v>40.76</c:v>
                </c:pt>
                <c:pt idx="31">
                  <c:v>44.831000000000003</c:v>
                </c:pt>
                <c:pt idx="32">
                  <c:v>49.332999999999998</c:v>
                </c:pt>
                <c:pt idx="33">
                  <c:v>54.006999999999998</c:v>
                </c:pt>
                <c:pt idx="34">
                  <c:v>57.753999999999998</c:v>
                </c:pt>
                <c:pt idx="35">
                  <c:v>61.360999999999997</c:v>
                </c:pt>
                <c:pt idx="36">
                  <c:v>63.881999999999998</c:v>
                </c:pt>
                <c:pt idx="37">
                  <c:v>65.427000000000007</c:v>
                </c:pt>
                <c:pt idx="38">
                  <c:v>67.55</c:v>
                </c:pt>
                <c:pt idx="39">
                  <c:v>69.52</c:v>
                </c:pt>
                <c:pt idx="40">
                  <c:v>69.978999999999999</c:v>
                </c:pt>
                <c:pt idx="41">
                  <c:v>69.957999999999998</c:v>
                </c:pt>
                <c:pt idx="42">
                  <c:v>68.698999999999998</c:v>
                </c:pt>
                <c:pt idx="43">
                  <c:v>67.771000000000001</c:v>
                </c:pt>
                <c:pt idx="44">
                  <c:v>67.554000000000002</c:v>
                </c:pt>
                <c:pt idx="45">
                  <c:v>65.230999999999995</c:v>
                </c:pt>
                <c:pt idx="46">
                  <c:v>62.866</c:v>
                </c:pt>
                <c:pt idx="47">
                  <c:v>62.726999999999997</c:v>
                </c:pt>
                <c:pt idx="48">
                  <c:v>63.64</c:v>
                </c:pt>
                <c:pt idx="49">
                  <c:v>64.992999999999995</c:v>
                </c:pt>
                <c:pt idx="50">
                  <c:v>67.397000000000006</c:v>
                </c:pt>
                <c:pt idx="51">
                  <c:v>68.162999999999997</c:v>
                </c:pt>
                <c:pt idx="52">
                  <c:v>69.584999999999994</c:v>
                </c:pt>
                <c:pt idx="53">
                  <c:v>70.498000000000005</c:v>
                </c:pt>
                <c:pt idx="54">
                  <c:v>71.385999999999996</c:v>
                </c:pt>
                <c:pt idx="55">
                  <c:v>71.103999999999999</c:v>
                </c:pt>
                <c:pt idx="56">
                  <c:v>71.134</c:v>
                </c:pt>
                <c:pt idx="57">
                  <c:v>69.085999999999999</c:v>
                </c:pt>
                <c:pt idx="58">
                  <c:v>68.287000000000006</c:v>
                </c:pt>
                <c:pt idx="59">
                  <c:v>67.974999999999994</c:v>
                </c:pt>
                <c:pt idx="60">
                  <c:v>67.91</c:v>
                </c:pt>
                <c:pt idx="61">
                  <c:v>67.814999999999998</c:v>
                </c:pt>
                <c:pt idx="62">
                  <c:v>67.411000000000001</c:v>
                </c:pt>
                <c:pt idx="63">
                  <c:v>66.921000000000006</c:v>
                </c:pt>
                <c:pt idx="64">
                  <c:v>65.828999999999994</c:v>
                </c:pt>
                <c:pt idx="65">
                  <c:v>64.796000000000006</c:v>
                </c:pt>
                <c:pt idx="66">
                  <c:v>62.024000000000001</c:v>
                </c:pt>
                <c:pt idx="67">
                  <c:v>59.820999999999998</c:v>
                </c:pt>
                <c:pt idx="68">
                  <c:v>56.421999999999997</c:v>
                </c:pt>
                <c:pt idx="69">
                  <c:v>53.899000000000001</c:v>
                </c:pt>
                <c:pt idx="70">
                  <c:v>50.375999999999998</c:v>
                </c:pt>
                <c:pt idx="71">
                  <c:v>48.121000000000002</c:v>
                </c:pt>
                <c:pt idx="72">
                  <c:v>46.746000000000002</c:v>
                </c:pt>
                <c:pt idx="73">
                  <c:v>47.161000000000001</c:v>
                </c:pt>
                <c:pt idx="74">
                  <c:v>46.572000000000003</c:v>
                </c:pt>
                <c:pt idx="75">
                  <c:v>45.476999999999997</c:v>
                </c:pt>
                <c:pt idx="76">
                  <c:v>43.081000000000003</c:v>
                </c:pt>
                <c:pt idx="77">
                  <c:v>41.951000000000001</c:v>
                </c:pt>
                <c:pt idx="78">
                  <c:v>41.786000000000001</c:v>
                </c:pt>
                <c:pt idx="79">
                  <c:v>40.753</c:v>
                </c:pt>
                <c:pt idx="80">
                  <c:v>38.655000000000001</c:v>
                </c:pt>
                <c:pt idx="81">
                  <c:v>37.918999999999997</c:v>
                </c:pt>
                <c:pt idx="82">
                  <c:v>36.679000000000002</c:v>
                </c:pt>
                <c:pt idx="83">
                  <c:v>36.566000000000003</c:v>
                </c:pt>
                <c:pt idx="84">
                  <c:v>35.588999999999999</c:v>
                </c:pt>
                <c:pt idx="85">
                  <c:v>34.427</c:v>
                </c:pt>
                <c:pt idx="86">
                  <c:v>33.43</c:v>
                </c:pt>
                <c:pt idx="87">
                  <c:v>31.399000000000001</c:v>
                </c:pt>
                <c:pt idx="88">
                  <c:v>28.495000000000001</c:v>
                </c:pt>
                <c:pt idx="89">
                  <c:v>26.637</c:v>
                </c:pt>
                <c:pt idx="90">
                  <c:v>24.923999999999999</c:v>
                </c:pt>
                <c:pt idx="91">
                  <c:v>23.797999999999998</c:v>
                </c:pt>
                <c:pt idx="92">
                  <c:v>22.952000000000002</c:v>
                </c:pt>
                <c:pt idx="93">
                  <c:v>22.353000000000002</c:v>
                </c:pt>
                <c:pt idx="94">
                  <c:v>21.966999999999999</c:v>
                </c:pt>
                <c:pt idx="95">
                  <c:v>21.571999999999999</c:v>
                </c:pt>
                <c:pt idx="96">
                  <c:v>20.564</c:v>
                </c:pt>
                <c:pt idx="97">
                  <c:v>19.475999999999999</c:v>
                </c:pt>
                <c:pt idx="98">
                  <c:v>18.619</c:v>
                </c:pt>
                <c:pt idx="99">
                  <c:v>17.937999999999999</c:v>
                </c:pt>
                <c:pt idx="100">
                  <c:v>17.184000000000001</c:v>
                </c:pt>
                <c:pt idx="101">
                  <c:v>16.465</c:v>
                </c:pt>
                <c:pt idx="102">
                  <c:v>15.779</c:v>
                </c:pt>
                <c:pt idx="103">
                  <c:v>15.448</c:v>
                </c:pt>
                <c:pt idx="104">
                  <c:v>14.973000000000001</c:v>
                </c:pt>
                <c:pt idx="105">
                  <c:v>14.829000000000001</c:v>
                </c:pt>
                <c:pt idx="106">
                  <c:v>15.016999999999999</c:v>
                </c:pt>
                <c:pt idx="107">
                  <c:v>15.228999999999999</c:v>
                </c:pt>
                <c:pt idx="108">
                  <c:v>15.111000000000001</c:v>
                </c:pt>
                <c:pt idx="109">
                  <c:v>14.994</c:v>
                </c:pt>
                <c:pt idx="110">
                  <c:v>14.602</c:v>
                </c:pt>
                <c:pt idx="111">
                  <c:v>14.622999999999999</c:v>
                </c:pt>
                <c:pt idx="112">
                  <c:v>14.484</c:v>
                </c:pt>
                <c:pt idx="113">
                  <c:v>14.057</c:v>
                </c:pt>
                <c:pt idx="114">
                  <c:v>13.672000000000001</c:v>
                </c:pt>
                <c:pt idx="115">
                  <c:v>13.363</c:v>
                </c:pt>
                <c:pt idx="116">
                  <c:v>12.907999999999999</c:v>
                </c:pt>
                <c:pt idx="117">
                  <c:v>12.414</c:v>
                </c:pt>
                <c:pt idx="118">
                  <c:v>11.77</c:v>
                </c:pt>
                <c:pt idx="119">
                  <c:v>11.106999999999999</c:v>
                </c:pt>
                <c:pt idx="120">
                  <c:v>11.026999999999999</c:v>
                </c:pt>
                <c:pt idx="121">
                  <c:v>10.621</c:v>
                </c:pt>
                <c:pt idx="122">
                  <c:v>10.271000000000001</c:v>
                </c:pt>
                <c:pt idx="123">
                  <c:v>9.7050000000000001</c:v>
                </c:pt>
                <c:pt idx="124">
                  <c:v>9.4380000000000006</c:v>
                </c:pt>
                <c:pt idx="125">
                  <c:v>9.1880000000000006</c:v>
                </c:pt>
                <c:pt idx="126">
                  <c:v>8.9939999999999998</c:v>
                </c:pt>
                <c:pt idx="127">
                  <c:v>8.4719999999999995</c:v>
                </c:pt>
                <c:pt idx="128">
                  <c:v>8.702</c:v>
                </c:pt>
                <c:pt idx="129">
                  <c:v>8.6470000000000002</c:v>
                </c:pt>
                <c:pt idx="130">
                  <c:v>8.6050000000000004</c:v>
                </c:pt>
                <c:pt idx="131">
                  <c:v>8.6929999999999996</c:v>
                </c:pt>
                <c:pt idx="132">
                  <c:v>8.9309999999999992</c:v>
                </c:pt>
                <c:pt idx="133">
                  <c:v>8.9009999999999998</c:v>
                </c:pt>
                <c:pt idx="134">
                  <c:v>8.9879999999999995</c:v>
                </c:pt>
                <c:pt idx="135">
                  <c:v>8.58</c:v>
                </c:pt>
                <c:pt idx="136">
                  <c:v>8.6259999999999994</c:v>
                </c:pt>
                <c:pt idx="137">
                  <c:v>8.8109999999999999</c:v>
                </c:pt>
                <c:pt idx="138">
                  <c:v>8.9770000000000003</c:v>
                </c:pt>
                <c:pt idx="139">
                  <c:v>8.9540000000000006</c:v>
                </c:pt>
                <c:pt idx="140">
                  <c:v>8.9629999999999992</c:v>
                </c:pt>
                <c:pt idx="141">
                  <c:v>9.07</c:v>
                </c:pt>
                <c:pt idx="142">
                  <c:v>9.1790000000000003</c:v>
                </c:pt>
                <c:pt idx="143">
                  <c:v>9.32</c:v>
                </c:pt>
                <c:pt idx="144">
                  <c:v>9.4589999999999996</c:v>
                </c:pt>
                <c:pt idx="145">
                  <c:v>9.4610000000000003</c:v>
                </c:pt>
                <c:pt idx="146">
                  <c:v>9.5180000000000007</c:v>
                </c:pt>
                <c:pt idx="147">
                  <c:v>9.7240000000000002</c:v>
                </c:pt>
                <c:pt idx="148">
                  <c:v>9.5730000000000004</c:v>
                </c:pt>
                <c:pt idx="149">
                  <c:v>9.484</c:v>
                </c:pt>
                <c:pt idx="150">
                  <c:v>7.9630000000000001</c:v>
                </c:pt>
                <c:pt idx="151">
                  <c:v>7.9880000000000004</c:v>
                </c:pt>
                <c:pt idx="152">
                  <c:v>8.1419999999999995</c:v>
                </c:pt>
                <c:pt idx="153">
                  <c:v>8.4550000000000001</c:v>
                </c:pt>
                <c:pt idx="154">
                  <c:v>8.6739999999999995</c:v>
                </c:pt>
                <c:pt idx="155">
                  <c:v>9.3520000000000003</c:v>
                </c:pt>
                <c:pt idx="156">
                  <c:v>10.523999999999999</c:v>
                </c:pt>
                <c:pt idx="157">
                  <c:v>11.787000000000001</c:v>
                </c:pt>
                <c:pt idx="158">
                  <c:v>12.055999999999999</c:v>
                </c:pt>
                <c:pt idx="159">
                  <c:v>12.275</c:v>
                </c:pt>
                <c:pt idx="160">
                  <c:v>12.256</c:v>
                </c:pt>
                <c:pt idx="161">
                  <c:v>12.228</c:v>
                </c:pt>
                <c:pt idx="162">
                  <c:v>12.9</c:v>
                </c:pt>
                <c:pt idx="163">
                  <c:v>12.664</c:v>
                </c:pt>
                <c:pt idx="164">
                  <c:v>13.67</c:v>
                </c:pt>
                <c:pt idx="165">
                  <c:v>13.917999999999999</c:v>
                </c:pt>
                <c:pt idx="166">
                  <c:v>14.295</c:v>
                </c:pt>
                <c:pt idx="167">
                  <c:v>15.492000000000001</c:v>
                </c:pt>
                <c:pt idx="168">
                  <c:v>16.164000000000001</c:v>
                </c:pt>
                <c:pt idx="169">
                  <c:v>16.117000000000001</c:v>
                </c:pt>
                <c:pt idx="170">
                  <c:v>15.901</c:v>
                </c:pt>
                <c:pt idx="171">
                  <c:v>15.776</c:v>
                </c:pt>
                <c:pt idx="172">
                  <c:v>15.362</c:v>
                </c:pt>
                <c:pt idx="173">
                  <c:v>15.473000000000001</c:v>
                </c:pt>
                <c:pt idx="174">
                  <c:v>14.617000000000001</c:v>
                </c:pt>
                <c:pt idx="175">
                  <c:v>15.061</c:v>
                </c:pt>
                <c:pt idx="176">
                  <c:v>15.063000000000001</c:v>
                </c:pt>
                <c:pt idx="177">
                  <c:v>15.608000000000001</c:v>
                </c:pt>
                <c:pt idx="178">
                  <c:v>15.808</c:v>
                </c:pt>
                <c:pt idx="179">
                  <c:v>16.305</c:v>
                </c:pt>
                <c:pt idx="180">
                  <c:v>17.02</c:v>
                </c:pt>
                <c:pt idx="181">
                  <c:v>17.530999999999999</c:v>
                </c:pt>
                <c:pt idx="182">
                  <c:v>17.152999999999999</c:v>
                </c:pt>
                <c:pt idx="183">
                  <c:v>18.571000000000002</c:v>
                </c:pt>
                <c:pt idx="184">
                  <c:v>19.484000000000002</c:v>
                </c:pt>
                <c:pt idx="185">
                  <c:v>19.718</c:v>
                </c:pt>
                <c:pt idx="186">
                  <c:v>20.686</c:v>
                </c:pt>
                <c:pt idx="187">
                  <c:v>21.134</c:v>
                </c:pt>
                <c:pt idx="188">
                  <c:v>22.530999999999999</c:v>
                </c:pt>
                <c:pt idx="189">
                  <c:v>24.015000000000001</c:v>
                </c:pt>
                <c:pt idx="190">
                  <c:v>26.693999999999999</c:v>
                </c:pt>
                <c:pt idx="191">
                  <c:v>29.939</c:v>
                </c:pt>
                <c:pt idx="192">
                  <c:v>32.39</c:v>
                </c:pt>
                <c:pt idx="193">
                  <c:v>34.813000000000002</c:v>
                </c:pt>
                <c:pt idx="194">
                  <c:v>37.304000000000002</c:v>
                </c:pt>
                <c:pt idx="195">
                  <c:v>40.668999999999997</c:v>
                </c:pt>
                <c:pt idx="196">
                  <c:v>44.213000000000001</c:v>
                </c:pt>
                <c:pt idx="197">
                  <c:v>44.932000000000002</c:v>
                </c:pt>
                <c:pt idx="198">
                  <c:v>44.244</c:v>
                </c:pt>
                <c:pt idx="199">
                  <c:v>45.597000000000001</c:v>
                </c:pt>
                <c:pt idx="200">
                  <c:v>48.4</c:v>
                </c:pt>
                <c:pt idx="201">
                  <c:v>49.402000000000001</c:v>
                </c:pt>
                <c:pt idx="202">
                  <c:v>51.05</c:v>
                </c:pt>
                <c:pt idx="203">
                  <c:v>52.996000000000002</c:v>
                </c:pt>
                <c:pt idx="204">
                  <c:v>54.194000000000003</c:v>
                </c:pt>
                <c:pt idx="205">
                  <c:v>57.87</c:v>
                </c:pt>
                <c:pt idx="206">
                  <c:v>61.706000000000003</c:v>
                </c:pt>
                <c:pt idx="207">
                  <c:v>66.308999999999997</c:v>
                </c:pt>
                <c:pt idx="208">
                  <c:v>73.125</c:v>
                </c:pt>
                <c:pt idx="209">
                  <c:v>78.492999999999995</c:v>
                </c:pt>
                <c:pt idx="210">
                  <c:v>81.900000000000006</c:v>
                </c:pt>
                <c:pt idx="211">
                  <c:v>85.673000000000002</c:v>
                </c:pt>
                <c:pt idx="212">
                  <c:v>84.991</c:v>
                </c:pt>
                <c:pt idx="213">
                  <c:v>89.656999999999996</c:v>
                </c:pt>
                <c:pt idx="214">
                  <c:v>91.614000000000004</c:v>
                </c:pt>
                <c:pt idx="215">
                  <c:v>92.203000000000003</c:v>
                </c:pt>
                <c:pt idx="216">
                  <c:v>92.403000000000006</c:v>
                </c:pt>
                <c:pt idx="217">
                  <c:v>106.776</c:v>
                </c:pt>
                <c:pt idx="218">
                  <c:v>143.11600000000001</c:v>
                </c:pt>
                <c:pt idx="219">
                  <c:v>161.10599999999999</c:v>
                </c:pt>
                <c:pt idx="220">
                  <c:v>176.67599999999999</c:v>
                </c:pt>
                <c:pt idx="221">
                  <c:v>191.52099999999999</c:v>
                </c:pt>
                <c:pt idx="222">
                  <c:v>213.88200000000001</c:v>
                </c:pt>
                <c:pt idx="223">
                  <c:v>228.393</c:v>
                </c:pt>
                <c:pt idx="224">
                  <c:v>233.221</c:v>
                </c:pt>
                <c:pt idx="225">
                  <c:v>211.99</c:v>
                </c:pt>
                <c:pt idx="226">
                  <c:v>214.892</c:v>
                </c:pt>
                <c:pt idx="227">
                  <c:v>220.553</c:v>
                </c:pt>
                <c:pt idx="228">
                  <c:v>232.25700000000001</c:v>
                </c:pt>
                <c:pt idx="229">
                  <c:v>235.28299999999999</c:v>
                </c:pt>
                <c:pt idx="230">
                  <c:v>239.01</c:v>
                </c:pt>
                <c:pt idx="231">
                  <c:v>241.12700000000001</c:v>
                </c:pt>
                <c:pt idx="232">
                  <c:v>249.774</c:v>
                </c:pt>
                <c:pt idx="233">
                  <c:v>259.94</c:v>
                </c:pt>
                <c:pt idx="234">
                  <c:v>268.56400000000002</c:v>
                </c:pt>
                <c:pt idx="235">
                  <c:v>283.21600000000001</c:v>
                </c:pt>
                <c:pt idx="236">
                  <c:v>287.97199999999998</c:v>
                </c:pt>
                <c:pt idx="237">
                  <c:v>298.27499999999998</c:v>
                </c:pt>
                <c:pt idx="238">
                  <c:v>312.67099999999999</c:v>
                </c:pt>
                <c:pt idx="239">
                  <c:v>318.58199999999999</c:v>
                </c:pt>
                <c:pt idx="240">
                  <c:v>322.97399999999999</c:v>
                </c:pt>
                <c:pt idx="241">
                  <c:v>326.24700000000001</c:v>
                </c:pt>
                <c:pt idx="242">
                  <c:v>322.065</c:v>
                </c:pt>
                <c:pt idx="243">
                  <c:v>325.91000000000003</c:v>
                </c:pt>
                <c:pt idx="244">
                  <c:v>334.06200000000001</c:v>
                </c:pt>
                <c:pt idx="245">
                  <c:v>331.75400000000002</c:v>
                </c:pt>
                <c:pt idx="246">
                  <c:v>339.04300000000001</c:v>
                </c:pt>
                <c:pt idx="247">
                  <c:v>334.96100000000001</c:v>
                </c:pt>
                <c:pt idx="248">
                  <c:v>328.92700000000002</c:v>
                </c:pt>
                <c:pt idx="249">
                  <c:v>329.93099999999998</c:v>
                </c:pt>
                <c:pt idx="250">
                  <c:v>332.18900000000002</c:v>
                </c:pt>
              </c:numCache>
            </c:numRef>
          </c:val>
          <c:smooth val="0"/>
          <c:extLst>
            <c:ext xmlns:c16="http://schemas.microsoft.com/office/drawing/2014/chart" uri="{C3380CC4-5D6E-409C-BE32-E72D297353CC}">
              <c16:uniqueId val="{00000001-AD33-4CD0-AD3E-A3CF7E483DD3}"/>
            </c:ext>
          </c:extLst>
        </c:ser>
        <c:ser>
          <c:idx val="5"/>
          <c:order val="5"/>
          <c:tx>
            <c:strRef>
              <c:f>Feuil1!$G$1</c:f>
              <c:strCache>
                <c:ptCount val="1"/>
                <c:pt idx="0">
                  <c:v>France</c:v>
                </c:pt>
              </c:strCache>
            </c:strRef>
          </c:tx>
          <c:spPr>
            <a:ln w="28575" cap="rnd">
              <a:solidFill>
                <a:schemeClr val="bg2"/>
              </a:solidFill>
              <a:round/>
            </a:ln>
            <a:effectLst/>
          </c:spPr>
          <c:marker>
            <c:symbol val="none"/>
          </c:marker>
          <c:cat>
            <c:numRef>
              <c:f>Feuil1!$A$2:$A$252</c:f>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f>Feuil1!$G$2:$G$252</c:f>
              <c:numCache>
                <c:formatCode>General</c:formatCode>
                <c:ptCount val="251"/>
                <c:pt idx="0">
                  <c:v>0.193</c:v>
                </c:pt>
                <c:pt idx="1">
                  <c:v>0.25800000000000001</c:v>
                </c:pt>
                <c:pt idx="2">
                  <c:v>0.36299999999999999</c:v>
                </c:pt>
                <c:pt idx="3">
                  <c:v>0.433</c:v>
                </c:pt>
                <c:pt idx="4">
                  <c:v>0.58699999999999997</c:v>
                </c:pt>
                <c:pt idx="5">
                  <c:v>0.84299999999999997</c:v>
                </c:pt>
                <c:pt idx="6">
                  <c:v>1.2170000000000001</c:v>
                </c:pt>
                <c:pt idx="7">
                  <c:v>1.3480000000000001</c:v>
                </c:pt>
                <c:pt idx="8">
                  <c:v>2.1800000000000002</c:v>
                </c:pt>
                <c:pt idx="9">
                  <c:v>2.7010000000000001</c:v>
                </c:pt>
                <c:pt idx="10">
                  <c:v>3.44</c:v>
                </c:pt>
                <c:pt idx="11">
                  <c:v>4.3680000000000003</c:v>
                </c:pt>
                <c:pt idx="12">
                  <c:v>5.3689999999999998</c:v>
                </c:pt>
                <c:pt idx="13">
                  <c:v>6.6710000000000003</c:v>
                </c:pt>
                <c:pt idx="14">
                  <c:v>8.2789999999999999</c:v>
                </c:pt>
                <c:pt idx="15">
                  <c:v>9.4039999999999999</c:v>
                </c:pt>
                <c:pt idx="16">
                  <c:v>11.427</c:v>
                </c:pt>
                <c:pt idx="17">
                  <c:v>13.013</c:v>
                </c:pt>
                <c:pt idx="18">
                  <c:v>14.997999999999999</c:v>
                </c:pt>
                <c:pt idx="19">
                  <c:v>17.768999999999998</c:v>
                </c:pt>
                <c:pt idx="20">
                  <c:v>19.59</c:v>
                </c:pt>
                <c:pt idx="21">
                  <c:v>21.797999999999998</c:v>
                </c:pt>
                <c:pt idx="22">
                  <c:v>23.187999999999999</c:v>
                </c:pt>
                <c:pt idx="23">
                  <c:v>28.94</c:v>
                </c:pt>
                <c:pt idx="24">
                  <c:v>31.891999999999999</c:v>
                </c:pt>
                <c:pt idx="25">
                  <c:v>35.234000000000002</c:v>
                </c:pt>
                <c:pt idx="26">
                  <c:v>39.744999999999997</c:v>
                </c:pt>
                <c:pt idx="27">
                  <c:v>44.542000000000002</c:v>
                </c:pt>
                <c:pt idx="28">
                  <c:v>50.591999999999999</c:v>
                </c:pt>
                <c:pt idx="29">
                  <c:v>52.868000000000002</c:v>
                </c:pt>
                <c:pt idx="30">
                  <c:v>54.045000000000002</c:v>
                </c:pt>
                <c:pt idx="31">
                  <c:v>65.277000000000001</c:v>
                </c:pt>
                <c:pt idx="32">
                  <c:v>69.501000000000005</c:v>
                </c:pt>
                <c:pt idx="33">
                  <c:v>65.548000000000002</c:v>
                </c:pt>
                <c:pt idx="34">
                  <c:v>68.665000000000006</c:v>
                </c:pt>
                <c:pt idx="35">
                  <c:v>67.912000000000006</c:v>
                </c:pt>
                <c:pt idx="36">
                  <c:v>66.322999999999993</c:v>
                </c:pt>
                <c:pt idx="37">
                  <c:v>65.308000000000007</c:v>
                </c:pt>
                <c:pt idx="38">
                  <c:v>56.988999999999997</c:v>
                </c:pt>
                <c:pt idx="39">
                  <c:v>54.844000000000001</c:v>
                </c:pt>
                <c:pt idx="40">
                  <c:v>59.593000000000004</c:v>
                </c:pt>
                <c:pt idx="41">
                  <c:v>57.643000000000001</c:v>
                </c:pt>
                <c:pt idx="42">
                  <c:v>55.12</c:v>
                </c:pt>
                <c:pt idx="43">
                  <c:v>54.551000000000002</c:v>
                </c:pt>
                <c:pt idx="44">
                  <c:v>51.838999999999999</c:v>
                </c:pt>
                <c:pt idx="45">
                  <c:v>55.603000000000002</c:v>
                </c:pt>
                <c:pt idx="46">
                  <c:v>52.872</c:v>
                </c:pt>
                <c:pt idx="47">
                  <c:v>49.271999999999998</c:v>
                </c:pt>
                <c:pt idx="48">
                  <c:v>40.655000000000001</c:v>
                </c:pt>
                <c:pt idx="49">
                  <c:v>39.463000000000001</c:v>
                </c:pt>
                <c:pt idx="50">
                  <c:v>37.65</c:v>
                </c:pt>
                <c:pt idx="51">
                  <c:v>36.289000000000001</c:v>
                </c:pt>
                <c:pt idx="52">
                  <c:v>30.094999999999999</c:v>
                </c:pt>
                <c:pt idx="53">
                  <c:v>28.331</c:v>
                </c:pt>
                <c:pt idx="54">
                  <c:v>26.169</c:v>
                </c:pt>
                <c:pt idx="55">
                  <c:v>29.163</c:v>
                </c:pt>
                <c:pt idx="56">
                  <c:v>26.904</c:v>
                </c:pt>
                <c:pt idx="57">
                  <c:v>26.195</c:v>
                </c:pt>
                <c:pt idx="58">
                  <c:v>24.321999999999999</c:v>
                </c:pt>
                <c:pt idx="59">
                  <c:v>20.815999999999999</c:v>
                </c:pt>
                <c:pt idx="60">
                  <c:v>20.334</c:v>
                </c:pt>
                <c:pt idx="61">
                  <c:v>19.209</c:v>
                </c:pt>
                <c:pt idx="62">
                  <c:v>16.651</c:v>
                </c:pt>
                <c:pt idx="63">
                  <c:v>15.025</c:v>
                </c:pt>
                <c:pt idx="64">
                  <c:v>14.69</c:v>
                </c:pt>
                <c:pt idx="65">
                  <c:v>13.335000000000001</c:v>
                </c:pt>
                <c:pt idx="66">
                  <c:v>13.42</c:v>
                </c:pt>
                <c:pt idx="67">
                  <c:v>19.058</c:v>
                </c:pt>
                <c:pt idx="68">
                  <c:v>17.942</c:v>
                </c:pt>
                <c:pt idx="69">
                  <c:v>18.024999999999999</c:v>
                </c:pt>
                <c:pt idx="70">
                  <c:v>17.234999999999999</c:v>
                </c:pt>
                <c:pt idx="71">
                  <c:v>17.018000000000001</c:v>
                </c:pt>
                <c:pt idx="72">
                  <c:v>16.756</c:v>
                </c:pt>
                <c:pt idx="73">
                  <c:v>15.888999999999999</c:v>
                </c:pt>
                <c:pt idx="74">
                  <c:v>7.8440000000000003</c:v>
                </c:pt>
                <c:pt idx="75">
                  <c:v>7.8289999999999997</c:v>
                </c:pt>
                <c:pt idx="76">
                  <c:v>7.6559999999999997</c:v>
                </c:pt>
                <c:pt idx="77">
                  <c:v>7.5220000000000002</c:v>
                </c:pt>
                <c:pt idx="78">
                  <c:v>7.327</c:v>
                </c:pt>
                <c:pt idx="79">
                  <c:v>7.4059999999999997</c:v>
                </c:pt>
                <c:pt idx="80">
                  <c:v>7.0030000000000001</c:v>
                </c:pt>
                <c:pt idx="81">
                  <c:v>6.8090000000000002</c:v>
                </c:pt>
                <c:pt idx="82">
                  <c:v>6.1429999999999998</c:v>
                </c:pt>
                <c:pt idx="83">
                  <c:v>5.7930000000000001</c:v>
                </c:pt>
                <c:pt idx="84">
                  <c:v>5.5039999999999996</c:v>
                </c:pt>
                <c:pt idx="85">
                  <c:v>5.4930000000000003</c:v>
                </c:pt>
                <c:pt idx="86">
                  <c:v>5.2</c:v>
                </c:pt>
                <c:pt idx="87">
                  <c:v>4.657</c:v>
                </c:pt>
                <c:pt idx="88">
                  <c:v>4.1609999999999996</c:v>
                </c:pt>
                <c:pt idx="89">
                  <c:v>10.742000000000001</c:v>
                </c:pt>
                <c:pt idx="90">
                  <c:v>11.166</c:v>
                </c:pt>
                <c:pt idx="91">
                  <c:v>14.641999999999999</c:v>
                </c:pt>
                <c:pt idx="92">
                  <c:v>14.952</c:v>
                </c:pt>
                <c:pt idx="93">
                  <c:v>14.909000000000001</c:v>
                </c:pt>
                <c:pt idx="94">
                  <c:v>12.628</c:v>
                </c:pt>
                <c:pt idx="95">
                  <c:v>12.981</c:v>
                </c:pt>
                <c:pt idx="96">
                  <c:v>7.3819999999999997</c:v>
                </c:pt>
                <c:pt idx="97">
                  <c:v>7.4130000000000003</c:v>
                </c:pt>
                <c:pt idx="98">
                  <c:v>4.6790000000000003</c:v>
                </c:pt>
                <c:pt idx="99">
                  <c:v>4.867</c:v>
                </c:pt>
                <c:pt idx="100">
                  <c:v>4.5890000000000004</c:v>
                </c:pt>
                <c:pt idx="101">
                  <c:v>7.1479999999999997</c:v>
                </c:pt>
                <c:pt idx="102">
                  <c:v>7.57</c:v>
                </c:pt>
                <c:pt idx="103">
                  <c:v>6.8220000000000001</c:v>
                </c:pt>
                <c:pt idx="104">
                  <c:v>7.0739999999999998</c:v>
                </c:pt>
                <c:pt idx="105">
                  <c:v>6.9580000000000002</c:v>
                </c:pt>
                <c:pt idx="106">
                  <c:v>7.0979999999999999</c:v>
                </c:pt>
                <c:pt idx="107">
                  <c:v>6.968</c:v>
                </c:pt>
                <c:pt idx="108">
                  <c:v>6.8390000000000004</c:v>
                </c:pt>
                <c:pt idx="109">
                  <c:v>6.649</c:v>
                </c:pt>
                <c:pt idx="110">
                  <c:v>6.7409999999999997</c:v>
                </c:pt>
                <c:pt idx="111">
                  <c:v>6.9269999999999996</c:v>
                </c:pt>
                <c:pt idx="112">
                  <c:v>7.1790000000000003</c:v>
                </c:pt>
                <c:pt idx="113">
                  <c:v>6.9089999999999998</c:v>
                </c:pt>
                <c:pt idx="114">
                  <c:v>7.3929999999999998</c:v>
                </c:pt>
                <c:pt idx="115">
                  <c:v>7.7720000000000002</c:v>
                </c:pt>
                <c:pt idx="116">
                  <c:v>6.9470000000000001</c:v>
                </c:pt>
                <c:pt idx="117">
                  <c:v>5.9249999999999998</c:v>
                </c:pt>
                <c:pt idx="118">
                  <c:v>7.625</c:v>
                </c:pt>
                <c:pt idx="119">
                  <c:v>6.2220000000000004</c:v>
                </c:pt>
                <c:pt idx="120">
                  <c:v>5.601</c:v>
                </c:pt>
                <c:pt idx="121">
                  <c:v>7.6820000000000004</c:v>
                </c:pt>
                <c:pt idx="122">
                  <c:v>7.734</c:v>
                </c:pt>
                <c:pt idx="123">
                  <c:v>9.5660000000000007</c:v>
                </c:pt>
                <c:pt idx="124">
                  <c:v>11.009</c:v>
                </c:pt>
                <c:pt idx="125">
                  <c:v>8.8070000000000004</c:v>
                </c:pt>
                <c:pt idx="126">
                  <c:v>8.8070000000000004</c:v>
                </c:pt>
                <c:pt idx="127">
                  <c:v>8.8070000000000004</c:v>
                </c:pt>
                <c:pt idx="128">
                  <c:v>8.9190000000000005</c:v>
                </c:pt>
                <c:pt idx="129">
                  <c:v>8.7739999999999991</c:v>
                </c:pt>
                <c:pt idx="130">
                  <c:v>8.2159999999999993</c:v>
                </c:pt>
                <c:pt idx="131">
                  <c:v>8.1329999999999991</c:v>
                </c:pt>
                <c:pt idx="132">
                  <c:v>8.2989999999999995</c:v>
                </c:pt>
                <c:pt idx="133">
                  <c:v>8.2989999999999995</c:v>
                </c:pt>
                <c:pt idx="134">
                  <c:v>8.2989999999999995</c:v>
                </c:pt>
                <c:pt idx="135">
                  <c:v>8.8460000000000001</c:v>
                </c:pt>
                <c:pt idx="136">
                  <c:v>7.8070000000000004</c:v>
                </c:pt>
                <c:pt idx="137">
                  <c:v>8.3840000000000003</c:v>
                </c:pt>
                <c:pt idx="138">
                  <c:v>8.1940000000000008</c:v>
                </c:pt>
                <c:pt idx="139">
                  <c:v>8.5839999999999996</c:v>
                </c:pt>
                <c:pt idx="140">
                  <c:v>8.5839999999999996</c:v>
                </c:pt>
                <c:pt idx="141">
                  <c:v>8.5839999999999996</c:v>
                </c:pt>
                <c:pt idx="142">
                  <c:v>9.5790000000000006</c:v>
                </c:pt>
                <c:pt idx="143">
                  <c:v>10.858000000000001</c:v>
                </c:pt>
                <c:pt idx="144">
                  <c:v>11.013</c:v>
                </c:pt>
                <c:pt idx="145">
                  <c:v>12.169</c:v>
                </c:pt>
                <c:pt idx="146">
                  <c:v>12.811999999999999</c:v>
                </c:pt>
                <c:pt idx="147">
                  <c:v>12.811999999999999</c:v>
                </c:pt>
                <c:pt idx="148">
                  <c:v>12.811999999999999</c:v>
                </c:pt>
                <c:pt idx="149">
                  <c:v>13.843</c:v>
                </c:pt>
                <c:pt idx="150">
                  <c:v>14.151</c:v>
                </c:pt>
                <c:pt idx="151">
                  <c:v>15.013999999999999</c:v>
                </c:pt>
                <c:pt idx="152">
                  <c:v>15.702999999999999</c:v>
                </c:pt>
                <c:pt idx="153">
                  <c:v>16.175999999999998</c:v>
                </c:pt>
                <c:pt idx="154">
                  <c:v>16.175999999999998</c:v>
                </c:pt>
                <c:pt idx="155">
                  <c:v>16.175999999999998</c:v>
                </c:pt>
                <c:pt idx="156">
                  <c:v>17.981000000000002</c:v>
                </c:pt>
                <c:pt idx="157">
                  <c:v>18.669</c:v>
                </c:pt>
                <c:pt idx="158">
                  <c:v>19.332000000000001</c:v>
                </c:pt>
                <c:pt idx="159">
                  <c:v>19.829000000000001</c:v>
                </c:pt>
                <c:pt idx="160">
                  <c:v>21.89</c:v>
                </c:pt>
                <c:pt idx="161">
                  <c:v>21.89</c:v>
                </c:pt>
                <c:pt idx="162">
                  <c:v>21.89</c:v>
                </c:pt>
                <c:pt idx="163">
                  <c:v>25.125</c:v>
                </c:pt>
                <c:pt idx="164">
                  <c:v>25.908999999999999</c:v>
                </c:pt>
                <c:pt idx="165">
                  <c:v>27.722999999999999</c:v>
                </c:pt>
                <c:pt idx="166">
                  <c:v>30.053999999999998</c:v>
                </c:pt>
                <c:pt idx="167">
                  <c:v>31.274999999999999</c:v>
                </c:pt>
                <c:pt idx="168">
                  <c:v>38.518999999999998</c:v>
                </c:pt>
                <c:pt idx="169">
                  <c:v>45.118000000000002</c:v>
                </c:pt>
                <c:pt idx="170">
                  <c:v>35.573</c:v>
                </c:pt>
                <c:pt idx="171">
                  <c:v>37.414000000000001</c:v>
                </c:pt>
                <c:pt idx="172">
                  <c:v>40.154000000000003</c:v>
                </c:pt>
                <c:pt idx="173">
                  <c:v>44.755000000000003</c:v>
                </c:pt>
                <c:pt idx="174">
                  <c:v>48.563000000000002</c:v>
                </c:pt>
                <c:pt idx="175">
                  <c:v>49.201999999999998</c:v>
                </c:pt>
                <c:pt idx="176">
                  <c:v>53.320999999999998</c:v>
                </c:pt>
                <c:pt idx="177">
                  <c:v>56.52</c:v>
                </c:pt>
                <c:pt idx="178">
                  <c:v>58.853000000000002</c:v>
                </c:pt>
                <c:pt idx="179">
                  <c:v>62.470999999999997</c:v>
                </c:pt>
                <c:pt idx="180">
                  <c:v>65.403999999999996</c:v>
                </c:pt>
                <c:pt idx="181">
                  <c:v>71.516999999999996</c:v>
                </c:pt>
                <c:pt idx="182">
                  <c:v>75.567999999999998</c:v>
                </c:pt>
                <c:pt idx="183">
                  <c:v>76.697000000000003</c:v>
                </c:pt>
                <c:pt idx="184">
                  <c:v>79.164000000000001</c:v>
                </c:pt>
                <c:pt idx="185">
                  <c:v>82.835999999999999</c:v>
                </c:pt>
                <c:pt idx="186">
                  <c:v>86.311999999999998</c:v>
                </c:pt>
                <c:pt idx="187">
                  <c:v>88.600999999999999</c:v>
                </c:pt>
                <c:pt idx="188">
                  <c:v>92.093999999999994</c:v>
                </c:pt>
                <c:pt idx="189">
                  <c:v>98.872</c:v>
                </c:pt>
                <c:pt idx="190">
                  <c:v>102.501</c:v>
                </c:pt>
                <c:pt idx="191">
                  <c:v>104.95399999999999</c:v>
                </c:pt>
                <c:pt idx="192">
                  <c:v>108.373</c:v>
                </c:pt>
                <c:pt idx="193">
                  <c:v>111.78700000000001</c:v>
                </c:pt>
                <c:pt idx="194">
                  <c:v>117.66500000000001</c:v>
                </c:pt>
                <c:pt idx="195">
                  <c:v>118.60899999999999</c:v>
                </c:pt>
                <c:pt idx="196">
                  <c:v>123.01</c:v>
                </c:pt>
                <c:pt idx="197">
                  <c:v>123.255</c:v>
                </c:pt>
                <c:pt idx="198">
                  <c:v>127.53400000000001</c:v>
                </c:pt>
                <c:pt idx="199">
                  <c:v>130.39599999999999</c:v>
                </c:pt>
                <c:pt idx="200">
                  <c:v>133.03800000000001</c:v>
                </c:pt>
                <c:pt idx="201">
                  <c:v>134.679</c:v>
                </c:pt>
                <c:pt idx="202">
                  <c:v>143.01599999999999</c:v>
                </c:pt>
                <c:pt idx="203">
                  <c:v>149.44399999999999</c:v>
                </c:pt>
                <c:pt idx="204">
                  <c:v>159.04300000000001</c:v>
                </c:pt>
                <c:pt idx="205">
                  <c:v>154.97200000000001</c:v>
                </c:pt>
                <c:pt idx="206">
                  <c:v>159.691</c:v>
                </c:pt>
                <c:pt idx="207">
                  <c:v>166.887</c:v>
                </c:pt>
                <c:pt idx="208">
                  <c:v>178.93100000000001</c:v>
                </c:pt>
                <c:pt idx="209">
                  <c:v>184.58199999999999</c:v>
                </c:pt>
                <c:pt idx="210">
                  <c:v>186.58199999999999</c:v>
                </c:pt>
                <c:pt idx="211">
                  <c:v>185.60599999999999</c:v>
                </c:pt>
                <c:pt idx="212">
                  <c:v>185.107</c:v>
                </c:pt>
                <c:pt idx="213">
                  <c:v>180.82400000000001</c:v>
                </c:pt>
                <c:pt idx="214">
                  <c:v>180.327</c:v>
                </c:pt>
                <c:pt idx="215">
                  <c:v>175.67400000000001</c:v>
                </c:pt>
                <c:pt idx="216">
                  <c:v>167.68799999999999</c:v>
                </c:pt>
                <c:pt idx="217">
                  <c:v>173.291</c:v>
                </c:pt>
                <c:pt idx="218">
                  <c:v>176.40299999999999</c:v>
                </c:pt>
                <c:pt idx="219">
                  <c:v>178.666</c:v>
                </c:pt>
                <c:pt idx="220">
                  <c:v>184.00200000000001</c:v>
                </c:pt>
                <c:pt idx="221">
                  <c:v>196.916</c:v>
                </c:pt>
                <c:pt idx="222">
                  <c:v>206.01900000000001</c:v>
                </c:pt>
                <c:pt idx="223">
                  <c:v>223.946</c:v>
                </c:pt>
                <c:pt idx="224">
                  <c:v>245.66499999999999</c:v>
                </c:pt>
                <c:pt idx="225">
                  <c:v>253.44800000000001</c:v>
                </c:pt>
                <c:pt idx="226">
                  <c:v>260.89100000000002</c:v>
                </c:pt>
                <c:pt idx="227">
                  <c:v>266.37099999999998</c:v>
                </c:pt>
                <c:pt idx="228">
                  <c:v>274.78699999999998</c:v>
                </c:pt>
                <c:pt idx="229">
                  <c:v>302.12599999999998</c:v>
                </c:pt>
                <c:pt idx="230">
                  <c:v>312.51600000000002</c:v>
                </c:pt>
                <c:pt idx="231">
                  <c:v>324.62099999999998</c:v>
                </c:pt>
                <c:pt idx="232">
                  <c:v>354.68299999999999</c:v>
                </c:pt>
                <c:pt idx="233">
                  <c:v>365.053</c:v>
                </c:pt>
                <c:pt idx="234">
                  <c:v>381.41300000000001</c:v>
                </c:pt>
                <c:pt idx="235">
                  <c:v>390.35300000000001</c:v>
                </c:pt>
                <c:pt idx="236">
                  <c:v>414.43</c:v>
                </c:pt>
                <c:pt idx="237">
                  <c:v>451.51799999999997</c:v>
                </c:pt>
                <c:pt idx="238">
                  <c:v>479.95800000000003</c:v>
                </c:pt>
                <c:pt idx="239">
                  <c:v>528.48599999999999</c:v>
                </c:pt>
                <c:pt idx="240">
                  <c:v>558.09299999999996</c:v>
                </c:pt>
                <c:pt idx="241">
                  <c:v>586.43299999999999</c:v>
                </c:pt>
                <c:pt idx="242">
                  <c:v>607.79600000000005</c:v>
                </c:pt>
                <c:pt idx="243">
                  <c:v>620.96100000000001</c:v>
                </c:pt>
                <c:pt idx="244">
                  <c:v>636.68100000000004</c:v>
                </c:pt>
                <c:pt idx="245">
                  <c:v>608.70899999999995</c:v>
                </c:pt>
                <c:pt idx="246">
                  <c:v>602.75599999999997</c:v>
                </c:pt>
                <c:pt idx="247">
                  <c:v>659.10599999999999</c:v>
                </c:pt>
                <c:pt idx="248">
                  <c:v>665.48099999999999</c:v>
                </c:pt>
                <c:pt idx="249">
                  <c:v>674.5</c:v>
                </c:pt>
                <c:pt idx="250">
                  <c:v>697.28099999999995</c:v>
                </c:pt>
              </c:numCache>
            </c:numRef>
          </c:val>
          <c:smooth val="0"/>
          <c:extLst>
            <c:ext xmlns:c16="http://schemas.microsoft.com/office/drawing/2014/chart" uri="{C3380CC4-5D6E-409C-BE32-E72D297353CC}">
              <c16:uniqueId val="{00000002-AD33-4CD0-AD3E-A3CF7E483DD3}"/>
            </c:ext>
          </c:extLst>
        </c:ser>
        <c:dLbls>
          <c:showLegendKey val="0"/>
          <c:showVal val="0"/>
          <c:showCatName val="0"/>
          <c:showSerName val="0"/>
          <c:showPercent val="0"/>
          <c:showBubbleSize val="0"/>
        </c:dLbls>
        <c:smooth val="0"/>
        <c:axId val="1723699695"/>
        <c:axId val="826906767"/>
        <c:extLst>
          <c:ext xmlns:c15="http://schemas.microsoft.com/office/drawing/2012/chart" uri="{02D57815-91ED-43cb-92C2-25804820EDAC}">
            <c15:filteredLineSeries>
              <c15:ser>
                <c:idx val="3"/>
                <c:order val="3"/>
                <c:tx>
                  <c:strRef>
                    <c:extLst>
                      <c:ext uri="{02D57815-91ED-43cb-92C2-25804820EDAC}">
                        <c15:formulaRef>
                          <c15:sqref>Feuil1!$E$1</c15:sqref>
                        </c15:formulaRef>
                      </c:ext>
                    </c:extLst>
                    <c:strCache>
                      <c:ptCount val="1"/>
                      <c:pt idx="0">
                        <c:v>Germany</c:v>
                      </c:pt>
                    </c:strCache>
                  </c:strRef>
                </c:tx>
                <c:spPr>
                  <a:ln w="28575" cap="rnd">
                    <a:solidFill>
                      <a:schemeClr val="accent4"/>
                    </a:solidFill>
                    <a:prstDash val="dash"/>
                    <a:round/>
                  </a:ln>
                  <a:effectLst/>
                </c:spPr>
                <c:marker>
                  <c:symbol val="none"/>
                </c:marker>
                <c:cat>
                  <c:numRef>
                    <c:extLst>
                      <c:ext uri="{02D57815-91ED-43cb-92C2-25804820EDAC}">
                        <c15:formulaRef>
                          <c15:sqref>Feuil1!$A$2:$A$252</c15:sqref>
                        </c15:formulaRef>
                      </c:ext>
                    </c:extLst>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extLst>
                      <c:ext uri="{02D57815-91ED-43cb-92C2-25804820EDAC}">
                        <c15:formulaRef>
                          <c15:sqref>Feuil1!$E$2:$E$252</c15:sqref>
                        </c15:formulaRef>
                      </c:ext>
                    </c:extLst>
                    <c:numCache>
                      <c:formatCode>General</c:formatCode>
                      <c:ptCount val="251"/>
                      <c:pt idx="0">
                        <c:v>0.16400000000000001</c:v>
                      </c:pt>
                      <c:pt idx="1">
                        <c:v>0.19400000000000001</c:v>
                      </c:pt>
                      <c:pt idx="2">
                        <c:v>0.24199999999999999</c:v>
                      </c:pt>
                      <c:pt idx="3">
                        <c:v>0.30499999999999999</c:v>
                      </c:pt>
                      <c:pt idx="4">
                        <c:v>0.41099999999999998</c:v>
                      </c:pt>
                      <c:pt idx="5">
                        <c:v>0.60199999999999998</c:v>
                      </c:pt>
                      <c:pt idx="6">
                        <c:v>1.069</c:v>
                      </c:pt>
                      <c:pt idx="7">
                        <c:v>1.2549999999999999</c:v>
                      </c:pt>
                      <c:pt idx="8">
                        <c:v>1.3180000000000001</c:v>
                      </c:pt>
                      <c:pt idx="9">
                        <c:v>1.6739999999999999</c:v>
                      </c:pt>
                      <c:pt idx="10">
                        <c:v>1.8759999999999999</c:v>
                      </c:pt>
                      <c:pt idx="11">
                        <c:v>2.2250000000000001</c:v>
                      </c:pt>
                      <c:pt idx="12">
                        <c:v>3.3570000000000002</c:v>
                      </c:pt>
                      <c:pt idx="13">
                        <c:v>4.0549999999999997</c:v>
                      </c:pt>
                      <c:pt idx="14">
                        <c:v>5.0270000000000001</c:v>
                      </c:pt>
                      <c:pt idx="15">
                        <c:v>6.7110000000000003</c:v>
                      </c:pt>
                      <c:pt idx="16">
                        <c:v>8.3089999999999993</c:v>
                      </c:pt>
                      <c:pt idx="17">
                        <c:v>9.9920000000000009</c:v>
                      </c:pt>
                      <c:pt idx="18">
                        <c:v>11.305999999999999</c:v>
                      </c:pt>
                      <c:pt idx="19">
                        <c:v>20.067</c:v>
                      </c:pt>
                      <c:pt idx="20">
                        <c:v>25.789000000000001</c:v>
                      </c:pt>
                      <c:pt idx="21">
                        <c:v>30.125</c:v>
                      </c:pt>
                      <c:pt idx="22">
                        <c:v>33.991999999999997</c:v>
                      </c:pt>
                      <c:pt idx="23">
                        <c:v>39.558</c:v>
                      </c:pt>
                      <c:pt idx="24">
                        <c:v>41.6</c:v>
                      </c:pt>
                      <c:pt idx="25">
                        <c:v>48.27</c:v>
                      </c:pt>
                      <c:pt idx="26">
                        <c:v>47.997999999999998</c:v>
                      </c:pt>
                      <c:pt idx="27">
                        <c:v>51.825000000000003</c:v>
                      </c:pt>
                      <c:pt idx="28">
                        <c:v>53</c:v>
                      </c:pt>
                      <c:pt idx="29">
                        <c:v>55.456000000000003</c:v>
                      </c:pt>
                      <c:pt idx="30">
                        <c:v>55.756999999999998</c:v>
                      </c:pt>
                      <c:pt idx="31">
                        <c:v>61.061999999999998</c:v>
                      </c:pt>
                      <c:pt idx="32">
                        <c:v>63.110999999999997</c:v>
                      </c:pt>
                      <c:pt idx="33">
                        <c:v>63.783000000000001</c:v>
                      </c:pt>
                      <c:pt idx="34">
                        <c:v>63.421999999999997</c:v>
                      </c:pt>
                      <c:pt idx="35">
                        <c:v>66.781999999999996</c:v>
                      </c:pt>
                      <c:pt idx="36">
                        <c:v>64.950999999999993</c:v>
                      </c:pt>
                      <c:pt idx="37">
                        <c:v>63.619</c:v>
                      </c:pt>
                      <c:pt idx="38">
                        <c:v>61.146999999999998</c:v>
                      </c:pt>
                      <c:pt idx="39">
                        <c:v>59.131999999999998</c:v>
                      </c:pt>
                      <c:pt idx="40">
                        <c:v>57.680999999999997</c:v>
                      </c:pt>
                      <c:pt idx="41">
                        <c:v>54.356999999999999</c:v>
                      </c:pt>
                      <c:pt idx="42">
                        <c:v>49.045999999999999</c:v>
                      </c:pt>
                      <c:pt idx="43">
                        <c:v>47.101999999999997</c:v>
                      </c:pt>
                      <c:pt idx="44">
                        <c:v>44.115000000000002</c:v>
                      </c:pt>
                      <c:pt idx="45">
                        <c:v>41.529000000000003</c:v>
                      </c:pt>
                      <c:pt idx="46">
                        <c:v>37.933999999999997</c:v>
                      </c:pt>
                      <c:pt idx="47">
                        <c:v>34.621000000000002</c:v>
                      </c:pt>
                      <c:pt idx="48">
                        <c:v>33.728000000000002</c:v>
                      </c:pt>
                      <c:pt idx="49">
                        <c:v>33.109000000000002</c:v>
                      </c:pt>
                      <c:pt idx="50">
                        <c:v>31.81</c:v>
                      </c:pt>
                      <c:pt idx="51">
                        <c:v>31.303000000000001</c:v>
                      </c:pt>
                      <c:pt idx="52">
                        <c:v>30.879000000000001</c:v>
                      </c:pt>
                      <c:pt idx="53">
                        <c:v>30.001999999999999</c:v>
                      </c:pt>
                      <c:pt idx="54">
                        <c:v>28.224</c:v>
                      </c:pt>
                      <c:pt idx="55">
                        <c:v>25.574000000000002</c:v>
                      </c:pt>
                      <c:pt idx="56">
                        <c:v>24.344999999999999</c:v>
                      </c:pt>
                      <c:pt idx="57">
                        <c:v>23.053999999999998</c:v>
                      </c:pt>
                      <c:pt idx="58">
                        <c:v>21.960999999999999</c:v>
                      </c:pt>
                      <c:pt idx="59">
                        <c:v>20.37</c:v>
                      </c:pt>
                      <c:pt idx="60">
                        <c:v>18.88</c:v>
                      </c:pt>
                      <c:pt idx="61">
                        <c:v>17.690000000000001</c:v>
                      </c:pt>
                      <c:pt idx="62">
                        <c:v>15.797000000000001</c:v>
                      </c:pt>
                      <c:pt idx="63">
                        <c:v>14.188000000000001</c:v>
                      </c:pt>
                      <c:pt idx="64">
                        <c:v>13.61</c:v>
                      </c:pt>
                      <c:pt idx="65">
                        <c:v>12.827</c:v>
                      </c:pt>
                      <c:pt idx="66">
                        <c:v>12.372</c:v>
                      </c:pt>
                      <c:pt idx="67">
                        <c:v>11.888</c:v>
                      </c:pt>
                      <c:pt idx="68">
                        <c:v>11.154999999999999</c:v>
                      </c:pt>
                      <c:pt idx="69">
                        <c:v>11.676</c:v>
                      </c:pt>
                      <c:pt idx="70">
                        <c:v>11.461</c:v>
                      </c:pt>
                      <c:pt idx="71">
                        <c:v>10.912000000000001</c:v>
                      </c:pt>
                      <c:pt idx="72">
                        <c:v>11.335000000000001</c:v>
                      </c:pt>
                      <c:pt idx="73">
                        <c:v>10.928000000000001</c:v>
                      </c:pt>
                      <c:pt idx="74">
                        <c:v>10.483000000000001</c:v>
                      </c:pt>
                      <c:pt idx="75">
                        <c:v>9.9779999999999998</c:v>
                      </c:pt>
                      <c:pt idx="76">
                        <c:v>8.9019999999999992</c:v>
                      </c:pt>
                      <c:pt idx="77">
                        <c:v>8.7590000000000003</c:v>
                      </c:pt>
                      <c:pt idx="78">
                        <c:v>8.7330000000000005</c:v>
                      </c:pt>
                      <c:pt idx="79">
                        <c:v>8.0169999999999995</c:v>
                      </c:pt>
                      <c:pt idx="80">
                        <c:v>8.016</c:v>
                      </c:pt>
                      <c:pt idx="81">
                        <c:v>7.6950000000000003</c:v>
                      </c:pt>
                      <c:pt idx="82">
                        <c:v>6.923</c:v>
                      </c:pt>
                      <c:pt idx="83">
                        <c:v>6.9530000000000003</c:v>
                      </c:pt>
                      <c:pt idx="84">
                        <c:v>6.694</c:v>
                      </c:pt>
                      <c:pt idx="85">
                        <c:v>6.6040000000000001</c:v>
                      </c:pt>
                      <c:pt idx="86">
                        <c:v>6.4660000000000002</c:v>
                      </c:pt>
                      <c:pt idx="87">
                        <c:v>5.7240000000000002</c:v>
                      </c:pt>
                      <c:pt idx="88">
                        <c:v>5.056</c:v>
                      </c:pt>
                      <c:pt idx="89">
                        <c:v>5.5350000000000001</c:v>
                      </c:pt>
                      <c:pt idx="90">
                        <c:v>5.7050000000000001</c:v>
                      </c:pt>
                      <c:pt idx="91">
                        <c:v>5.4580000000000002</c:v>
                      </c:pt>
                      <c:pt idx="92">
                        <c:v>5.5330000000000004</c:v>
                      </c:pt>
                      <c:pt idx="93">
                        <c:v>5.16</c:v>
                      </c:pt>
                      <c:pt idx="94">
                        <c:v>5.125</c:v>
                      </c:pt>
                      <c:pt idx="95">
                        <c:v>5.1950000000000003</c:v>
                      </c:pt>
                      <c:pt idx="96">
                        <c:v>4.7960000000000003</c:v>
                      </c:pt>
                      <c:pt idx="97">
                        <c:v>4.2320000000000002</c:v>
                      </c:pt>
                      <c:pt idx="98">
                        <c:v>4.258</c:v>
                      </c:pt>
                      <c:pt idx="99">
                        <c:v>4.0549999999999997</c:v>
                      </c:pt>
                      <c:pt idx="100">
                        <c:v>4.2880000000000003</c:v>
                      </c:pt>
                      <c:pt idx="101">
                        <c:v>4.2469999999999999</c:v>
                      </c:pt>
                      <c:pt idx="102">
                        <c:v>4.5220000000000002</c:v>
                      </c:pt>
                      <c:pt idx="103">
                        <c:v>4.0970000000000004</c:v>
                      </c:pt>
                      <c:pt idx="104">
                        <c:v>3.9969999999999999</c:v>
                      </c:pt>
                      <c:pt idx="105">
                        <c:v>3.9049999999999998</c:v>
                      </c:pt>
                      <c:pt idx="106">
                        <c:v>3.867</c:v>
                      </c:pt>
                      <c:pt idx="107">
                        <c:v>3.915</c:v>
                      </c:pt>
                      <c:pt idx="108">
                        <c:v>3.9609999999999999</c:v>
                      </c:pt>
                      <c:pt idx="109">
                        <c:v>4.0030000000000001</c:v>
                      </c:pt>
                      <c:pt idx="110">
                        <c:v>4.8760000000000003</c:v>
                      </c:pt>
                      <c:pt idx="111">
                        <c:v>5.3079999999999998</c:v>
                      </c:pt>
                      <c:pt idx="112">
                        <c:v>6.0579999999999998</c:v>
                      </c:pt>
                      <c:pt idx="113">
                        <c:v>6.6459999999999999</c:v>
                      </c:pt>
                      <c:pt idx="114">
                        <c:v>6.859</c:v>
                      </c:pt>
                      <c:pt idx="115">
                        <c:v>7.2720000000000002</c:v>
                      </c:pt>
                      <c:pt idx="116">
                        <c:v>7.3570000000000002</c:v>
                      </c:pt>
                      <c:pt idx="117">
                        <c:v>6.8579999999999997</c:v>
                      </c:pt>
                      <c:pt idx="118">
                        <c:v>7.0039999999999996</c:v>
                      </c:pt>
                      <c:pt idx="119">
                        <c:v>6.27</c:v>
                      </c:pt>
                      <c:pt idx="120">
                        <c:v>5.8010000000000002</c:v>
                      </c:pt>
                      <c:pt idx="121">
                        <c:v>5.7919999999999998</c:v>
                      </c:pt>
                      <c:pt idx="122">
                        <c:v>5.5860000000000003</c:v>
                      </c:pt>
                      <c:pt idx="123">
                        <c:v>5.3689999999999998</c:v>
                      </c:pt>
                      <c:pt idx="124">
                        <c:v>5.3159999999999998</c:v>
                      </c:pt>
                      <c:pt idx="125">
                        <c:v>4.8650000000000002</c:v>
                      </c:pt>
                      <c:pt idx="126">
                        <c:v>4.8360000000000003</c:v>
                      </c:pt>
                      <c:pt idx="127">
                        <c:v>4.7619999999999996</c:v>
                      </c:pt>
                      <c:pt idx="128">
                        <c:v>4.5780000000000003</c:v>
                      </c:pt>
                      <c:pt idx="129">
                        <c:v>4.46</c:v>
                      </c:pt>
                      <c:pt idx="130">
                        <c:v>4.3559999999999999</c:v>
                      </c:pt>
                      <c:pt idx="131">
                        <c:v>4.2690000000000001</c:v>
                      </c:pt>
                      <c:pt idx="132">
                        <c:v>4.194</c:v>
                      </c:pt>
                      <c:pt idx="133">
                        <c:v>4.21</c:v>
                      </c:pt>
                      <c:pt idx="134">
                        <c:v>4.1079999999999997</c:v>
                      </c:pt>
                      <c:pt idx="135">
                        <c:v>4.1449999999999996</c:v>
                      </c:pt>
                      <c:pt idx="136">
                        <c:v>4.0670000000000002</c:v>
                      </c:pt>
                      <c:pt idx="137">
                        <c:v>4.2229999999999999</c:v>
                      </c:pt>
                      <c:pt idx="138">
                        <c:v>4.5439999999999996</c:v>
                      </c:pt>
                      <c:pt idx="139">
                        <c:v>4.8010000000000002</c:v>
                      </c:pt>
                      <c:pt idx="140">
                        <c:v>4.7229999999999999</c:v>
                      </c:pt>
                      <c:pt idx="141">
                        <c:v>4.8760000000000003</c:v>
                      </c:pt>
                      <c:pt idx="142">
                        <c:v>5.0640000000000001</c:v>
                      </c:pt>
                      <c:pt idx="143">
                        <c:v>5.24</c:v>
                      </c:pt>
                      <c:pt idx="144">
                        <c:v>5.2990000000000004</c:v>
                      </c:pt>
                      <c:pt idx="145">
                        <c:v>5.6950000000000003</c:v>
                      </c:pt>
                      <c:pt idx="146">
                        <c:v>6.125</c:v>
                      </c:pt>
                      <c:pt idx="147">
                        <c:v>6.3</c:v>
                      </c:pt>
                      <c:pt idx="148">
                        <c:v>6.4550000000000001</c:v>
                      </c:pt>
                      <c:pt idx="149">
                        <c:v>6.6449999999999996</c:v>
                      </c:pt>
                      <c:pt idx="150">
                        <c:v>7.0369999999999999</c:v>
                      </c:pt>
                      <c:pt idx="151">
                        <c:v>7.6050000000000004</c:v>
                      </c:pt>
                      <c:pt idx="152">
                        <c:v>7.6980000000000004</c:v>
                      </c:pt>
                      <c:pt idx="153">
                        <c:v>7.9950000000000001</c:v>
                      </c:pt>
                      <c:pt idx="154">
                        <c:v>7.8840000000000003</c:v>
                      </c:pt>
                      <c:pt idx="155">
                        <c:v>8.1720000000000006</c:v>
                      </c:pt>
                      <c:pt idx="156">
                        <c:v>8.5920000000000005</c:v>
                      </c:pt>
                      <c:pt idx="157">
                        <c:v>8.6890000000000001</c:v>
                      </c:pt>
                      <c:pt idx="158">
                        <c:v>10.118</c:v>
                      </c:pt>
                      <c:pt idx="159">
                        <c:v>10.619</c:v>
                      </c:pt>
                      <c:pt idx="160">
                        <c:v>10.686999999999999</c:v>
                      </c:pt>
                      <c:pt idx="161">
                        <c:v>11.478999999999999</c:v>
                      </c:pt>
                      <c:pt idx="162">
                        <c:v>11.151</c:v>
                      </c:pt>
                      <c:pt idx="163">
                        <c:v>11.492000000000001</c:v>
                      </c:pt>
                      <c:pt idx="164">
                        <c:v>12.244</c:v>
                      </c:pt>
                      <c:pt idx="165">
                        <c:v>11.871</c:v>
                      </c:pt>
                      <c:pt idx="166">
                        <c:v>12.362</c:v>
                      </c:pt>
                      <c:pt idx="167">
                        <c:v>12.948</c:v>
                      </c:pt>
                      <c:pt idx="168">
                        <c:v>12.972</c:v>
                      </c:pt>
                      <c:pt idx="169">
                        <c:v>13.252000000000001</c:v>
                      </c:pt>
                      <c:pt idx="170">
                        <c:v>13.852</c:v>
                      </c:pt>
                      <c:pt idx="171">
                        <c:v>13.148</c:v>
                      </c:pt>
                      <c:pt idx="172">
                        <c:v>13.465</c:v>
                      </c:pt>
                      <c:pt idx="173">
                        <c:v>14.957000000000001</c:v>
                      </c:pt>
                      <c:pt idx="174">
                        <c:v>14.606999999999999</c:v>
                      </c:pt>
                      <c:pt idx="175">
                        <c:v>14.715999999999999</c:v>
                      </c:pt>
                      <c:pt idx="176">
                        <c:v>15.109</c:v>
                      </c:pt>
                      <c:pt idx="177">
                        <c:v>14.848000000000001</c:v>
                      </c:pt>
                      <c:pt idx="178">
                        <c:v>16.224</c:v>
                      </c:pt>
                      <c:pt idx="179">
                        <c:v>15.882999999999999</c:v>
                      </c:pt>
                      <c:pt idx="180">
                        <c:v>14.593999999999999</c:v>
                      </c:pt>
                      <c:pt idx="181">
                        <c:v>15.182</c:v>
                      </c:pt>
                      <c:pt idx="182">
                        <c:v>15.186999999999999</c:v>
                      </c:pt>
                      <c:pt idx="183">
                        <c:v>15.015000000000001</c:v>
                      </c:pt>
                      <c:pt idx="184">
                        <c:v>14.913</c:v>
                      </c:pt>
                      <c:pt idx="185">
                        <c:v>14.367000000000001</c:v>
                      </c:pt>
                      <c:pt idx="186">
                        <c:v>14.032999999999999</c:v>
                      </c:pt>
                      <c:pt idx="187">
                        <c:v>13.831</c:v>
                      </c:pt>
                      <c:pt idx="188">
                        <c:v>13.659000000000001</c:v>
                      </c:pt>
                      <c:pt idx="189">
                        <c:v>14.005000000000001</c:v>
                      </c:pt>
                      <c:pt idx="190">
                        <c:v>14.353</c:v>
                      </c:pt>
                      <c:pt idx="191">
                        <c:v>14.832000000000001</c:v>
                      </c:pt>
                      <c:pt idx="192">
                        <c:v>14.696</c:v>
                      </c:pt>
                      <c:pt idx="193">
                        <c:v>15.686999999999999</c:v>
                      </c:pt>
                      <c:pt idx="194">
                        <c:v>15.739000000000001</c:v>
                      </c:pt>
                      <c:pt idx="195">
                        <c:v>16.169</c:v>
                      </c:pt>
                      <c:pt idx="196">
                        <c:v>16.100999999999999</c:v>
                      </c:pt>
                      <c:pt idx="197">
                        <c:v>16.294</c:v>
                      </c:pt>
                      <c:pt idx="198">
                        <c:v>16.137</c:v>
                      </c:pt>
                      <c:pt idx="199">
                        <c:v>17.373000000000001</c:v>
                      </c:pt>
                      <c:pt idx="200">
                        <c:v>17.888000000000002</c:v>
                      </c:pt>
                      <c:pt idx="201">
                        <c:v>18.623999999999999</c:v>
                      </c:pt>
                      <c:pt idx="202">
                        <c:v>19.762</c:v>
                      </c:pt>
                      <c:pt idx="203">
                        <c:v>20.439</c:v>
                      </c:pt>
                      <c:pt idx="204">
                        <c:v>20.43</c:v>
                      </c:pt>
                      <c:pt idx="205">
                        <c:v>21.135999999999999</c:v>
                      </c:pt>
                      <c:pt idx="206">
                        <c:v>20.911000000000001</c:v>
                      </c:pt>
                      <c:pt idx="207">
                        <c:v>20.824000000000002</c:v>
                      </c:pt>
                      <c:pt idx="208">
                        <c:v>21.228000000000002</c:v>
                      </c:pt>
                      <c:pt idx="209">
                        <c:v>21.585999999999999</c:v>
                      </c:pt>
                      <c:pt idx="210">
                        <c:v>21.696999999999999</c:v>
                      </c:pt>
                      <c:pt idx="211">
                        <c:v>22.157</c:v>
                      </c:pt>
                      <c:pt idx="212">
                        <c:v>22.614000000000001</c:v>
                      </c:pt>
                      <c:pt idx="213">
                        <c:v>22.664000000000001</c:v>
                      </c:pt>
                      <c:pt idx="214">
                        <c:v>23.277999999999999</c:v>
                      </c:pt>
                      <c:pt idx="215">
                        <c:v>24.164000000000001</c:v>
                      </c:pt>
                      <c:pt idx="216">
                        <c:v>24.26</c:v>
                      </c:pt>
                      <c:pt idx="217">
                        <c:v>25.741</c:v>
                      </c:pt>
                      <c:pt idx="218">
                        <c:v>26.065000000000001</c:v>
                      </c:pt>
                      <c:pt idx="219">
                        <c:v>27.003</c:v>
                      </c:pt>
                      <c:pt idx="220">
                        <c:v>28.759</c:v>
                      </c:pt>
                      <c:pt idx="221">
                        <c:v>31.411000000000001</c:v>
                      </c:pt>
                      <c:pt idx="222">
                        <c:v>34.552999999999997</c:v>
                      </c:pt>
                      <c:pt idx="223">
                        <c:v>38.232999999999997</c:v>
                      </c:pt>
                      <c:pt idx="224">
                        <c:v>40.286000000000001</c:v>
                      </c:pt>
                      <c:pt idx="225">
                        <c:v>42.136000000000003</c:v>
                      </c:pt>
                      <c:pt idx="226">
                        <c:v>44.664000000000001</c:v>
                      </c:pt>
                      <c:pt idx="227">
                        <c:v>48.593000000000004</c:v>
                      </c:pt>
                      <c:pt idx="228">
                        <c:v>52.991999999999997</c:v>
                      </c:pt>
                      <c:pt idx="229">
                        <c:v>57.796999999999997</c:v>
                      </c:pt>
                      <c:pt idx="230">
                        <c:v>63.097999999999999</c:v>
                      </c:pt>
                      <c:pt idx="231">
                        <c:v>66.685000000000002</c:v>
                      </c:pt>
                      <c:pt idx="232">
                        <c:v>69.852999999999994</c:v>
                      </c:pt>
                      <c:pt idx="233">
                        <c:v>74.534999999999997</c:v>
                      </c:pt>
                      <c:pt idx="234">
                        <c:v>78.734999999999999</c:v>
                      </c:pt>
                      <c:pt idx="235">
                        <c:v>86.662000000000006</c:v>
                      </c:pt>
                      <c:pt idx="236">
                        <c:v>93.325000000000003</c:v>
                      </c:pt>
                      <c:pt idx="237">
                        <c:v>105.063</c:v>
                      </c:pt>
                      <c:pt idx="238">
                        <c:v>114.592</c:v>
                      </c:pt>
                      <c:pt idx="239">
                        <c:v>122.026</c:v>
                      </c:pt>
                      <c:pt idx="240">
                        <c:v>129.76900000000001</c:v>
                      </c:pt>
                      <c:pt idx="241">
                        <c:v>142.334</c:v>
                      </c:pt>
                      <c:pt idx="242">
                        <c:v>151.68899999999999</c:v>
                      </c:pt>
                      <c:pt idx="243">
                        <c:v>164.37299999999999</c:v>
                      </c:pt>
                      <c:pt idx="244">
                        <c:v>171.78200000000001</c:v>
                      </c:pt>
                      <c:pt idx="245">
                        <c:v>176.899</c:v>
                      </c:pt>
                      <c:pt idx="246">
                        <c:v>182.71700000000001</c:v>
                      </c:pt>
                      <c:pt idx="247">
                        <c:v>189.44</c:v>
                      </c:pt>
                      <c:pt idx="248">
                        <c:v>193.27600000000001</c:v>
                      </c:pt>
                      <c:pt idx="249">
                        <c:v>198.76</c:v>
                      </c:pt>
                      <c:pt idx="250">
                        <c:v>203.57599999999999</c:v>
                      </c:pt>
                    </c:numCache>
                  </c:numRef>
                </c:val>
                <c:smooth val="0"/>
                <c:extLst>
                  <c:ext xmlns:c16="http://schemas.microsoft.com/office/drawing/2014/chart" uri="{C3380CC4-5D6E-409C-BE32-E72D297353CC}">
                    <c16:uniqueId val="{00000000-AD33-4CD0-AD3E-A3CF7E483DD3}"/>
                  </c:ext>
                </c:extLst>
              </c15:ser>
            </c15:filteredLineSeries>
          </c:ext>
        </c:extLst>
      </c:lineChart>
      <c:dateAx>
        <c:axId val="1723699695"/>
        <c:scaling>
          <c:orientation val="minMax"/>
        </c:scaling>
        <c:delete val="0"/>
        <c:axPos val="b"/>
        <c:numFmt formatCode="mm\/dd"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826906767"/>
        <c:crosses val="autoZero"/>
        <c:auto val="1"/>
        <c:lblOffset val="100"/>
        <c:baseTimeUnit val="days"/>
      </c:dateAx>
      <c:valAx>
        <c:axId val="826906767"/>
        <c:scaling>
          <c:orientation val="minMax"/>
          <c:min val="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accent1"/>
                </a:solidFill>
                <a:latin typeface="+mn-lt"/>
                <a:ea typeface="+mn-ea"/>
                <a:cs typeface="+mn-cs"/>
              </a:defRPr>
            </a:pPr>
            <a:endParaRPr lang="en-US"/>
          </a:p>
        </c:txPr>
        <c:crossAx val="1723699695"/>
        <c:crosses val="autoZero"/>
        <c:crossBetween val="between"/>
      </c:valAx>
      <c:spPr>
        <a:noFill/>
        <a:ln>
          <a:noFill/>
        </a:ln>
        <a:effectLst/>
      </c:spPr>
    </c:plotArea>
    <c:legend>
      <c:legendPos val="b"/>
      <c:layout>
        <c:manualLayout>
          <c:xMode val="edge"/>
          <c:yMode val="edge"/>
          <c:x val="9.8175775625306688E-2"/>
          <c:y val="8.8814436439071193E-2"/>
          <c:w val="0.59900120698684289"/>
          <c:h val="6.923647221664858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693288604588171E-2"/>
          <c:y val="1.1231049417907253E-3"/>
          <c:w val="0.9603067113954119"/>
          <c:h val="0.8574524123378382"/>
        </c:manualLayout>
      </c:layout>
      <c:barChart>
        <c:barDir val="col"/>
        <c:grouping val="clustered"/>
        <c:varyColors val="0"/>
        <c:ser>
          <c:idx val="0"/>
          <c:order val="0"/>
          <c:tx>
            <c:strRef>
              <c:f>Feuil1!$B$1</c:f>
              <c:strCache>
                <c:ptCount val="1"/>
                <c:pt idx="0">
                  <c:v>Série 1</c:v>
                </c:pt>
              </c:strCache>
            </c:strRef>
          </c:tx>
          <c:spPr>
            <a:solidFill>
              <a:schemeClr val="accent4"/>
            </a:solidFill>
            <a:ln>
              <a:noFill/>
            </a:ln>
            <a:effectLst/>
          </c:spPr>
          <c:invertIfNegative val="0"/>
          <c:dPt>
            <c:idx val="7"/>
            <c:invertIfNegative val="0"/>
            <c:bubble3D val="0"/>
            <c:spPr>
              <a:solidFill>
                <a:schemeClr val="accent3"/>
              </a:solidFill>
              <a:ln>
                <a:noFill/>
              </a:ln>
              <a:effectLst/>
            </c:spPr>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c:ext xmlns:c16="http://schemas.microsoft.com/office/drawing/2014/chart" uri="{C3380CC4-5D6E-409C-BE32-E72D297353CC}">
                <c16:uniqueId val="{00000000-2D0F-4BC1-AD0A-B36BAFE267D4}"/>
              </c:ext>
            </c:extLst>
          </c:dPt>
          <c:dLbls>
            <c:dLbl>
              <c:idx val="1"/>
              <c:tx>
                <c:rich>
                  <a:bodyPr/>
                  <a:lstStyle/>
                  <a:p>
                    <a:r>
                      <a:rPr lang="en-US" dirty="0"/>
                      <a:t>3.6</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1F5-4E8F-A967-149D6F207E07}"/>
                </c:ext>
              </c:extLst>
            </c:dLbl>
            <c:dLbl>
              <c:idx val="2"/>
              <c:tx>
                <c:rich>
                  <a:bodyPr/>
                  <a:lstStyle/>
                  <a:p>
                    <a:r>
                      <a:rPr lang="en-US" dirty="0"/>
                      <a:t>3.5</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1F5-4E8F-A967-149D6F207E07}"/>
                </c:ext>
              </c:extLst>
            </c:dLbl>
            <c:dLbl>
              <c:idx val="3"/>
              <c:tx>
                <c:rich>
                  <a:bodyPr/>
                  <a:lstStyle/>
                  <a:p>
                    <a:r>
                      <a:rPr lang="en-US" dirty="0"/>
                      <a:t>3.3</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1F5-4E8F-A967-149D6F207E07}"/>
                </c:ext>
              </c:extLst>
            </c:dLbl>
            <c:dLbl>
              <c:idx val="4"/>
              <c:tx>
                <c:rich>
                  <a:bodyPr/>
                  <a:lstStyle/>
                  <a:p>
                    <a:r>
                      <a:rPr lang="en-US" dirty="0"/>
                      <a:t>3.8</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1F5-4E8F-A967-149D6F207E07}"/>
                </c:ext>
              </c:extLst>
            </c:dLbl>
            <c:dLbl>
              <c:idx val="5"/>
              <c:tx>
                <c:rich>
                  <a:bodyPr/>
                  <a:lstStyle/>
                  <a:p>
                    <a:r>
                      <a:rPr lang="en-US" dirty="0"/>
                      <a:t>3.6</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1F5-4E8F-A967-149D6F207E07}"/>
                </c:ext>
              </c:extLst>
            </c:dLbl>
            <c:dLbl>
              <c:idx val="6"/>
              <c:tx>
                <c:rich>
                  <a:bodyPr/>
                  <a:lstStyle/>
                  <a:p>
                    <a:r>
                      <a:rPr lang="en-US" dirty="0"/>
                      <a:t>2.9</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1F5-4E8F-A967-149D6F207E07}"/>
                </c:ext>
              </c:extLst>
            </c:dLbl>
            <c:dLbl>
              <c:idx val="7"/>
              <c:tx>
                <c:rich>
                  <a:bodyPr/>
                  <a:lstStyle/>
                  <a:p>
                    <a:r>
                      <a:rPr lang="en-US" dirty="0"/>
                      <a:t>-4.4</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D0F-4BC1-AD0A-B36BAFE267D4}"/>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Arial Black" panose="020B0A04020102020204" pitchFamily="34" charset="0"/>
                    <a:ea typeface="+mn-ea"/>
                    <a:cs typeface="+mn-cs"/>
                  </a:defRPr>
                </a:pPr>
                <a:endParaRPr lang="en-US"/>
              </a:p>
            </c:txPr>
            <c:dLblPos val="ctr"/>
            <c:showLegendKey val="0"/>
            <c:showVal val="1"/>
            <c:showCatName val="0"/>
            <c:showSerName val="0"/>
            <c:showPercent val="0"/>
            <c:showBubbleSize val="0"/>
            <c:showLeaderLines val="0"/>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Feuil1!$A$2:$A$11</c:f>
              <c:strCache>
                <c:ptCount val="10"/>
                <c:pt idx="1">
                  <c:v>2014</c:v>
                </c:pt>
                <c:pt idx="2">
                  <c:v>2015</c:v>
                </c:pt>
                <c:pt idx="3">
                  <c:v>2016</c:v>
                </c:pt>
                <c:pt idx="4">
                  <c:v>2017</c:v>
                </c:pt>
                <c:pt idx="5">
                  <c:v>2018</c:v>
                </c:pt>
                <c:pt idx="6">
                  <c:v>2019e</c:v>
                </c:pt>
                <c:pt idx="7">
                  <c:v>2020f</c:v>
                </c:pt>
                <c:pt idx="8">
                  <c:v>2021f</c:v>
                </c:pt>
                <c:pt idx="9">
                  <c:v>Average 2022-2025f</c:v>
                </c:pt>
              </c:strCache>
            </c:strRef>
          </c:cat>
          <c:val>
            <c:numRef>
              <c:f>Feuil1!$B$2:$B$11</c:f>
              <c:numCache>
                <c:formatCode>General</c:formatCode>
                <c:ptCount val="10"/>
                <c:pt idx="1">
                  <c:v>3.6</c:v>
                </c:pt>
                <c:pt idx="2">
                  <c:v>3.5</c:v>
                </c:pt>
                <c:pt idx="3">
                  <c:v>3.3</c:v>
                </c:pt>
                <c:pt idx="4">
                  <c:v>3.8</c:v>
                </c:pt>
                <c:pt idx="5">
                  <c:v>3.6</c:v>
                </c:pt>
                <c:pt idx="6">
                  <c:v>2.9</c:v>
                </c:pt>
                <c:pt idx="7">
                  <c:v>-4.4000000000000004</c:v>
                </c:pt>
                <c:pt idx="8">
                  <c:v>5.2</c:v>
                </c:pt>
                <c:pt idx="9">
                  <c:v>3.8</c:v>
                </c:pt>
              </c:numCache>
            </c:numRef>
          </c:val>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c:ext xmlns:c16="http://schemas.microsoft.com/office/drawing/2014/chart" uri="{C3380CC4-5D6E-409C-BE32-E72D297353CC}">
              <c16:uniqueId val="{00000009-6AC6-4358-86E9-7093EA4F8328}"/>
            </c:ext>
          </c:extLst>
        </c:ser>
        <c:dLbls>
          <c:showLegendKey val="0"/>
          <c:showVal val="0"/>
          <c:showCatName val="0"/>
          <c:showSerName val="0"/>
          <c:showPercent val="0"/>
          <c:showBubbleSize val="0"/>
        </c:dLbls>
        <c:gapWidth val="15"/>
        <c:axId val="839239152"/>
        <c:axId val="839241472"/>
      </c:barChart>
      <c:lineChart>
        <c:grouping val="standard"/>
        <c:varyColors val="0"/>
        <c:ser>
          <c:idx val="1"/>
          <c:order val="1"/>
          <c:tx>
            <c:strRef>
              <c:f>Feuil1!$C$1</c:f>
              <c:strCache>
                <c:ptCount val="1"/>
                <c:pt idx="0">
                  <c:v>Potential</c:v>
                </c:pt>
              </c:strCache>
            </c:strRef>
          </c:tx>
          <c:spPr>
            <a:ln w="19050" cap="rnd">
              <a:solidFill>
                <a:schemeClr val="tx1"/>
              </a:solidFill>
              <a:prstDash val="lgDash"/>
              <a:round/>
            </a:ln>
            <a:effectLst/>
          </c:spPr>
          <c:marker>
            <c:symbol val="none"/>
          </c:marker>
          <c:cat>
            <c:strRef>
              <c:f>Feuil1!$A$2:$A$11</c:f>
              <c:strCache>
                <c:ptCount val="10"/>
                <c:pt idx="1">
                  <c:v>2014</c:v>
                </c:pt>
                <c:pt idx="2">
                  <c:v>2015</c:v>
                </c:pt>
                <c:pt idx="3">
                  <c:v>2016</c:v>
                </c:pt>
                <c:pt idx="4">
                  <c:v>2017</c:v>
                </c:pt>
                <c:pt idx="5">
                  <c:v>2018</c:v>
                </c:pt>
                <c:pt idx="6">
                  <c:v>2019e</c:v>
                </c:pt>
                <c:pt idx="7">
                  <c:v>2020f</c:v>
                </c:pt>
                <c:pt idx="8">
                  <c:v>2021f</c:v>
                </c:pt>
                <c:pt idx="9">
                  <c:v>Average 2022-2025f</c:v>
                </c:pt>
              </c:strCache>
            </c:strRef>
          </c:cat>
          <c:val>
            <c:numRef>
              <c:f>Feuil1!$C$2:$C$11</c:f>
              <c:numCache>
                <c:formatCode>General</c:formatCode>
                <c:ptCount val="10"/>
                <c:pt idx="0">
                  <c:v>3.25</c:v>
                </c:pt>
                <c:pt idx="1">
                  <c:v>3.25</c:v>
                </c:pt>
                <c:pt idx="2">
                  <c:v>3.25</c:v>
                </c:pt>
                <c:pt idx="3">
                  <c:v>3.25</c:v>
                </c:pt>
                <c:pt idx="4">
                  <c:v>3.25</c:v>
                </c:pt>
                <c:pt idx="5">
                  <c:v>3.25</c:v>
                </c:pt>
                <c:pt idx="6">
                  <c:v>3.25</c:v>
                </c:pt>
                <c:pt idx="7">
                  <c:v>3.25</c:v>
                </c:pt>
                <c:pt idx="8">
                  <c:v>3.25</c:v>
                </c:pt>
                <c:pt idx="9">
                  <c:v>3.25</c:v>
                </c:pt>
              </c:numCache>
            </c:numRef>
          </c:val>
          <c:smooth val="0"/>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c:ext xmlns:c16="http://schemas.microsoft.com/office/drawing/2014/chart" uri="{C3380CC4-5D6E-409C-BE32-E72D297353CC}">
              <c16:uniqueId val="{0000000A-6AC6-4358-86E9-7093EA4F8328}"/>
            </c:ext>
          </c:extLst>
        </c:ser>
        <c:dLbls>
          <c:showLegendKey val="0"/>
          <c:showVal val="0"/>
          <c:showCatName val="0"/>
          <c:showSerName val="0"/>
          <c:showPercent val="0"/>
          <c:showBubbleSize val="0"/>
        </c:dLbls>
        <c:marker val="1"/>
        <c:smooth val="0"/>
        <c:axId val="839239152"/>
        <c:axId val="839241472"/>
      </c:lineChart>
      <c:catAx>
        <c:axId val="839239152"/>
        <c:scaling>
          <c:orientation val="minMax"/>
        </c:scaling>
        <c:delete val="0"/>
        <c:axPos val="b"/>
        <c:numFmt formatCode="General" sourceLinked="1"/>
        <c:majorTickMark val="none"/>
        <c:minorTickMark val="none"/>
        <c:tickLblPos val="low"/>
        <c:spPr>
          <a:noFill/>
          <a:ln w="9525" cap="flat" cmpd="sng" algn="ctr">
            <a:solidFill>
              <a:schemeClr val="accent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839241472"/>
        <c:crosses val="autoZero"/>
        <c:auto val="1"/>
        <c:lblAlgn val="ctr"/>
        <c:lblOffset val="100"/>
        <c:noMultiLvlLbl val="0"/>
      </c:catAx>
      <c:valAx>
        <c:axId val="839241472"/>
        <c:scaling>
          <c:orientation val="minMax"/>
        </c:scaling>
        <c:delete val="1"/>
        <c:axPos val="l"/>
        <c:numFmt formatCode="General" sourceLinked="1"/>
        <c:majorTickMark val="out"/>
        <c:minorTickMark val="none"/>
        <c:tickLblPos val="nextTo"/>
        <c:crossAx val="839239152"/>
        <c:crosses val="autoZero"/>
        <c:crossBetween val="between"/>
        <c:majorUnit val="0.2"/>
      </c:valAx>
      <c:spPr>
        <a:noFill/>
        <a:ln>
          <a:noFill/>
        </a:ln>
        <a:effectLst/>
      </c:spPr>
    </c:plotArea>
    <c:plotVisOnly val="1"/>
    <c:dispBlanksAs val="gap"/>
    <c:showDLblsOverMax val="0"/>
  </c:chart>
  <c:spPr>
    <a:noFill/>
    <a:ln>
      <a:noFill/>
    </a:ln>
    <a:effectLst/>
  </c:spPr>
  <c:txPr>
    <a:bodyPr/>
    <a:lstStyle/>
    <a:p>
      <a:pPr>
        <a:defRPr sz="1800">
          <a:solidFill>
            <a:schemeClr val="tx1"/>
          </a:solidFill>
        </a:defRPr>
      </a:pPr>
      <a:endParaRPr lang="en-US"/>
    </a:p>
  </c:txPr>
  <c:externalData r:id="rId3">
    <c:autoUpdate val="0"/>
  </c:externalData>
  <c:userShapes r:id="rId4"/>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6302349353443678E-2"/>
          <c:y val="8.1272700034852735E-2"/>
          <c:w val="0.89505366041563061"/>
          <c:h val="0.79953725525424446"/>
        </c:manualLayout>
      </c:layout>
      <c:lineChart>
        <c:grouping val="standard"/>
        <c:varyColors val="0"/>
        <c:ser>
          <c:idx val="0"/>
          <c:order val="0"/>
          <c:tx>
            <c:strRef>
              <c:f>Feuil1!$B$1</c:f>
              <c:strCache>
                <c:ptCount val="1"/>
                <c:pt idx="0">
                  <c:v>Série 1</c:v>
                </c:pt>
              </c:strCache>
            </c:strRef>
          </c:tx>
          <c:spPr>
            <a:ln w="44450" cap="rnd">
              <a:solidFill>
                <a:schemeClr val="accent3"/>
              </a:solidFill>
              <a:round/>
            </a:ln>
            <a:effectLst/>
          </c:spPr>
          <c:marker>
            <c:symbol val="none"/>
          </c:marker>
          <c:dPt>
            <c:idx val="794"/>
            <c:marker>
              <c:symbol val="none"/>
            </c:marker>
            <c:bubble3D val="0"/>
            <c:spPr>
              <a:ln w="44450" cap="rnd">
                <a:solidFill>
                  <a:schemeClr val="accent3"/>
                </a:solidFill>
                <a:round/>
              </a:ln>
              <a:effectLst/>
            </c:spPr>
            <c:extLst>
              <c:ext xmlns:c16="http://schemas.microsoft.com/office/drawing/2014/chart" uri="{C3380CC4-5D6E-409C-BE32-E72D297353CC}">
                <c16:uniqueId val="{00000001-DEBA-4C13-8AB3-9113F8ABB6AD}"/>
              </c:ext>
            </c:extLst>
          </c:dPt>
          <c:dPt>
            <c:idx val="795"/>
            <c:marker>
              <c:symbol val="none"/>
            </c:marker>
            <c:bubble3D val="0"/>
            <c:spPr>
              <a:ln w="44450" cap="rnd">
                <a:solidFill>
                  <a:schemeClr val="accent3"/>
                </a:solidFill>
                <a:round/>
              </a:ln>
              <a:effectLst/>
            </c:spPr>
            <c:extLst>
              <c:ext xmlns:c16="http://schemas.microsoft.com/office/drawing/2014/chart" uri="{C3380CC4-5D6E-409C-BE32-E72D297353CC}">
                <c16:uniqueId val="{00000003-DEBA-4C13-8AB3-9113F8ABB6AD}"/>
              </c:ext>
            </c:extLst>
          </c:dPt>
          <c:dPt>
            <c:idx val="796"/>
            <c:marker>
              <c:symbol val="none"/>
            </c:marker>
            <c:bubble3D val="0"/>
            <c:spPr>
              <a:ln w="44450" cap="rnd">
                <a:solidFill>
                  <a:schemeClr val="accent3"/>
                </a:solidFill>
                <a:round/>
              </a:ln>
              <a:effectLst/>
            </c:spPr>
            <c:extLst>
              <c:ext xmlns:c16="http://schemas.microsoft.com/office/drawing/2014/chart" uri="{C3380CC4-5D6E-409C-BE32-E72D297353CC}">
                <c16:uniqueId val="{00000005-DEBA-4C13-8AB3-9113F8ABB6AD}"/>
              </c:ext>
            </c:extLst>
          </c:dPt>
          <c:dPt>
            <c:idx val="797"/>
            <c:marker>
              <c:symbol val="none"/>
            </c:marker>
            <c:bubble3D val="0"/>
            <c:spPr>
              <a:ln w="44450" cap="rnd">
                <a:solidFill>
                  <a:schemeClr val="accent3"/>
                </a:solidFill>
                <a:round/>
              </a:ln>
              <a:effectLst/>
            </c:spPr>
            <c:extLst>
              <c:ext xmlns:c16="http://schemas.microsoft.com/office/drawing/2014/chart" uri="{C3380CC4-5D6E-409C-BE32-E72D297353CC}">
                <c16:uniqueId val="{00000007-DEBA-4C13-8AB3-9113F8ABB6AD}"/>
              </c:ext>
            </c:extLst>
          </c:dPt>
          <c:cat>
            <c:numRef>
              <c:f>Feuil1!$A$2:$A$155</c:f>
              <c:numCache>
                <c:formatCode>m/d/yyyy</c:formatCode>
                <c:ptCount val="154"/>
                <c:pt idx="0">
                  <c:v>44134</c:v>
                </c:pt>
                <c:pt idx="1">
                  <c:v>44104</c:v>
                </c:pt>
                <c:pt idx="2">
                  <c:v>44073</c:v>
                </c:pt>
                <c:pt idx="3">
                  <c:v>44043</c:v>
                </c:pt>
                <c:pt idx="4">
                  <c:v>44012</c:v>
                </c:pt>
                <c:pt idx="5">
                  <c:v>43982</c:v>
                </c:pt>
                <c:pt idx="6">
                  <c:v>43951</c:v>
                </c:pt>
                <c:pt idx="7">
                  <c:v>43921</c:v>
                </c:pt>
                <c:pt idx="8">
                  <c:v>43890</c:v>
                </c:pt>
                <c:pt idx="9">
                  <c:v>43861</c:v>
                </c:pt>
                <c:pt idx="10">
                  <c:v>43830</c:v>
                </c:pt>
                <c:pt idx="11">
                  <c:v>43799</c:v>
                </c:pt>
                <c:pt idx="12">
                  <c:v>43769</c:v>
                </c:pt>
                <c:pt idx="13">
                  <c:v>43738</c:v>
                </c:pt>
                <c:pt idx="14">
                  <c:v>43708</c:v>
                </c:pt>
                <c:pt idx="15">
                  <c:v>43677</c:v>
                </c:pt>
                <c:pt idx="16">
                  <c:v>43646</c:v>
                </c:pt>
                <c:pt idx="17">
                  <c:v>43616</c:v>
                </c:pt>
                <c:pt idx="18">
                  <c:v>43585</c:v>
                </c:pt>
                <c:pt idx="19">
                  <c:v>43555</c:v>
                </c:pt>
                <c:pt idx="20">
                  <c:v>43524</c:v>
                </c:pt>
                <c:pt idx="21">
                  <c:v>43496</c:v>
                </c:pt>
                <c:pt idx="22">
                  <c:v>43465</c:v>
                </c:pt>
                <c:pt idx="23">
                  <c:v>43434</c:v>
                </c:pt>
                <c:pt idx="24">
                  <c:v>43404</c:v>
                </c:pt>
                <c:pt idx="25">
                  <c:v>43373</c:v>
                </c:pt>
                <c:pt idx="26">
                  <c:v>43343</c:v>
                </c:pt>
                <c:pt idx="27">
                  <c:v>43312</c:v>
                </c:pt>
                <c:pt idx="28">
                  <c:v>43281</c:v>
                </c:pt>
                <c:pt idx="29">
                  <c:v>43251</c:v>
                </c:pt>
                <c:pt idx="30">
                  <c:v>43220</c:v>
                </c:pt>
                <c:pt idx="31">
                  <c:v>43190</c:v>
                </c:pt>
                <c:pt idx="32">
                  <c:v>43159</c:v>
                </c:pt>
                <c:pt idx="33">
                  <c:v>43131</c:v>
                </c:pt>
                <c:pt idx="34">
                  <c:v>43100</c:v>
                </c:pt>
                <c:pt idx="35">
                  <c:v>43069</c:v>
                </c:pt>
                <c:pt idx="36">
                  <c:v>43039</c:v>
                </c:pt>
                <c:pt idx="37">
                  <c:v>43008</c:v>
                </c:pt>
                <c:pt idx="38">
                  <c:v>42978</c:v>
                </c:pt>
                <c:pt idx="39">
                  <c:v>42947</c:v>
                </c:pt>
                <c:pt idx="40">
                  <c:v>42916</c:v>
                </c:pt>
                <c:pt idx="41">
                  <c:v>42886</c:v>
                </c:pt>
                <c:pt idx="42">
                  <c:v>42855</c:v>
                </c:pt>
                <c:pt idx="43">
                  <c:v>42825</c:v>
                </c:pt>
                <c:pt idx="44">
                  <c:v>42794</c:v>
                </c:pt>
                <c:pt idx="45">
                  <c:v>42766</c:v>
                </c:pt>
                <c:pt idx="46">
                  <c:v>42735</c:v>
                </c:pt>
                <c:pt idx="47">
                  <c:v>42704</c:v>
                </c:pt>
                <c:pt idx="48">
                  <c:v>42674</c:v>
                </c:pt>
                <c:pt idx="49">
                  <c:v>42643</c:v>
                </c:pt>
                <c:pt idx="50">
                  <c:v>42613</c:v>
                </c:pt>
                <c:pt idx="51">
                  <c:v>42582</c:v>
                </c:pt>
                <c:pt idx="52">
                  <c:v>42551</c:v>
                </c:pt>
                <c:pt idx="53">
                  <c:v>42521</c:v>
                </c:pt>
                <c:pt idx="54">
                  <c:v>42490</c:v>
                </c:pt>
                <c:pt idx="55">
                  <c:v>42460</c:v>
                </c:pt>
                <c:pt idx="56">
                  <c:v>42429</c:v>
                </c:pt>
                <c:pt idx="57">
                  <c:v>42400</c:v>
                </c:pt>
                <c:pt idx="58">
                  <c:v>42369</c:v>
                </c:pt>
                <c:pt idx="59">
                  <c:v>42338</c:v>
                </c:pt>
                <c:pt idx="60">
                  <c:v>42308</c:v>
                </c:pt>
                <c:pt idx="61">
                  <c:v>42277</c:v>
                </c:pt>
                <c:pt idx="62">
                  <c:v>42247</c:v>
                </c:pt>
                <c:pt idx="63">
                  <c:v>42216</c:v>
                </c:pt>
                <c:pt idx="64">
                  <c:v>42185</c:v>
                </c:pt>
                <c:pt idx="65">
                  <c:v>42155</c:v>
                </c:pt>
                <c:pt idx="66">
                  <c:v>42124</c:v>
                </c:pt>
                <c:pt idx="67">
                  <c:v>42094</c:v>
                </c:pt>
                <c:pt idx="68">
                  <c:v>42063</c:v>
                </c:pt>
                <c:pt idx="69">
                  <c:v>42035</c:v>
                </c:pt>
                <c:pt idx="70">
                  <c:v>42004</c:v>
                </c:pt>
                <c:pt idx="71">
                  <c:v>41973</c:v>
                </c:pt>
                <c:pt idx="72">
                  <c:v>41943</c:v>
                </c:pt>
                <c:pt idx="73">
                  <c:v>41912</c:v>
                </c:pt>
                <c:pt idx="74">
                  <c:v>41882</c:v>
                </c:pt>
                <c:pt idx="75">
                  <c:v>41851</c:v>
                </c:pt>
                <c:pt idx="76">
                  <c:v>41820</c:v>
                </c:pt>
                <c:pt idx="77">
                  <c:v>41790</c:v>
                </c:pt>
                <c:pt idx="78">
                  <c:v>41759</c:v>
                </c:pt>
                <c:pt idx="79">
                  <c:v>41729</c:v>
                </c:pt>
                <c:pt idx="80">
                  <c:v>41698</c:v>
                </c:pt>
                <c:pt idx="81">
                  <c:v>41670</c:v>
                </c:pt>
                <c:pt idx="82">
                  <c:v>41639</c:v>
                </c:pt>
                <c:pt idx="83">
                  <c:v>41608</c:v>
                </c:pt>
                <c:pt idx="84">
                  <c:v>41578</c:v>
                </c:pt>
                <c:pt idx="85">
                  <c:v>41547</c:v>
                </c:pt>
                <c:pt idx="86">
                  <c:v>41517</c:v>
                </c:pt>
                <c:pt idx="87">
                  <c:v>41486</c:v>
                </c:pt>
                <c:pt idx="88">
                  <c:v>41455</c:v>
                </c:pt>
                <c:pt idx="89">
                  <c:v>41425</c:v>
                </c:pt>
                <c:pt idx="90">
                  <c:v>41394</c:v>
                </c:pt>
                <c:pt idx="91">
                  <c:v>41364</c:v>
                </c:pt>
                <c:pt idx="92">
                  <c:v>41333</c:v>
                </c:pt>
                <c:pt idx="93">
                  <c:v>41305</c:v>
                </c:pt>
                <c:pt idx="94">
                  <c:v>41274</c:v>
                </c:pt>
                <c:pt idx="95">
                  <c:v>41243</c:v>
                </c:pt>
                <c:pt idx="96">
                  <c:v>41213</c:v>
                </c:pt>
                <c:pt idx="97">
                  <c:v>41182</c:v>
                </c:pt>
                <c:pt idx="98">
                  <c:v>41152</c:v>
                </c:pt>
                <c:pt idx="99">
                  <c:v>41121</c:v>
                </c:pt>
                <c:pt idx="100">
                  <c:v>41090</c:v>
                </c:pt>
                <c:pt idx="101">
                  <c:v>41060</c:v>
                </c:pt>
                <c:pt idx="102">
                  <c:v>41029</c:v>
                </c:pt>
                <c:pt idx="103">
                  <c:v>40999</c:v>
                </c:pt>
                <c:pt idx="104">
                  <c:v>40968</c:v>
                </c:pt>
                <c:pt idx="105">
                  <c:v>40939</c:v>
                </c:pt>
                <c:pt idx="106">
                  <c:v>40908</c:v>
                </c:pt>
                <c:pt idx="107">
                  <c:v>40877</c:v>
                </c:pt>
                <c:pt idx="108">
                  <c:v>40847</c:v>
                </c:pt>
                <c:pt idx="109">
                  <c:v>40816</c:v>
                </c:pt>
                <c:pt idx="110">
                  <c:v>40786</c:v>
                </c:pt>
                <c:pt idx="111">
                  <c:v>40755</c:v>
                </c:pt>
                <c:pt idx="112">
                  <c:v>40724</c:v>
                </c:pt>
                <c:pt idx="113">
                  <c:v>40694</c:v>
                </c:pt>
                <c:pt idx="114">
                  <c:v>40663</c:v>
                </c:pt>
                <c:pt idx="115">
                  <c:v>40633</c:v>
                </c:pt>
                <c:pt idx="116">
                  <c:v>40602</c:v>
                </c:pt>
                <c:pt idx="117">
                  <c:v>40574</c:v>
                </c:pt>
                <c:pt idx="118">
                  <c:v>40543</c:v>
                </c:pt>
                <c:pt idx="119">
                  <c:v>40512</c:v>
                </c:pt>
                <c:pt idx="120">
                  <c:v>40482</c:v>
                </c:pt>
                <c:pt idx="121">
                  <c:v>40451</c:v>
                </c:pt>
                <c:pt idx="122">
                  <c:v>40421</c:v>
                </c:pt>
                <c:pt idx="123">
                  <c:v>40390</c:v>
                </c:pt>
                <c:pt idx="124">
                  <c:v>40359</c:v>
                </c:pt>
                <c:pt idx="125">
                  <c:v>40329</c:v>
                </c:pt>
                <c:pt idx="126">
                  <c:v>40298</c:v>
                </c:pt>
                <c:pt idx="127">
                  <c:v>40268</c:v>
                </c:pt>
                <c:pt idx="128">
                  <c:v>40237</c:v>
                </c:pt>
                <c:pt idx="129">
                  <c:v>40209</c:v>
                </c:pt>
                <c:pt idx="130">
                  <c:v>40178</c:v>
                </c:pt>
                <c:pt idx="131">
                  <c:v>40147</c:v>
                </c:pt>
                <c:pt idx="132">
                  <c:v>40117</c:v>
                </c:pt>
                <c:pt idx="133">
                  <c:v>40086</c:v>
                </c:pt>
                <c:pt idx="134">
                  <c:v>40056</c:v>
                </c:pt>
                <c:pt idx="135">
                  <c:v>40025</c:v>
                </c:pt>
                <c:pt idx="136">
                  <c:v>39994</c:v>
                </c:pt>
                <c:pt idx="137">
                  <c:v>39964</c:v>
                </c:pt>
                <c:pt idx="138">
                  <c:v>39933</c:v>
                </c:pt>
                <c:pt idx="139">
                  <c:v>39903</c:v>
                </c:pt>
                <c:pt idx="140">
                  <c:v>39872</c:v>
                </c:pt>
                <c:pt idx="141">
                  <c:v>39844</c:v>
                </c:pt>
                <c:pt idx="142">
                  <c:v>39813</c:v>
                </c:pt>
                <c:pt idx="143">
                  <c:v>39782</c:v>
                </c:pt>
                <c:pt idx="144">
                  <c:v>39752</c:v>
                </c:pt>
                <c:pt idx="145">
                  <c:v>39721</c:v>
                </c:pt>
                <c:pt idx="146">
                  <c:v>39691</c:v>
                </c:pt>
                <c:pt idx="147">
                  <c:v>39660</c:v>
                </c:pt>
                <c:pt idx="148">
                  <c:v>39629</c:v>
                </c:pt>
                <c:pt idx="149">
                  <c:v>39599</c:v>
                </c:pt>
                <c:pt idx="150">
                  <c:v>39568</c:v>
                </c:pt>
                <c:pt idx="151">
                  <c:v>39538</c:v>
                </c:pt>
                <c:pt idx="152">
                  <c:v>39507</c:v>
                </c:pt>
                <c:pt idx="153">
                  <c:v>39478</c:v>
                </c:pt>
              </c:numCache>
            </c:numRef>
          </c:cat>
          <c:val>
            <c:numRef>
              <c:f>Feuil1!$B$2:$B$155</c:f>
              <c:numCache>
                <c:formatCode>0</c:formatCode>
                <c:ptCount val="154"/>
                <c:pt idx="0">
                  <c:v>142373000</c:v>
                </c:pt>
                <c:pt idx="1">
                  <c:v>141735000</c:v>
                </c:pt>
                <c:pt idx="2">
                  <c:v>141063000</c:v>
                </c:pt>
                <c:pt idx="3" formatCode="General">
                  <c:v>139570000</c:v>
                </c:pt>
                <c:pt idx="4" formatCode="General">
                  <c:v>137809000</c:v>
                </c:pt>
                <c:pt idx="5" formatCode="General">
                  <c:v>133028000</c:v>
                </c:pt>
                <c:pt idx="6" formatCode="General">
                  <c:v>130303000</c:v>
                </c:pt>
                <c:pt idx="7" formatCode="General">
                  <c:v>151090000</c:v>
                </c:pt>
                <c:pt idx="8" formatCode="General">
                  <c:v>152463000</c:v>
                </c:pt>
                <c:pt idx="9" formatCode="General">
                  <c:v>152212000</c:v>
                </c:pt>
                <c:pt idx="10" formatCode="General">
                  <c:v>151998000</c:v>
                </c:pt>
                <c:pt idx="11" formatCode="General">
                  <c:v>151814000</c:v>
                </c:pt>
                <c:pt idx="12" formatCode="General">
                  <c:v>151553000</c:v>
                </c:pt>
                <c:pt idx="13" formatCode="General">
                  <c:v>151368000</c:v>
                </c:pt>
                <c:pt idx="14" formatCode="General">
                  <c:v>151160000</c:v>
                </c:pt>
                <c:pt idx="15" formatCode="General">
                  <c:v>150953000</c:v>
                </c:pt>
                <c:pt idx="16" formatCode="General">
                  <c:v>150759000</c:v>
                </c:pt>
                <c:pt idx="17" formatCode="General">
                  <c:v>150577000</c:v>
                </c:pt>
                <c:pt idx="18" formatCode="General">
                  <c:v>150492000</c:v>
                </c:pt>
                <c:pt idx="19" formatCode="General">
                  <c:v>150282000</c:v>
                </c:pt>
                <c:pt idx="20" formatCode="General">
                  <c:v>150135000</c:v>
                </c:pt>
                <c:pt idx="21" formatCode="General">
                  <c:v>150134000</c:v>
                </c:pt>
                <c:pt idx="22" formatCode="General">
                  <c:v>149865000</c:v>
                </c:pt>
                <c:pt idx="23" formatCode="General">
                  <c:v>149683000</c:v>
                </c:pt>
                <c:pt idx="24" formatCode="General">
                  <c:v>149549000</c:v>
                </c:pt>
                <c:pt idx="25" formatCode="General">
                  <c:v>149348000</c:v>
                </c:pt>
                <c:pt idx="26" formatCode="General">
                  <c:v>149268000</c:v>
                </c:pt>
                <c:pt idx="27" formatCode="General">
                  <c:v>149024000</c:v>
                </c:pt>
                <c:pt idx="28" formatCode="General">
                  <c:v>148888000</c:v>
                </c:pt>
                <c:pt idx="29" formatCode="General">
                  <c:v>148669000</c:v>
                </c:pt>
                <c:pt idx="30" formatCode="General">
                  <c:v>148391000</c:v>
                </c:pt>
                <c:pt idx="31" formatCode="General">
                  <c:v>148254000</c:v>
                </c:pt>
                <c:pt idx="32" formatCode="General">
                  <c:v>148078000</c:v>
                </c:pt>
                <c:pt idx="33" formatCode="General">
                  <c:v>147672000</c:v>
                </c:pt>
                <c:pt idx="34" formatCode="General">
                  <c:v>147551000</c:v>
                </c:pt>
                <c:pt idx="35" formatCode="General">
                  <c:v>147421000</c:v>
                </c:pt>
                <c:pt idx="36" formatCode="General">
                  <c:v>147196000</c:v>
                </c:pt>
                <c:pt idx="37" formatCode="General">
                  <c:v>146929000</c:v>
                </c:pt>
                <c:pt idx="38" formatCode="General">
                  <c:v>146911000</c:v>
                </c:pt>
                <c:pt idx="39" formatCode="General">
                  <c:v>146727000</c:v>
                </c:pt>
                <c:pt idx="40" formatCode="General">
                  <c:v>146512000</c:v>
                </c:pt>
                <c:pt idx="41" formatCode="General">
                  <c:v>146296000</c:v>
                </c:pt>
                <c:pt idx="42" formatCode="General">
                  <c:v>146141000</c:v>
                </c:pt>
                <c:pt idx="43" formatCode="General">
                  <c:v>145944000</c:v>
                </c:pt>
                <c:pt idx="44" formatCode="General">
                  <c:v>145815000</c:v>
                </c:pt>
                <c:pt idx="45" formatCode="General">
                  <c:v>145627000</c:v>
                </c:pt>
                <c:pt idx="46" formatCode="General">
                  <c:v>145442000</c:v>
                </c:pt>
                <c:pt idx="47" formatCode="General">
                  <c:v>145212000</c:v>
                </c:pt>
                <c:pt idx="48" formatCode="General">
                  <c:v>145061000</c:v>
                </c:pt>
                <c:pt idx="49" formatCode="General">
                  <c:v>144916000</c:v>
                </c:pt>
                <c:pt idx="50" formatCode="General">
                  <c:v>144647000</c:v>
                </c:pt>
                <c:pt idx="51" formatCode="General">
                  <c:v>144512000</c:v>
                </c:pt>
                <c:pt idx="52" formatCode="General">
                  <c:v>144158000</c:v>
                </c:pt>
                <c:pt idx="53" formatCode="General">
                  <c:v>143891000</c:v>
                </c:pt>
                <c:pt idx="54" formatCode="General">
                  <c:v>143849000</c:v>
                </c:pt>
                <c:pt idx="55" formatCode="General">
                  <c:v>143662000</c:v>
                </c:pt>
                <c:pt idx="56" formatCode="General">
                  <c:v>143433000</c:v>
                </c:pt>
                <c:pt idx="57" formatCode="General">
                  <c:v>143170000</c:v>
                </c:pt>
                <c:pt idx="58" formatCode="General">
                  <c:v>143097000</c:v>
                </c:pt>
                <c:pt idx="59" formatCode="General">
                  <c:v>142824000</c:v>
                </c:pt>
                <c:pt idx="60" formatCode="General">
                  <c:v>142587000</c:v>
                </c:pt>
                <c:pt idx="61" formatCode="General">
                  <c:v>142281000</c:v>
                </c:pt>
                <c:pt idx="62" formatCode="General">
                  <c:v>142126000</c:v>
                </c:pt>
                <c:pt idx="63" formatCode="General">
                  <c:v>142001000</c:v>
                </c:pt>
                <c:pt idx="64" formatCode="General">
                  <c:v>141699000</c:v>
                </c:pt>
                <c:pt idx="65" formatCode="General">
                  <c:v>141525000</c:v>
                </c:pt>
                <c:pt idx="66" formatCode="General">
                  <c:v>141194000</c:v>
                </c:pt>
                <c:pt idx="67" formatCode="General">
                  <c:v>140910000</c:v>
                </c:pt>
                <c:pt idx="68" formatCode="General">
                  <c:v>140839000</c:v>
                </c:pt>
                <c:pt idx="69" formatCode="General">
                  <c:v>140568000</c:v>
                </c:pt>
                <c:pt idx="70" formatCode="General">
                  <c:v>140377000</c:v>
                </c:pt>
                <c:pt idx="71" formatCode="General">
                  <c:v>140109000</c:v>
                </c:pt>
                <c:pt idx="72" formatCode="General">
                  <c:v>139818000</c:v>
                </c:pt>
                <c:pt idx="73" formatCode="General">
                  <c:v>139566000</c:v>
                </c:pt>
                <c:pt idx="74" formatCode="General">
                  <c:v>139257000</c:v>
                </c:pt>
                <c:pt idx="75" formatCode="General">
                  <c:v>139069000</c:v>
                </c:pt>
                <c:pt idx="76" formatCode="General">
                  <c:v>138837000</c:v>
                </c:pt>
                <c:pt idx="77" formatCode="General">
                  <c:v>138511000</c:v>
                </c:pt>
                <c:pt idx="78" formatCode="General">
                  <c:v>138293000</c:v>
                </c:pt>
                <c:pt idx="79" formatCode="General">
                  <c:v>137968000</c:v>
                </c:pt>
                <c:pt idx="80" formatCode="General">
                  <c:v>137714000</c:v>
                </c:pt>
                <c:pt idx="81" formatCode="General">
                  <c:v>137548000</c:v>
                </c:pt>
                <c:pt idx="82" formatCode="General">
                  <c:v>137373000</c:v>
                </c:pt>
                <c:pt idx="83" formatCode="General">
                  <c:v>137304000</c:v>
                </c:pt>
                <c:pt idx="84" formatCode="General">
                  <c:v>137040000</c:v>
                </c:pt>
                <c:pt idx="85" formatCode="General">
                  <c:v>136815000</c:v>
                </c:pt>
                <c:pt idx="86" formatCode="General">
                  <c:v>136628000</c:v>
                </c:pt>
                <c:pt idx="87" formatCode="General">
                  <c:v>136386000</c:v>
                </c:pt>
                <c:pt idx="88" formatCode="General">
                  <c:v>136274000</c:v>
                </c:pt>
                <c:pt idx="89" formatCode="General">
                  <c:v>136093000</c:v>
                </c:pt>
                <c:pt idx="90" formatCode="General">
                  <c:v>135871000</c:v>
                </c:pt>
                <c:pt idx="91" formatCode="General">
                  <c:v>135680000</c:v>
                </c:pt>
                <c:pt idx="92" formatCode="General">
                  <c:v>135541000</c:v>
                </c:pt>
                <c:pt idx="93" formatCode="General">
                  <c:v>135263000</c:v>
                </c:pt>
                <c:pt idx="94" formatCode="General">
                  <c:v>135072000</c:v>
                </c:pt>
                <c:pt idx="95" formatCode="General">
                  <c:v>134833000</c:v>
                </c:pt>
                <c:pt idx="96" formatCode="General">
                  <c:v>134677000</c:v>
                </c:pt>
                <c:pt idx="97" formatCode="General">
                  <c:v>134518000</c:v>
                </c:pt>
                <c:pt idx="98" formatCode="General">
                  <c:v>134331000</c:v>
                </c:pt>
                <c:pt idx="99" formatCode="General">
                  <c:v>134159000</c:v>
                </c:pt>
                <c:pt idx="100" formatCode="General">
                  <c:v>134007000</c:v>
                </c:pt>
                <c:pt idx="101" formatCode="General">
                  <c:v>133934000</c:v>
                </c:pt>
                <c:pt idx="102" formatCode="General">
                  <c:v>133834000</c:v>
                </c:pt>
                <c:pt idx="103" formatCode="General">
                  <c:v>133752000</c:v>
                </c:pt>
                <c:pt idx="104" formatCode="General">
                  <c:v>133512000</c:v>
                </c:pt>
                <c:pt idx="105" formatCode="General">
                  <c:v>133250000</c:v>
                </c:pt>
                <c:pt idx="106" formatCode="General">
                  <c:v>132896000</c:v>
                </c:pt>
                <c:pt idx="107" formatCode="General">
                  <c:v>132694000</c:v>
                </c:pt>
                <c:pt idx="108" formatCode="General">
                  <c:v>132562000</c:v>
                </c:pt>
                <c:pt idx="109" formatCode="General">
                  <c:v>132358000</c:v>
                </c:pt>
                <c:pt idx="110" formatCode="General">
                  <c:v>132125000</c:v>
                </c:pt>
                <c:pt idx="111" formatCode="General">
                  <c:v>131999000</c:v>
                </c:pt>
                <c:pt idx="112" formatCode="General">
                  <c:v>131939000</c:v>
                </c:pt>
                <c:pt idx="113" formatCode="General">
                  <c:v>131703000</c:v>
                </c:pt>
                <c:pt idx="114" formatCode="General">
                  <c:v>131602000</c:v>
                </c:pt>
                <c:pt idx="115" formatCode="General">
                  <c:v>131288000</c:v>
                </c:pt>
                <c:pt idx="116" formatCode="General">
                  <c:v>131053000</c:v>
                </c:pt>
                <c:pt idx="117" formatCode="General">
                  <c:v>130841000</c:v>
                </c:pt>
                <c:pt idx="118" formatCode="General">
                  <c:v>130822000</c:v>
                </c:pt>
                <c:pt idx="119" formatCode="General">
                  <c:v>130750000</c:v>
                </c:pt>
                <c:pt idx="120" formatCode="General">
                  <c:v>130625000</c:v>
                </c:pt>
                <c:pt idx="121" formatCode="General">
                  <c:v>130357000</c:v>
                </c:pt>
                <c:pt idx="122" formatCode="General">
                  <c:v>130422000</c:v>
                </c:pt>
                <c:pt idx="123" formatCode="General">
                  <c:v>130427000</c:v>
                </c:pt>
                <c:pt idx="124" formatCode="General">
                  <c:v>130511000</c:v>
                </c:pt>
                <c:pt idx="125" formatCode="General">
                  <c:v>130650000</c:v>
                </c:pt>
                <c:pt idx="126" formatCode="General">
                  <c:v>130110000</c:v>
                </c:pt>
                <c:pt idx="127" formatCode="General">
                  <c:v>129879000</c:v>
                </c:pt>
                <c:pt idx="128" formatCode="General">
                  <c:v>129698000</c:v>
                </c:pt>
                <c:pt idx="129" formatCode="General">
                  <c:v>129790000</c:v>
                </c:pt>
                <c:pt idx="130" formatCode="General">
                  <c:v>129788000</c:v>
                </c:pt>
                <c:pt idx="131" formatCode="General">
                  <c:v>130057000</c:v>
                </c:pt>
                <c:pt idx="132" formatCode="General">
                  <c:v>130045000</c:v>
                </c:pt>
                <c:pt idx="133" formatCode="General">
                  <c:v>130244000</c:v>
                </c:pt>
                <c:pt idx="134" formatCode="General">
                  <c:v>130485000</c:v>
                </c:pt>
                <c:pt idx="135" formatCode="General">
                  <c:v>130668000</c:v>
                </c:pt>
                <c:pt idx="136" formatCode="General">
                  <c:v>131008000</c:v>
                </c:pt>
                <c:pt idx="137" formatCode="General">
                  <c:v>131475000</c:v>
                </c:pt>
                <c:pt idx="138" formatCode="General">
                  <c:v>131817000</c:v>
                </c:pt>
                <c:pt idx="139" formatCode="General">
                  <c:v>132512000</c:v>
                </c:pt>
                <c:pt idx="140" formatCode="General">
                  <c:v>133312000</c:v>
                </c:pt>
                <c:pt idx="141" formatCode="General">
                  <c:v>134055000</c:v>
                </c:pt>
                <c:pt idx="142" formatCode="General">
                  <c:v>134839000</c:v>
                </c:pt>
                <c:pt idx="143" formatCode="General">
                  <c:v>135545000</c:v>
                </c:pt>
                <c:pt idx="144" formatCode="General">
                  <c:v>136272000</c:v>
                </c:pt>
                <c:pt idx="145" formatCode="General">
                  <c:v>136753000</c:v>
                </c:pt>
                <c:pt idx="146" formatCode="General">
                  <c:v>137213000</c:v>
                </c:pt>
                <c:pt idx="147" formatCode="General">
                  <c:v>137491000</c:v>
                </c:pt>
                <c:pt idx="148" formatCode="General">
                  <c:v>137687000</c:v>
                </c:pt>
                <c:pt idx="149" formatCode="General">
                  <c:v>137858000</c:v>
                </c:pt>
                <c:pt idx="150" formatCode="General">
                  <c:v>138035000</c:v>
                </c:pt>
                <c:pt idx="151" formatCode="General">
                  <c:v>138275000</c:v>
                </c:pt>
                <c:pt idx="152" formatCode="General">
                  <c:v>138324000</c:v>
                </c:pt>
                <c:pt idx="153" formatCode="General">
                  <c:v>138403000</c:v>
                </c:pt>
              </c:numCache>
            </c:numRef>
          </c:val>
          <c:smooth val="0"/>
          <c:extLst>
            <c:ext xmlns:c16="http://schemas.microsoft.com/office/drawing/2014/chart" uri="{C3380CC4-5D6E-409C-BE32-E72D297353CC}">
              <c16:uniqueId val="{00000008-DEBA-4C13-8AB3-9113F8ABB6AD}"/>
            </c:ext>
          </c:extLst>
        </c:ser>
        <c:dLbls>
          <c:showLegendKey val="0"/>
          <c:showVal val="0"/>
          <c:showCatName val="0"/>
          <c:showSerName val="0"/>
          <c:showPercent val="0"/>
          <c:showBubbleSize val="0"/>
        </c:dLbls>
        <c:smooth val="0"/>
        <c:axId val="1325313616"/>
        <c:axId val="1336753168"/>
      </c:lineChart>
      <c:dateAx>
        <c:axId val="1325313616"/>
        <c:scaling>
          <c:orientation val="minMax"/>
          <c:min val="43496"/>
        </c:scaling>
        <c:delete val="0"/>
        <c:axPos val="b"/>
        <c:numFmt formatCode="yyyy\/mm" sourceLinked="0"/>
        <c:majorTickMark val="none"/>
        <c:minorTickMark val="none"/>
        <c:tickLblPos val="low"/>
        <c:spPr>
          <a:noFill/>
          <a:ln w="6350" cap="flat" cmpd="sng" algn="ctr">
            <a:solidFill>
              <a:schemeClr val="accent1"/>
            </a:solidFill>
            <a:round/>
          </a:ln>
          <a:effectLst/>
        </c:spPr>
        <c:txPr>
          <a:bodyPr rot="-60000000" spcFirstLastPara="1" vertOverflow="ellipsis" vert="horz" wrap="square" anchor="ctr" anchorCtr="1"/>
          <a:lstStyle/>
          <a:p>
            <a:pPr>
              <a:defRPr sz="1400" b="0" i="0" u="none" strike="noStrike" kern="1200" baseline="0">
                <a:solidFill>
                  <a:schemeClr val="accent1"/>
                </a:solidFill>
                <a:latin typeface="+mn-lt"/>
                <a:ea typeface="+mn-ea"/>
                <a:cs typeface="+mn-cs"/>
              </a:defRPr>
            </a:pPr>
            <a:endParaRPr lang="en-US"/>
          </a:p>
        </c:txPr>
        <c:crossAx val="1336753168"/>
        <c:crossesAt val="0"/>
        <c:auto val="1"/>
        <c:lblOffset val="100"/>
        <c:baseTimeUnit val="days"/>
        <c:majorUnit val="6"/>
        <c:majorTimeUnit val="months"/>
      </c:dateAx>
      <c:valAx>
        <c:axId val="1336753168"/>
        <c:scaling>
          <c:orientation val="minMax"/>
          <c:min val="125000000"/>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accent1"/>
                </a:solidFill>
                <a:latin typeface="+mn-lt"/>
                <a:ea typeface="+mn-ea"/>
                <a:cs typeface="+mn-cs"/>
              </a:defRPr>
            </a:pPr>
            <a:endParaRPr lang="en-US"/>
          </a:p>
        </c:txPr>
        <c:crossAx val="1325313616"/>
        <c:crosses val="autoZero"/>
        <c:crossBetween val="between"/>
        <c:dispUnits>
          <c:builtInUnit val="millions"/>
          <c:dispUnitsLbl>
            <c:spPr>
              <a:noFill/>
              <a:ln>
                <a:noFill/>
              </a:ln>
              <a:effectLst/>
            </c:spPr>
            <c:txPr>
              <a:bodyPr rot="-5400000" spcFirstLastPara="1" vertOverflow="ellipsis" vert="horz" wrap="square" anchor="ctr" anchorCtr="1"/>
              <a:lstStyle/>
              <a:p>
                <a:pPr>
                  <a:defRPr sz="1330" b="0" i="0" u="none" strike="noStrike" kern="1200" baseline="0">
                    <a:solidFill>
                      <a:schemeClr val="accent1"/>
                    </a:solidFill>
                    <a:latin typeface="+mn-lt"/>
                    <a:ea typeface="+mn-ea"/>
                    <a:cs typeface="+mn-cs"/>
                  </a:defRPr>
                </a:pPr>
                <a:endParaRPr lang="en-US"/>
              </a:p>
            </c:txPr>
          </c:dispUnitsLbl>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338554519758835E-2"/>
          <c:y val="6.2459081776245984E-2"/>
          <c:w val="0.90811075998330948"/>
          <c:h val="0.73752041207943586"/>
        </c:manualLayout>
      </c:layout>
      <c:lineChart>
        <c:grouping val="standard"/>
        <c:varyColors val="0"/>
        <c:ser>
          <c:idx val="0"/>
          <c:order val="0"/>
          <c:tx>
            <c:strRef>
              <c:f>Feuil1!$B$1</c:f>
              <c:strCache>
                <c:ptCount val="1"/>
                <c:pt idx="0">
                  <c:v>Série 1</c:v>
                </c:pt>
              </c:strCache>
            </c:strRef>
          </c:tx>
          <c:spPr>
            <a:ln w="38100" cap="rnd">
              <a:solidFill>
                <a:schemeClr val="tx2"/>
              </a:solidFill>
              <a:round/>
            </a:ln>
            <a:effectLst/>
          </c:spPr>
          <c:marker>
            <c:symbol val="none"/>
          </c:marker>
          <c:dPt>
            <c:idx val="731"/>
            <c:marker>
              <c:symbol val="none"/>
            </c:marker>
            <c:bubble3D val="0"/>
            <c:extLst>
              <c:ext xmlns:c16="http://schemas.microsoft.com/office/drawing/2014/chart" uri="{C3380CC4-5D6E-409C-BE32-E72D297353CC}">
                <c16:uniqueId val="{00000003-B586-4BBB-8A68-76F727554E15}"/>
              </c:ext>
            </c:extLst>
          </c:dPt>
          <c:cat>
            <c:numRef>
              <c:f>Feuil1!$A$2:$A$742</c:f>
              <c:numCache>
                <c:formatCode>aaaa\-mm\-\j\j</c:formatCode>
                <c:ptCount val="741"/>
                <c:pt idx="0">
                  <c:v>21551</c:v>
                </c:pt>
                <c:pt idx="1">
                  <c:v>21582</c:v>
                </c:pt>
                <c:pt idx="2">
                  <c:v>21610</c:v>
                </c:pt>
                <c:pt idx="3">
                  <c:v>21641</c:v>
                </c:pt>
                <c:pt idx="4">
                  <c:v>21671</c:v>
                </c:pt>
                <c:pt idx="5">
                  <c:v>21702</c:v>
                </c:pt>
                <c:pt idx="6">
                  <c:v>21732</c:v>
                </c:pt>
                <c:pt idx="7">
                  <c:v>21763</c:v>
                </c:pt>
                <c:pt idx="8">
                  <c:v>21794</c:v>
                </c:pt>
                <c:pt idx="9">
                  <c:v>21824</c:v>
                </c:pt>
                <c:pt idx="10">
                  <c:v>21855</c:v>
                </c:pt>
                <c:pt idx="11">
                  <c:v>21885</c:v>
                </c:pt>
                <c:pt idx="12">
                  <c:v>21916</c:v>
                </c:pt>
                <c:pt idx="13">
                  <c:v>21947</c:v>
                </c:pt>
                <c:pt idx="14">
                  <c:v>21976</c:v>
                </c:pt>
                <c:pt idx="15">
                  <c:v>22007</c:v>
                </c:pt>
                <c:pt idx="16">
                  <c:v>22037</c:v>
                </c:pt>
                <c:pt idx="17">
                  <c:v>22068</c:v>
                </c:pt>
                <c:pt idx="18">
                  <c:v>22098</c:v>
                </c:pt>
                <c:pt idx="19">
                  <c:v>22129</c:v>
                </c:pt>
                <c:pt idx="20">
                  <c:v>22160</c:v>
                </c:pt>
                <c:pt idx="21">
                  <c:v>22190</c:v>
                </c:pt>
                <c:pt idx="22">
                  <c:v>22221</c:v>
                </c:pt>
                <c:pt idx="23">
                  <c:v>22251</c:v>
                </c:pt>
                <c:pt idx="24">
                  <c:v>22282</c:v>
                </c:pt>
                <c:pt idx="25">
                  <c:v>22313</c:v>
                </c:pt>
                <c:pt idx="26">
                  <c:v>22341</c:v>
                </c:pt>
                <c:pt idx="27">
                  <c:v>22372</c:v>
                </c:pt>
                <c:pt idx="28">
                  <c:v>22402</c:v>
                </c:pt>
                <c:pt idx="29">
                  <c:v>22433</c:v>
                </c:pt>
                <c:pt idx="30">
                  <c:v>22463</c:v>
                </c:pt>
                <c:pt idx="31">
                  <c:v>22494</c:v>
                </c:pt>
                <c:pt idx="32">
                  <c:v>22525</c:v>
                </c:pt>
                <c:pt idx="33">
                  <c:v>22555</c:v>
                </c:pt>
                <c:pt idx="34">
                  <c:v>22586</c:v>
                </c:pt>
                <c:pt idx="35">
                  <c:v>22616</c:v>
                </c:pt>
                <c:pt idx="36">
                  <c:v>22647</c:v>
                </c:pt>
                <c:pt idx="37">
                  <c:v>22678</c:v>
                </c:pt>
                <c:pt idx="38">
                  <c:v>22706</c:v>
                </c:pt>
                <c:pt idx="39">
                  <c:v>22737</c:v>
                </c:pt>
                <c:pt idx="40">
                  <c:v>22767</c:v>
                </c:pt>
                <c:pt idx="41">
                  <c:v>22798</c:v>
                </c:pt>
                <c:pt idx="42">
                  <c:v>22828</c:v>
                </c:pt>
                <c:pt idx="43">
                  <c:v>22859</c:v>
                </c:pt>
                <c:pt idx="44">
                  <c:v>22890</c:v>
                </c:pt>
                <c:pt idx="45">
                  <c:v>22920</c:v>
                </c:pt>
                <c:pt idx="46">
                  <c:v>22951</c:v>
                </c:pt>
                <c:pt idx="47">
                  <c:v>22981</c:v>
                </c:pt>
                <c:pt idx="48">
                  <c:v>23012</c:v>
                </c:pt>
                <c:pt idx="49">
                  <c:v>23043</c:v>
                </c:pt>
                <c:pt idx="50">
                  <c:v>23071</c:v>
                </c:pt>
                <c:pt idx="51">
                  <c:v>23102</c:v>
                </c:pt>
                <c:pt idx="52">
                  <c:v>23132</c:v>
                </c:pt>
                <c:pt idx="53">
                  <c:v>23163</c:v>
                </c:pt>
                <c:pt idx="54">
                  <c:v>23193</c:v>
                </c:pt>
                <c:pt idx="55">
                  <c:v>23224</c:v>
                </c:pt>
                <c:pt idx="56">
                  <c:v>23255</c:v>
                </c:pt>
                <c:pt idx="57">
                  <c:v>23285</c:v>
                </c:pt>
                <c:pt idx="58">
                  <c:v>23316</c:v>
                </c:pt>
                <c:pt idx="59">
                  <c:v>23346</c:v>
                </c:pt>
                <c:pt idx="60">
                  <c:v>23377</c:v>
                </c:pt>
                <c:pt idx="61">
                  <c:v>23408</c:v>
                </c:pt>
                <c:pt idx="62">
                  <c:v>23437</c:v>
                </c:pt>
                <c:pt idx="63">
                  <c:v>23468</c:v>
                </c:pt>
                <c:pt idx="64">
                  <c:v>23498</c:v>
                </c:pt>
                <c:pt idx="65">
                  <c:v>23529</c:v>
                </c:pt>
                <c:pt idx="66">
                  <c:v>23559</c:v>
                </c:pt>
                <c:pt idx="67">
                  <c:v>23590</c:v>
                </c:pt>
                <c:pt idx="68">
                  <c:v>23621</c:v>
                </c:pt>
                <c:pt idx="69">
                  <c:v>23651</c:v>
                </c:pt>
                <c:pt idx="70">
                  <c:v>23682</c:v>
                </c:pt>
                <c:pt idx="71">
                  <c:v>23712</c:v>
                </c:pt>
                <c:pt idx="72">
                  <c:v>23743</c:v>
                </c:pt>
                <c:pt idx="73">
                  <c:v>23774</c:v>
                </c:pt>
                <c:pt idx="74">
                  <c:v>23802</c:v>
                </c:pt>
                <c:pt idx="75">
                  <c:v>23833</c:v>
                </c:pt>
                <c:pt idx="76">
                  <c:v>23863</c:v>
                </c:pt>
                <c:pt idx="77">
                  <c:v>23894</c:v>
                </c:pt>
                <c:pt idx="78">
                  <c:v>23924</c:v>
                </c:pt>
                <c:pt idx="79">
                  <c:v>23955</c:v>
                </c:pt>
                <c:pt idx="80">
                  <c:v>23986</c:v>
                </c:pt>
                <c:pt idx="81">
                  <c:v>24016</c:v>
                </c:pt>
                <c:pt idx="82">
                  <c:v>24047</c:v>
                </c:pt>
                <c:pt idx="83">
                  <c:v>24077</c:v>
                </c:pt>
                <c:pt idx="84">
                  <c:v>24108</c:v>
                </c:pt>
                <c:pt idx="85">
                  <c:v>24139</c:v>
                </c:pt>
                <c:pt idx="86">
                  <c:v>24167</c:v>
                </c:pt>
                <c:pt idx="87">
                  <c:v>24198</c:v>
                </c:pt>
                <c:pt idx="88">
                  <c:v>24228</c:v>
                </c:pt>
                <c:pt idx="89">
                  <c:v>24259</c:v>
                </c:pt>
                <c:pt idx="90">
                  <c:v>24289</c:v>
                </c:pt>
                <c:pt idx="91">
                  <c:v>24320</c:v>
                </c:pt>
                <c:pt idx="92">
                  <c:v>24351</c:v>
                </c:pt>
                <c:pt idx="93">
                  <c:v>24381</c:v>
                </c:pt>
                <c:pt idx="94">
                  <c:v>24412</c:v>
                </c:pt>
                <c:pt idx="95">
                  <c:v>24442</c:v>
                </c:pt>
                <c:pt idx="96">
                  <c:v>24473</c:v>
                </c:pt>
                <c:pt idx="97">
                  <c:v>24504</c:v>
                </c:pt>
                <c:pt idx="98">
                  <c:v>24532</c:v>
                </c:pt>
                <c:pt idx="99">
                  <c:v>24563</c:v>
                </c:pt>
                <c:pt idx="100">
                  <c:v>24593</c:v>
                </c:pt>
                <c:pt idx="101">
                  <c:v>24624</c:v>
                </c:pt>
                <c:pt idx="102">
                  <c:v>24654</c:v>
                </c:pt>
                <c:pt idx="103">
                  <c:v>24685</c:v>
                </c:pt>
                <c:pt idx="104">
                  <c:v>24716</c:v>
                </c:pt>
                <c:pt idx="105">
                  <c:v>24746</c:v>
                </c:pt>
                <c:pt idx="106">
                  <c:v>24777</c:v>
                </c:pt>
                <c:pt idx="107">
                  <c:v>24807</c:v>
                </c:pt>
                <c:pt idx="108">
                  <c:v>24838</c:v>
                </c:pt>
                <c:pt idx="109">
                  <c:v>24869</c:v>
                </c:pt>
                <c:pt idx="110">
                  <c:v>24898</c:v>
                </c:pt>
                <c:pt idx="111">
                  <c:v>24929</c:v>
                </c:pt>
                <c:pt idx="112">
                  <c:v>24959</c:v>
                </c:pt>
                <c:pt idx="113">
                  <c:v>24990</c:v>
                </c:pt>
                <c:pt idx="114">
                  <c:v>25020</c:v>
                </c:pt>
                <c:pt idx="115">
                  <c:v>25051</c:v>
                </c:pt>
                <c:pt idx="116">
                  <c:v>25082</c:v>
                </c:pt>
                <c:pt idx="117">
                  <c:v>25112</c:v>
                </c:pt>
                <c:pt idx="118">
                  <c:v>25143</c:v>
                </c:pt>
                <c:pt idx="119">
                  <c:v>25173</c:v>
                </c:pt>
                <c:pt idx="120">
                  <c:v>25204</c:v>
                </c:pt>
                <c:pt idx="121">
                  <c:v>25235</c:v>
                </c:pt>
                <c:pt idx="122">
                  <c:v>25263</c:v>
                </c:pt>
                <c:pt idx="123">
                  <c:v>25294</c:v>
                </c:pt>
                <c:pt idx="124">
                  <c:v>25324</c:v>
                </c:pt>
                <c:pt idx="125">
                  <c:v>25355</c:v>
                </c:pt>
                <c:pt idx="126">
                  <c:v>25385</c:v>
                </c:pt>
                <c:pt idx="127">
                  <c:v>25416</c:v>
                </c:pt>
                <c:pt idx="128">
                  <c:v>25447</c:v>
                </c:pt>
                <c:pt idx="129">
                  <c:v>25477</c:v>
                </c:pt>
                <c:pt idx="130">
                  <c:v>25508</c:v>
                </c:pt>
                <c:pt idx="131">
                  <c:v>25538</c:v>
                </c:pt>
                <c:pt idx="132">
                  <c:v>25569</c:v>
                </c:pt>
                <c:pt idx="133">
                  <c:v>25600</c:v>
                </c:pt>
                <c:pt idx="134">
                  <c:v>25628</c:v>
                </c:pt>
                <c:pt idx="135">
                  <c:v>25659</c:v>
                </c:pt>
                <c:pt idx="136">
                  <c:v>25689</c:v>
                </c:pt>
                <c:pt idx="137">
                  <c:v>25720</c:v>
                </c:pt>
                <c:pt idx="138">
                  <c:v>25750</c:v>
                </c:pt>
                <c:pt idx="139">
                  <c:v>25781</c:v>
                </c:pt>
                <c:pt idx="140">
                  <c:v>25812</c:v>
                </c:pt>
                <c:pt idx="141">
                  <c:v>25842</c:v>
                </c:pt>
                <c:pt idx="142">
                  <c:v>25873</c:v>
                </c:pt>
                <c:pt idx="143">
                  <c:v>25903</c:v>
                </c:pt>
                <c:pt idx="144">
                  <c:v>25934</c:v>
                </c:pt>
                <c:pt idx="145">
                  <c:v>25965</c:v>
                </c:pt>
                <c:pt idx="146">
                  <c:v>25993</c:v>
                </c:pt>
                <c:pt idx="147">
                  <c:v>26024</c:v>
                </c:pt>
                <c:pt idx="148">
                  <c:v>26054</c:v>
                </c:pt>
                <c:pt idx="149">
                  <c:v>26085</c:v>
                </c:pt>
                <c:pt idx="150">
                  <c:v>26115</c:v>
                </c:pt>
                <c:pt idx="151">
                  <c:v>26146</c:v>
                </c:pt>
                <c:pt idx="152">
                  <c:v>26177</c:v>
                </c:pt>
                <c:pt idx="153">
                  <c:v>26207</c:v>
                </c:pt>
                <c:pt idx="154">
                  <c:v>26238</c:v>
                </c:pt>
                <c:pt idx="155">
                  <c:v>26268</c:v>
                </c:pt>
                <c:pt idx="156">
                  <c:v>26299</c:v>
                </c:pt>
                <c:pt idx="157">
                  <c:v>26330</c:v>
                </c:pt>
                <c:pt idx="158">
                  <c:v>26359</c:v>
                </c:pt>
                <c:pt idx="159">
                  <c:v>26390</c:v>
                </c:pt>
                <c:pt idx="160">
                  <c:v>26420</c:v>
                </c:pt>
                <c:pt idx="161">
                  <c:v>26451</c:v>
                </c:pt>
                <c:pt idx="162">
                  <c:v>26481</c:v>
                </c:pt>
                <c:pt idx="163">
                  <c:v>26512</c:v>
                </c:pt>
                <c:pt idx="164">
                  <c:v>26543</c:v>
                </c:pt>
                <c:pt idx="165">
                  <c:v>26573</c:v>
                </c:pt>
                <c:pt idx="166">
                  <c:v>26604</c:v>
                </c:pt>
                <c:pt idx="167">
                  <c:v>26634</c:v>
                </c:pt>
                <c:pt idx="168">
                  <c:v>26665</c:v>
                </c:pt>
                <c:pt idx="169">
                  <c:v>26696</c:v>
                </c:pt>
                <c:pt idx="170">
                  <c:v>26724</c:v>
                </c:pt>
                <c:pt idx="171">
                  <c:v>26755</c:v>
                </c:pt>
                <c:pt idx="172">
                  <c:v>26785</c:v>
                </c:pt>
                <c:pt idx="173">
                  <c:v>26816</c:v>
                </c:pt>
                <c:pt idx="174">
                  <c:v>26846</c:v>
                </c:pt>
                <c:pt idx="175">
                  <c:v>26877</c:v>
                </c:pt>
                <c:pt idx="176">
                  <c:v>26908</c:v>
                </c:pt>
                <c:pt idx="177">
                  <c:v>26938</c:v>
                </c:pt>
                <c:pt idx="178">
                  <c:v>26969</c:v>
                </c:pt>
                <c:pt idx="179">
                  <c:v>26999</c:v>
                </c:pt>
                <c:pt idx="180">
                  <c:v>27030</c:v>
                </c:pt>
                <c:pt idx="181">
                  <c:v>27061</c:v>
                </c:pt>
                <c:pt idx="182">
                  <c:v>27089</c:v>
                </c:pt>
                <c:pt idx="183">
                  <c:v>27120</c:v>
                </c:pt>
                <c:pt idx="184">
                  <c:v>27150</c:v>
                </c:pt>
                <c:pt idx="185">
                  <c:v>27181</c:v>
                </c:pt>
                <c:pt idx="186">
                  <c:v>27211</c:v>
                </c:pt>
                <c:pt idx="187">
                  <c:v>27242</c:v>
                </c:pt>
                <c:pt idx="188">
                  <c:v>27273</c:v>
                </c:pt>
                <c:pt idx="189">
                  <c:v>27303</c:v>
                </c:pt>
                <c:pt idx="190">
                  <c:v>27334</c:v>
                </c:pt>
                <c:pt idx="191">
                  <c:v>27364</c:v>
                </c:pt>
                <c:pt idx="192">
                  <c:v>27395</c:v>
                </c:pt>
                <c:pt idx="193">
                  <c:v>27426</c:v>
                </c:pt>
                <c:pt idx="194">
                  <c:v>27454</c:v>
                </c:pt>
                <c:pt idx="195">
                  <c:v>27485</c:v>
                </c:pt>
                <c:pt idx="196">
                  <c:v>27515</c:v>
                </c:pt>
                <c:pt idx="197">
                  <c:v>27546</c:v>
                </c:pt>
                <c:pt idx="198">
                  <c:v>27576</c:v>
                </c:pt>
                <c:pt idx="199">
                  <c:v>27607</c:v>
                </c:pt>
                <c:pt idx="200">
                  <c:v>27638</c:v>
                </c:pt>
                <c:pt idx="201">
                  <c:v>27668</c:v>
                </c:pt>
                <c:pt idx="202">
                  <c:v>27699</c:v>
                </c:pt>
                <c:pt idx="203">
                  <c:v>27729</c:v>
                </c:pt>
                <c:pt idx="204">
                  <c:v>27760</c:v>
                </c:pt>
                <c:pt idx="205">
                  <c:v>27791</c:v>
                </c:pt>
                <c:pt idx="206">
                  <c:v>27820</c:v>
                </c:pt>
                <c:pt idx="207">
                  <c:v>27851</c:v>
                </c:pt>
                <c:pt idx="208">
                  <c:v>27881</c:v>
                </c:pt>
                <c:pt idx="209">
                  <c:v>27912</c:v>
                </c:pt>
                <c:pt idx="210">
                  <c:v>27942</c:v>
                </c:pt>
                <c:pt idx="211">
                  <c:v>27973</c:v>
                </c:pt>
                <c:pt idx="212">
                  <c:v>28004</c:v>
                </c:pt>
                <c:pt idx="213">
                  <c:v>28034</c:v>
                </c:pt>
                <c:pt idx="214">
                  <c:v>28065</c:v>
                </c:pt>
                <c:pt idx="215">
                  <c:v>28095</c:v>
                </c:pt>
                <c:pt idx="216">
                  <c:v>28126</c:v>
                </c:pt>
                <c:pt idx="217">
                  <c:v>28157</c:v>
                </c:pt>
                <c:pt idx="218">
                  <c:v>28185</c:v>
                </c:pt>
                <c:pt idx="219">
                  <c:v>28216</c:v>
                </c:pt>
                <c:pt idx="220">
                  <c:v>28246</c:v>
                </c:pt>
                <c:pt idx="221">
                  <c:v>28277</c:v>
                </c:pt>
                <c:pt idx="222">
                  <c:v>28307</c:v>
                </c:pt>
                <c:pt idx="223">
                  <c:v>28338</c:v>
                </c:pt>
                <c:pt idx="224">
                  <c:v>28369</c:v>
                </c:pt>
                <c:pt idx="225">
                  <c:v>28399</c:v>
                </c:pt>
                <c:pt idx="226">
                  <c:v>28430</c:v>
                </c:pt>
                <c:pt idx="227">
                  <c:v>28460</c:v>
                </c:pt>
                <c:pt idx="228">
                  <c:v>28491</c:v>
                </c:pt>
                <c:pt idx="229">
                  <c:v>28522</c:v>
                </c:pt>
                <c:pt idx="230">
                  <c:v>28550</c:v>
                </c:pt>
                <c:pt idx="231">
                  <c:v>28581</c:v>
                </c:pt>
                <c:pt idx="232">
                  <c:v>28611</c:v>
                </c:pt>
                <c:pt idx="233">
                  <c:v>28642</c:v>
                </c:pt>
                <c:pt idx="234">
                  <c:v>28672</c:v>
                </c:pt>
                <c:pt idx="235">
                  <c:v>28703</c:v>
                </c:pt>
                <c:pt idx="236">
                  <c:v>28734</c:v>
                </c:pt>
                <c:pt idx="237">
                  <c:v>28764</c:v>
                </c:pt>
                <c:pt idx="238">
                  <c:v>28795</c:v>
                </c:pt>
                <c:pt idx="239">
                  <c:v>28825</c:v>
                </c:pt>
                <c:pt idx="240">
                  <c:v>28856</c:v>
                </c:pt>
                <c:pt idx="241">
                  <c:v>28887</c:v>
                </c:pt>
                <c:pt idx="242">
                  <c:v>28915</c:v>
                </c:pt>
                <c:pt idx="243">
                  <c:v>28946</c:v>
                </c:pt>
                <c:pt idx="244">
                  <c:v>28976</c:v>
                </c:pt>
                <c:pt idx="245">
                  <c:v>29007</c:v>
                </c:pt>
                <c:pt idx="246">
                  <c:v>29037</c:v>
                </c:pt>
                <c:pt idx="247">
                  <c:v>29068</c:v>
                </c:pt>
                <c:pt idx="248">
                  <c:v>29099</c:v>
                </c:pt>
                <c:pt idx="249">
                  <c:v>29129</c:v>
                </c:pt>
                <c:pt idx="250">
                  <c:v>29160</c:v>
                </c:pt>
                <c:pt idx="251">
                  <c:v>29190</c:v>
                </c:pt>
                <c:pt idx="252">
                  <c:v>29221</c:v>
                </c:pt>
                <c:pt idx="253">
                  <c:v>29252</c:v>
                </c:pt>
                <c:pt idx="254">
                  <c:v>29281</c:v>
                </c:pt>
                <c:pt idx="255">
                  <c:v>29312</c:v>
                </c:pt>
                <c:pt idx="256">
                  <c:v>29342</c:v>
                </c:pt>
                <c:pt idx="257">
                  <c:v>29373</c:v>
                </c:pt>
                <c:pt idx="258">
                  <c:v>29403</c:v>
                </c:pt>
                <c:pt idx="259">
                  <c:v>29434</c:v>
                </c:pt>
                <c:pt idx="260">
                  <c:v>29465</c:v>
                </c:pt>
                <c:pt idx="261">
                  <c:v>29495</c:v>
                </c:pt>
                <c:pt idx="262">
                  <c:v>29526</c:v>
                </c:pt>
                <c:pt idx="263">
                  <c:v>29556</c:v>
                </c:pt>
                <c:pt idx="264">
                  <c:v>29587</c:v>
                </c:pt>
                <c:pt idx="265">
                  <c:v>29618</c:v>
                </c:pt>
                <c:pt idx="266">
                  <c:v>29646</c:v>
                </c:pt>
                <c:pt idx="267">
                  <c:v>29677</c:v>
                </c:pt>
                <c:pt idx="268">
                  <c:v>29707</c:v>
                </c:pt>
                <c:pt idx="269">
                  <c:v>29738</c:v>
                </c:pt>
                <c:pt idx="270">
                  <c:v>29768</c:v>
                </c:pt>
                <c:pt idx="271">
                  <c:v>29799</c:v>
                </c:pt>
                <c:pt idx="272">
                  <c:v>29830</c:v>
                </c:pt>
                <c:pt idx="273">
                  <c:v>29860</c:v>
                </c:pt>
                <c:pt idx="274">
                  <c:v>29891</c:v>
                </c:pt>
                <c:pt idx="275">
                  <c:v>29921</c:v>
                </c:pt>
                <c:pt idx="276">
                  <c:v>29952</c:v>
                </c:pt>
                <c:pt idx="277">
                  <c:v>29983</c:v>
                </c:pt>
                <c:pt idx="278">
                  <c:v>30011</c:v>
                </c:pt>
                <c:pt idx="279">
                  <c:v>30042</c:v>
                </c:pt>
                <c:pt idx="280">
                  <c:v>30072</c:v>
                </c:pt>
                <c:pt idx="281">
                  <c:v>30103</c:v>
                </c:pt>
                <c:pt idx="282">
                  <c:v>30133</c:v>
                </c:pt>
                <c:pt idx="283">
                  <c:v>30164</c:v>
                </c:pt>
                <c:pt idx="284">
                  <c:v>30195</c:v>
                </c:pt>
                <c:pt idx="285">
                  <c:v>30225</c:v>
                </c:pt>
                <c:pt idx="286">
                  <c:v>30256</c:v>
                </c:pt>
                <c:pt idx="287">
                  <c:v>30286</c:v>
                </c:pt>
                <c:pt idx="288">
                  <c:v>30317</c:v>
                </c:pt>
                <c:pt idx="289">
                  <c:v>30348</c:v>
                </c:pt>
                <c:pt idx="290">
                  <c:v>30376</c:v>
                </c:pt>
                <c:pt idx="291">
                  <c:v>30407</c:v>
                </c:pt>
                <c:pt idx="292">
                  <c:v>30437</c:v>
                </c:pt>
                <c:pt idx="293">
                  <c:v>30468</c:v>
                </c:pt>
                <c:pt idx="294">
                  <c:v>30498</c:v>
                </c:pt>
                <c:pt idx="295">
                  <c:v>30529</c:v>
                </c:pt>
                <c:pt idx="296">
                  <c:v>30560</c:v>
                </c:pt>
                <c:pt idx="297">
                  <c:v>30590</c:v>
                </c:pt>
                <c:pt idx="298">
                  <c:v>30621</c:v>
                </c:pt>
                <c:pt idx="299">
                  <c:v>30651</c:v>
                </c:pt>
                <c:pt idx="300">
                  <c:v>30682</c:v>
                </c:pt>
                <c:pt idx="301">
                  <c:v>30713</c:v>
                </c:pt>
                <c:pt idx="302">
                  <c:v>30742</c:v>
                </c:pt>
                <c:pt idx="303">
                  <c:v>30773</c:v>
                </c:pt>
                <c:pt idx="304">
                  <c:v>30803</c:v>
                </c:pt>
                <c:pt idx="305">
                  <c:v>30834</c:v>
                </c:pt>
                <c:pt idx="306">
                  <c:v>30864</c:v>
                </c:pt>
                <c:pt idx="307">
                  <c:v>30895</c:v>
                </c:pt>
                <c:pt idx="308">
                  <c:v>30926</c:v>
                </c:pt>
                <c:pt idx="309">
                  <c:v>30956</c:v>
                </c:pt>
                <c:pt idx="310">
                  <c:v>30987</c:v>
                </c:pt>
                <c:pt idx="311">
                  <c:v>31017</c:v>
                </c:pt>
                <c:pt idx="312">
                  <c:v>31048</c:v>
                </c:pt>
                <c:pt idx="313">
                  <c:v>31079</c:v>
                </c:pt>
                <c:pt idx="314">
                  <c:v>31107</c:v>
                </c:pt>
                <c:pt idx="315">
                  <c:v>31138</c:v>
                </c:pt>
                <c:pt idx="316">
                  <c:v>31168</c:v>
                </c:pt>
                <c:pt idx="317">
                  <c:v>31199</c:v>
                </c:pt>
                <c:pt idx="318">
                  <c:v>31229</c:v>
                </c:pt>
                <c:pt idx="319">
                  <c:v>31260</c:v>
                </c:pt>
                <c:pt idx="320">
                  <c:v>31291</c:v>
                </c:pt>
                <c:pt idx="321">
                  <c:v>31321</c:v>
                </c:pt>
                <c:pt idx="322">
                  <c:v>31352</c:v>
                </c:pt>
                <c:pt idx="323">
                  <c:v>31382</c:v>
                </c:pt>
                <c:pt idx="324">
                  <c:v>31413</c:v>
                </c:pt>
                <c:pt idx="325">
                  <c:v>31444</c:v>
                </c:pt>
                <c:pt idx="326">
                  <c:v>31472</c:v>
                </c:pt>
                <c:pt idx="327">
                  <c:v>31503</c:v>
                </c:pt>
                <c:pt idx="328">
                  <c:v>31533</c:v>
                </c:pt>
                <c:pt idx="329">
                  <c:v>31564</c:v>
                </c:pt>
                <c:pt idx="330">
                  <c:v>31594</c:v>
                </c:pt>
                <c:pt idx="331">
                  <c:v>31625</c:v>
                </c:pt>
                <c:pt idx="332">
                  <c:v>31656</c:v>
                </c:pt>
                <c:pt idx="333">
                  <c:v>31686</c:v>
                </c:pt>
                <c:pt idx="334">
                  <c:v>31717</c:v>
                </c:pt>
                <c:pt idx="335">
                  <c:v>31747</c:v>
                </c:pt>
                <c:pt idx="336">
                  <c:v>31778</c:v>
                </c:pt>
                <c:pt idx="337">
                  <c:v>31809</c:v>
                </c:pt>
                <c:pt idx="338">
                  <c:v>31837</c:v>
                </c:pt>
                <c:pt idx="339">
                  <c:v>31868</c:v>
                </c:pt>
                <c:pt idx="340">
                  <c:v>31898</c:v>
                </c:pt>
                <c:pt idx="341">
                  <c:v>31929</c:v>
                </c:pt>
                <c:pt idx="342">
                  <c:v>31959</c:v>
                </c:pt>
                <c:pt idx="343">
                  <c:v>31990</c:v>
                </c:pt>
                <c:pt idx="344">
                  <c:v>32021</c:v>
                </c:pt>
                <c:pt idx="345">
                  <c:v>32051</c:v>
                </c:pt>
                <c:pt idx="346">
                  <c:v>32082</c:v>
                </c:pt>
                <c:pt idx="347">
                  <c:v>32112</c:v>
                </c:pt>
                <c:pt idx="348">
                  <c:v>32143</c:v>
                </c:pt>
                <c:pt idx="349">
                  <c:v>32174</c:v>
                </c:pt>
                <c:pt idx="350">
                  <c:v>32203</c:v>
                </c:pt>
                <c:pt idx="351">
                  <c:v>32234</c:v>
                </c:pt>
                <c:pt idx="352">
                  <c:v>32264</c:v>
                </c:pt>
                <c:pt idx="353">
                  <c:v>32295</c:v>
                </c:pt>
                <c:pt idx="354">
                  <c:v>32325</c:v>
                </c:pt>
                <c:pt idx="355">
                  <c:v>32356</c:v>
                </c:pt>
                <c:pt idx="356">
                  <c:v>32387</c:v>
                </c:pt>
                <c:pt idx="357">
                  <c:v>32417</c:v>
                </c:pt>
                <c:pt idx="358">
                  <c:v>32448</c:v>
                </c:pt>
                <c:pt idx="359">
                  <c:v>32478</c:v>
                </c:pt>
                <c:pt idx="360">
                  <c:v>32509</c:v>
                </c:pt>
                <c:pt idx="361">
                  <c:v>32540</c:v>
                </c:pt>
                <c:pt idx="362">
                  <c:v>32568</c:v>
                </c:pt>
                <c:pt idx="363">
                  <c:v>32599</c:v>
                </c:pt>
                <c:pt idx="364">
                  <c:v>32629</c:v>
                </c:pt>
                <c:pt idx="365">
                  <c:v>32660</c:v>
                </c:pt>
                <c:pt idx="366">
                  <c:v>32690</c:v>
                </c:pt>
                <c:pt idx="367">
                  <c:v>32721</c:v>
                </c:pt>
                <c:pt idx="368">
                  <c:v>32752</c:v>
                </c:pt>
                <c:pt idx="369">
                  <c:v>32782</c:v>
                </c:pt>
                <c:pt idx="370">
                  <c:v>32813</c:v>
                </c:pt>
                <c:pt idx="371">
                  <c:v>32843</c:v>
                </c:pt>
                <c:pt idx="372">
                  <c:v>32874</c:v>
                </c:pt>
                <c:pt idx="373">
                  <c:v>32905</c:v>
                </c:pt>
                <c:pt idx="374">
                  <c:v>32933</c:v>
                </c:pt>
                <c:pt idx="375">
                  <c:v>32964</c:v>
                </c:pt>
                <c:pt idx="376">
                  <c:v>32994</c:v>
                </c:pt>
                <c:pt idx="377">
                  <c:v>33025</c:v>
                </c:pt>
                <c:pt idx="378">
                  <c:v>33055</c:v>
                </c:pt>
                <c:pt idx="379">
                  <c:v>33086</c:v>
                </c:pt>
                <c:pt idx="380">
                  <c:v>33117</c:v>
                </c:pt>
                <c:pt idx="381">
                  <c:v>33147</c:v>
                </c:pt>
                <c:pt idx="382">
                  <c:v>33178</c:v>
                </c:pt>
                <c:pt idx="383">
                  <c:v>33208</c:v>
                </c:pt>
                <c:pt idx="384">
                  <c:v>33239</c:v>
                </c:pt>
                <c:pt idx="385">
                  <c:v>33270</c:v>
                </c:pt>
                <c:pt idx="386">
                  <c:v>33298</c:v>
                </c:pt>
                <c:pt idx="387">
                  <c:v>33329</c:v>
                </c:pt>
                <c:pt idx="388">
                  <c:v>33359</c:v>
                </c:pt>
                <c:pt idx="389">
                  <c:v>33390</c:v>
                </c:pt>
                <c:pt idx="390">
                  <c:v>33420</c:v>
                </c:pt>
                <c:pt idx="391">
                  <c:v>33451</c:v>
                </c:pt>
                <c:pt idx="392">
                  <c:v>33482</c:v>
                </c:pt>
                <c:pt idx="393">
                  <c:v>33512</c:v>
                </c:pt>
                <c:pt idx="394">
                  <c:v>33543</c:v>
                </c:pt>
                <c:pt idx="395">
                  <c:v>33573</c:v>
                </c:pt>
                <c:pt idx="396">
                  <c:v>33604</c:v>
                </c:pt>
                <c:pt idx="397">
                  <c:v>33635</c:v>
                </c:pt>
                <c:pt idx="398">
                  <c:v>33664</c:v>
                </c:pt>
                <c:pt idx="399">
                  <c:v>33695</c:v>
                </c:pt>
                <c:pt idx="400">
                  <c:v>33725</c:v>
                </c:pt>
                <c:pt idx="401">
                  <c:v>33756</c:v>
                </c:pt>
                <c:pt idx="402">
                  <c:v>33786</c:v>
                </c:pt>
                <c:pt idx="403">
                  <c:v>33817</c:v>
                </c:pt>
                <c:pt idx="404">
                  <c:v>33848</c:v>
                </c:pt>
                <c:pt idx="405">
                  <c:v>33878</c:v>
                </c:pt>
                <c:pt idx="406">
                  <c:v>33909</c:v>
                </c:pt>
                <c:pt idx="407">
                  <c:v>33939</c:v>
                </c:pt>
                <c:pt idx="408">
                  <c:v>33970</c:v>
                </c:pt>
                <c:pt idx="409">
                  <c:v>34001</c:v>
                </c:pt>
                <c:pt idx="410">
                  <c:v>34029</c:v>
                </c:pt>
                <c:pt idx="411">
                  <c:v>34060</c:v>
                </c:pt>
                <c:pt idx="412">
                  <c:v>34090</c:v>
                </c:pt>
                <c:pt idx="413">
                  <c:v>34121</c:v>
                </c:pt>
                <c:pt idx="414">
                  <c:v>34151</c:v>
                </c:pt>
                <c:pt idx="415">
                  <c:v>34182</c:v>
                </c:pt>
                <c:pt idx="416">
                  <c:v>34213</c:v>
                </c:pt>
                <c:pt idx="417">
                  <c:v>34243</c:v>
                </c:pt>
                <c:pt idx="418">
                  <c:v>34274</c:v>
                </c:pt>
                <c:pt idx="419">
                  <c:v>34304</c:v>
                </c:pt>
                <c:pt idx="420">
                  <c:v>34335</c:v>
                </c:pt>
                <c:pt idx="421">
                  <c:v>34366</c:v>
                </c:pt>
                <c:pt idx="422">
                  <c:v>34394</c:v>
                </c:pt>
                <c:pt idx="423">
                  <c:v>34425</c:v>
                </c:pt>
                <c:pt idx="424">
                  <c:v>34455</c:v>
                </c:pt>
                <c:pt idx="425">
                  <c:v>34486</c:v>
                </c:pt>
                <c:pt idx="426">
                  <c:v>34516</c:v>
                </c:pt>
                <c:pt idx="427">
                  <c:v>34547</c:v>
                </c:pt>
                <c:pt idx="428">
                  <c:v>34578</c:v>
                </c:pt>
                <c:pt idx="429">
                  <c:v>34608</c:v>
                </c:pt>
                <c:pt idx="430">
                  <c:v>34639</c:v>
                </c:pt>
                <c:pt idx="431">
                  <c:v>34669</c:v>
                </c:pt>
                <c:pt idx="432">
                  <c:v>34700</c:v>
                </c:pt>
                <c:pt idx="433">
                  <c:v>34731</c:v>
                </c:pt>
                <c:pt idx="434">
                  <c:v>34759</c:v>
                </c:pt>
                <c:pt idx="435">
                  <c:v>34790</c:v>
                </c:pt>
                <c:pt idx="436">
                  <c:v>34820</c:v>
                </c:pt>
                <c:pt idx="437">
                  <c:v>34851</c:v>
                </c:pt>
                <c:pt idx="438">
                  <c:v>34881</c:v>
                </c:pt>
                <c:pt idx="439">
                  <c:v>34912</c:v>
                </c:pt>
                <c:pt idx="440">
                  <c:v>34943</c:v>
                </c:pt>
                <c:pt idx="441">
                  <c:v>34973</c:v>
                </c:pt>
                <c:pt idx="442">
                  <c:v>35004</c:v>
                </c:pt>
                <c:pt idx="443">
                  <c:v>35034</c:v>
                </c:pt>
                <c:pt idx="444">
                  <c:v>35065</c:v>
                </c:pt>
                <c:pt idx="445">
                  <c:v>35096</c:v>
                </c:pt>
                <c:pt idx="446">
                  <c:v>35125</c:v>
                </c:pt>
                <c:pt idx="447">
                  <c:v>35156</c:v>
                </c:pt>
                <c:pt idx="448">
                  <c:v>35186</c:v>
                </c:pt>
                <c:pt idx="449">
                  <c:v>35217</c:v>
                </c:pt>
                <c:pt idx="450">
                  <c:v>35247</c:v>
                </c:pt>
                <c:pt idx="451">
                  <c:v>35278</c:v>
                </c:pt>
                <c:pt idx="452">
                  <c:v>35309</c:v>
                </c:pt>
                <c:pt idx="453">
                  <c:v>35339</c:v>
                </c:pt>
                <c:pt idx="454">
                  <c:v>35370</c:v>
                </c:pt>
                <c:pt idx="455">
                  <c:v>35400</c:v>
                </c:pt>
                <c:pt idx="456">
                  <c:v>35431</c:v>
                </c:pt>
                <c:pt idx="457">
                  <c:v>35462</c:v>
                </c:pt>
                <c:pt idx="458">
                  <c:v>35490</c:v>
                </c:pt>
                <c:pt idx="459">
                  <c:v>35521</c:v>
                </c:pt>
                <c:pt idx="460">
                  <c:v>35551</c:v>
                </c:pt>
                <c:pt idx="461">
                  <c:v>35582</c:v>
                </c:pt>
                <c:pt idx="462">
                  <c:v>35612</c:v>
                </c:pt>
                <c:pt idx="463">
                  <c:v>35643</c:v>
                </c:pt>
                <c:pt idx="464">
                  <c:v>35674</c:v>
                </c:pt>
                <c:pt idx="465">
                  <c:v>35704</c:v>
                </c:pt>
                <c:pt idx="466">
                  <c:v>35735</c:v>
                </c:pt>
                <c:pt idx="467">
                  <c:v>35765</c:v>
                </c:pt>
                <c:pt idx="468">
                  <c:v>35796</c:v>
                </c:pt>
                <c:pt idx="469">
                  <c:v>35827</c:v>
                </c:pt>
                <c:pt idx="470">
                  <c:v>35855</c:v>
                </c:pt>
                <c:pt idx="471">
                  <c:v>35886</c:v>
                </c:pt>
                <c:pt idx="472">
                  <c:v>35916</c:v>
                </c:pt>
                <c:pt idx="473">
                  <c:v>35947</c:v>
                </c:pt>
                <c:pt idx="474">
                  <c:v>35977</c:v>
                </c:pt>
                <c:pt idx="475">
                  <c:v>36008</c:v>
                </c:pt>
                <c:pt idx="476">
                  <c:v>36039</c:v>
                </c:pt>
                <c:pt idx="477">
                  <c:v>36069</c:v>
                </c:pt>
                <c:pt idx="478">
                  <c:v>36100</c:v>
                </c:pt>
                <c:pt idx="479">
                  <c:v>36130</c:v>
                </c:pt>
                <c:pt idx="480">
                  <c:v>36161</c:v>
                </c:pt>
                <c:pt idx="481">
                  <c:v>36192</c:v>
                </c:pt>
                <c:pt idx="482">
                  <c:v>36220</c:v>
                </c:pt>
                <c:pt idx="483">
                  <c:v>36251</c:v>
                </c:pt>
                <c:pt idx="484">
                  <c:v>36281</c:v>
                </c:pt>
                <c:pt idx="485">
                  <c:v>36312</c:v>
                </c:pt>
                <c:pt idx="486">
                  <c:v>36342</c:v>
                </c:pt>
                <c:pt idx="487">
                  <c:v>36373</c:v>
                </c:pt>
                <c:pt idx="488">
                  <c:v>36404</c:v>
                </c:pt>
                <c:pt idx="489">
                  <c:v>36434</c:v>
                </c:pt>
                <c:pt idx="490">
                  <c:v>36465</c:v>
                </c:pt>
                <c:pt idx="491">
                  <c:v>36495</c:v>
                </c:pt>
                <c:pt idx="492">
                  <c:v>36526</c:v>
                </c:pt>
                <c:pt idx="493">
                  <c:v>36557</c:v>
                </c:pt>
                <c:pt idx="494">
                  <c:v>36586</c:v>
                </c:pt>
                <c:pt idx="495">
                  <c:v>36617</c:v>
                </c:pt>
                <c:pt idx="496">
                  <c:v>36647</c:v>
                </c:pt>
                <c:pt idx="497">
                  <c:v>36678</c:v>
                </c:pt>
                <c:pt idx="498">
                  <c:v>36708</c:v>
                </c:pt>
                <c:pt idx="499">
                  <c:v>36739</c:v>
                </c:pt>
                <c:pt idx="500">
                  <c:v>36770</c:v>
                </c:pt>
                <c:pt idx="501">
                  <c:v>36800</c:v>
                </c:pt>
                <c:pt idx="502">
                  <c:v>36831</c:v>
                </c:pt>
                <c:pt idx="503">
                  <c:v>36861</c:v>
                </c:pt>
                <c:pt idx="504">
                  <c:v>36892</c:v>
                </c:pt>
                <c:pt idx="505">
                  <c:v>36923</c:v>
                </c:pt>
                <c:pt idx="506">
                  <c:v>36951</c:v>
                </c:pt>
                <c:pt idx="507">
                  <c:v>36982</c:v>
                </c:pt>
                <c:pt idx="508">
                  <c:v>37012</c:v>
                </c:pt>
                <c:pt idx="509">
                  <c:v>37043</c:v>
                </c:pt>
                <c:pt idx="510">
                  <c:v>37073</c:v>
                </c:pt>
                <c:pt idx="511">
                  <c:v>37104</c:v>
                </c:pt>
                <c:pt idx="512">
                  <c:v>37135</c:v>
                </c:pt>
                <c:pt idx="513">
                  <c:v>37165</c:v>
                </c:pt>
                <c:pt idx="514">
                  <c:v>37196</c:v>
                </c:pt>
                <c:pt idx="515">
                  <c:v>37226</c:v>
                </c:pt>
                <c:pt idx="516">
                  <c:v>37257</c:v>
                </c:pt>
                <c:pt idx="517">
                  <c:v>37288</c:v>
                </c:pt>
                <c:pt idx="518">
                  <c:v>37316</c:v>
                </c:pt>
                <c:pt idx="519">
                  <c:v>37347</c:v>
                </c:pt>
                <c:pt idx="520">
                  <c:v>37377</c:v>
                </c:pt>
                <c:pt idx="521">
                  <c:v>37408</c:v>
                </c:pt>
                <c:pt idx="522">
                  <c:v>37438</c:v>
                </c:pt>
                <c:pt idx="523">
                  <c:v>37469</c:v>
                </c:pt>
                <c:pt idx="524">
                  <c:v>37500</c:v>
                </c:pt>
                <c:pt idx="525">
                  <c:v>37530</c:v>
                </c:pt>
                <c:pt idx="526">
                  <c:v>37561</c:v>
                </c:pt>
                <c:pt idx="527">
                  <c:v>37591</c:v>
                </c:pt>
                <c:pt idx="528">
                  <c:v>37622</c:v>
                </c:pt>
                <c:pt idx="529">
                  <c:v>37653</c:v>
                </c:pt>
                <c:pt idx="530">
                  <c:v>37681</c:v>
                </c:pt>
                <c:pt idx="531">
                  <c:v>37712</c:v>
                </c:pt>
                <c:pt idx="532">
                  <c:v>37742</c:v>
                </c:pt>
                <c:pt idx="533">
                  <c:v>37773</c:v>
                </c:pt>
                <c:pt idx="534">
                  <c:v>37803</c:v>
                </c:pt>
                <c:pt idx="535">
                  <c:v>37834</c:v>
                </c:pt>
                <c:pt idx="536">
                  <c:v>37865</c:v>
                </c:pt>
                <c:pt idx="537">
                  <c:v>37895</c:v>
                </c:pt>
                <c:pt idx="538">
                  <c:v>37926</c:v>
                </c:pt>
                <c:pt idx="539">
                  <c:v>37956</c:v>
                </c:pt>
                <c:pt idx="540">
                  <c:v>37987</c:v>
                </c:pt>
                <c:pt idx="541">
                  <c:v>38018</c:v>
                </c:pt>
                <c:pt idx="542">
                  <c:v>38047</c:v>
                </c:pt>
                <c:pt idx="543">
                  <c:v>38078</c:v>
                </c:pt>
                <c:pt idx="544">
                  <c:v>38108</c:v>
                </c:pt>
                <c:pt idx="545">
                  <c:v>38139</c:v>
                </c:pt>
                <c:pt idx="546">
                  <c:v>38169</c:v>
                </c:pt>
                <c:pt idx="547">
                  <c:v>38200</c:v>
                </c:pt>
                <c:pt idx="548">
                  <c:v>38231</c:v>
                </c:pt>
                <c:pt idx="549">
                  <c:v>38261</c:v>
                </c:pt>
                <c:pt idx="550">
                  <c:v>38292</c:v>
                </c:pt>
                <c:pt idx="551">
                  <c:v>38322</c:v>
                </c:pt>
                <c:pt idx="552">
                  <c:v>38353</c:v>
                </c:pt>
                <c:pt idx="553">
                  <c:v>38384</c:v>
                </c:pt>
                <c:pt idx="554">
                  <c:v>38412</c:v>
                </c:pt>
                <c:pt idx="555">
                  <c:v>38443</c:v>
                </c:pt>
                <c:pt idx="556">
                  <c:v>38473</c:v>
                </c:pt>
                <c:pt idx="557">
                  <c:v>38504</c:v>
                </c:pt>
                <c:pt idx="558">
                  <c:v>38534</c:v>
                </c:pt>
                <c:pt idx="559">
                  <c:v>38565</c:v>
                </c:pt>
                <c:pt idx="560">
                  <c:v>38596</c:v>
                </c:pt>
                <c:pt idx="561">
                  <c:v>38626</c:v>
                </c:pt>
                <c:pt idx="562">
                  <c:v>38657</c:v>
                </c:pt>
                <c:pt idx="563">
                  <c:v>38687</c:v>
                </c:pt>
                <c:pt idx="564">
                  <c:v>38718</c:v>
                </c:pt>
                <c:pt idx="565">
                  <c:v>38749</c:v>
                </c:pt>
                <c:pt idx="566">
                  <c:v>38777</c:v>
                </c:pt>
                <c:pt idx="567">
                  <c:v>38808</c:v>
                </c:pt>
                <c:pt idx="568">
                  <c:v>38838</c:v>
                </c:pt>
                <c:pt idx="569">
                  <c:v>38869</c:v>
                </c:pt>
                <c:pt idx="570">
                  <c:v>38899</c:v>
                </c:pt>
                <c:pt idx="571">
                  <c:v>38930</c:v>
                </c:pt>
                <c:pt idx="572">
                  <c:v>38961</c:v>
                </c:pt>
                <c:pt idx="573">
                  <c:v>38991</c:v>
                </c:pt>
                <c:pt idx="574">
                  <c:v>39022</c:v>
                </c:pt>
                <c:pt idx="575">
                  <c:v>39052</c:v>
                </c:pt>
                <c:pt idx="576">
                  <c:v>39083</c:v>
                </c:pt>
                <c:pt idx="577">
                  <c:v>39114</c:v>
                </c:pt>
                <c:pt idx="578">
                  <c:v>39142</c:v>
                </c:pt>
                <c:pt idx="579">
                  <c:v>39173</c:v>
                </c:pt>
                <c:pt idx="580">
                  <c:v>39203</c:v>
                </c:pt>
                <c:pt idx="581">
                  <c:v>39234</c:v>
                </c:pt>
                <c:pt idx="582">
                  <c:v>39264</c:v>
                </c:pt>
                <c:pt idx="583">
                  <c:v>39295</c:v>
                </c:pt>
                <c:pt idx="584">
                  <c:v>39326</c:v>
                </c:pt>
                <c:pt idx="585">
                  <c:v>39356</c:v>
                </c:pt>
                <c:pt idx="586">
                  <c:v>39387</c:v>
                </c:pt>
                <c:pt idx="587">
                  <c:v>39417</c:v>
                </c:pt>
                <c:pt idx="588">
                  <c:v>39448</c:v>
                </c:pt>
                <c:pt idx="589">
                  <c:v>39479</c:v>
                </c:pt>
                <c:pt idx="590">
                  <c:v>39508</c:v>
                </c:pt>
                <c:pt idx="591">
                  <c:v>39539</c:v>
                </c:pt>
                <c:pt idx="592">
                  <c:v>39569</c:v>
                </c:pt>
                <c:pt idx="593">
                  <c:v>39600</c:v>
                </c:pt>
                <c:pt idx="594">
                  <c:v>39630</c:v>
                </c:pt>
                <c:pt idx="595">
                  <c:v>39661</c:v>
                </c:pt>
                <c:pt idx="596">
                  <c:v>39692</c:v>
                </c:pt>
                <c:pt idx="597">
                  <c:v>39722</c:v>
                </c:pt>
                <c:pt idx="598">
                  <c:v>39753</c:v>
                </c:pt>
                <c:pt idx="599">
                  <c:v>39783</c:v>
                </c:pt>
                <c:pt idx="600">
                  <c:v>39814</c:v>
                </c:pt>
                <c:pt idx="601">
                  <c:v>39845</c:v>
                </c:pt>
                <c:pt idx="602">
                  <c:v>39873</c:v>
                </c:pt>
                <c:pt idx="603">
                  <c:v>39904</c:v>
                </c:pt>
                <c:pt idx="604">
                  <c:v>39934</c:v>
                </c:pt>
                <c:pt idx="605">
                  <c:v>39965</c:v>
                </c:pt>
                <c:pt idx="606">
                  <c:v>39995</c:v>
                </c:pt>
                <c:pt idx="607">
                  <c:v>40026</c:v>
                </c:pt>
                <c:pt idx="608">
                  <c:v>40057</c:v>
                </c:pt>
                <c:pt idx="609">
                  <c:v>40087</c:v>
                </c:pt>
                <c:pt idx="610">
                  <c:v>40118</c:v>
                </c:pt>
                <c:pt idx="611">
                  <c:v>40148</c:v>
                </c:pt>
                <c:pt idx="612">
                  <c:v>40179</c:v>
                </c:pt>
                <c:pt idx="613">
                  <c:v>40210</c:v>
                </c:pt>
                <c:pt idx="614">
                  <c:v>40238</c:v>
                </c:pt>
                <c:pt idx="615">
                  <c:v>40269</c:v>
                </c:pt>
                <c:pt idx="616">
                  <c:v>40299</c:v>
                </c:pt>
                <c:pt idx="617">
                  <c:v>40330</c:v>
                </c:pt>
                <c:pt idx="618">
                  <c:v>40360</c:v>
                </c:pt>
                <c:pt idx="619">
                  <c:v>40391</c:v>
                </c:pt>
                <c:pt idx="620">
                  <c:v>40422</c:v>
                </c:pt>
                <c:pt idx="621">
                  <c:v>40452</c:v>
                </c:pt>
                <c:pt idx="622">
                  <c:v>40483</c:v>
                </c:pt>
                <c:pt idx="623">
                  <c:v>40513</c:v>
                </c:pt>
                <c:pt idx="624">
                  <c:v>40544</c:v>
                </c:pt>
                <c:pt idx="625">
                  <c:v>40575</c:v>
                </c:pt>
                <c:pt idx="626">
                  <c:v>40603</c:v>
                </c:pt>
                <c:pt idx="627">
                  <c:v>40634</c:v>
                </c:pt>
                <c:pt idx="628">
                  <c:v>40664</c:v>
                </c:pt>
                <c:pt idx="629">
                  <c:v>40695</c:v>
                </c:pt>
                <c:pt idx="630">
                  <c:v>40725</c:v>
                </c:pt>
                <c:pt idx="631">
                  <c:v>40756</c:v>
                </c:pt>
                <c:pt idx="632">
                  <c:v>40787</c:v>
                </c:pt>
                <c:pt idx="633">
                  <c:v>40817</c:v>
                </c:pt>
                <c:pt idx="634">
                  <c:v>40848</c:v>
                </c:pt>
                <c:pt idx="635">
                  <c:v>40878</c:v>
                </c:pt>
                <c:pt idx="636">
                  <c:v>40909</c:v>
                </c:pt>
                <c:pt idx="637">
                  <c:v>40940</c:v>
                </c:pt>
                <c:pt idx="638">
                  <c:v>40969</c:v>
                </c:pt>
                <c:pt idx="639">
                  <c:v>41000</c:v>
                </c:pt>
                <c:pt idx="640">
                  <c:v>41030</c:v>
                </c:pt>
                <c:pt idx="641">
                  <c:v>41061</c:v>
                </c:pt>
                <c:pt idx="642">
                  <c:v>41091</c:v>
                </c:pt>
                <c:pt idx="643">
                  <c:v>41122</c:v>
                </c:pt>
                <c:pt idx="644">
                  <c:v>41153</c:v>
                </c:pt>
                <c:pt idx="645">
                  <c:v>41183</c:v>
                </c:pt>
                <c:pt idx="646">
                  <c:v>41214</c:v>
                </c:pt>
                <c:pt idx="647">
                  <c:v>41244</c:v>
                </c:pt>
                <c:pt idx="648">
                  <c:v>41275</c:v>
                </c:pt>
                <c:pt idx="649">
                  <c:v>41306</c:v>
                </c:pt>
                <c:pt idx="650">
                  <c:v>41334</c:v>
                </c:pt>
                <c:pt idx="651">
                  <c:v>41365</c:v>
                </c:pt>
                <c:pt idx="652">
                  <c:v>41395</c:v>
                </c:pt>
                <c:pt idx="653">
                  <c:v>41426</c:v>
                </c:pt>
                <c:pt idx="654">
                  <c:v>41456</c:v>
                </c:pt>
                <c:pt idx="655">
                  <c:v>41487</c:v>
                </c:pt>
                <c:pt idx="656">
                  <c:v>41518</c:v>
                </c:pt>
                <c:pt idx="657">
                  <c:v>41548</c:v>
                </c:pt>
                <c:pt idx="658">
                  <c:v>41579</c:v>
                </c:pt>
                <c:pt idx="659">
                  <c:v>41609</c:v>
                </c:pt>
                <c:pt idx="660">
                  <c:v>41640</c:v>
                </c:pt>
                <c:pt idx="661">
                  <c:v>41671</c:v>
                </c:pt>
                <c:pt idx="662">
                  <c:v>41699</c:v>
                </c:pt>
                <c:pt idx="663">
                  <c:v>41730</c:v>
                </c:pt>
                <c:pt idx="664">
                  <c:v>41760</c:v>
                </c:pt>
                <c:pt idx="665">
                  <c:v>41791</c:v>
                </c:pt>
                <c:pt idx="666">
                  <c:v>41821</c:v>
                </c:pt>
                <c:pt idx="667">
                  <c:v>41852</c:v>
                </c:pt>
                <c:pt idx="668">
                  <c:v>41883</c:v>
                </c:pt>
                <c:pt idx="669">
                  <c:v>41913</c:v>
                </c:pt>
                <c:pt idx="670">
                  <c:v>41944</c:v>
                </c:pt>
                <c:pt idx="671">
                  <c:v>41974</c:v>
                </c:pt>
                <c:pt idx="672">
                  <c:v>42005</c:v>
                </c:pt>
                <c:pt idx="673">
                  <c:v>42036</c:v>
                </c:pt>
                <c:pt idx="674">
                  <c:v>42064</c:v>
                </c:pt>
                <c:pt idx="675">
                  <c:v>42095</c:v>
                </c:pt>
                <c:pt idx="676">
                  <c:v>42125</c:v>
                </c:pt>
                <c:pt idx="677">
                  <c:v>42156</c:v>
                </c:pt>
                <c:pt idx="678">
                  <c:v>42186</c:v>
                </c:pt>
                <c:pt idx="679">
                  <c:v>42217</c:v>
                </c:pt>
                <c:pt idx="680">
                  <c:v>42248</c:v>
                </c:pt>
                <c:pt idx="681">
                  <c:v>42278</c:v>
                </c:pt>
                <c:pt idx="682">
                  <c:v>42309</c:v>
                </c:pt>
                <c:pt idx="683">
                  <c:v>42339</c:v>
                </c:pt>
                <c:pt idx="684">
                  <c:v>42370</c:v>
                </c:pt>
                <c:pt idx="685">
                  <c:v>42401</c:v>
                </c:pt>
                <c:pt idx="686">
                  <c:v>42430</c:v>
                </c:pt>
                <c:pt idx="687">
                  <c:v>42461</c:v>
                </c:pt>
                <c:pt idx="688">
                  <c:v>42491</c:v>
                </c:pt>
                <c:pt idx="689">
                  <c:v>42522</c:v>
                </c:pt>
                <c:pt idx="690">
                  <c:v>42552</c:v>
                </c:pt>
                <c:pt idx="691">
                  <c:v>42583</c:v>
                </c:pt>
                <c:pt idx="692">
                  <c:v>42614</c:v>
                </c:pt>
                <c:pt idx="693">
                  <c:v>42644</c:v>
                </c:pt>
                <c:pt idx="694">
                  <c:v>42675</c:v>
                </c:pt>
                <c:pt idx="695">
                  <c:v>42705</c:v>
                </c:pt>
                <c:pt idx="696">
                  <c:v>42736</c:v>
                </c:pt>
                <c:pt idx="697">
                  <c:v>42767</c:v>
                </c:pt>
                <c:pt idx="698">
                  <c:v>42795</c:v>
                </c:pt>
                <c:pt idx="699">
                  <c:v>42826</c:v>
                </c:pt>
                <c:pt idx="700">
                  <c:v>42856</c:v>
                </c:pt>
                <c:pt idx="701">
                  <c:v>42887</c:v>
                </c:pt>
                <c:pt idx="702">
                  <c:v>42917</c:v>
                </c:pt>
                <c:pt idx="703">
                  <c:v>42948</c:v>
                </c:pt>
                <c:pt idx="704">
                  <c:v>42979</c:v>
                </c:pt>
                <c:pt idx="705">
                  <c:v>43009</c:v>
                </c:pt>
                <c:pt idx="706">
                  <c:v>43040</c:v>
                </c:pt>
                <c:pt idx="707">
                  <c:v>43070</c:v>
                </c:pt>
                <c:pt idx="708">
                  <c:v>43101</c:v>
                </c:pt>
                <c:pt idx="709">
                  <c:v>43132</c:v>
                </c:pt>
                <c:pt idx="710">
                  <c:v>43160</c:v>
                </c:pt>
                <c:pt idx="711">
                  <c:v>43191</c:v>
                </c:pt>
                <c:pt idx="712">
                  <c:v>43221</c:v>
                </c:pt>
                <c:pt idx="713">
                  <c:v>43252</c:v>
                </c:pt>
                <c:pt idx="714">
                  <c:v>43282</c:v>
                </c:pt>
                <c:pt idx="715">
                  <c:v>43313</c:v>
                </c:pt>
                <c:pt idx="716">
                  <c:v>43344</c:v>
                </c:pt>
                <c:pt idx="717">
                  <c:v>43374</c:v>
                </c:pt>
                <c:pt idx="718">
                  <c:v>43405</c:v>
                </c:pt>
                <c:pt idx="719">
                  <c:v>43435</c:v>
                </c:pt>
                <c:pt idx="720">
                  <c:v>43466</c:v>
                </c:pt>
                <c:pt idx="721">
                  <c:v>43497</c:v>
                </c:pt>
                <c:pt idx="722">
                  <c:v>43525</c:v>
                </c:pt>
                <c:pt idx="723">
                  <c:v>43556</c:v>
                </c:pt>
                <c:pt idx="724">
                  <c:v>43586</c:v>
                </c:pt>
                <c:pt idx="725">
                  <c:v>43617</c:v>
                </c:pt>
                <c:pt idx="726">
                  <c:v>43647</c:v>
                </c:pt>
                <c:pt idx="727">
                  <c:v>43678</c:v>
                </c:pt>
                <c:pt idx="728">
                  <c:v>43709</c:v>
                </c:pt>
                <c:pt idx="729">
                  <c:v>43739</c:v>
                </c:pt>
                <c:pt idx="730">
                  <c:v>43770</c:v>
                </c:pt>
                <c:pt idx="731">
                  <c:v>43800</c:v>
                </c:pt>
                <c:pt idx="732">
                  <c:v>43831</c:v>
                </c:pt>
                <c:pt idx="733">
                  <c:v>43862</c:v>
                </c:pt>
                <c:pt idx="734">
                  <c:v>43891</c:v>
                </c:pt>
                <c:pt idx="735">
                  <c:v>43922</c:v>
                </c:pt>
                <c:pt idx="736">
                  <c:v>43952</c:v>
                </c:pt>
                <c:pt idx="737">
                  <c:v>43983</c:v>
                </c:pt>
                <c:pt idx="738">
                  <c:v>44013</c:v>
                </c:pt>
                <c:pt idx="739">
                  <c:v>44044</c:v>
                </c:pt>
                <c:pt idx="740">
                  <c:v>44075</c:v>
                </c:pt>
              </c:numCache>
            </c:numRef>
          </c:cat>
          <c:val>
            <c:numRef>
              <c:f>Feuil1!$B$2:$B$742</c:f>
              <c:numCache>
                <c:formatCode>0</c:formatCode>
                <c:ptCount val="741"/>
                <c:pt idx="0">
                  <c:v>12440</c:v>
                </c:pt>
                <c:pt idx="1">
                  <c:v>12462</c:v>
                </c:pt>
                <c:pt idx="2">
                  <c:v>12517</c:v>
                </c:pt>
                <c:pt idx="3">
                  <c:v>12581</c:v>
                </c:pt>
                <c:pt idx="4">
                  <c:v>12634</c:v>
                </c:pt>
                <c:pt idx="5">
                  <c:v>12660</c:v>
                </c:pt>
                <c:pt idx="6">
                  <c:v>12622</c:v>
                </c:pt>
                <c:pt idx="7">
                  <c:v>12528</c:v>
                </c:pt>
                <c:pt idx="8">
                  <c:v>12514</c:v>
                </c:pt>
                <c:pt idx="9">
                  <c:v>12504</c:v>
                </c:pt>
                <c:pt idx="10">
                  <c:v>12577</c:v>
                </c:pt>
                <c:pt idx="11">
                  <c:v>12683</c:v>
                </c:pt>
                <c:pt idx="12">
                  <c:v>12680</c:v>
                </c:pt>
                <c:pt idx="13">
                  <c:v>12654</c:v>
                </c:pt>
                <c:pt idx="14">
                  <c:v>12642</c:v>
                </c:pt>
                <c:pt idx="15">
                  <c:v>12665</c:v>
                </c:pt>
                <c:pt idx="16">
                  <c:v>12669</c:v>
                </c:pt>
                <c:pt idx="17">
                  <c:v>12658</c:v>
                </c:pt>
                <c:pt idx="18">
                  <c:v>12658</c:v>
                </c:pt>
                <c:pt idx="19">
                  <c:v>12609</c:v>
                </c:pt>
                <c:pt idx="20">
                  <c:v>12609</c:v>
                </c:pt>
                <c:pt idx="21">
                  <c:v>12639</c:v>
                </c:pt>
                <c:pt idx="22">
                  <c:v>12571</c:v>
                </c:pt>
                <c:pt idx="23">
                  <c:v>12501</c:v>
                </c:pt>
                <c:pt idx="24">
                  <c:v>12609</c:v>
                </c:pt>
                <c:pt idx="25">
                  <c:v>12646</c:v>
                </c:pt>
                <c:pt idx="26">
                  <c:v>12683</c:v>
                </c:pt>
                <c:pt idx="27">
                  <c:v>12693</c:v>
                </c:pt>
                <c:pt idx="28">
                  <c:v>12780</c:v>
                </c:pt>
                <c:pt idx="29">
                  <c:v>12895</c:v>
                </c:pt>
                <c:pt idx="30">
                  <c:v>12921</c:v>
                </c:pt>
                <c:pt idx="31">
                  <c:v>12902</c:v>
                </c:pt>
                <c:pt idx="32">
                  <c:v>12894</c:v>
                </c:pt>
                <c:pt idx="33">
                  <c:v>13011</c:v>
                </c:pt>
                <c:pt idx="34">
                  <c:v>13114</c:v>
                </c:pt>
                <c:pt idx="35">
                  <c:v>13177</c:v>
                </c:pt>
                <c:pt idx="36">
                  <c:v>13129</c:v>
                </c:pt>
                <c:pt idx="37">
                  <c:v>13174</c:v>
                </c:pt>
                <c:pt idx="38">
                  <c:v>13246</c:v>
                </c:pt>
                <c:pt idx="39">
                  <c:v>13289</c:v>
                </c:pt>
                <c:pt idx="40">
                  <c:v>13281</c:v>
                </c:pt>
                <c:pt idx="41">
                  <c:v>13267</c:v>
                </c:pt>
                <c:pt idx="42">
                  <c:v>13308</c:v>
                </c:pt>
                <c:pt idx="43">
                  <c:v>13302</c:v>
                </c:pt>
                <c:pt idx="44">
                  <c:v>13287</c:v>
                </c:pt>
                <c:pt idx="45">
                  <c:v>13334</c:v>
                </c:pt>
                <c:pt idx="46">
                  <c:v>13354</c:v>
                </c:pt>
                <c:pt idx="47">
                  <c:v>13400</c:v>
                </c:pt>
                <c:pt idx="48">
                  <c:v>13482</c:v>
                </c:pt>
                <c:pt idx="49">
                  <c:v>13389</c:v>
                </c:pt>
                <c:pt idx="50">
                  <c:v>13433</c:v>
                </c:pt>
                <c:pt idx="51">
                  <c:v>13473</c:v>
                </c:pt>
                <c:pt idx="52">
                  <c:v>13509</c:v>
                </c:pt>
                <c:pt idx="53">
                  <c:v>13561</c:v>
                </c:pt>
                <c:pt idx="54">
                  <c:v>13559</c:v>
                </c:pt>
                <c:pt idx="55">
                  <c:v>13594</c:v>
                </c:pt>
                <c:pt idx="56">
                  <c:v>13677</c:v>
                </c:pt>
                <c:pt idx="57">
                  <c:v>13738</c:v>
                </c:pt>
                <c:pt idx="58">
                  <c:v>13751</c:v>
                </c:pt>
                <c:pt idx="59">
                  <c:v>13847</c:v>
                </c:pt>
                <c:pt idx="60">
                  <c:v>13879</c:v>
                </c:pt>
                <c:pt idx="61">
                  <c:v>13909</c:v>
                </c:pt>
                <c:pt idx="62">
                  <c:v>14225</c:v>
                </c:pt>
                <c:pt idx="63">
                  <c:v>14287</c:v>
                </c:pt>
                <c:pt idx="64">
                  <c:v>14346</c:v>
                </c:pt>
                <c:pt idx="65">
                  <c:v>14377</c:v>
                </c:pt>
                <c:pt idx="66">
                  <c:v>14428</c:v>
                </c:pt>
                <c:pt idx="67">
                  <c:v>14474</c:v>
                </c:pt>
                <c:pt idx="68">
                  <c:v>14512</c:v>
                </c:pt>
                <c:pt idx="69">
                  <c:v>14490</c:v>
                </c:pt>
                <c:pt idx="70">
                  <c:v>14568</c:v>
                </c:pt>
                <c:pt idx="71">
                  <c:v>14694</c:v>
                </c:pt>
                <c:pt idx="72">
                  <c:v>14709</c:v>
                </c:pt>
                <c:pt idx="73">
                  <c:v>14700</c:v>
                </c:pt>
                <c:pt idx="74">
                  <c:v>14737</c:v>
                </c:pt>
                <c:pt idx="75">
                  <c:v>14740</c:v>
                </c:pt>
                <c:pt idx="76">
                  <c:v>14889</c:v>
                </c:pt>
                <c:pt idx="77">
                  <c:v>14894</c:v>
                </c:pt>
                <c:pt idx="78">
                  <c:v>15032</c:v>
                </c:pt>
                <c:pt idx="79">
                  <c:v>15089</c:v>
                </c:pt>
                <c:pt idx="80">
                  <c:v>15465</c:v>
                </c:pt>
                <c:pt idx="81">
                  <c:v>15372</c:v>
                </c:pt>
                <c:pt idx="82">
                  <c:v>15466</c:v>
                </c:pt>
                <c:pt idx="83">
                  <c:v>15516</c:v>
                </c:pt>
                <c:pt idx="84">
                  <c:v>15514</c:v>
                </c:pt>
                <c:pt idx="85">
                  <c:v>15567</c:v>
                </c:pt>
                <c:pt idx="86">
                  <c:v>15616</c:v>
                </c:pt>
                <c:pt idx="87">
                  <c:v>15543</c:v>
                </c:pt>
                <c:pt idx="88">
                  <c:v>15553</c:v>
                </c:pt>
                <c:pt idx="89">
                  <c:v>15603</c:v>
                </c:pt>
                <c:pt idx="90">
                  <c:v>15641</c:v>
                </c:pt>
                <c:pt idx="91">
                  <c:v>15705</c:v>
                </c:pt>
                <c:pt idx="92">
                  <c:v>15780</c:v>
                </c:pt>
                <c:pt idx="93">
                  <c:v>15814</c:v>
                </c:pt>
                <c:pt idx="94">
                  <c:v>15872</c:v>
                </c:pt>
                <c:pt idx="95">
                  <c:v>15845</c:v>
                </c:pt>
                <c:pt idx="96">
                  <c:v>15995</c:v>
                </c:pt>
                <c:pt idx="97">
                  <c:v>16014</c:v>
                </c:pt>
                <c:pt idx="98">
                  <c:v>16121</c:v>
                </c:pt>
                <c:pt idx="99">
                  <c:v>16103</c:v>
                </c:pt>
                <c:pt idx="100">
                  <c:v>16122</c:v>
                </c:pt>
                <c:pt idx="101">
                  <c:v>16167</c:v>
                </c:pt>
                <c:pt idx="102">
                  <c:v>16217</c:v>
                </c:pt>
                <c:pt idx="103">
                  <c:v>16259</c:v>
                </c:pt>
                <c:pt idx="104">
                  <c:v>16240</c:v>
                </c:pt>
                <c:pt idx="105">
                  <c:v>16250</c:v>
                </c:pt>
                <c:pt idx="106">
                  <c:v>16334</c:v>
                </c:pt>
                <c:pt idx="107">
                  <c:v>16351</c:v>
                </c:pt>
                <c:pt idx="108">
                  <c:v>16428</c:v>
                </c:pt>
                <c:pt idx="109">
                  <c:v>16536</c:v>
                </c:pt>
                <c:pt idx="110">
                  <c:v>16680</c:v>
                </c:pt>
                <c:pt idx="111">
                  <c:v>16725</c:v>
                </c:pt>
                <c:pt idx="112">
                  <c:v>16780</c:v>
                </c:pt>
                <c:pt idx="113">
                  <c:v>16841</c:v>
                </c:pt>
                <c:pt idx="114">
                  <c:v>16791</c:v>
                </c:pt>
                <c:pt idx="115">
                  <c:v>16797</c:v>
                </c:pt>
                <c:pt idx="116">
                  <c:v>16782</c:v>
                </c:pt>
                <c:pt idx="117">
                  <c:v>16827</c:v>
                </c:pt>
                <c:pt idx="118">
                  <c:v>16876</c:v>
                </c:pt>
                <c:pt idx="119">
                  <c:v>16922</c:v>
                </c:pt>
                <c:pt idx="120">
                  <c:v>16880</c:v>
                </c:pt>
                <c:pt idx="121">
                  <c:v>16873</c:v>
                </c:pt>
                <c:pt idx="122">
                  <c:v>16892</c:v>
                </c:pt>
                <c:pt idx="123">
                  <c:v>16854</c:v>
                </c:pt>
                <c:pt idx="124">
                  <c:v>17031</c:v>
                </c:pt>
                <c:pt idx="125">
                  <c:v>17137</c:v>
                </c:pt>
                <c:pt idx="126">
                  <c:v>17241</c:v>
                </c:pt>
                <c:pt idx="127">
                  <c:v>17328</c:v>
                </c:pt>
                <c:pt idx="128">
                  <c:v>17349</c:v>
                </c:pt>
                <c:pt idx="129">
                  <c:v>17372</c:v>
                </c:pt>
                <c:pt idx="130">
                  <c:v>17386</c:v>
                </c:pt>
                <c:pt idx="131">
                  <c:v>17402</c:v>
                </c:pt>
                <c:pt idx="132">
                  <c:v>17481</c:v>
                </c:pt>
                <c:pt idx="133">
                  <c:v>17523</c:v>
                </c:pt>
                <c:pt idx="134">
                  <c:v>17576</c:v>
                </c:pt>
                <c:pt idx="135">
                  <c:v>17743</c:v>
                </c:pt>
                <c:pt idx="136">
                  <c:v>17652</c:v>
                </c:pt>
                <c:pt idx="137">
                  <c:v>17669</c:v>
                </c:pt>
                <c:pt idx="138">
                  <c:v>17899</c:v>
                </c:pt>
                <c:pt idx="139">
                  <c:v>17935</c:v>
                </c:pt>
                <c:pt idx="140">
                  <c:v>17894</c:v>
                </c:pt>
                <c:pt idx="141">
                  <c:v>17815</c:v>
                </c:pt>
                <c:pt idx="142">
                  <c:v>17769</c:v>
                </c:pt>
                <c:pt idx="143">
                  <c:v>17830</c:v>
                </c:pt>
                <c:pt idx="144">
                  <c:v>18085</c:v>
                </c:pt>
                <c:pt idx="145">
                  <c:v>18093</c:v>
                </c:pt>
                <c:pt idx="146">
                  <c:v>18135</c:v>
                </c:pt>
                <c:pt idx="147">
                  <c:v>18155</c:v>
                </c:pt>
                <c:pt idx="148">
                  <c:v>18211</c:v>
                </c:pt>
                <c:pt idx="149">
                  <c:v>18578</c:v>
                </c:pt>
                <c:pt idx="150">
                  <c:v>18295</c:v>
                </c:pt>
                <c:pt idx="151">
                  <c:v>18340</c:v>
                </c:pt>
                <c:pt idx="152">
                  <c:v>18428</c:v>
                </c:pt>
                <c:pt idx="153">
                  <c:v>18468</c:v>
                </c:pt>
                <c:pt idx="154">
                  <c:v>18494</c:v>
                </c:pt>
                <c:pt idx="155">
                  <c:v>18572</c:v>
                </c:pt>
                <c:pt idx="156">
                  <c:v>18464</c:v>
                </c:pt>
                <c:pt idx="157">
                  <c:v>18564</c:v>
                </c:pt>
                <c:pt idx="158">
                  <c:v>18627</c:v>
                </c:pt>
                <c:pt idx="159">
                  <c:v>18604</c:v>
                </c:pt>
                <c:pt idx="160">
                  <c:v>18726</c:v>
                </c:pt>
                <c:pt idx="161">
                  <c:v>18769</c:v>
                </c:pt>
                <c:pt idx="162">
                  <c:v>18890</c:v>
                </c:pt>
                <c:pt idx="163">
                  <c:v>19048</c:v>
                </c:pt>
                <c:pt idx="164">
                  <c:v>19104</c:v>
                </c:pt>
                <c:pt idx="165">
                  <c:v>19566</c:v>
                </c:pt>
                <c:pt idx="166">
                  <c:v>19767</c:v>
                </c:pt>
                <c:pt idx="167">
                  <c:v>19839</c:v>
                </c:pt>
                <c:pt idx="168">
                  <c:v>19722</c:v>
                </c:pt>
                <c:pt idx="169">
                  <c:v>19856</c:v>
                </c:pt>
                <c:pt idx="170">
                  <c:v>19914</c:v>
                </c:pt>
                <c:pt idx="171">
                  <c:v>19925</c:v>
                </c:pt>
                <c:pt idx="172">
                  <c:v>19946</c:v>
                </c:pt>
                <c:pt idx="173">
                  <c:v>19990</c:v>
                </c:pt>
                <c:pt idx="174">
                  <c:v>20021</c:v>
                </c:pt>
                <c:pt idx="175">
                  <c:v>19939</c:v>
                </c:pt>
                <c:pt idx="176">
                  <c:v>20022</c:v>
                </c:pt>
                <c:pt idx="177">
                  <c:v>20182</c:v>
                </c:pt>
                <c:pt idx="178">
                  <c:v>20199</c:v>
                </c:pt>
                <c:pt idx="179">
                  <c:v>20110</c:v>
                </c:pt>
                <c:pt idx="180">
                  <c:v>19950</c:v>
                </c:pt>
                <c:pt idx="181">
                  <c:v>19786</c:v>
                </c:pt>
                <c:pt idx="182">
                  <c:v>19632</c:v>
                </c:pt>
                <c:pt idx="183">
                  <c:v>19604</c:v>
                </c:pt>
                <c:pt idx="184">
                  <c:v>19569</c:v>
                </c:pt>
                <c:pt idx="185">
                  <c:v>19514</c:v>
                </c:pt>
                <c:pt idx="186">
                  <c:v>19573</c:v>
                </c:pt>
                <c:pt idx="187">
                  <c:v>19528</c:v>
                </c:pt>
                <c:pt idx="188">
                  <c:v>19489</c:v>
                </c:pt>
                <c:pt idx="189">
                  <c:v>19536</c:v>
                </c:pt>
                <c:pt idx="190">
                  <c:v>19417</c:v>
                </c:pt>
                <c:pt idx="191">
                  <c:v>19407</c:v>
                </c:pt>
                <c:pt idx="192">
                  <c:v>19384</c:v>
                </c:pt>
                <c:pt idx="193">
                  <c:v>19384</c:v>
                </c:pt>
                <c:pt idx="194">
                  <c:v>19389</c:v>
                </c:pt>
                <c:pt idx="195">
                  <c:v>19728</c:v>
                </c:pt>
                <c:pt idx="196">
                  <c:v>20847</c:v>
                </c:pt>
                <c:pt idx="197">
                  <c:v>20125</c:v>
                </c:pt>
                <c:pt idx="198">
                  <c:v>19795</c:v>
                </c:pt>
                <c:pt idx="199">
                  <c:v>19908</c:v>
                </c:pt>
                <c:pt idx="200">
                  <c:v>19938</c:v>
                </c:pt>
                <c:pt idx="201">
                  <c:v>20004</c:v>
                </c:pt>
                <c:pt idx="202">
                  <c:v>19973</c:v>
                </c:pt>
                <c:pt idx="203">
                  <c:v>19978</c:v>
                </c:pt>
                <c:pt idx="204">
                  <c:v>20092</c:v>
                </c:pt>
                <c:pt idx="205">
                  <c:v>20203</c:v>
                </c:pt>
                <c:pt idx="206">
                  <c:v>20251</c:v>
                </c:pt>
                <c:pt idx="207">
                  <c:v>20263</c:v>
                </c:pt>
                <c:pt idx="208">
                  <c:v>20248</c:v>
                </c:pt>
                <c:pt idx="209">
                  <c:v>20251</c:v>
                </c:pt>
                <c:pt idx="210">
                  <c:v>20349</c:v>
                </c:pt>
                <c:pt idx="211">
                  <c:v>20372</c:v>
                </c:pt>
                <c:pt idx="212">
                  <c:v>20357</c:v>
                </c:pt>
                <c:pt idx="213">
                  <c:v>20303</c:v>
                </c:pt>
                <c:pt idx="214">
                  <c:v>20469</c:v>
                </c:pt>
                <c:pt idx="215">
                  <c:v>20531</c:v>
                </c:pt>
                <c:pt idx="216">
                  <c:v>20474</c:v>
                </c:pt>
                <c:pt idx="217">
                  <c:v>20278</c:v>
                </c:pt>
                <c:pt idx="218">
                  <c:v>20546</c:v>
                </c:pt>
                <c:pt idx="219">
                  <c:v>20561</c:v>
                </c:pt>
                <c:pt idx="220">
                  <c:v>20548</c:v>
                </c:pt>
                <c:pt idx="221">
                  <c:v>20616</c:v>
                </c:pt>
                <c:pt idx="222">
                  <c:v>20729</c:v>
                </c:pt>
                <c:pt idx="223">
                  <c:v>20792</c:v>
                </c:pt>
                <c:pt idx="224">
                  <c:v>20885</c:v>
                </c:pt>
                <c:pt idx="225">
                  <c:v>21017</c:v>
                </c:pt>
                <c:pt idx="226">
                  <c:v>21166</c:v>
                </c:pt>
                <c:pt idx="227">
                  <c:v>21237</c:v>
                </c:pt>
                <c:pt idx="228">
                  <c:v>21129</c:v>
                </c:pt>
                <c:pt idx="229">
                  <c:v>21240</c:v>
                </c:pt>
                <c:pt idx="230">
                  <c:v>21399</c:v>
                </c:pt>
                <c:pt idx="231">
                  <c:v>21455</c:v>
                </c:pt>
                <c:pt idx="232">
                  <c:v>21422</c:v>
                </c:pt>
                <c:pt idx="233">
                  <c:v>21404</c:v>
                </c:pt>
                <c:pt idx="234">
                  <c:v>21490</c:v>
                </c:pt>
                <c:pt idx="235">
                  <c:v>21558</c:v>
                </c:pt>
                <c:pt idx="236">
                  <c:v>21542</c:v>
                </c:pt>
                <c:pt idx="237">
                  <c:v>21579</c:v>
                </c:pt>
                <c:pt idx="238">
                  <c:v>21579</c:v>
                </c:pt>
                <c:pt idx="239">
                  <c:v>21668</c:v>
                </c:pt>
                <c:pt idx="240">
                  <c:v>21754</c:v>
                </c:pt>
                <c:pt idx="241">
                  <c:v>21825</c:v>
                </c:pt>
                <c:pt idx="242">
                  <c:v>21865</c:v>
                </c:pt>
                <c:pt idx="243">
                  <c:v>21668</c:v>
                </c:pt>
                <c:pt idx="244">
                  <c:v>21548</c:v>
                </c:pt>
                <c:pt idx="245">
                  <c:v>21471</c:v>
                </c:pt>
                <c:pt idx="246">
                  <c:v>21604</c:v>
                </c:pt>
                <c:pt idx="247">
                  <c:v>21611</c:v>
                </c:pt>
                <c:pt idx="248">
                  <c:v>21568</c:v>
                </c:pt>
                <c:pt idx="249">
                  <c:v>21533</c:v>
                </c:pt>
                <c:pt idx="250">
                  <c:v>21569</c:v>
                </c:pt>
                <c:pt idx="251">
                  <c:v>21592</c:v>
                </c:pt>
                <c:pt idx="252">
                  <c:v>21720</c:v>
                </c:pt>
                <c:pt idx="253">
                  <c:v>21585</c:v>
                </c:pt>
                <c:pt idx="254">
                  <c:v>21430</c:v>
                </c:pt>
                <c:pt idx="255">
                  <c:v>21388</c:v>
                </c:pt>
                <c:pt idx="256">
                  <c:v>21288</c:v>
                </c:pt>
                <c:pt idx="257">
                  <c:v>21312</c:v>
                </c:pt>
                <c:pt idx="258">
                  <c:v>21479</c:v>
                </c:pt>
                <c:pt idx="259">
                  <c:v>21481</c:v>
                </c:pt>
                <c:pt idx="260">
                  <c:v>21552</c:v>
                </c:pt>
                <c:pt idx="261">
                  <c:v>21702</c:v>
                </c:pt>
                <c:pt idx="262">
                  <c:v>21718</c:v>
                </c:pt>
                <c:pt idx="263">
                  <c:v>21804</c:v>
                </c:pt>
                <c:pt idx="264">
                  <c:v>21706</c:v>
                </c:pt>
                <c:pt idx="265">
                  <c:v>21625</c:v>
                </c:pt>
                <c:pt idx="266">
                  <c:v>21670</c:v>
                </c:pt>
                <c:pt idx="267">
                  <c:v>21593</c:v>
                </c:pt>
                <c:pt idx="268">
                  <c:v>21618</c:v>
                </c:pt>
                <c:pt idx="269">
                  <c:v>21718</c:v>
                </c:pt>
                <c:pt idx="270">
                  <c:v>22040</c:v>
                </c:pt>
                <c:pt idx="271">
                  <c:v>22084</c:v>
                </c:pt>
                <c:pt idx="272">
                  <c:v>22025</c:v>
                </c:pt>
                <c:pt idx="273">
                  <c:v>22034</c:v>
                </c:pt>
                <c:pt idx="274">
                  <c:v>22030</c:v>
                </c:pt>
                <c:pt idx="275">
                  <c:v>21986</c:v>
                </c:pt>
                <c:pt idx="276">
                  <c:v>21999</c:v>
                </c:pt>
                <c:pt idx="277">
                  <c:v>22044</c:v>
                </c:pt>
                <c:pt idx="278">
                  <c:v>22025</c:v>
                </c:pt>
                <c:pt idx="279">
                  <c:v>22227</c:v>
                </c:pt>
                <c:pt idx="280">
                  <c:v>22117</c:v>
                </c:pt>
                <c:pt idx="281">
                  <c:v>21978</c:v>
                </c:pt>
                <c:pt idx="282">
                  <c:v>22157</c:v>
                </c:pt>
                <c:pt idx="283">
                  <c:v>22171</c:v>
                </c:pt>
                <c:pt idx="284">
                  <c:v>22141</c:v>
                </c:pt>
                <c:pt idx="285">
                  <c:v>22096</c:v>
                </c:pt>
                <c:pt idx="286">
                  <c:v>22165</c:v>
                </c:pt>
                <c:pt idx="287">
                  <c:v>22252</c:v>
                </c:pt>
                <c:pt idx="288">
                  <c:v>22310</c:v>
                </c:pt>
                <c:pt idx="289">
                  <c:v>22303</c:v>
                </c:pt>
                <c:pt idx="290">
                  <c:v>22393</c:v>
                </c:pt>
                <c:pt idx="291">
                  <c:v>22425</c:v>
                </c:pt>
                <c:pt idx="292">
                  <c:v>22453</c:v>
                </c:pt>
                <c:pt idx="293">
                  <c:v>22452</c:v>
                </c:pt>
                <c:pt idx="294">
                  <c:v>22717</c:v>
                </c:pt>
                <c:pt idx="295">
                  <c:v>22655</c:v>
                </c:pt>
                <c:pt idx="296">
                  <c:v>22801</c:v>
                </c:pt>
                <c:pt idx="297">
                  <c:v>22988</c:v>
                </c:pt>
                <c:pt idx="298">
                  <c:v>23172</c:v>
                </c:pt>
                <c:pt idx="299">
                  <c:v>23368</c:v>
                </c:pt>
                <c:pt idx="300">
                  <c:v>23462</c:v>
                </c:pt>
                <c:pt idx="301">
                  <c:v>23588</c:v>
                </c:pt>
                <c:pt idx="302">
                  <c:v>23729</c:v>
                </c:pt>
                <c:pt idx="303">
                  <c:v>23876</c:v>
                </c:pt>
                <c:pt idx="304">
                  <c:v>23897</c:v>
                </c:pt>
                <c:pt idx="305">
                  <c:v>24038</c:v>
                </c:pt>
                <c:pt idx="306">
                  <c:v>24049</c:v>
                </c:pt>
                <c:pt idx="307">
                  <c:v>24192</c:v>
                </c:pt>
                <c:pt idx="308">
                  <c:v>24342</c:v>
                </c:pt>
                <c:pt idx="309">
                  <c:v>24230</c:v>
                </c:pt>
                <c:pt idx="310">
                  <c:v>24317</c:v>
                </c:pt>
                <c:pt idx="311">
                  <c:v>24450</c:v>
                </c:pt>
                <c:pt idx="312">
                  <c:v>24427</c:v>
                </c:pt>
                <c:pt idx="313">
                  <c:v>24187</c:v>
                </c:pt>
                <c:pt idx="314">
                  <c:v>24060</c:v>
                </c:pt>
                <c:pt idx="315">
                  <c:v>24441</c:v>
                </c:pt>
                <c:pt idx="316">
                  <c:v>25018</c:v>
                </c:pt>
                <c:pt idx="317">
                  <c:v>24472</c:v>
                </c:pt>
                <c:pt idx="318">
                  <c:v>24503</c:v>
                </c:pt>
                <c:pt idx="319">
                  <c:v>24463</c:v>
                </c:pt>
                <c:pt idx="320">
                  <c:v>24545</c:v>
                </c:pt>
                <c:pt idx="321">
                  <c:v>24646</c:v>
                </c:pt>
                <c:pt idx="322">
                  <c:v>24664</c:v>
                </c:pt>
                <c:pt idx="323">
                  <c:v>24793</c:v>
                </c:pt>
                <c:pt idx="324">
                  <c:v>24821</c:v>
                </c:pt>
                <c:pt idx="325">
                  <c:v>24934</c:v>
                </c:pt>
                <c:pt idx="326">
                  <c:v>25173</c:v>
                </c:pt>
                <c:pt idx="327">
                  <c:v>25251</c:v>
                </c:pt>
                <c:pt idx="328">
                  <c:v>25257</c:v>
                </c:pt>
                <c:pt idx="329">
                  <c:v>25219</c:v>
                </c:pt>
                <c:pt idx="330">
                  <c:v>25330</c:v>
                </c:pt>
                <c:pt idx="331">
                  <c:v>25346</c:v>
                </c:pt>
                <c:pt idx="332">
                  <c:v>25347</c:v>
                </c:pt>
                <c:pt idx="333">
                  <c:v>25311</c:v>
                </c:pt>
                <c:pt idx="334">
                  <c:v>25309</c:v>
                </c:pt>
                <c:pt idx="335">
                  <c:v>25336</c:v>
                </c:pt>
                <c:pt idx="336">
                  <c:v>25418</c:v>
                </c:pt>
                <c:pt idx="337">
                  <c:v>25537</c:v>
                </c:pt>
                <c:pt idx="338">
                  <c:v>25552</c:v>
                </c:pt>
                <c:pt idx="339">
                  <c:v>24575</c:v>
                </c:pt>
                <c:pt idx="340">
                  <c:v>25553</c:v>
                </c:pt>
                <c:pt idx="341">
                  <c:v>25499</c:v>
                </c:pt>
                <c:pt idx="342">
                  <c:v>25549</c:v>
                </c:pt>
                <c:pt idx="343">
                  <c:v>25634</c:v>
                </c:pt>
                <c:pt idx="344">
                  <c:v>25612</c:v>
                </c:pt>
                <c:pt idx="345">
                  <c:v>25754</c:v>
                </c:pt>
                <c:pt idx="346">
                  <c:v>25835</c:v>
                </c:pt>
                <c:pt idx="347">
                  <c:v>26048</c:v>
                </c:pt>
                <c:pt idx="348">
                  <c:v>26086</c:v>
                </c:pt>
                <c:pt idx="349">
                  <c:v>26222</c:v>
                </c:pt>
                <c:pt idx="350">
                  <c:v>26312</c:v>
                </c:pt>
                <c:pt idx="351">
                  <c:v>26385</c:v>
                </c:pt>
                <c:pt idx="352">
                  <c:v>26402</c:v>
                </c:pt>
                <c:pt idx="353">
                  <c:v>26478</c:v>
                </c:pt>
                <c:pt idx="354">
                  <c:v>26565</c:v>
                </c:pt>
                <c:pt idx="355">
                  <c:v>26615</c:v>
                </c:pt>
                <c:pt idx="356">
                  <c:v>26642</c:v>
                </c:pt>
                <c:pt idx="357">
                  <c:v>26761</c:v>
                </c:pt>
                <c:pt idx="358">
                  <c:v>26750</c:v>
                </c:pt>
                <c:pt idx="359">
                  <c:v>26864</c:v>
                </c:pt>
                <c:pt idx="360">
                  <c:v>26961</c:v>
                </c:pt>
                <c:pt idx="361">
                  <c:v>27024</c:v>
                </c:pt>
                <c:pt idx="362">
                  <c:v>27141</c:v>
                </c:pt>
                <c:pt idx="363">
                  <c:v>26981</c:v>
                </c:pt>
                <c:pt idx="364">
                  <c:v>26836</c:v>
                </c:pt>
                <c:pt idx="365">
                  <c:v>26889</c:v>
                </c:pt>
                <c:pt idx="366">
                  <c:v>26958</c:v>
                </c:pt>
                <c:pt idx="367">
                  <c:v>27003</c:v>
                </c:pt>
                <c:pt idx="368">
                  <c:v>27057</c:v>
                </c:pt>
                <c:pt idx="369">
                  <c:v>27165</c:v>
                </c:pt>
                <c:pt idx="370">
                  <c:v>27169</c:v>
                </c:pt>
                <c:pt idx="371">
                  <c:v>27148</c:v>
                </c:pt>
                <c:pt idx="372">
                  <c:v>27288</c:v>
                </c:pt>
                <c:pt idx="373">
                  <c:v>27326</c:v>
                </c:pt>
                <c:pt idx="374">
                  <c:v>27308</c:v>
                </c:pt>
                <c:pt idx="375">
                  <c:v>27451</c:v>
                </c:pt>
                <c:pt idx="376">
                  <c:v>27389</c:v>
                </c:pt>
                <c:pt idx="377">
                  <c:v>27397</c:v>
                </c:pt>
                <c:pt idx="378">
                  <c:v>27459</c:v>
                </c:pt>
                <c:pt idx="379">
                  <c:v>27253</c:v>
                </c:pt>
                <c:pt idx="380">
                  <c:v>27206</c:v>
                </c:pt>
                <c:pt idx="381">
                  <c:v>26951</c:v>
                </c:pt>
                <c:pt idx="382">
                  <c:v>26927</c:v>
                </c:pt>
                <c:pt idx="383">
                  <c:v>27053</c:v>
                </c:pt>
                <c:pt idx="384">
                  <c:v>26949</c:v>
                </c:pt>
                <c:pt idx="385">
                  <c:v>26960</c:v>
                </c:pt>
                <c:pt idx="386">
                  <c:v>26976</c:v>
                </c:pt>
                <c:pt idx="387">
                  <c:v>27053</c:v>
                </c:pt>
                <c:pt idx="388">
                  <c:v>27028</c:v>
                </c:pt>
                <c:pt idx="389">
                  <c:v>27137</c:v>
                </c:pt>
                <c:pt idx="390">
                  <c:v>27052</c:v>
                </c:pt>
                <c:pt idx="391">
                  <c:v>27082</c:v>
                </c:pt>
                <c:pt idx="392">
                  <c:v>27124</c:v>
                </c:pt>
                <c:pt idx="393">
                  <c:v>27134</c:v>
                </c:pt>
                <c:pt idx="394">
                  <c:v>27149</c:v>
                </c:pt>
                <c:pt idx="395">
                  <c:v>27371</c:v>
                </c:pt>
                <c:pt idx="396">
                  <c:v>27617</c:v>
                </c:pt>
                <c:pt idx="397">
                  <c:v>27718</c:v>
                </c:pt>
                <c:pt idx="398">
                  <c:v>27718</c:v>
                </c:pt>
                <c:pt idx="399">
                  <c:v>27770</c:v>
                </c:pt>
                <c:pt idx="400">
                  <c:v>27871</c:v>
                </c:pt>
                <c:pt idx="401">
                  <c:v>27957</c:v>
                </c:pt>
                <c:pt idx="402">
                  <c:v>27904</c:v>
                </c:pt>
                <c:pt idx="403">
                  <c:v>27968</c:v>
                </c:pt>
                <c:pt idx="404">
                  <c:v>27805</c:v>
                </c:pt>
                <c:pt idx="405">
                  <c:v>27595</c:v>
                </c:pt>
                <c:pt idx="406">
                  <c:v>27608</c:v>
                </c:pt>
                <c:pt idx="407">
                  <c:v>28562</c:v>
                </c:pt>
                <c:pt idx="408">
                  <c:v>27912</c:v>
                </c:pt>
                <c:pt idx="409">
                  <c:v>28018</c:v>
                </c:pt>
                <c:pt idx="410">
                  <c:v>27904</c:v>
                </c:pt>
                <c:pt idx="411">
                  <c:v>28021</c:v>
                </c:pt>
                <c:pt idx="412">
                  <c:v>27951</c:v>
                </c:pt>
                <c:pt idx="413">
                  <c:v>27868</c:v>
                </c:pt>
                <c:pt idx="414">
                  <c:v>27906</c:v>
                </c:pt>
                <c:pt idx="415">
                  <c:v>27914</c:v>
                </c:pt>
                <c:pt idx="416">
                  <c:v>27806</c:v>
                </c:pt>
                <c:pt idx="417">
                  <c:v>27641</c:v>
                </c:pt>
                <c:pt idx="418">
                  <c:v>27690</c:v>
                </c:pt>
                <c:pt idx="419">
                  <c:v>28607</c:v>
                </c:pt>
                <c:pt idx="420">
                  <c:v>28047</c:v>
                </c:pt>
                <c:pt idx="421">
                  <c:v>28077</c:v>
                </c:pt>
                <c:pt idx="422">
                  <c:v>28143</c:v>
                </c:pt>
                <c:pt idx="423">
                  <c:v>28116</c:v>
                </c:pt>
                <c:pt idx="424">
                  <c:v>28412</c:v>
                </c:pt>
                <c:pt idx="425">
                  <c:v>28337</c:v>
                </c:pt>
                <c:pt idx="426">
                  <c:v>28330</c:v>
                </c:pt>
                <c:pt idx="427">
                  <c:v>28332</c:v>
                </c:pt>
                <c:pt idx="428">
                  <c:v>28424</c:v>
                </c:pt>
                <c:pt idx="429">
                  <c:v>28665</c:v>
                </c:pt>
                <c:pt idx="430">
                  <c:v>28637</c:v>
                </c:pt>
                <c:pt idx="431">
                  <c:v>28741</c:v>
                </c:pt>
                <c:pt idx="432">
                  <c:v>28809</c:v>
                </c:pt>
                <c:pt idx="433">
                  <c:v>28842</c:v>
                </c:pt>
                <c:pt idx="434">
                  <c:v>28896</c:v>
                </c:pt>
                <c:pt idx="435">
                  <c:v>28655</c:v>
                </c:pt>
                <c:pt idx="436">
                  <c:v>28917</c:v>
                </c:pt>
                <c:pt idx="437">
                  <c:v>28974</c:v>
                </c:pt>
                <c:pt idx="438">
                  <c:v>29008</c:v>
                </c:pt>
                <c:pt idx="439">
                  <c:v>28995</c:v>
                </c:pt>
                <c:pt idx="440">
                  <c:v>29056</c:v>
                </c:pt>
                <c:pt idx="441">
                  <c:v>29059</c:v>
                </c:pt>
                <c:pt idx="442">
                  <c:v>29112</c:v>
                </c:pt>
                <c:pt idx="443">
                  <c:v>29128</c:v>
                </c:pt>
                <c:pt idx="444">
                  <c:v>29145</c:v>
                </c:pt>
                <c:pt idx="445">
                  <c:v>29347</c:v>
                </c:pt>
                <c:pt idx="446">
                  <c:v>29415</c:v>
                </c:pt>
                <c:pt idx="447">
                  <c:v>29210</c:v>
                </c:pt>
                <c:pt idx="448">
                  <c:v>29551</c:v>
                </c:pt>
                <c:pt idx="449">
                  <c:v>29699</c:v>
                </c:pt>
                <c:pt idx="450">
                  <c:v>29589</c:v>
                </c:pt>
                <c:pt idx="451">
                  <c:v>29631</c:v>
                </c:pt>
                <c:pt idx="452">
                  <c:v>29668</c:v>
                </c:pt>
                <c:pt idx="453">
                  <c:v>29633</c:v>
                </c:pt>
                <c:pt idx="454">
                  <c:v>29684</c:v>
                </c:pt>
                <c:pt idx="455">
                  <c:v>29759</c:v>
                </c:pt>
                <c:pt idx="456">
                  <c:v>29819</c:v>
                </c:pt>
                <c:pt idx="457">
                  <c:v>29877</c:v>
                </c:pt>
                <c:pt idx="458">
                  <c:v>29991</c:v>
                </c:pt>
                <c:pt idx="459">
                  <c:v>29985</c:v>
                </c:pt>
                <c:pt idx="460">
                  <c:v>30087</c:v>
                </c:pt>
                <c:pt idx="461">
                  <c:v>30152</c:v>
                </c:pt>
                <c:pt idx="462">
                  <c:v>30232</c:v>
                </c:pt>
                <c:pt idx="463">
                  <c:v>30353</c:v>
                </c:pt>
                <c:pt idx="464">
                  <c:v>30399</c:v>
                </c:pt>
                <c:pt idx="465">
                  <c:v>30517</c:v>
                </c:pt>
                <c:pt idx="466">
                  <c:v>30685</c:v>
                </c:pt>
                <c:pt idx="467">
                  <c:v>30834</c:v>
                </c:pt>
                <c:pt idx="468">
                  <c:v>31078</c:v>
                </c:pt>
                <c:pt idx="469">
                  <c:v>31251</c:v>
                </c:pt>
                <c:pt idx="470">
                  <c:v>31404</c:v>
                </c:pt>
                <c:pt idx="471">
                  <c:v>31473</c:v>
                </c:pt>
                <c:pt idx="472">
                  <c:v>31571</c:v>
                </c:pt>
                <c:pt idx="473">
                  <c:v>31718</c:v>
                </c:pt>
                <c:pt idx="474">
                  <c:v>31741</c:v>
                </c:pt>
                <c:pt idx="475">
                  <c:v>31809</c:v>
                </c:pt>
                <c:pt idx="476">
                  <c:v>31869</c:v>
                </c:pt>
                <c:pt idx="477">
                  <c:v>31883</c:v>
                </c:pt>
                <c:pt idx="478">
                  <c:v>31985</c:v>
                </c:pt>
                <c:pt idx="479">
                  <c:v>32017</c:v>
                </c:pt>
                <c:pt idx="480">
                  <c:v>32111</c:v>
                </c:pt>
                <c:pt idx="481">
                  <c:v>32195</c:v>
                </c:pt>
                <c:pt idx="482">
                  <c:v>32201</c:v>
                </c:pt>
                <c:pt idx="483">
                  <c:v>32109</c:v>
                </c:pt>
                <c:pt idx="484">
                  <c:v>32138</c:v>
                </c:pt>
                <c:pt idx="485">
                  <c:v>32214</c:v>
                </c:pt>
                <c:pt idx="486">
                  <c:v>32216</c:v>
                </c:pt>
                <c:pt idx="487">
                  <c:v>32325</c:v>
                </c:pt>
                <c:pt idx="488">
                  <c:v>32270</c:v>
                </c:pt>
                <c:pt idx="489">
                  <c:v>32442</c:v>
                </c:pt>
                <c:pt idx="490">
                  <c:v>32646</c:v>
                </c:pt>
                <c:pt idx="491">
                  <c:v>32882</c:v>
                </c:pt>
                <c:pt idx="492">
                  <c:v>33112</c:v>
                </c:pt>
                <c:pt idx="493">
                  <c:v>33212</c:v>
                </c:pt>
                <c:pt idx="494">
                  <c:v>33270</c:v>
                </c:pt>
                <c:pt idx="495">
                  <c:v>33396</c:v>
                </c:pt>
                <c:pt idx="496">
                  <c:v>33498</c:v>
                </c:pt>
                <c:pt idx="497">
                  <c:v>33551</c:v>
                </c:pt>
                <c:pt idx="498">
                  <c:v>33687</c:v>
                </c:pt>
                <c:pt idx="499">
                  <c:v>33839</c:v>
                </c:pt>
                <c:pt idx="500">
                  <c:v>33811</c:v>
                </c:pt>
                <c:pt idx="501">
                  <c:v>33828</c:v>
                </c:pt>
                <c:pt idx="502">
                  <c:v>33786</c:v>
                </c:pt>
                <c:pt idx="503">
                  <c:v>33816</c:v>
                </c:pt>
                <c:pt idx="504">
                  <c:v>33990</c:v>
                </c:pt>
                <c:pt idx="505">
                  <c:v>34024</c:v>
                </c:pt>
                <c:pt idx="506">
                  <c:v>34100</c:v>
                </c:pt>
                <c:pt idx="507">
                  <c:v>33980</c:v>
                </c:pt>
                <c:pt idx="508">
                  <c:v>33873</c:v>
                </c:pt>
                <c:pt idx="509">
                  <c:v>33845</c:v>
                </c:pt>
                <c:pt idx="510">
                  <c:v>34314</c:v>
                </c:pt>
                <c:pt idx="511">
                  <c:v>34872</c:v>
                </c:pt>
                <c:pt idx="512">
                  <c:v>34586</c:v>
                </c:pt>
                <c:pt idx="513">
                  <c:v>34019</c:v>
                </c:pt>
                <c:pt idx="514">
                  <c:v>34068</c:v>
                </c:pt>
                <c:pt idx="515">
                  <c:v>34113</c:v>
                </c:pt>
                <c:pt idx="516">
                  <c:v>34764</c:v>
                </c:pt>
                <c:pt idx="517">
                  <c:v>34769</c:v>
                </c:pt>
                <c:pt idx="518">
                  <c:v>34743</c:v>
                </c:pt>
                <c:pt idx="519">
                  <c:v>34841</c:v>
                </c:pt>
                <c:pt idx="520">
                  <c:v>34930</c:v>
                </c:pt>
                <c:pt idx="521">
                  <c:v>34978</c:v>
                </c:pt>
                <c:pt idx="522">
                  <c:v>34837</c:v>
                </c:pt>
                <c:pt idx="523">
                  <c:v>34786</c:v>
                </c:pt>
                <c:pt idx="524">
                  <c:v>34770</c:v>
                </c:pt>
                <c:pt idx="525">
                  <c:v>34837</c:v>
                </c:pt>
                <c:pt idx="526">
                  <c:v>34914</c:v>
                </c:pt>
                <c:pt idx="527">
                  <c:v>35006</c:v>
                </c:pt>
                <c:pt idx="528">
                  <c:v>34983</c:v>
                </c:pt>
                <c:pt idx="529">
                  <c:v>34869</c:v>
                </c:pt>
                <c:pt idx="530">
                  <c:v>34933</c:v>
                </c:pt>
                <c:pt idx="531">
                  <c:v>35090</c:v>
                </c:pt>
                <c:pt idx="532">
                  <c:v>35331</c:v>
                </c:pt>
                <c:pt idx="533">
                  <c:v>35406</c:v>
                </c:pt>
                <c:pt idx="534">
                  <c:v>35802</c:v>
                </c:pt>
                <c:pt idx="535">
                  <c:v>36006</c:v>
                </c:pt>
                <c:pt idx="536">
                  <c:v>35542</c:v>
                </c:pt>
                <c:pt idx="537">
                  <c:v>35650</c:v>
                </c:pt>
                <c:pt idx="538">
                  <c:v>35849</c:v>
                </c:pt>
                <c:pt idx="539">
                  <c:v>35875</c:v>
                </c:pt>
                <c:pt idx="540">
                  <c:v>35819</c:v>
                </c:pt>
                <c:pt idx="541">
                  <c:v>35859</c:v>
                </c:pt>
                <c:pt idx="542">
                  <c:v>35981</c:v>
                </c:pt>
                <c:pt idx="543">
                  <c:v>36105</c:v>
                </c:pt>
                <c:pt idx="544">
                  <c:v>36274</c:v>
                </c:pt>
                <c:pt idx="545">
                  <c:v>36276</c:v>
                </c:pt>
                <c:pt idx="546">
                  <c:v>36320</c:v>
                </c:pt>
                <c:pt idx="547">
                  <c:v>36394</c:v>
                </c:pt>
                <c:pt idx="548">
                  <c:v>36381</c:v>
                </c:pt>
                <c:pt idx="549">
                  <c:v>36374</c:v>
                </c:pt>
                <c:pt idx="550">
                  <c:v>36252</c:v>
                </c:pt>
                <c:pt idx="551">
                  <c:v>37570</c:v>
                </c:pt>
                <c:pt idx="552">
                  <c:v>36196</c:v>
                </c:pt>
                <c:pt idx="553">
                  <c:v>36188</c:v>
                </c:pt>
                <c:pt idx="554">
                  <c:v>36293</c:v>
                </c:pt>
                <c:pt idx="555">
                  <c:v>36382</c:v>
                </c:pt>
                <c:pt idx="556">
                  <c:v>36521</c:v>
                </c:pt>
                <c:pt idx="557">
                  <c:v>36571</c:v>
                </c:pt>
                <c:pt idx="558">
                  <c:v>36549</c:v>
                </c:pt>
                <c:pt idx="559">
                  <c:v>36563</c:v>
                </c:pt>
                <c:pt idx="560">
                  <c:v>36406</c:v>
                </c:pt>
                <c:pt idx="561">
                  <c:v>36642</c:v>
                </c:pt>
                <c:pt idx="562">
                  <c:v>36918</c:v>
                </c:pt>
                <c:pt idx="563">
                  <c:v>37084</c:v>
                </c:pt>
                <c:pt idx="564">
                  <c:v>37432</c:v>
                </c:pt>
                <c:pt idx="565">
                  <c:v>37537</c:v>
                </c:pt>
                <c:pt idx="566">
                  <c:v>37579</c:v>
                </c:pt>
                <c:pt idx="567">
                  <c:v>37533</c:v>
                </c:pt>
                <c:pt idx="568">
                  <c:v>37488</c:v>
                </c:pt>
                <c:pt idx="569">
                  <c:v>37548</c:v>
                </c:pt>
                <c:pt idx="570">
                  <c:v>37485</c:v>
                </c:pt>
                <c:pt idx="571">
                  <c:v>37440</c:v>
                </c:pt>
                <c:pt idx="572">
                  <c:v>37644</c:v>
                </c:pt>
                <c:pt idx="573">
                  <c:v>37804</c:v>
                </c:pt>
                <c:pt idx="574">
                  <c:v>37921</c:v>
                </c:pt>
                <c:pt idx="575">
                  <c:v>38038</c:v>
                </c:pt>
                <c:pt idx="576">
                  <c:v>38046</c:v>
                </c:pt>
                <c:pt idx="577">
                  <c:v>38164</c:v>
                </c:pt>
                <c:pt idx="578">
                  <c:v>38268</c:v>
                </c:pt>
                <c:pt idx="579">
                  <c:v>38237</c:v>
                </c:pt>
                <c:pt idx="580">
                  <c:v>38184</c:v>
                </c:pt>
                <c:pt idx="581">
                  <c:v>38093</c:v>
                </c:pt>
                <c:pt idx="582">
                  <c:v>38093</c:v>
                </c:pt>
                <c:pt idx="583">
                  <c:v>38086</c:v>
                </c:pt>
                <c:pt idx="584">
                  <c:v>38143</c:v>
                </c:pt>
                <c:pt idx="585">
                  <c:v>38050</c:v>
                </c:pt>
                <c:pt idx="586">
                  <c:v>37975</c:v>
                </c:pt>
                <c:pt idx="587">
                  <c:v>38084</c:v>
                </c:pt>
                <c:pt idx="588">
                  <c:v>38095</c:v>
                </c:pt>
                <c:pt idx="589">
                  <c:v>38061</c:v>
                </c:pt>
                <c:pt idx="590">
                  <c:v>38019</c:v>
                </c:pt>
                <c:pt idx="591">
                  <c:v>37839</c:v>
                </c:pt>
                <c:pt idx="592">
                  <c:v>39623</c:v>
                </c:pt>
                <c:pt idx="593">
                  <c:v>38544</c:v>
                </c:pt>
                <c:pt idx="594">
                  <c:v>37906</c:v>
                </c:pt>
                <c:pt idx="595">
                  <c:v>37658</c:v>
                </c:pt>
                <c:pt idx="596">
                  <c:v>37731</c:v>
                </c:pt>
                <c:pt idx="597">
                  <c:v>37906</c:v>
                </c:pt>
                <c:pt idx="598">
                  <c:v>38165</c:v>
                </c:pt>
                <c:pt idx="599">
                  <c:v>37948</c:v>
                </c:pt>
                <c:pt idx="600">
                  <c:v>38056</c:v>
                </c:pt>
                <c:pt idx="601">
                  <c:v>37639</c:v>
                </c:pt>
                <c:pt idx="602">
                  <c:v>37603</c:v>
                </c:pt>
                <c:pt idx="603">
                  <c:v>37915</c:v>
                </c:pt>
                <c:pt idx="604">
                  <c:v>38515</c:v>
                </c:pt>
                <c:pt idx="605">
                  <c:v>37851</c:v>
                </c:pt>
                <c:pt idx="606">
                  <c:v>37647</c:v>
                </c:pt>
                <c:pt idx="607">
                  <c:v>37521</c:v>
                </c:pt>
                <c:pt idx="608">
                  <c:v>37560</c:v>
                </c:pt>
                <c:pt idx="609">
                  <c:v>37369</c:v>
                </c:pt>
                <c:pt idx="610">
                  <c:v>37445</c:v>
                </c:pt>
                <c:pt idx="611">
                  <c:v>37625</c:v>
                </c:pt>
                <c:pt idx="612">
                  <c:v>37603</c:v>
                </c:pt>
                <c:pt idx="613">
                  <c:v>37572</c:v>
                </c:pt>
                <c:pt idx="614">
                  <c:v>37671</c:v>
                </c:pt>
                <c:pt idx="615">
                  <c:v>37962</c:v>
                </c:pt>
                <c:pt idx="616">
                  <c:v>38246</c:v>
                </c:pt>
                <c:pt idx="617">
                  <c:v>38290</c:v>
                </c:pt>
                <c:pt idx="618">
                  <c:v>38328</c:v>
                </c:pt>
                <c:pt idx="619">
                  <c:v>38413</c:v>
                </c:pt>
                <c:pt idx="620">
                  <c:v>38348</c:v>
                </c:pt>
                <c:pt idx="621">
                  <c:v>38378</c:v>
                </c:pt>
                <c:pt idx="622">
                  <c:v>38439</c:v>
                </c:pt>
                <c:pt idx="623">
                  <c:v>38688</c:v>
                </c:pt>
                <c:pt idx="624">
                  <c:v>38827</c:v>
                </c:pt>
                <c:pt idx="625">
                  <c:v>38903</c:v>
                </c:pt>
                <c:pt idx="626">
                  <c:v>38765</c:v>
                </c:pt>
                <c:pt idx="627">
                  <c:v>38672</c:v>
                </c:pt>
                <c:pt idx="628">
                  <c:v>38611</c:v>
                </c:pt>
                <c:pt idx="629">
                  <c:v>38768</c:v>
                </c:pt>
                <c:pt idx="630">
                  <c:v>38855</c:v>
                </c:pt>
                <c:pt idx="631">
                  <c:v>38786</c:v>
                </c:pt>
                <c:pt idx="632">
                  <c:v>38689</c:v>
                </c:pt>
                <c:pt idx="633">
                  <c:v>38734</c:v>
                </c:pt>
                <c:pt idx="634">
                  <c:v>38704</c:v>
                </c:pt>
                <c:pt idx="635">
                  <c:v>39032</c:v>
                </c:pt>
                <c:pt idx="636">
                  <c:v>39302</c:v>
                </c:pt>
                <c:pt idx="637">
                  <c:v>39520</c:v>
                </c:pt>
                <c:pt idx="638">
                  <c:v>39639</c:v>
                </c:pt>
                <c:pt idx="639">
                  <c:v>39771</c:v>
                </c:pt>
                <c:pt idx="640">
                  <c:v>39782</c:v>
                </c:pt>
                <c:pt idx="641">
                  <c:v>39794</c:v>
                </c:pt>
                <c:pt idx="642">
                  <c:v>39487</c:v>
                </c:pt>
                <c:pt idx="643">
                  <c:v>39309</c:v>
                </c:pt>
                <c:pt idx="644">
                  <c:v>39472</c:v>
                </c:pt>
                <c:pt idx="645">
                  <c:v>39745</c:v>
                </c:pt>
                <c:pt idx="646">
                  <c:v>40282</c:v>
                </c:pt>
                <c:pt idx="647">
                  <c:v>41286</c:v>
                </c:pt>
                <c:pt idx="648">
                  <c:v>38891</c:v>
                </c:pt>
                <c:pt idx="649">
                  <c:v>38679</c:v>
                </c:pt>
                <c:pt idx="650">
                  <c:v>38720</c:v>
                </c:pt>
                <c:pt idx="651">
                  <c:v>38853</c:v>
                </c:pt>
                <c:pt idx="652">
                  <c:v>39054</c:v>
                </c:pt>
                <c:pt idx="653">
                  <c:v>39071</c:v>
                </c:pt>
                <c:pt idx="654">
                  <c:v>39004</c:v>
                </c:pt>
                <c:pt idx="655">
                  <c:v>39063</c:v>
                </c:pt>
                <c:pt idx="656">
                  <c:v>39194</c:v>
                </c:pt>
                <c:pt idx="657">
                  <c:v>39064</c:v>
                </c:pt>
                <c:pt idx="658">
                  <c:v>39165</c:v>
                </c:pt>
                <c:pt idx="659">
                  <c:v>39265</c:v>
                </c:pt>
                <c:pt idx="660">
                  <c:v>39432</c:v>
                </c:pt>
                <c:pt idx="661">
                  <c:v>39655</c:v>
                </c:pt>
                <c:pt idx="662">
                  <c:v>39851</c:v>
                </c:pt>
                <c:pt idx="663">
                  <c:v>39979</c:v>
                </c:pt>
                <c:pt idx="664">
                  <c:v>40108</c:v>
                </c:pt>
                <c:pt idx="665">
                  <c:v>40269</c:v>
                </c:pt>
                <c:pt idx="666">
                  <c:v>40367</c:v>
                </c:pt>
                <c:pt idx="667">
                  <c:v>40528</c:v>
                </c:pt>
                <c:pt idx="668">
                  <c:v>40624</c:v>
                </c:pt>
                <c:pt idx="669">
                  <c:v>40769</c:v>
                </c:pt>
                <c:pt idx="670">
                  <c:v>40941</c:v>
                </c:pt>
                <c:pt idx="671">
                  <c:v>41171</c:v>
                </c:pt>
                <c:pt idx="672">
                  <c:v>41456</c:v>
                </c:pt>
                <c:pt idx="673">
                  <c:v>41596</c:v>
                </c:pt>
                <c:pt idx="674">
                  <c:v>41457</c:v>
                </c:pt>
                <c:pt idx="675">
                  <c:v>41517</c:v>
                </c:pt>
                <c:pt idx="676">
                  <c:v>41565</c:v>
                </c:pt>
                <c:pt idx="677">
                  <c:v>41581</c:v>
                </c:pt>
                <c:pt idx="678">
                  <c:v>41678</c:v>
                </c:pt>
                <c:pt idx="679">
                  <c:v>41759</c:v>
                </c:pt>
                <c:pt idx="680">
                  <c:v>41845</c:v>
                </c:pt>
                <c:pt idx="681">
                  <c:v>41889</c:v>
                </c:pt>
                <c:pt idx="682">
                  <c:v>41847</c:v>
                </c:pt>
                <c:pt idx="683">
                  <c:v>42018</c:v>
                </c:pt>
                <c:pt idx="684">
                  <c:v>42149</c:v>
                </c:pt>
                <c:pt idx="685">
                  <c:v>42177</c:v>
                </c:pt>
                <c:pt idx="686">
                  <c:v>42189</c:v>
                </c:pt>
                <c:pt idx="687">
                  <c:v>42107</c:v>
                </c:pt>
                <c:pt idx="688">
                  <c:v>42064</c:v>
                </c:pt>
                <c:pt idx="689">
                  <c:v>42058</c:v>
                </c:pt>
                <c:pt idx="690">
                  <c:v>42163</c:v>
                </c:pt>
                <c:pt idx="691">
                  <c:v>42166</c:v>
                </c:pt>
                <c:pt idx="692">
                  <c:v>42263</c:v>
                </c:pt>
                <c:pt idx="693">
                  <c:v>42326</c:v>
                </c:pt>
                <c:pt idx="694">
                  <c:v>42388</c:v>
                </c:pt>
                <c:pt idx="695">
                  <c:v>42440</c:v>
                </c:pt>
                <c:pt idx="696">
                  <c:v>42622</c:v>
                </c:pt>
                <c:pt idx="697">
                  <c:v>42759</c:v>
                </c:pt>
                <c:pt idx="698">
                  <c:v>42947</c:v>
                </c:pt>
                <c:pt idx="699">
                  <c:v>43004</c:v>
                </c:pt>
                <c:pt idx="700">
                  <c:v>43268</c:v>
                </c:pt>
                <c:pt idx="701">
                  <c:v>43257</c:v>
                </c:pt>
                <c:pt idx="702">
                  <c:v>43355</c:v>
                </c:pt>
                <c:pt idx="703">
                  <c:v>43391</c:v>
                </c:pt>
                <c:pt idx="704">
                  <c:v>43452</c:v>
                </c:pt>
                <c:pt idx="705">
                  <c:v>43545</c:v>
                </c:pt>
                <c:pt idx="706">
                  <c:v>43571</c:v>
                </c:pt>
                <c:pt idx="707">
                  <c:v>43628</c:v>
                </c:pt>
                <c:pt idx="708">
                  <c:v>43967</c:v>
                </c:pt>
                <c:pt idx="709">
                  <c:v>44065</c:v>
                </c:pt>
                <c:pt idx="710">
                  <c:v>44229</c:v>
                </c:pt>
                <c:pt idx="711">
                  <c:v>44314</c:v>
                </c:pt>
                <c:pt idx="712">
                  <c:v>44421</c:v>
                </c:pt>
                <c:pt idx="713">
                  <c:v>44538</c:v>
                </c:pt>
                <c:pt idx="714">
                  <c:v>44678</c:v>
                </c:pt>
                <c:pt idx="715">
                  <c:v>44777</c:v>
                </c:pt>
                <c:pt idx="716">
                  <c:v>44720</c:v>
                </c:pt>
                <c:pt idx="717">
                  <c:v>44799</c:v>
                </c:pt>
                <c:pt idx="718">
                  <c:v>44837</c:v>
                </c:pt>
                <c:pt idx="719">
                  <c:v>45274</c:v>
                </c:pt>
                <c:pt idx="720">
                  <c:v>45271</c:v>
                </c:pt>
                <c:pt idx="721">
                  <c:v>45328</c:v>
                </c:pt>
                <c:pt idx="722">
                  <c:v>45288</c:v>
                </c:pt>
                <c:pt idx="723">
                  <c:v>45155</c:v>
                </c:pt>
                <c:pt idx="724">
                  <c:v>45114</c:v>
                </c:pt>
                <c:pt idx="725">
                  <c:v>45148</c:v>
                </c:pt>
                <c:pt idx="726">
                  <c:v>45168</c:v>
                </c:pt>
                <c:pt idx="727">
                  <c:v>45364</c:v>
                </c:pt>
                <c:pt idx="728">
                  <c:v>45405</c:v>
                </c:pt>
                <c:pt idx="729">
                  <c:v>45391</c:v>
                </c:pt>
                <c:pt idx="730">
                  <c:v>45558</c:v>
                </c:pt>
                <c:pt idx="731">
                  <c:v>45428</c:v>
                </c:pt>
                <c:pt idx="732">
                  <c:v>45747</c:v>
                </c:pt>
                <c:pt idx="733">
                  <c:v>46013</c:v>
                </c:pt>
                <c:pt idx="734">
                  <c:v>45351</c:v>
                </c:pt>
                <c:pt idx="735">
                  <c:v>52339</c:v>
                </c:pt>
                <c:pt idx="736">
                  <c:v>49707</c:v>
                </c:pt>
                <c:pt idx="737">
                  <c:v>48693</c:v>
                </c:pt>
                <c:pt idx="738">
                  <c:v>48954</c:v>
                </c:pt>
                <c:pt idx="739">
                  <c:v>47344</c:v>
                </c:pt>
                <c:pt idx="740">
                  <c:v>47650</c:v>
                </c:pt>
              </c:numCache>
            </c:numRef>
          </c:val>
          <c:smooth val="0"/>
          <c:extLst>
            <c:ext xmlns:c16="http://schemas.microsoft.com/office/drawing/2014/chart" uri="{C3380CC4-5D6E-409C-BE32-E72D297353CC}">
              <c16:uniqueId val="{00000000-B586-4BBB-8A68-76F727554E15}"/>
            </c:ext>
          </c:extLst>
        </c:ser>
        <c:dLbls>
          <c:showLegendKey val="0"/>
          <c:showVal val="0"/>
          <c:showCatName val="0"/>
          <c:showSerName val="0"/>
          <c:showPercent val="0"/>
          <c:showBubbleSize val="0"/>
        </c:dLbls>
        <c:smooth val="0"/>
        <c:axId val="676782671"/>
        <c:axId val="762218015"/>
      </c:lineChart>
      <c:dateAx>
        <c:axId val="676782671"/>
        <c:scaling>
          <c:orientation val="minMax"/>
          <c:min val="43709"/>
        </c:scaling>
        <c:delete val="0"/>
        <c:axPos val="b"/>
        <c:numFmt formatCode="yyyy/mm" sourceLinked="0"/>
        <c:majorTickMark val="none"/>
        <c:minorTickMark val="none"/>
        <c:tickLblPos val="nextTo"/>
        <c:spPr>
          <a:noFill/>
          <a:ln w="9525" cap="flat" cmpd="sng" algn="ctr">
            <a:solidFill>
              <a:schemeClr val="accent1"/>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762218015"/>
        <c:crosses val="autoZero"/>
        <c:auto val="1"/>
        <c:lblOffset val="100"/>
        <c:baseTimeUnit val="months"/>
      </c:dateAx>
      <c:valAx>
        <c:axId val="762218015"/>
        <c:scaling>
          <c:orientation val="minMax"/>
          <c:min val="35000"/>
        </c:scaling>
        <c:delete val="0"/>
        <c:axPos val="l"/>
        <c:numFmt formatCode="#,##0" sourceLinked="0"/>
        <c:majorTickMark val="none"/>
        <c:minorTickMark val="none"/>
        <c:tickLblPos val="nextTo"/>
        <c:spPr>
          <a:noFill/>
          <a:ln>
            <a:solidFill>
              <a:schemeClr val="accent1"/>
            </a:solidFill>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676782671"/>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312106595418555E-2"/>
          <c:y val="4.4136126043734618E-2"/>
          <c:w val="0.91791641915671351"/>
          <c:h val="0.74212189481980473"/>
        </c:manualLayout>
      </c:layout>
      <c:lineChart>
        <c:grouping val="standard"/>
        <c:varyColors val="0"/>
        <c:ser>
          <c:idx val="0"/>
          <c:order val="0"/>
          <c:tx>
            <c:strRef>
              <c:f>Feuil1!$B$1</c:f>
              <c:strCache>
                <c:ptCount val="1"/>
                <c:pt idx="0">
                  <c:v>United States</c:v>
                </c:pt>
              </c:strCache>
            </c:strRef>
          </c:tx>
          <c:spPr>
            <a:ln w="28575" cap="rnd">
              <a:solidFill>
                <a:schemeClr val="tx2"/>
              </a:solidFill>
              <a:round/>
            </a:ln>
            <a:effectLst/>
          </c:spPr>
          <c:marker>
            <c:symbol val="none"/>
          </c:marker>
          <c:cat>
            <c:numRef>
              <c:f>Feuil1!$A$2:$A$252</c:f>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f>Feuil1!$B$2:$B$252</c:f>
              <c:numCache>
                <c:formatCode>General</c:formatCode>
                <c:ptCount val="251"/>
                <c:pt idx="0">
                  <c:v>1.4999999999999999E-2</c:v>
                </c:pt>
                <c:pt idx="1">
                  <c:v>2.3E-2</c:v>
                </c:pt>
                <c:pt idx="2">
                  <c:v>2.1999999999999999E-2</c:v>
                </c:pt>
                <c:pt idx="3">
                  <c:v>3.1E-2</c:v>
                </c:pt>
                <c:pt idx="4">
                  <c:v>4.2999999999999997E-2</c:v>
                </c:pt>
                <c:pt idx="5">
                  <c:v>7.4999999999999997E-2</c:v>
                </c:pt>
                <c:pt idx="6">
                  <c:v>0.11700000000000001</c:v>
                </c:pt>
                <c:pt idx="7">
                  <c:v>0.157</c:v>
                </c:pt>
                <c:pt idx="8">
                  <c:v>0.20100000000000001</c:v>
                </c:pt>
                <c:pt idx="9">
                  <c:v>0.28100000000000003</c:v>
                </c:pt>
                <c:pt idx="10">
                  <c:v>0.38800000000000001</c:v>
                </c:pt>
                <c:pt idx="11">
                  <c:v>0.498</c:v>
                </c:pt>
                <c:pt idx="12">
                  <c:v>0.61699999999999999</c:v>
                </c:pt>
                <c:pt idx="13">
                  <c:v>0.79200000000000004</c:v>
                </c:pt>
                <c:pt idx="14">
                  <c:v>1.087</c:v>
                </c:pt>
                <c:pt idx="15">
                  <c:v>1.39</c:v>
                </c:pt>
                <c:pt idx="16">
                  <c:v>1.6859999999999999</c:v>
                </c:pt>
                <c:pt idx="17">
                  <c:v>2.331</c:v>
                </c:pt>
                <c:pt idx="18">
                  <c:v>3.4969999999999999</c:v>
                </c:pt>
                <c:pt idx="19">
                  <c:v>5.4320000000000004</c:v>
                </c:pt>
                <c:pt idx="20">
                  <c:v>7.5309999999999997</c:v>
                </c:pt>
                <c:pt idx="21">
                  <c:v>10.27</c:v>
                </c:pt>
                <c:pt idx="22">
                  <c:v>13.566000000000001</c:v>
                </c:pt>
                <c:pt idx="23">
                  <c:v>18.032</c:v>
                </c:pt>
                <c:pt idx="24">
                  <c:v>21.062999999999999</c:v>
                </c:pt>
                <c:pt idx="25">
                  <c:v>25.8</c:v>
                </c:pt>
                <c:pt idx="26">
                  <c:v>30.963000000000001</c:v>
                </c:pt>
                <c:pt idx="27">
                  <c:v>36.712000000000003</c:v>
                </c:pt>
                <c:pt idx="28">
                  <c:v>42.26</c:v>
                </c:pt>
                <c:pt idx="29">
                  <c:v>46.533999999999999</c:v>
                </c:pt>
                <c:pt idx="30">
                  <c:v>51.003999999999998</c:v>
                </c:pt>
                <c:pt idx="31">
                  <c:v>58</c:v>
                </c:pt>
                <c:pt idx="32">
                  <c:v>63.670999999999999</c:v>
                </c:pt>
                <c:pt idx="33">
                  <c:v>68.86</c:v>
                </c:pt>
                <c:pt idx="34">
                  <c:v>74.784999999999997</c:v>
                </c:pt>
                <c:pt idx="35">
                  <c:v>80.953999999999994</c:v>
                </c:pt>
                <c:pt idx="36">
                  <c:v>83.992000000000004</c:v>
                </c:pt>
                <c:pt idx="37">
                  <c:v>87.861000000000004</c:v>
                </c:pt>
                <c:pt idx="38">
                  <c:v>90.284999999999997</c:v>
                </c:pt>
                <c:pt idx="39">
                  <c:v>92.968999999999994</c:v>
                </c:pt>
                <c:pt idx="40">
                  <c:v>95.162000000000006</c:v>
                </c:pt>
                <c:pt idx="41">
                  <c:v>96.501000000000005</c:v>
                </c:pt>
                <c:pt idx="42">
                  <c:v>93.962999999999994</c:v>
                </c:pt>
                <c:pt idx="43">
                  <c:v>94.921999999999997</c:v>
                </c:pt>
                <c:pt idx="44">
                  <c:v>92.531999999999996</c:v>
                </c:pt>
                <c:pt idx="45">
                  <c:v>90.938999999999993</c:v>
                </c:pt>
                <c:pt idx="46">
                  <c:v>89.569000000000003</c:v>
                </c:pt>
                <c:pt idx="47">
                  <c:v>88.603999999999999</c:v>
                </c:pt>
                <c:pt idx="48">
                  <c:v>86.578999999999994</c:v>
                </c:pt>
                <c:pt idx="49">
                  <c:v>88.534000000000006</c:v>
                </c:pt>
                <c:pt idx="50">
                  <c:v>87.230999999999995</c:v>
                </c:pt>
                <c:pt idx="51">
                  <c:v>88.543999999999997</c:v>
                </c:pt>
                <c:pt idx="52">
                  <c:v>93.018000000000001</c:v>
                </c:pt>
                <c:pt idx="53">
                  <c:v>87.596999999999994</c:v>
                </c:pt>
                <c:pt idx="54">
                  <c:v>85.385999999999996</c:v>
                </c:pt>
                <c:pt idx="55">
                  <c:v>81.293999999999997</c:v>
                </c:pt>
                <c:pt idx="56">
                  <c:v>88.03</c:v>
                </c:pt>
                <c:pt idx="57">
                  <c:v>89.004000000000005</c:v>
                </c:pt>
                <c:pt idx="58">
                  <c:v>86.62</c:v>
                </c:pt>
                <c:pt idx="59">
                  <c:v>80.941000000000003</c:v>
                </c:pt>
                <c:pt idx="60">
                  <c:v>85.144000000000005</c:v>
                </c:pt>
                <c:pt idx="61">
                  <c:v>86.6</c:v>
                </c:pt>
                <c:pt idx="62">
                  <c:v>92.039000000000001</c:v>
                </c:pt>
                <c:pt idx="63">
                  <c:v>83.734999999999999</c:v>
                </c:pt>
                <c:pt idx="64">
                  <c:v>82.921999999999997</c:v>
                </c:pt>
                <c:pt idx="65">
                  <c:v>82.944000000000003</c:v>
                </c:pt>
                <c:pt idx="66">
                  <c:v>82.819000000000003</c:v>
                </c:pt>
                <c:pt idx="67">
                  <c:v>81.438000000000002</c:v>
                </c:pt>
                <c:pt idx="68">
                  <c:v>80.77</c:v>
                </c:pt>
                <c:pt idx="69">
                  <c:v>77.75</c:v>
                </c:pt>
                <c:pt idx="70">
                  <c:v>76.162999999999997</c:v>
                </c:pt>
                <c:pt idx="71">
                  <c:v>74.129000000000005</c:v>
                </c:pt>
                <c:pt idx="72">
                  <c:v>72.197000000000003</c:v>
                </c:pt>
                <c:pt idx="73">
                  <c:v>71.423000000000002</c:v>
                </c:pt>
                <c:pt idx="74">
                  <c:v>69.978999999999999</c:v>
                </c:pt>
                <c:pt idx="75">
                  <c:v>69.45</c:v>
                </c:pt>
                <c:pt idx="76">
                  <c:v>68.825000000000003</c:v>
                </c:pt>
                <c:pt idx="77">
                  <c:v>68.338999999999999</c:v>
                </c:pt>
                <c:pt idx="78">
                  <c:v>67.741</c:v>
                </c:pt>
                <c:pt idx="79">
                  <c:v>69.349000000000004</c:v>
                </c:pt>
                <c:pt idx="80">
                  <c:v>68.451999999999998</c:v>
                </c:pt>
                <c:pt idx="81">
                  <c:v>69.531999999999996</c:v>
                </c:pt>
                <c:pt idx="82">
                  <c:v>68.793999999999997</c:v>
                </c:pt>
                <c:pt idx="83">
                  <c:v>68.206999999999994</c:v>
                </c:pt>
                <c:pt idx="84">
                  <c:v>66.804000000000002</c:v>
                </c:pt>
                <c:pt idx="85">
                  <c:v>67.534999999999997</c:v>
                </c:pt>
                <c:pt idx="86">
                  <c:v>66.337000000000003</c:v>
                </c:pt>
                <c:pt idx="87">
                  <c:v>65.879000000000005</c:v>
                </c:pt>
                <c:pt idx="88">
                  <c:v>63.91</c:v>
                </c:pt>
                <c:pt idx="89">
                  <c:v>62.348999999999997</c:v>
                </c:pt>
                <c:pt idx="90">
                  <c:v>62.862000000000002</c:v>
                </c:pt>
                <c:pt idx="91">
                  <c:v>63.752000000000002</c:v>
                </c:pt>
                <c:pt idx="92">
                  <c:v>63.423000000000002</c:v>
                </c:pt>
                <c:pt idx="93">
                  <c:v>64.296000000000006</c:v>
                </c:pt>
                <c:pt idx="94">
                  <c:v>65.001000000000005</c:v>
                </c:pt>
                <c:pt idx="95">
                  <c:v>65.423000000000002</c:v>
                </c:pt>
                <c:pt idx="96">
                  <c:v>65.131</c:v>
                </c:pt>
                <c:pt idx="97">
                  <c:v>65.061999999999998</c:v>
                </c:pt>
                <c:pt idx="98">
                  <c:v>64.599000000000004</c:v>
                </c:pt>
                <c:pt idx="99">
                  <c:v>65.676000000000002</c:v>
                </c:pt>
                <c:pt idx="100">
                  <c:v>64.698999999999998</c:v>
                </c:pt>
                <c:pt idx="101">
                  <c:v>63.887999999999998</c:v>
                </c:pt>
                <c:pt idx="102">
                  <c:v>64.283000000000001</c:v>
                </c:pt>
                <c:pt idx="103">
                  <c:v>65.034999999999997</c:v>
                </c:pt>
                <c:pt idx="104">
                  <c:v>65.233999999999995</c:v>
                </c:pt>
                <c:pt idx="105">
                  <c:v>66.665000000000006</c:v>
                </c:pt>
                <c:pt idx="106">
                  <c:v>65.474999999999994</c:v>
                </c:pt>
                <c:pt idx="107">
                  <c:v>65.965000000000003</c:v>
                </c:pt>
                <c:pt idx="108">
                  <c:v>68.14</c:v>
                </c:pt>
                <c:pt idx="109">
                  <c:v>70.274000000000001</c:v>
                </c:pt>
                <c:pt idx="110">
                  <c:v>72.38</c:v>
                </c:pt>
                <c:pt idx="111">
                  <c:v>74.222999999999999</c:v>
                </c:pt>
                <c:pt idx="112">
                  <c:v>77.941999999999993</c:v>
                </c:pt>
                <c:pt idx="113">
                  <c:v>80.638999999999996</c:v>
                </c:pt>
                <c:pt idx="114">
                  <c:v>85.573999999999998</c:v>
                </c:pt>
                <c:pt idx="115">
                  <c:v>90.328000000000003</c:v>
                </c:pt>
                <c:pt idx="116">
                  <c:v>94.117000000000004</c:v>
                </c:pt>
                <c:pt idx="117">
                  <c:v>99.808000000000007</c:v>
                </c:pt>
                <c:pt idx="118">
                  <c:v>106.54900000000001</c:v>
                </c:pt>
                <c:pt idx="119">
                  <c:v>110.143</c:v>
                </c:pt>
                <c:pt idx="120">
                  <c:v>115.702</c:v>
                </c:pt>
                <c:pt idx="121">
                  <c:v>120.09</c:v>
                </c:pt>
                <c:pt idx="122">
                  <c:v>124.04300000000001</c:v>
                </c:pt>
                <c:pt idx="123">
                  <c:v>131.68600000000001</c:v>
                </c:pt>
                <c:pt idx="124">
                  <c:v>137.059</c:v>
                </c:pt>
                <c:pt idx="125">
                  <c:v>140.90700000000001</c:v>
                </c:pt>
                <c:pt idx="126">
                  <c:v>142.08699999999999</c:v>
                </c:pt>
                <c:pt idx="127">
                  <c:v>146.584</c:v>
                </c:pt>
                <c:pt idx="128">
                  <c:v>150.22499999999999</c:v>
                </c:pt>
                <c:pt idx="129">
                  <c:v>156.09100000000001</c:v>
                </c:pt>
                <c:pt idx="130">
                  <c:v>159.05099999999999</c:v>
                </c:pt>
                <c:pt idx="131">
                  <c:v>163.196</c:v>
                </c:pt>
                <c:pt idx="132">
                  <c:v>168.45400000000001</c:v>
                </c:pt>
                <c:pt idx="133">
                  <c:v>176.15</c:v>
                </c:pt>
                <c:pt idx="134">
                  <c:v>179.67400000000001</c:v>
                </c:pt>
                <c:pt idx="135">
                  <c:v>183.18</c:v>
                </c:pt>
                <c:pt idx="136">
                  <c:v>187.947</c:v>
                </c:pt>
                <c:pt idx="137">
                  <c:v>191.749</c:v>
                </c:pt>
                <c:pt idx="138">
                  <c:v>197.76</c:v>
                </c:pt>
                <c:pt idx="139">
                  <c:v>199.86099999999999</c:v>
                </c:pt>
                <c:pt idx="140">
                  <c:v>200.16200000000001</c:v>
                </c:pt>
                <c:pt idx="141">
                  <c:v>202.12100000000001</c:v>
                </c:pt>
                <c:pt idx="142">
                  <c:v>201.53200000000001</c:v>
                </c:pt>
                <c:pt idx="143">
                  <c:v>203.05600000000001</c:v>
                </c:pt>
                <c:pt idx="144">
                  <c:v>203.54400000000001</c:v>
                </c:pt>
                <c:pt idx="145">
                  <c:v>197.61600000000001</c:v>
                </c:pt>
                <c:pt idx="146">
                  <c:v>200.60900000000001</c:v>
                </c:pt>
                <c:pt idx="147">
                  <c:v>201.364</c:v>
                </c:pt>
                <c:pt idx="148">
                  <c:v>198.85900000000001</c:v>
                </c:pt>
                <c:pt idx="149">
                  <c:v>198.64</c:v>
                </c:pt>
                <c:pt idx="150">
                  <c:v>194.18899999999999</c:v>
                </c:pt>
                <c:pt idx="151">
                  <c:v>196.83699999999999</c:v>
                </c:pt>
                <c:pt idx="152">
                  <c:v>198.92500000000001</c:v>
                </c:pt>
                <c:pt idx="153">
                  <c:v>194.00299999999999</c:v>
                </c:pt>
                <c:pt idx="154">
                  <c:v>190.94200000000001</c:v>
                </c:pt>
                <c:pt idx="155">
                  <c:v>187.28200000000001</c:v>
                </c:pt>
                <c:pt idx="156">
                  <c:v>182.691</c:v>
                </c:pt>
                <c:pt idx="157">
                  <c:v>180.875</c:v>
                </c:pt>
                <c:pt idx="158">
                  <c:v>171.30199999999999</c:v>
                </c:pt>
                <c:pt idx="159">
                  <c:v>167.72900000000001</c:v>
                </c:pt>
                <c:pt idx="160">
                  <c:v>163.9</c:v>
                </c:pt>
                <c:pt idx="161">
                  <c:v>162.95599999999999</c:v>
                </c:pt>
                <c:pt idx="162">
                  <c:v>162.66999999999999</c:v>
                </c:pt>
                <c:pt idx="163">
                  <c:v>164.363</c:v>
                </c:pt>
                <c:pt idx="164">
                  <c:v>159.74</c:v>
                </c:pt>
                <c:pt idx="165">
                  <c:v>161.09399999999999</c:v>
                </c:pt>
                <c:pt idx="166">
                  <c:v>157.35599999999999</c:v>
                </c:pt>
                <c:pt idx="167">
                  <c:v>160.24199999999999</c:v>
                </c:pt>
                <c:pt idx="168">
                  <c:v>156.73099999999999</c:v>
                </c:pt>
                <c:pt idx="169">
                  <c:v>154.684</c:v>
                </c:pt>
                <c:pt idx="170">
                  <c:v>148.43700000000001</c:v>
                </c:pt>
                <c:pt idx="171">
                  <c:v>147.262</c:v>
                </c:pt>
                <c:pt idx="172">
                  <c:v>143.58699999999999</c:v>
                </c:pt>
                <c:pt idx="173">
                  <c:v>140.52799999999999</c:v>
                </c:pt>
                <c:pt idx="174">
                  <c:v>134.072</c:v>
                </c:pt>
                <c:pt idx="175">
                  <c:v>132.47200000000001</c:v>
                </c:pt>
                <c:pt idx="176">
                  <c:v>129.19300000000001</c:v>
                </c:pt>
                <c:pt idx="177">
                  <c:v>130.59200000000001</c:v>
                </c:pt>
                <c:pt idx="178">
                  <c:v>128.01499999999999</c:v>
                </c:pt>
                <c:pt idx="179">
                  <c:v>126.039</c:v>
                </c:pt>
                <c:pt idx="180">
                  <c:v>126.86</c:v>
                </c:pt>
                <c:pt idx="181">
                  <c:v>126.76300000000001</c:v>
                </c:pt>
                <c:pt idx="182">
                  <c:v>126.661</c:v>
                </c:pt>
                <c:pt idx="183">
                  <c:v>127.125</c:v>
                </c:pt>
                <c:pt idx="184">
                  <c:v>125.206</c:v>
                </c:pt>
                <c:pt idx="185">
                  <c:v>128.02000000000001</c:v>
                </c:pt>
                <c:pt idx="186">
                  <c:v>126.253</c:v>
                </c:pt>
                <c:pt idx="187">
                  <c:v>122.084</c:v>
                </c:pt>
                <c:pt idx="188">
                  <c:v>122.69499999999999</c:v>
                </c:pt>
                <c:pt idx="189">
                  <c:v>122.694</c:v>
                </c:pt>
                <c:pt idx="190">
                  <c:v>120.52500000000001</c:v>
                </c:pt>
                <c:pt idx="191">
                  <c:v>116.381</c:v>
                </c:pt>
                <c:pt idx="192">
                  <c:v>108.821</c:v>
                </c:pt>
                <c:pt idx="193">
                  <c:v>105.875</c:v>
                </c:pt>
                <c:pt idx="194">
                  <c:v>106.41800000000001</c:v>
                </c:pt>
                <c:pt idx="195">
                  <c:v>105.119</c:v>
                </c:pt>
                <c:pt idx="196">
                  <c:v>103.68600000000001</c:v>
                </c:pt>
                <c:pt idx="197">
                  <c:v>105.117</c:v>
                </c:pt>
                <c:pt idx="198">
                  <c:v>109.688</c:v>
                </c:pt>
                <c:pt idx="199">
                  <c:v>120.19799999999999</c:v>
                </c:pt>
                <c:pt idx="200">
                  <c:v>117.03400000000001</c:v>
                </c:pt>
                <c:pt idx="201">
                  <c:v>119.65</c:v>
                </c:pt>
                <c:pt idx="202">
                  <c:v>120.577</c:v>
                </c:pt>
                <c:pt idx="203">
                  <c:v>120.35</c:v>
                </c:pt>
                <c:pt idx="204">
                  <c:v>122.932</c:v>
                </c:pt>
                <c:pt idx="205">
                  <c:v>130.83500000000001</c:v>
                </c:pt>
                <c:pt idx="206">
                  <c:v>125.15300000000001</c:v>
                </c:pt>
                <c:pt idx="207">
                  <c:v>130.90700000000001</c:v>
                </c:pt>
                <c:pt idx="208">
                  <c:v>131.185</c:v>
                </c:pt>
                <c:pt idx="209">
                  <c:v>133.25899999999999</c:v>
                </c:pt>
                <c:pt idx="210">
                  <c:v>135.44800000000001</c:v>
                </c:pt>
                <c:pt idx="211">
                  <c:v>133.893</c:v>
                </c:pt>
                <c:pt idx="212">
                  <c:v>125.194</c:v>
                </c:pt>
                <c:pt idx="213">
                  <c:v>127.227</c:v>
                </c:pt>
                <c:pt idx="214">
                  <c:v>128.976</c:v>
                </c:pt>
                <c:pt idx="215">
                  <c:v>129.21600000000001</c:v>
                </c:pt>
                <c:pt idx="216">
                  <c:v>128.983</c:v>
                </c:pt>
                <c:pt idx="217">
                  <c:v>131.26599999999999</c:v>
                </c:pt>
                <c:pt idx="218">
                  <c:v>130.685</c:v>
                </c:pt>
                <c:pt idx="219">
                  <c:v>134.011</c:v>
                </c:pt>
                <c:pt idx="220">
                  <c:v>134.03</c:v>
                </c:pt>
                <c:pt idx="221">
                  <c:v>136.70599999999999</c:v>
                </c:pt>
                <c:pt idx="222">
                  <c:v>141.898</c:v>
                </c:pt>
                <c:pt idx="223">
                  <c:v>143.45599999999999</c:v>
                </c:pt>
                <c:pt idx="224">
                  <c:v>145.01499999999999</c:v>
                </c:pt>
                <c:pt idx="225">
                  <c:v>148.768</c:v>
                </c:pt>
                <c:pt idx="226">
                  <c:v>149.17699999999999</c:v>
                </c:pt>
                <c:pt idx="227">
                  <c:v>153.25800000000001</c:v>
                </c:pt>
                <c:pt idx="228">
                  <c:v>158.09399999999999</c:v>
                </c:pt>
                <c:pt idx="229">
                  <c:v>161.108</c:v>
                </c:pt>
                <c:pt idx="230">
                  <c:v>166.363</c:v>
                </c:pt>
                <c:pt idx="231">
                  <c:v>167.37200000000001</c:v>
                </c:pt>
                <c:pt idx="232">
                  <c:v>169.20500000000001</c:v>
                </c:pt>
                <c:pt idx="233">
                  <c:v>177.19200000000001</c:v>
                </c:pt>
                <c:pt idx="234">
                  <c:v>179.79599999999999</c:v>
                </c:pt>
                <c:pt idx="235">
                  <c:v>181.346</c:v>
                </c:pt>
                <c:pt idx="236">
                  <c:v>184.917</c:v>
                </c:pt>
                <c:pt idx="237">
                  <c:v>191.422</c:v>
                </c:pt>
                <c:pt idx="238">
                  <c:v>202.83500000000001</c:v>
                </c:pt>
                <c:pt idx="239">
                  <c:v>207.84</c:v>
                </c:pt>
                <c:pt idx="240">
                  <c:v>211.37899999999999</c:v>
                </c:pt>
                <c:pt idx="241">
                  <c:v>218.535</c:v>
                </c:pt>
                <c:pt idx="242">
                  <c:v>225.178</c:v>
                </c:pt>
                <c:pt idx="243">
                  <c:v>232.11500000000001</c:v>
                </c:pt>
                <c:pt idx="244">
                  <c:v>238.99600000000001</c:v>
                </c:pt>
                <c:pt idx="245">
                  <c:v>237.21700000000001</c:v>
                </c:pt>
                <c:pt idx="246">
                  <c:v>246.52199999999999</c:v>
                </c:pt>
                <c:pt idx="247">
                  <c:v>253.22200000000001</c:v>
                </c:pt>
                <c:pt idx="248">
                  <c:v>260.82100000000003</c:v>
                </c:pt>
                <c:pt idx="249">
                  <c:v>271.23700000000002</c:v>
                </c:pt>
                <c:pt idx="250">
                  <c:v>286.04300000000001</c:v>
                </c:pt>
              </c:numCache>
            </c:numRef>
          </c:val>
          <c:smooth val="1"/>
          <c:extLst>
            <c:ext xmlns:c16="http://schemas.microsoft.com/office/drawing/2014/chart" uri="{C3380CC4-5D6E-409C-BE32-E72D297353CC}">
              <c16:uniqueId val="{00000000-5068-4343-B897-C80250724CB3}"/>
            </c:ext>
          </c:extLst>
        </c:ser>
        <c:ser>
          <c:idx val="1"/>
          <c:order val="1"/>
          <c:tx>
            <c:strRef>
              <c:f>Feuil1!$C$1</c:f>
              <c:strCache>
                <c:ptCount val="1"/>
                <c:pt idx="0">
                  <c:v>Canada</c:v>
                </c:pt>
              </c:strCache>
            </c:strRef>
          </c:tx>
          <c:spPr>
            <a:ln w="28575" cap="rnd">
              <a:solidFill>
                <a:schemeClr val="accent2"/>
              </a:solidFill>
              <a:round/>
            </a:ln>
            <a:effectLst/>
          </c:spPr>
          <c:marker>
            <c:symbol val="none"/>
          </c:marker>
          <c:cat>
            <c:numRef>
              <c:f>Feuil1!$A$2:$A$252</c:f>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f>Feuil1!$C$2:$C$252</c:f>
              <c:numCache>
                <c:formatCode>General</c:formatCode>
                <c:ptCount val="251"/>
                <c:pt idx="0">
                  <c:v>4.2000000000000003E-2</c:v>
                </c:pt>
                <c:pt idx="1">
                  <c:v>5.7000000000000002E-2</c:v>
                </c:pt>
                <c:pt idx="2">
                  <c:v>6.0999999999999999E-2</c:v>
                </c:pt>
                <c:pt idx="3">
                  <c:v>7.1999999999999995E-2</c:v>
                </c:pt>
                <c:pt idx="4">
                  <c:v>7.9000000000000001E-2</c:v>
                </c:pt>
                <c:pt idx="5">
                  <c:v>0.11700000000000001</c:v>
                </c:pt>
                <c:pt idx="6">
                  <c:v>0.13200000000000001</c:v>
                </c:pt>
                <c:pt idx="7">
                  <c:v>0.14000000000000001</c:v>
                </c:pt>
                <c:pt idx="8">
                  <c:v>0.14399999999999999</c:v>
                </c:pt>
                <c:pt idx="9">
                  <c:v>0.189</c:v>
                </c:pt>
                <c:pt idx="10">
                  <c:v>0.23799999999999999</c:v>
                </c:pt>
                <c:pt idx="11">
                  <c:v>0.26500000000000001</c:v>
                </c:pt>
                <c:pt idx="12">
                  <c:v>0.35199999999999998</c:v>
                </c:pt>
                <c:pt idx="13">
                  <c:v>0.47299999999999998</c:v>
                </c:pt>
                <c:pt idx="14">
                  <c:v>0.70799999999999996</c:v>
                </c:pt>
                <c:pt idx="15">
                  <c:v>0.91600000000000004</c:v>
                </c:pt>
                <c:pt idx="16">
                  <c:v>1.3129999999999999</c:v>
                </c:pt>
                <c:pt idx="17">
                  <c:v>1.802</c:v>
                </c:pt>
                <c:pt idx="18">
                  <c:v>2.222</c:v>
                </c:pt>
                <c:pt idx="19">
                  <c:v>2.68</c:v>
                </c:pt>
                <c:pt idx="20">
                  <c:v>3.0089999999999999</c:v>
                </c:pt>
                <c:pt idx="21">
                  <c:v>4.0049999999999999</c:v>
                </c:pt>
                <c:pt idx="22">
                  <c:v>4.2619999999999996</c:v>
                </c:pt>
                <c:pt idx="23">
                  <c:v>4.625</c:v>
                </c:pt>
                <c:pt idx="24">
                  <c:v>5.2610000000000001</c:v>
                </c:pt>
                <c:pt idx="25">
                  <c:v>10.201000000000001</c:v>
                </c:pt>
                <c:pt idx="26">
                  <c:v>12.006</c:v>
                </c:pt>
                <c:pt idx="27">
                  <c:v>14.02</c:v>
                </c:pt>
                <c:pt idx="28">
                  <c:v>15.458</c:v>
                </c:pt>
                <c:pt idx="29">
                  <c:v>18.263000000000002</c:v>
                </c:pt>
                <c:pt idx="30">
                  <c:v>21.87</c:v>
                </c:pt>
                <c:pt idx="31">
                  <c:v>24.893999999999998</c:v>
                </c:pt>
                <c:pt idx="32">
                  <c:v>23.504999999999999</c:v>
                </c:pt>
                <c:pt idx="33">
                  <c:v>27.442</c:v>
                </c:pt>
                <c:pt idx="34">
                  <c:v>29.69</c:v>
                </c:pt>
                <c:pt idx="35">
                  <c:v>32.158000000000001</c:v>
                </c:pt>
                <c:pt idx="36">
                  <c:v>34.978000000000002</c:v>
                </c:pt>
                <c:pt idx="37">
                  <c:v>34.933</c:v>
                </c:pt>
                <c:pt idx="38">
                  <c:v>35.378999999999998</c:v>
                </c:pt>
                <c:pt idx="39">
                  <c:v>36.636000000000003</c:v>
                </c:pt>
                <c:pt idx="40">
                  <c:v>35.883000000000003</c:v>
                </c:pt>
                <c:pt idx="41">
                  <c:v>36.39</c:v>
                </c:pt>
                <c:pt idx="42">
                  <c:v>35.652000000000001</c:v>
                </c:pt>
                <c:pt idx="43">
                  <c:v>33.57</c:v>
                </c:pt>
                <c:pt idx="44">
                  <c:v>34.103999999999999</c:v>
                </c:pt>
                <c:pt idx="45">
                  <c:v>34.683</c:v>
                </c:pt>
                <c:pt idx="46">
                  <c:v>34.405999999999999</c:v>
                </c:pt>
                <c:pt idx="47">
                  <c:v>35.326000000000001</c:v>
                </c:pt>
                <c:pt idx="48">
                  <c:v>36.863</c:v>
                </c:pt>
                <c:pt idx="49">
                  <c:v>38.002000000000002</c:v>
                </c:pt>
                <c:pt idx="50">
                  <c:v>39.409999999999997</c:v>
                </c:pt>
                <c:pt idx="51">
                  <c:v>42.241999999999997</c:v>
                </c:pt>
                <c:pt idx="52">
                  <c:v>43.024999999999999</c:v>
                </c:pt>
                <c:pt idx="53">
                  <c:v>44.720999999999997</c:v>
                </c:pt>
                <c:pt idx="54">
                  <c:v>45.488999999999997</c:v>
                </c:pt>
                <c:pt idx="55">
                  <c:v>45.44</c:v>
                </c:pt>
                <c:pt idx="56">
                  <c:v>45.420999999999999</c:v>
                </c:pt>
                <c:pt idx="57">
                  <c:v>45.826000000000001</c:v>
                </c:pt>
                <c:pt idx="58">
                  <c:v>44.156999999999996</c:v>
                </c:pt>
                <c:pt idx="59">
                  <c:v>43.914999999999999</c:v>
                </c:pt>
                <c:pt idx="60">
                  <c:v>43.18</c:v>
                </c:pt>
                <c:pt idx="61">
                  <c:v>42.154000000000003</c:v>
                </c:pt>
                <c:pt idx="62">
                  <c:v>42.332000000000001</c:v>
                </c:pt>
                <c:pt idx="63">
                  <c:v>43.048000000000002</c:v>
                </c:pt>
                <c:pt idx="64">
                  <c:v>47.654000000000003</c:v>
                </c:pt>
                <c:pt idx="65">
                  <c:v>46.491999999999997</c:v>
                </c:pt>
                <c:pt idx="66">
                  <c:v>45.537999999999997</c:v>
                </c:pt>
                <c:pt idx="67">
                  <c:v>45.076999999999998</c:v>
                </c:pt>
                <c:pt idx="68">
                  <c:v>44.231999999999999</c:v>
                </c:pt>
                <c:pt idx="69">
                  <c:v>43.048000000000002</c:v>
                </c:pt>
                <c:pt idx="70">
                  <c:v>41.59</c:v>
                </c:pt>
                <c:pt idx="71">
                  <c:v>35.481000000000002</c:v>
                </c:pt>
                <c:pt idx="72">
                  <c:v>34.856999999999999</c:v>
                </c:pt>
                <c:pt idx="73">
                  <c:v>34.485999999999997</c:v>
                </c:pt>
                <c:pt idx="74">
                  <c:v>33.241</c:v>
                </c:pt>
                <c:pt idx="75">
                  <c:v>32.094000000000001</c:v>
                </c:pt>
                <c:pt idx="76">
                  <c:v>30.917000000000002</c:v>
                </c:pt>
                <c:pt idx="77">
                  <c:v>30.852</c:v>
                </c:pt>
                <c:pt idx="78">
                  <c:v>30.821999999999999</c:v>
                </c:pt>
                <c:pt idx="79">
                  <c:v>30.582999999999998</c:v>
                </c:pt>
                <c:pt idx="80">
                  <c:v>30.068999999999999</c:v>
                </c:pt>
                <c:pt idx="81">
                  <c:v>29.573</c:v>
                </c:pt>
                <c:pt idx="82">
                  <c:v>29.948</c:v>
                </c:pt>
                <c:pt idx="83">
                  <c:v>29.777000000000001</c:v>
                </c:pt>
                <c:pt idx="84">
                  <c:v>29.361000000000001</c:v>
                </c:pt>
                <c:pt idx="85">
                  <c:v>29.134</c:v>
                </c:pt>
                <c:pt idx="86">
                  <c:v>28.914000000000001</c:v>
                </c:pt>
                <c:pt idx="87">
                  <c:v>28.521000000000001</c:v>
                </c:pt>
                <c:pt idx="88">
                  <c:v>28.074000000000002</c:v>
                </c:pt>
                <c:pt idx="89">
                  <c:v>27.207000000000001</c:v>
                </c:pt>
                <c:pt idx="90">
                  <c:v>26.260999999999999</c:v>
                </c:pt>
                <c:pt idx="91">
                  <c:v>24.864000000000001</c:v>
                </c:pt>
                <c:pt idx="92">
                  <c:v>23.649000000000001</c:v>
                </c:pt>
                <c:pt idx="93">
                  <c:v>22.687999999999999</c:v>
                </c:pt>
                <c:pt idx="94">
                  <c:v>21.812999999999999</c:v>
                </c:pt>
                <c:pt idx="95">
                  <c:v>21.068000000000001</c:v>
                </c:pt>
                <c:pt idx="96">
                  <c:v>19.734999999999999</c:v>
                </c:pt>
                <c:pt idx="97">
                  <c:v>18.611000000000001</c:v>
                </c:pt>
                <c:pt idx="98">
                  <c:v>18.422000000000001</c:v>
                </c:pt>
                <c:pt idx="99">
                  <c:v>17.986999999999998</c:v>
                </c:pt>
                <c:pt idx="100">
                  <c:v>17.18</c:v>
                </c:pt>
                <c:pt idx="101">
                  <c:v>16.059999999999999</c:v>
                </c:pt>
                <c:pt idx="102">
                  <c:v>15.292</c:v>
                </c:pt>
                <c:pt idx="103">
                  <c:v>14.398</c:v>
                </c:pt>
                <c:pt idx="104">
                  <c:v>13.657</c:v>
                </c:pt>
                <c:pt idx="105">
                  <c:v>12.691000000000001</c:v>
                </c:pt>
                <c:pt idx="106">
                  <c:v>11.688000000000001</c:v>
                </c:pt>
                <c:pt idx="107">
                  <c:v>10.988</c:v>
                </c:pt>
                <c:pt idx="108">
                  <c:v>10.651</c:v>
                </c:pt>
                <c:pt idx="109">
                  <c:v>10.326000000000001</c:v>
                </c:pt>
                <c:pt idx="110">
                  <c:v>10.182</c:v>
                </c:pt>
                <c:pt idx="111">
                  <c:v>10.167</c:v>
                </c:pt>
                <c:pt idx="112">
                  <c:v>9.875</c:v>
                </c:pt>
                <c:pt idx="113">
                  <c:v>9.6519999999999992</c:v>
                </c:pt>
                <c:pt idx="114">
                  <c:v>9.4659999999999993</c:v>
                </c:pt>
                <c:pt idx="115">
                  <c:v>9.4890000000000008</c:v>
                </c:pt>
                <c:pt idx="116">
                  <c:v>9.0839999999999996</c:v>
                </c:pt>
                <c:pt idx="117">
                  <c:v>9.0920000000000005</c:v>
                </c:pt>
                <c:pt idx="118">
                  <c:v>8.1950000000000003</c:v>
                </c:pt>
                <c:pt idx="119">
                  <c:v>7.6189999999999998</c:v>
                </c:pt>
                <c:pt idx="120">
                  <c:v>7.2409999999999997</c:v>
                </c:pt>
                <c:pt idx="121">
                  <c:v>8.5920000000000005</c:v>
                </c:pt>
                <c:pt idx="122">
                  <c:v>8.4410000000000007</c:v>
                </c:pt>
                <c:pt idx="123">
                  <c:v>7.3849999999999998</c:v>
                </c:pt>
                <c:pt idx="124">
                  <c:v>8.1340000000000003</c:v>
                </c:pt>
                <c:pt idx="125">
                  <c:v>8.6910000000000007</c:v>
                </c:pt>
                <c:pt idx="126">
                  <c:v>8.6449999999999996</c:v>
                </c:pt>
                <c:pt idx="127">
                  <c:v>8.6489999999999991</c:v>
                </c:pt>
                <c:pt idx="128">
                  <c:v>7.6310000000000002</c:v>
                </c:pt>
                <c:pt idx="129">
                  <c:v>7.4260000000000002</c:v>
                </c:pt>
                <c:pt idx="130">
                  <c:v>8.4369999999999994</c:v>
                </c:pt>
                <c:pt idx="131">
                  <c:v>7.6950000000000003</c:v>
                </c:pt>
                <c:pt idx="132">
                  <c:v>7.7030000000000003</c:v>
                </c:pt>
                <c:pt idx="133">
                  <c:v>7.6840000000000002</c:v>
                </c:pt>
                <c:pt idx="134">
                  <c:v>7.7779999999999996</c:v>
                </c:pt>
                <c:pt idx="135">
                  <c:v>8.407</c:v>
                </c:pt>
                <c:pt idx="136">
                  <c:v>8.7810000000000006</c:v>
                </c:pt>
                <c:pt idx="137">
                  <c:v>9.0609999999999999</c:v>
                </c:pt>
                <c:pt idx="138">
                  <c:v>9.3109999999999999</c:v>
                </c:pt>
                <c:pt idx="139">
                  <c:v>9.6289999999999996</c:v>
                </c:pt>
                <c:pt idx="140">
                  <c:v>8.7929999999999993</c:v>
                </c:pt>
                <c:pt idx="141">
                  <c:v>10.443</c:v>
                </c:pt>
                <c:pt idx="142">
                  <c:v>11.238</c:v>
                </c:pt>
                <c:pt idx="143">
                  <c:v>12.146000000000001</c:v>
                </c:pt>
                <c:pt idx="144">
                  <c:v>12.911</c:v>
                </c:pt>
                <c:pt idx="145">
                  <c:v>12.891999999999999</c:v>
                </c:pt>
                <c:pt idx="146">
                  <c:v>13.38</c:v>
                </c:pt>
                <c:pt idx="147">
                  <c:v>14.705</c:v>
                </c:pt>
                <c:pt idx="148">
                  <c:v>13.475</c:v>
                </c:pt>
                <c:pt idx="149">
                  <c:v>13.186999999999999</c:v>
                </c:pt>
                <c:pt idx="150">
                  <c:v>12.476000000000001</c:v>
                </c:pt>
                <c:pt idx="151">
                  <c:v>12.222</c:v>
                </c:pt>
                <c:pt idx="152">
                  <c:v>11.832000000000001</c:v>
                </c:pt>
                <c:pt idx="153">
                  <c:v>11.753</c:v>
                </c:pt>
                <c:pt idx="154">
                  <c:v>11.513999999999999</c:v>
                </c:pt>
                <c:pt idx="155">
                  <c:v>11.249000000000001</c:v>
                </c:pt>
                <c:pt idx="156">
                  <c:v>9.16</c:v>
                </c:pt>
                <c:pt idx="157">
                  <c:v>10.587</c:v>
                </c:pt>
                <c:pt idx="158">
                  <c:v>10.28</c:v>
                </c:pt>
                <c:pt idx="159">
                  <c:v>10.451000000000001</c:v>
                </c:pt>
                <c:pt idx="160">
                  <c:v>10.114000000000001</c:v>
                </c:pt>
                <c:pt idx="161">
                  <c:v>9.9209999999999994</c:v>
                </c:pt>
                <c:pt idx="162">
                  <c:v>9.7690000000000001</c:v>
                </c:pt>
                <c:pt idx="163">
                  <c:v>11.734</c:v>
                </c:pt>
                <c:pt idx="164">
                  <c:v>9.9510000000000005</c:v>
                </c:pt>
                <c:pt idx="165">
                  <c:v>10.057</c:v>
                </c:pt>
                <c:pt idx="166">
                  <c:v>10.173999999999999</c:v>
                </c:pt>
                <c:pt idx="167">
                  <c:v>10.151999999999999</c:v>
                </c:pt>
                <c:pt idx="168">
                  <c:v>10.154999999999999</c:v>
                </c:pt>
                <c:pt idx="169">
                  <c:v>9.9770000000000003</c:v>
                </c:pt>
                <c:pt idx="170">
                  <c:v>10.428000000000001</c:v>
                </c:pt>
                <c:pt idx="171">
                  <c:v>10.401</c:v>
                </c:pt>
                <c:pt idx="172">
                  <c:v>10.071999999999999</c:v>
                </c:pt>
                <c:pt idx="173">
                  <c:v>9.9890000000000008</c:v>
                </c:pt>
                <c:pt idx="174">
                  <c:v>10.295</c:v>
                </c:pt>
                <c:pt idx="175">
                  <c:v>10.371</c:v>
                </c:pt>
                <c:pt idx="176">
                  <c:v>10.632</c:v>
                </c:pt>
                <c:pt idx="177">
                  <c:v>10.504</c:v>
                </c:pt>
                <c:pt idx="178">
                  <c:v>10.654999999999999</c:v>
                </c:pt>
                <c:pt idx="179">
                  <c:v>11.079000000000001</c:v>
                </c:pt>
                <c:pt idx="180">
                  <c:v>11.260999999999999</c:v>
                </c:pt>
                <c:pt idx="181">
                  <c:v>11.302</c:v>
                </c:pt>
                <c:pt idx="182">
                  <c:v>11.522</c:v>
                </c:pt>
                <c:pt idx="183">
                  <c:v>11.522</c:v>
                </c:pt>
                <c:pt idx="184">
                  <c:v>12.494999999999999</c:v>
                </c:pt>
                <c:pt idx="185">
                  <c:v>13.081</c:v>
                </c:pt>
                <c:pt idx="186">
                  <c:v>13.27</c:v>
                </c:pt>
                <c:pt idx="187">
                  <c:v>13.797000000000001</c:v>
                </c:pt>
                <c:pt idx="188">
                  <c:v>14.255000000000001</c:v>
                </c:pt>
                <c:pt idx="189">
                  <c:v>14.467000000000001</c:v>
                </c:pt>
                <c:pt idx="190">
                  <c:v>14.97</c:v>
                </c:pt>
                <c:pt idx="191">
                  <c:v>12.09</c:v>
                </c:pt>
                <c:pt idx="192">
                  <c:v>16.363</c:v>
                </c:pt>
                <c:pt idx="193">
                  <c:v>16.545000000000002</c:v>
                </c:pt>
                <c:pt idx="194">
                  <c:v>16.771999999999998</c:v>
                </c:pt>
                <c:pt idx="195">
                  <c:v>17.04</c:v>
                </c:pt>
                <c:pt idx="196">
                  <c:v>17.585000000000001</c:v>
                </c:pt>
                <c:pt idx="197">
                  <c:v>18.032</c:v>
                </c:pt>
                <c:pt idx="198">
                  <c:v>22.210999999999999</c:v>
                </c:pt>
                <c:pt idx="199">
                  <c:v>19.134</c:v>
                </c:pt>
                <c:pt idx="200">
                  <c:v>20.64</c:v>
                </c:pt>
                <c:pt idx="201">
                  <c:v>22.495000000000001</c:v>
                </c:pt>
                <c:pt idx="202">
                  <c:v>23.789000000000001</c:v>
                </c:pt>
                <c:pt idx="203">
                  <c:v>25.106000000000002</c:v>
                </c:pt>
                <c:pt idx="204">
                  <c:v>26.457999999999998</c:v>
                </c:pt>
                <c:pt idx="205">
                  <c:v>28.029</c:v>
                </c:pt>
                <c:pt idx="206">
                  <c:v>29.751000000000001</c:v>
                </c:pt>
                <c:pt idx="207">
                  <c:v>30.303000000000001</c:v>
                </c:pt>
                <c:pt idx="208">
                  <c:v>31.14</c:v>
                </c:pt>
                <c:pt idx="209">
                  <c:v>32.344000000000001</c:v>
                </c:pt>
                <c:pt idx="210">
                  <c:v>33.676000000000002</c:v>
                </c:pt>
                <c:pt idx="211">
                  <c:v>35.866999999999997</c:v>
                </c:pt>
                <c:pt idx="212">
                  <c:v>37.418999999999997</c:v>
                </c:pt>
                <c:pt idx="213">
                  <c:v>38.978999999999999</c:v>
                </c:pt>
                <c:pt idx="214">
                  <c:v>41.655000000000001</c:v>
                </c:pt>
                <c:pt idx="215">
                  <c:v>43.305</c:v>
                </c:pt>
                <c:pt idx="216">
                  <c:v>46.189</c:v>
                </c:pt>
                <c:pt idx="217">
                  <c:v>48.448999999999998</c:v>
                </c:pt>
                <c:pt idx="218">
                  <c:v>49.323</c:v>
                </c:pt>
                <c:pt idx="219">
                  <c:v>51.7</c:v>
                </c:pt>
                <c:pt idx="220">
                  <c:v>54.360999999999997</c:v>
                </c:pt>
                <c:pt idx="221">
                  <c:v>54.372999999999998</c:v>
                </c:pt>
                <c:pt idx="222">
                  <c:v>56.866999999999997</c:v>
                </c:pt>
                <c:pt idx="223">
                  <c:v>58.51</c:v>
                </c:pt>
                <c:pt idx="224">
                  <c:v>51.651000000000003</c:v>
                </c:pt>
                <c:pt idx="225">
                  <c:v>45.273000000000003</c:v>
                </c:pt>
                <c:pt idx="226">
                  <c:v>52.533000000000001</c:v>
                </c:pt>
                <c:pt idx="227">
                  <c:v>58.887999999999998</c:v>
                </c:pt>
                <c:pt idx="228">
                  <c:v>61.561</c:v>
                </c:pt>
                <c:pt idx="229">
                  <c:v>61.216000000000001</c:v>
                </c:pt>
                <c:pt idx="230">
                  <c:v>60.52</c:v>
                </c:pt>
                <c:pt idx="231">
                  <c:v>68.903999999999996</c:v>
                </c:pt>
                <c:pt idx="232">
                  <c:v>75.819000000000003</c:v>
                </c:pt>
                <c:pt idx="233">
                  <c:v>70.394999999999996</c:v>
                </c:pt>
                <c:pt idx="234">
                  <c:v>63.616</c:v>
                </c:pt>
                <c:pt idx="235">
                  <c:v>64.244</c:v>
                </c:pt>
                <c:pt idx="236">
                  <c:v>65.921000000000006</c:v>
                </c:pt>
                <c:pt idx="237">
                  <c:v>66.715999999999994</c:v>
                </c:pt>
                <c:pt idx="238">
                  <c:v>66.760999999999996</c:v>
                </c:pt>
                <c:pt idx="239">
                  <c:v>67.965000000000003</c:v>
                </c:pt>
                <c:pt idx="240">
                  <c:v>71.069000000000003</c:v>
                </c:pt>
                <c:pt idx="241">
                  <c:v>72.67</c:v>
                </c:pt>
                <c:pt idx="242">
                  <c:v>72.772000000000006</c:v>
                </c:pt>
                <c:pt idx="243">
                  <c:v>73.408000000000001</c:v>
                </c:pt>
                <c:pt idx="244">
                  <c:v>76.712000000000003</c:v>
                </c:pt>
                <c:pt idx="245">
                  <c:v>77.790999999999997</c:v>
                </c:pt>
                <c:pt idx="246">
                  <c:v>78.491</c:v>
                </c:pt>
                <c:pt idx="247">
                  <c:v>75.891000000000005</c:v>
                </c:pt>
                <c:pt idx="248">
                  <c:v>83.453000000000003</c:v>
                </c:pt>
                <c:pt idx="249">
                  <c:v>83.715000000000003</c:v>
                </c:pt>
                <c:pt idx="250">
                  <c:v>86.284999999999997</c:v>
                </c:pt>
              </c:numCache>
            </c:numRef>
          </c:val>
          <c:smooth val="1"/>
          <c:extLst>
            <c:ext xmlns:c16="http://schemas.microsoft.com/office/drawing/2014/chart" uri="{C3380CC4-5D6E-409C-BE32-E72D297353CC}">
              <c16:uniqueId val="{00000001-5068-4343-B897-C80250724CB3}"/>
            </c:ext>
          </c:extLst>
        </c:ser>
        <c:ser>
          <c:idx val="2"/>
          <c:order val="2"/>
          <c:tx>
            <c:strRef>
              <c:f>Feuil1!$D$1</c:f>
              <c:strCache>
                <c:ptCount val="1"/>
                <c:pt idx="0">
                  <c:v>World</c:v>
                </c:pt>
              </c:strCache>
            </c:strRef>
          </c:tx>
          <c:spPr>
            <a:ln w="28575" cap="rnd">
              <a:solidFill>
                <a:schemeClr val="accent6"/>
              </a:solidFill>
              <a:round/>
            </a:ln>
            <a:effectLst/>
          </c:spPr>
          <c:marker>
            <c:symbol val="none"/>
          </c:marker>
          <c:cat>
            <c:numRef>
              <c:f>Feuil1!$A$2:$A$252</c:f>
              <c:numCache>
                <c:formatCode>d\-mmm\-yy</c:formatCode>
                <c:ptCount val="251"/>
                <c:pt idx="0">
                  <c:v>43891</c:v>
                </c:pt>
                <c:pt idx="1">
                  <c:v>43892</c:v>
                </c:pt>
                <c:pt idx="2">
                  <c:v>43893</c:v>
                </c:pt>
                <c:pt idx="3">
                  <c:v>43894</c:v>
                </c:pt>
                <c:pt idx="4">
                  <c:v>43895</c:v>
                </c:pt>
                <c:pt idx="5">
                  <c:v>43896</c:v>
                </c:pt>
                <c:pt idx="6">
                  <c:v>43897</c:v>
                </c:pt>
                <c:pt idx="7">
                  <c:v>43898</c:v>
                </c:pt>
                <c:pt idx="8">
                  <c:v>43899</c:v>
                </c:pt>
                <c:pt idx="9">
                  <c:v>43900</c:v>
                </c:pt>
                <c:pt idx="10">
                  <c:v>43901</c:v>
                </c:pt>
                <c:pt idx="11">
                  <c:v>43902</c:v>
                </c:pt>
                <c:pt idx="12">
                  <c:v>43903</c:v>
                </c:pt>
                <c:pt idx="13">
                  <c:v>43904</c:v>
                </c:pt>
                <c:pt idx="14">
                  <c:v>43905</c:v>
                </c:pt>
                <c:pt idx="15">
                  <c:v>43906</c:v>
                </c:pt>
                <c:pt idx="16">
                  <c:v>43907</c:v>
                </c:pt>
                <c:pt idx="17">
                  <c:v>43908</c:v>
                </c:pt>
                <c:pt idx="18">
                  <c:v>43909</c:v>
                </c:pt>
                <c:pt idx="19">
                  <c:v>43910</c:v>
                </c:pt>
                <c:pt idx="20">
                  <c:v>43911</c:v>
                </c:pt>
                <c:pt idx="21">
                  <c:v>43912</c:v>
                </c:pt>
                <c:pt idx="22">
                  <c:v>43913</c:v>
                </c:pt>
                <c:pt idx="23">
                  <c:v>43914</c:v>
                </c:pt>
                <c:pt idx="24">
                  <c:v>43915</c:v>
                </c:pt>
                <c:pt idx="25">
                  <c:v>43916</c:v>
                </c:pt>
                <c:pt idx="26">
                  <c:v>43917</c:v>
                </c:pt>
                <c:pt idx="27">
                  <c:v>43918</c:v>
                </c:pt>
                <c:pt idx="28">
                  <c:v>43919</c:v>
                </c:pt>
                <c:pt idx="29">
                  <c:v>43920</c:v>
                </c:pt>
                <c:pt idx="30">
                  <c:v>43921</c:v>
                </c:pt>
                <c:pt idx="31">
                  <c:v>43922</c:v>
                </c:pt>
                <c:pt idx="32">
                  <c:v>43923</c:v>
                </c:pt>
                <c:pt idx="33">
                  <c:v>43924</c:v>
                </c:pt>
                <c:pt idx="34">
                  <c:v>43925</c:v>
                </c:pt>
                <c:pt idx="35">
                  <c:v>43926</c:v>
                </c:pt>
                <c:pt idx="36">
                  <c:v>43927</c:v>
                </c:pt>
                <c:pt idx="37">
                  <c:v>43928</c:v>
                </c:pt>
                <c:pt idx="38">
                  <c:v>43929</c:v>
                </c:pt>
                <c:pt idx="39">
                  <c:v>43930</c:v>
                </c:pt>
                <c:pt idx="40">
                  <c:v>43931</c:v>
                </c:pt>
                <c:pt idx="41">
                  <c:v>43932</c:v>
                </c:pt>
                <c:pt idx="42">
                  <c:v>43933</c:v>
                </c:pt>
                <c:pt idx="43">
                  <c:v>43934</c:v>
                </c:pt>
                <c:pt idx="44">
                  <c:v>43935</c:v>
                </c:pt>
                <c:pt idx="45">
                  <c:v>43936</c:v>
                </c:pt>
                <c:pt idx="46">
                  <c:v>43937</c:v>
                </c:pt>
                <c:pt idx="47">
                  <c:v>43938</c:v>
                </c:pt>
                <c:pt idx="48">
                  <c:v>43939</c:v>
                </c:pt>
                <c:pt idx="49">
                  <c:v>43940</c:v>
                </c:pt>
                <c:pt idx="50">
                  <c:v>43941</c:v>
                </c:pt>
                <c:pt idx="51">
                  <c:v>43942</c:v>
                </c:pt>
                <c:pt idx="52">
                  <c:v>43943</c:v>
                </c:pt>
                <c:pt idx="53">
                  <c:v>43944</c:v>
                </c:pt>
                <c:pt idx="54">
                  <c:v>43945</c:v>
                </c:pt>
                <c:pt idx="55">
                  <c:v>43946</c:v>
                </c:pt>
                <c:pt idx="56">
                  <c:v>43947</c:v>
                </c:pt>
                <c:pt idx="57">
                  <c:v>43948</c:v>
                </c:pt>
                <c:pt idx="58">
                  <c:v>43949</c:v>
                </c:pt>
                <c:pt idx="59">
                  <c:v>43950</c:v>
                </c:pt>
                <c:pt idx="60">
                  <c:v>43951</c:v>
                </c:pt>
                <c:pt idx="61">
                  <c:v>43952</c:v>
                </c:pt>
                <c:pt idx="62">
                  <c:v>43953</c:v>
                </c:pt>
                <c:pt idx="63">
                  <c:v>43954</c:v>
                </c:pt>
                <c:pt idx="64">
                  <c:v>43955</c:v>
                </c:pt>
                <c:pt idx="65">
                  <c:v>43956</c:v>
                </c:pt>
                <c:pt idx="66">
                  <c:v>43957</c:v>
                </c:pt>
                <c:pt idx="67">
                  <c:v>43958</c:v>
                </c:pt>
                <c:pt idx="68">
                  <c:v>43959</c:v>
                </c:pt>
                <c:pt idx="69">
                  <c:v>43960</c:v>
                </c:pt>
                <c:pt idx="70">
                  <c:v>43961</c:v>
                </c:pt>
                <c:pt idx="71">
                  <c:v>43962</c:v>
                </c:pt>
                <c:pt idx="72">
                  <c:v>43963</c:v>
                </c:pt>
                <c:pt idx="73">
                  <c:v>43964</c:v>
                </c:pt>
                <c:pt idx="74">
                  <c:v>43965</c:v>
                </c:pt>
                <c:pt idx="75">
                  <c:v>43966</c:v>
                </c:pt>
                <c:pt idx="76">
                  <c:v>43967</c:v>
                </c:pt>
                <c:pt idx="77">
                  <c:v>43968</c:v>
                </c:pt>
                <c:pt idx="78">
                  <c:v>43969</c:v>
                </c:pt>
                <c:pt idx="79">
                  <c:v>43970</c:v>
                </c:pt>
                <c:pt idx="80">
                  <c:v>43971</c:v>
                </c:pt>
                <c:pt idx="81">
                  <c:v>43972</c:v>
                </c:pt>
                <c:pt idx="82">
                  <c:v>43973</c:v>
                </c:pt>
                <c:pt idx="83">
                  <c:v>43974</c:v>
                </c:pt>
                <c:pt idx="84">
                  <c:v>43975</c:v>
                </c:pt>
                <c:pt idx="85">
                  <c:v>43976</c:v>
                </c:pt>
                <c:pt idx="86">
                  <c:v>43977</c:v>
                </c:pt>
                <c:pt idx="87">
                  <c:v>43978</c:v>
                </c:pt>
                <c:pt idx="88">
                  <c:v>43979</c:v>
                </c:pt>
                <c:pt idx="89">
                  <c:v>43980</c:v>
                </c:pt>
                <c:pt idx="90">
                  <c:v>43981</c:v>
                </c:pt>
                <c:pt idx="91">
                  <c:v>43982</c:v>
                </c:pt>
                <c:pt idx="92">
                  <c:v>43983</c:v>
                </c:pt>
                <c:pt idx="93">
                  <c:v>43984</c:v>
                </c:pt>
                <c:pt idx="94">
                  <c:v>43985</c:v>
                </c:pt>
                <c:pt idx="95">
                  <c:v>43986</c:v>
                </c:pt>
                <c:pt idx="96">
                  <c:v>43987</c:v>
                </c:pt>
                <c:pt idx="97">
                  <c:v>43988</c:v>
                </c:pt>
                <c:pt idx="98">
                  <c:v>43989</c:v>
                </c:pt>
                <c:pt idx="99">
                  <c:v>43990</c:v>
                </c:pt>
                <c:pt idx="100">
                  <c:v>43991</c:v>
                </c:pt>
                <c:pt idx="101">
                  <c:v>43992</c:v>
                </c:pt>
                <c:pt idx="102">
                  <c:v>43993</c:v>
                </c:pt>
                <c:pt idx="103">
                  <c:v>43994</c:v>
                </c:pt>
                <c:pt idx="104">
                  <c:v>43995</c:v>
                </c:pt>
                <c:pt idx="105">
                  <c:v>43996</c:v>
                </c:pt>
                <c:pt idx="106">
                  <c:v>43997</c:v>
                </c:pt>
                <c:pt idx="107">
                  <c:v>43998</c:v>
                </c:pt>
                <c:pt idx="108">
                  <c:v>43999</c:v>
                </c:pt>
                <c:pt idx="109">
                  <c:v>44000</c:v>
                </c:pt>
                <c:pt idx="110">
                  <c:v>44001</c:v>
                </c:pt>
                <c:pt idx="111">
                  <c:v>44002</c:v>
                </c:pt>
                <c:pt idx="112">
                  <c:v>44003</c:v>
                </c:pt>
                <c:pt idx="113">
                  <c:v>44004</c:v>
                </c:pt>
                <c:pt idx="114">
                  <c:v>44005</c:v>
                </c:pt>
                <c:pt idx="115">
                  <c:v>44006</c:v>
                </c:pt>
                <c:pt idx="116">
                  <c:v>44007</c:v>
                </c:pt>
                <c:pt idx="117">
                  <c:v>44008</c:v>
                </c:pt>
                <c:pt idx="118">
                  <c:v>44009</c:v>
                </c:pt>
                <c:pt idx="119">
                  <c:v>44010</c:v>
                </c:pt>
                <c:pt idx="120">
                  <c:v>44011</c:v>
                </c:pt>
                <c:pt idx="121">
                  <c:v>44012</c:v>
                </c:pt>
                <c:pt idx="122">
                  <c:v>44013</c:v>
                </c:pt>
                <c:pt idx="123">
                  <c:v>44014</c:v>
                </c:pt>
                <c:pt idx="124">
                  <c:v>44015</c:v>
                </c:pt>
                <c:pt idx="125">
                  <c:v>44016</c:v>
                </c:pt>
                <c:pt idx="126">
                  <c:v>44017</c:v>
                </c:pt>
                <c:pt idx="127">
                  <c:v>44018</c:v>
                </c:pt>
                <c:pt idx="128">
                  <c:v>44019</c:v>
                </c:pt>
                <c:pt idx="129">
                  <c:v>44020</c:v>
                </c:pt>
                <c:pt idx="130">
                  <c:v>44021</c:v>
                </c:pt>
                <c:pt idx="131">
                  <c:v>44022</c:v>
                </c:pt>
                <c:pt idx="132">
                  <c:v>44023</c:v>
                </c:pt>
                <c:pt idx="133">
                  <c:v>44024</c:v>
                </c:pt>
                <c:pt idx="134">
                  <c:v>44025</c:v>
                </c:pt>
                <c:pt idx="135">
                  <c:v>44026</c:v>
                </c:pt>
                <c:pt idx="136">
                  <c:v>44027</c:v>
                </c:pt>
                <c:pt idx="137">
                  <c:v>44028</c:v>
                </c:pt>
                <c:pt idx="138">
                  <c:v>44029</c:v>
                </c:pt>
                <c:pt idx="139">
                  <c:v>44030</c:v>
                </c:pt>
                <c:pt idx="140">
                  <c:v>44031</c:v>
                </c:pt>
                <c:pt idx="141">
                  <c:v>44032</c:v>
                </c:pt>
                <c:pt idx="142">
                  <c:v>44033</c:v>
                </c:pt>
                <c:pt idx="143">
                  <c:v>44034</c:v>
                </c:pt>
                <c:pt idx="144">
                  <c:v>44035</c:v>
                </c:pt>
                <c:pt idx="145">
                  <c:v>44036</c:v>
                </c:pt>
                <c:pt idx="146">
                  <c:v>44037</c:v>
                </c:pt>
                <c:pt idx="147">
                  <c:v>44038</c:v>
                </c:pt>
                <c:pt idx="148">
                  <c:v>44039</c:v>
                </c:pt>
                <c:pt idx="149">
                  <c:v>44040</c:v>
                </c:pt>
                <c:pt idx="150">
                  <c:v>44041</c:v>
                </c:pt>
                <c:pt idx="151">
                  <c:v>44042</c:v>
                </c:pt>
                <c:pt idx="152">
                  <c:v>44043</c:v>
                </c:pt>
                <c:pt idx="153">
                  <c:v>44044</c:v>
                </c:pt>
                <c:pt idx="154">
                  <c:v>44045</c:v>
                </c:pt>
                <c:pt idx="155">
                  <c:v>44046</c:v>
                </c:pt>
                <c:pt idx="156">
                  <c:v>44047</c:v>
                </c:pt>
                <c:pt idx="157">
                  <c:v>44048</c:v>
                </c:pt>
                <c:pt idx="158">
                  <c:v>44049</c:v>
                </c:pt>
                <c:pt idx="159">
                  <c:v>44050</c:v>
                </c:pt>
                <c:pt idx="160">
                  <c:v>44051</c:v>
                </c:pt>
                <c:pt idx="161">
                  <c:v>44052</c:v>
                </c:pt>
                <c:pt idx="162">
                  <c:v>44053</c:v>
                </c:pt>
                <c:pt idx="163">
                  <c:v>44054</c:v>
                </c:pt>
                <c:pt idx="164">
                  <c:v>44055</c:v>
                </c:pt>
                <c:pt idx="165">
                  <c:v>44056</c:v>
                </c:pt>
                <c:pt idx="166">
                  <c:v>44057</c:v>
                </c:pt>
                <c:pt idx="167">
                  <c:v>44058</c:v>
                </c:pt>
                <c:pt idx="168">
                  <c:v>44059</c:v>
                </c:pt>
                <c:pt idx="169">
                  <c:v>44060</c:v>
                </c:pt>
                <c:pt idx="170">
                  <c:v>44061</c:v>
                </c:pt>
                <c:pt idx="171">
                  <c:v>44062</c:v>
                </c:pt>
                <c:pt idx="172">
                  <c:v>44063</c:v>
                </c:pt>
                <c:pt idx="173">
                  <c:v>44064</c:v>
                </c:pt>
                <c:pt idx="174">
                  <c:v>44065</c:v>
                </c:pt>
                <c:pt idx="175">
                  <c:v>44066</c:v>
                </c:pt>
                <c:pt idx="176">
                  <c:v>44067</c:v>
                </c:pt>
                <c:pt idx="177">
                  <c:v>44068</c:v>
                </c:pt>
                <c:pt idx="178">
                  <c:v>44069</c:v>
                </c:pt>
                <c:pt idx="179">
                  <c:v>44070</c:v>
                </c:pt>
                <c:pt idx="180">
                  <c:v>44071</c:v>
                </c:pt>
                <c:pt idx="181">
                  <c:v>44072</c:v>
                </c:pt>
                <c:pt idx="182">
                  <c:v>44073</c:v>
                </c:pt>
                <c:pt idx="183">
                  <c:v>44074</c:v>
                </c:pt>
                <c:pt idx="184">
                  <c:v>44075</c:v>
                </c:pt>
                <c:pt idx="185">
                  <c:v>44076</c:v>
                </c:pt>
                <c:pt idx="186">
                  <c:v>44077</c:v>
                </c:pt>
                <c:pt idx="187">
                  <c:v>44078</c:v>
                </c:pt>
                <c:pt idx="188">
                  <c:v>44079</c:v>
                </c:pt>
                <c:pt idx="189">
                  <c:v>44080</c:v>
                </c:pt>
                <c:pt idx="190">
                  <c:v>44081</c:v>
                </c:pt>
                <c:pt idx="191">
                  <c:v>44082</c:v>
                </c:pt>
                <c:pt idx="192">
                  <c:v>44083</c:v>
                </c:pt>
                <c:pt idx="193">
                  <c:v>44084</c:v>
                </c:pt>
                <c:pt idx="194">
                  <c:v>44085</c:v>
                </c:pt>
                <c:pt idx="195">
                  <c:v>44086</c:v>
                </c:pt>
                <c:pt idx="196">
                  <c:v>44087</c:v>
                </c:pt>
                <c:pt idx="197">
                  <c:v>44088</c:v>
                </c:pt>
                <c:pt idx="198">
                  <c:v>44089</c:v>
                </c:pt>
                <c:pt idx="199">
                  <c:v>44090</c:v>
                </c:pt>
                <c:pt idx="200">
                  <c:v>44091</c:v>
                </c:pt>
                <c:pt idx="201">
                  <c:v>44092</c:v>
                </c:pt>
                <c:pt idx="202">
                  <c:v>44093</c:v>
                </c:pt>
                <c:pt idx="203">
                  <c:v>44094</c:v>
                </c:pt>
                <c:pt idx="204">
                  <c:v>44095</c:v>
                </c:pt>
                <c:pt idx="205">
                  <c:v>44096</c:v>
                </c:pt>
                <c:pt idx="206">
                  <c:v>44097</c:v>
                </c:pt>
                <c:pt idx="207">
                  <c:v>44098</c:v>
                </c:pt>
                <c:pt idx="208">
                  <c:v>44099</c:v>
                </c:pt>
                <c:pt idx="209">
                  <c:v>44100</c:v>
                </c:pt>
                <c:pt idx="210">
                  <c:v>44101</c:v>
                </c:pt>
                <c:pt idx="211">
                  <c:v>44102</c:v>
                </c:pt>
                <c:pt idx="212">
                  <c:v>44103</c:v>
                </c:pt>
                <c:pt idx="213">
                  <c:v>44104</c:v>
                </c:pt>
                <c:pt idx="214">
                  <c:v>44105</c:v>
                </c:pt>
                <c:pt idx="215">
                  <c:v>44106</c:v>
                </c:pt>
                <c:pt idx="216">
                  <c:v>44107</c:v>
                </c:pt>
                <c:pt idx="217">
                  <c:v>44108</c:v>
                </c:pt>
                <c:pt idx="218">
                  <c:v>44109</c:v>
                </c:pt>
                <c:pt idx="219">
                  <c:v>44110</c:v>
                </c:pt>
                <c:pt idx="220">
                  <c:v>44111</c:v>
                </c:pt>
                <c:pt idx="221">
                  <c:v>44112</c:v>
                </c:pt>
                <c:pt idx="222">
                  <c:v>44113</c:v>
                </c:pt>
                <c:pt idx="223">
                  <c:v>44114</c:v>
                </c:pt>
                <c:pt idx="224">
                  <c:v>44115</c:v>
                </c:pt>
                <c:pt idx="225">
                  <c:v>44116</c:v>
                </c:pt>
                <c:pt idx="226">
                  <c:v>44117</c:v>
                </c:pt>
                <c:pt idx="227">
                  <c:v>44118</c:v>
                </c:pt>
                <c:pt idx="228">
                  <c:v>44119</c:v>
                </c:pt>
                <c:pt idx="229">
                  <c:v>44120</c:v>
                </c:pt>
                <c:pt idx="230">
                  <c:v>44121</c:v>
                </c:pt>
                <c:pt idx="231">
                  <c:v>44122</c:v>
                </c:pt>
                <c:pt idx="232">
                  <c:v>44123</c:v>
                </c:pt>
                <c:pt idx="233">
                  <c:v>44124</c:v>
                </c:pt>
                <c:pt idx="234">
                  <c:v>44125</c:v>
                </c:pt>
                <c:pt idx="235">
                  <c:v>44126</c:v>
                </c:pt>
                <c:pt idx="236">
                  <c:v>44127</c:v>
                </c:pt>
                <c:pt idx="237">
                  <c:v>44128</c:v>
                </c:pt>
                <c:pt idx="238">
                  <c:v>44129</c:v>
                </c:pt>
                <c:pt idx="239">
                  <c:v>44130</c:v>
                </c:pt>
                <c:pt idx="240">
                  <c:v>44131</c:v>
                </c:pt>
                <c:pt idx="241">
                  <c:v>44132</c:v>
                </c:pt>
                <c:pt idx="242">
                  <c:v>44133</c:v>
                </c:pt>
                <c:pt idx="243">
                  <c:v>44134</c:v>
                </c:pt>
                <c:pt idx="244">
                  <c:v>44135</c:v>
                </c:pt>
                <c:pt idx="245">
                  <c:v>44136</c:v>
                </c:pt>
                <c:pt idx="246">
                  <c:v>44137</c:v>
                </c:pt>
                <c:pt idx="247">
                  <c:v>44138</c:v>
                </c:pt>
                <c:pt idx="248">
                  <c:v>44139</c:v>
                </c:pt>
                <c:pt idx="249">
                  <c:v>44140</c:v>
                </c:pt>
                <c:pt idx="250">
                  <c:v>44141</c:v>
                </c:pt>
              </c:numCache>
            </c:numRef>
          </c:cat>
          <c:val>
            <c:numRef>
              <c:f>Feuil1!$D$2:$D$252</c:f>
              <c:numCache>
                <c:formatCode>General</c:formatCode>
                <c:ptCount val="251"/>
                <c:pt idx="0">
                  <c:v>0.151</c:v>
                </c:pt>
                <c:pt idx="1">
                  <c:v>0.18</c:v>
                </c:pt>
                <c:pt idx="2">
                  <c:v>0.19900000000000001</c:v>
                </c:pt>
                <c:pt idx="3">
                  <c:v>0.22600000000000001</c:v>
                </c:pt>
                <c:pt idx="4">
                  <c:v>0.248</c:v>
                </c:pt>
                <c:pt idx="5">
                  <c:v>0.28100000000000003</c:v>
                </c:pt>
                <c:pt idx="6">
                  <c:v>0.32300000000000001</c:v>
                </c:pt>
                <c:pt idx="7">
                  <c:v>0.36199999999999999</c:v>
                </c:pt>
                <c:pt idx="8">
                  <c:v>0.4</c:v>
                </c:pt>
                <c:pt idx="9">
                  <c:v>0.45300000000000001</c:v>
                </c:pt>
                <c:pt idx="10">
                  <c:v>0.504</c:v>
                </c:pt>
                <c:pt idx="11">
                  <c:v>0.60499999999999998</c:v>
                </c:pt>
                <c:pt idx="12">
                  <c:v>0.72299999999999998</c:v>
                </c:pt>
                <c:pt idx="13">
                  <c:v>0.83799999999999997</c:v>
                </c:pt>
                <c:pt idx="14">
                  <c:v>0.98899999999999999</c:v>
                </c:pt>
                <c:pt idx="15">
                  <c:v>1.1419999999999999</c:v>
                </c:pt>
                <c:pt idx="16">
                  <c:v>1.3149999999999999</c:v>
                </c:pt>
                <c:pt idx="17">
                  <c:v>1.532</c:v>
                </c:pt>
                <c:pt idx="18">
                  <c:v>1.7589999999999999</c:v>
                </c:pt>
                <c:pt idx="19">
                  <c:v>2.1549999999999998</c:v>
                </c:pt>
                <c:pt idx="20">
                  <c:v>2.5489999999999999</c:v>
                </c:pt>
                <c:pt idx="21">
                  <c:v>2.952</c:v>
                </c:pt>
                <c:pt idx="22">
                  <c:v>3.3530000000000002</c:v>
                </c:pt>
                <c:pt idx="23">
                  <c:v>3.9049999999999998</c:v>
                </c:pt>
                <c:pt idx="24">
                  <c:v>4.3719999999999999</c:v>
                </c:pt>
                <c:pt idx="25">
                  <c:v>4.9859999999999998</c:v>
                </c:pt>
                <c:pt idx="26">
                  <c:v>5.5339999999999998</c:v>
                </c:pt>
                <c:pt idx="27">
                  <c:v>6.14</c:v>
                </c:pt>
                <c:pt idx="28">
                  <c:v>6.6660000000000004</c:v>
                </c:pt>
                <c:pt idx="29">
                  <c:v>7.0869999999999997</c:v>
                </c:pt>
                <c:pt idx="30">
                  <c:v>7.4550000000000001</c:v>
                </c:pt>
                <c:pt idx="31">
                  <c:v>8.0449999999999999</c:v>
                </c:pt>
                <c:pt idx="32">
                  <c:v>8.4809999999999999</c:v>
                </c:pt>
                <c:pt idx="33">
                  <c:v>8.782</c:v>
                </c:pt>
                <c:pt idx="34">
                  <c:v>9.0909999999999993</c:v>
                </c:pt>
                <c:pt idx="35">
                  <c:v>9.5009999999999994</c:v>
                </c:pt>
                <c:pt idx="36">
                  <c:v>9.6660000000000004</c:v>
                </c:pt>
                <c:pt idx="37">
                  <c:v>9.8230000000000004</c:v>
                </c:pt>
                <c:pt idx="38">
                  <c:v>9.8670000000000009</c:v>
                </c:pt>
                <c:pt idx="39">
                  <c:v>10.004</c:v>
                </c:pt>
                <c:pt idx="40">
                  <c:v>10.186</c:v>
                </c:pt>
                <c:pt idx="41">
                  <c:v>10.327999999999999</c:v>
                </c:pt>
                <c:pt idx="42">
                  <c:v>10.147</c:v>
                </c:pt>
                <c:pt idx="43">
                  <c:v>10.183999999999999</c:v>
                </c:pt>
                <c:pt idx="44">
                  <c:v>10.032999999999999</c:v>
                </c:pt>
                <c:pt idx="45">
                  <c:v>10.023999999999999</c:v>
                </c:pt>
                <c:pt idx="46">
                  <c:v>9.9</c:v>
                </c:pt>
                <c:pt idx="47">
                  <c:v>9.8379999999999992</c:v>
                </c:pt>
                <c:pt idx="48">
                  <c:v>9.6940000000000008</c:v>
                </c:pt>
                <c:pt idx="49">
                  <c:v>9.7720000000000002</c:v>
                </c:pt>
                <c:pt idx="50">
                  <c:v>9.8149999999999995</c:v>
                </c:pt>
                <c:pt idx="51">
                  <c:v>9.9789999999999992</c:v>
                </c:pt>
                <c:pt idx="52">
                  <c:v>10.162000000000001</c:v>
                </c:pt>
                <c:pt idx="53">
                  <c:v>9.9429999999999996</c:v>
                </c:pt>
                <c:pt idx="54">
                  <c:v>9.843</c:v>
                </c:pt>
                <c:pt idx="55">
                  <c:v>9.6790000000000003</c:v>
                </c:pt>
                <c:pt idx="56">
                  <c:v>10.051</c:v>
                </c:pt>
                <c:pt idx="57">
                  <c:v>10.255000000000001</c:v>
                </c:pt>
                <c:pt idx="58">
                  <c:v>10.106</c:v>
                </c:pt>
                <c:pt idx="59">
                  <c:v>9.8439999999999994</c:v>
                </c:pt>
                <c:pt idx="60">
                  <c:v>10.071</c:v>
                </c:pt>
                <c:pt idx="61">
                  <c:v>10.199</c:v>
                </c:pt>
                <c:pt idx="62">
                  <c:v>10.488</c:v>
                </c:pt>
                <c:pt idx="63">
                  <c:v>10.138999999999999</c:v>
                </c:pt>
                <c:pt idx="64">
                  <c:v>10.053000000000001</c:v>
                </c:pt>
                <c:pt idx="65">
                  <c:v>10.253</c:v>
                </c:pt>
                <c:pt idx="66">
                  <c:v>10.369</c:v>
                </c:pt>
                <c:pt idx="67">
                  <c:v>10.53</c:v>
                </c:pt>
                <c:pt idx="68">
                  <c:v>10.656000000000001</c:v>
                </c:pt>
                <c:pt idx="69">
                  <c:v>10.667</c:v>
                </c:pt>
                <c:pt idx="70">
                  <c:v>10.815</c:v>
                </c:pt>
                <c:pt idx="71">
                  <c:v>10.773</c:v>
                </c:pt>
                <c:pt idx="72">
                  <c:v>10.648</c:v>
                </c:pt>
                <c:pt idx="73">
                  <c:v>10.786</c:v>
                </c:pt>
                <c:pt idx="74">
                  <c:v>10.762</c:v>
                </c:pt>
                <c:pt idx="75">
                  <c:v>10.839</c:v>
                </c:pt>
                <c:pt idx="76">
                  <c:v>10.986000000000001</c:v>
                </c:pt>
                <c:pt idx="77">
                  <c:v>11.06</c:v>
                </c:pt>
                <c:pt idx="78">
                  <c:v>11.15</c:v>
                </c:pt>
                <c:pt idx="79">
                  <c:v>11.452999999999999</c:v>
                </c:pt>
                <c:pt idx="80">
                  <c:v>11.622</c:v>
                </c:pt>
                <c:pt idx="81">
                  <c:v>11.933999999999999</c:v>
                </c:pt>
                <c:pt idx="82">
                  <c:v>12.141</c:v>
                </c:pt>
                <c:pt idx="83">
                  <c:v>12.301</c:v>
                </c:pt>
                <c:pt idx="84">
                  <c:v>12.428000000000001</c:v>
                </c:pt>
                <c:pt idx="85">
                  <c:v>12.676</c:v>
                </c:pt>
                <c:pt idx="86">
                  <c:v>12.723000000000001</c:v>
                </c:pt>
                <c:pt idx="87">
                  <c:v>12.692</c:v>
                </c:pt>
                <c:pt idx="88">
                  <c:v>12.682</c:v>
                </c:pt>
                <c:pt idx="89">
                  <c:v>12.875</c:v>
                </c:pt>
                <c:pt idx="90">
                  <c:v>13.170999999999999</c:v>
                </c:pt>
                <c:pt idx="91">
                  <c:v>13.686999999999999</c:v>
                </c:pt>
                <c:pt idx="92">
                  <c:v>13.936999999999999</c:v>
                </c:pt>
                <c:pt idx="93">
                  <c:v>14.141999999999999</c:v>
                </c:pt>
                <c:pt idx="94">
                  <c:v>14.484</c:v>
                </c:pt>
                <c:pt idx="95">
                  <c:v>14.923999999999999</c:v>
                </c:pt>
                <c:pt idx="96">
                  <c:v>15.081</c:v>
                </c:pt>
                <c:pt idx="97">
                  <c:v>15.284000000000001</c:v>
                </c:pt>
                <c:pt idx="98">
                  <c:v>15.247999999999999</c:v>
                </c:pt>
                <c:pt idx="99">
                  <c:v>15.4</c:v>
                </c:pt>
                <c:pt idx="100">
                  <c:v>15.5</c:v>
                </c:pt>
                <c:pt idx="101">
                  <c:v>15.734999999999999</c:v>
                </c:pt>
                <c:pt idx="102">
                  <c:v>15.875</c:v>
                </c:pt>
                <c:pt idx="103">
                  <c:v>16.047000000000001</c:v>
                </c:pt>
                <c:pt idx="104">
                  <c:v>16.259</c:v>
                </c:pt>
                <c:pt idx="105">
                  <c:v>16.396000000000001</c:v>
                </c:pt>
                <c:pt idx="106">
                  <c:v>16.510000000000002</c:v>
                </c:pt>
                <c:pt idx="107">
                  <c:v>16.753</c:v>
                </c:pt>
                <c:pt idx="108">
                  <c:v>17.047999999999998</c:v>
                </c:pt>
                <c:pt idx="109">
                  <c:v>17.824000000000002</c:v>
                </c:pt>
                <c:pt idx="110">
                  <c:v>17.863</c:v>
                </c:pt>
                <c:pt idx="111">
                  <c:v>18.492999999999999</c:v>
                </c:pt>
                <c:pt idx="112">
                  <c:v>18.97</c:v>
                </c:pt>
                <c:pt idx="113">
                  <c:v>19.105</c:v>
                </c:pt>
                <c:pt idx="114">
                  <c:v>19.431000000000001</c:v>
                </c:pt>
                <c:pt idx="115">
                  <c:v>19.856999999999999</c:v>
                </c:pt>
                <c:pt idx="116">
                  <c:v>19.823</c:v>
                </c:pt>
                <c:pt idx="117">
                  <c:v>20.567</c:v>
                </c:pt>
                <c:pt idx="118">
                  <c:v>20.742999999999999</c:v>
                </c:pt>
                <c:pt idx="119">
                  <c:v>21.14</c:v>
                </c:pt>
                <c:pt idx="120">
                  <c:v>21.707000000000001</c:v>
                </c:pt>
                <c:pt idx="121">
                  <c:v>22.14</c:v>
                </c:pt>
                <c:pt idx="122">
                  <c:v>22.645</c:v>
                </c:pt>
                <c:pt idx="123">
                  <c:v>23.125</c:v>
                </c:pt>
                <c:pt idx="124">
                  <c:v>23.672000000000001</c:v>
                </c:pt>
                <c:pt idx="125">
                  <c:v>23.981000000000002</c:v>
                </c:pt>
                <c:pt idx="126">
                  <c:v>24.154</c:v>
                </c:pt>
                <c:pt idx="127">
                  <c:v>24.486999999999998</c:v>
                </c:pt>
                <c:pt idx="128">
                  <c:v>24.774999999999999</c:v>
                </c:pt>
                <c:pt idx="129">
                  <c:v>25.047999999999998</c:v>
                </c:pt>
                <c:pt idx="130">
                  <c:v>25.315000000000001</c:v>
                </c:pt>
                <c:pt idx="131">
                  <c:v>25.614999999999998</c:v>
                </c:pt>
                <c:pt idx="132">
                  <c:v>26.093</c:v>
                </c:pt>
                <c:pt idx="133">
                  <c:v>26.587</c:v>
                </c:pt>
                <c:pt idx="134">
                  <c:v>26.907</c:v>
                </c:pt>
                <c:pt idx="135">
                  <c:v>27.155000000000001</c:v>
                </c:pt>
                <c:pt idx="136">
                  <c:v>27.459</c:v>
                </c:pt>
                <c:pt idx="137">
                  <c:v>27.76</c:v>
                </c:pt>
                <c:pt idx="138">
                  <c:v>28.295000000000002</c:v>
                </c:pt>
                <c:pt idx="139">
                  <c:v>28.715</c:v>
                </c:pt>
                <c:pt idx="140">
                  <c:v>28.94</c:v>
                </c:pt>
                <c:pt idx="141">
                  <c:v>29.196000000000002</c:v>
                </c:pt>
                <c:pt idx="142">
                  <c:v>29.419</c:v>
                </c:pt>
                <c:pt idx="143">
                  <c:v>29.715</c:v>
                </c:pt>
                <c:pt idx="144">
                  <c:v>30.626999999999999</c:v>
                </c:pt>
                <c:pt idx="145">
                  <c:v>31.027000000000001</c:v>
                </c:pt>
                <c:pt idx="146">
                  <c:v>31.565000000000001</c:v>
                </c:pt>
                <c:pt idx="147">
                  <c:v>32.106000000000002</c:v>
                </c:pt>
                <c:pt idx="148">
                  <c:v>32.518000000000001</c:v>
                </c:pt>
                <c:pt idx="149">
                  <c:v>32.716000000000001</c:v>
                </c:pt>
                <c:pt idx="150">
                  <c:v>32.789000000000001</c:v>
                </c:pt>
                <c:pt idx="151">
                  <c:v>33.090000000000003</c:v>
                </c:pt>
                <c:pt idx="152">
                  <c:v>33.347999999999999</c:v>
                </c:pt>
                <c:pt idx="153">
                  <c:v>33.256</c:v>
                </c:pt>
                <c:pt idx="154">
                  <c:v>33.4</c:v>
                </c:pt>
                <c:pt idx="155">
                  <c:v>33.252000000000002</c:v>
                </c:pt>
                <c:pt idx="156">
                  <c:v>33.119999999999997</c:v>
                </c:pt>
                <c:pt idx="157">
                  <c:v>33.338000000000001</c:v>
                </c:pt>
                <c:pt idx="158">
                  <c:v>32.957999999999998</c:v>
                </c:pt>
                <c:pt idx="159">
                  <c:v>32.881</c:v>
                </c:pt>
                <c:pt idx="160">
                  <c:v>32.826000000000001</c:v>
                </c:pt>
                <c:pt idx="161">
                  <c:v>32.843000000000004</c:v>
                </c:pt>
                <c:pt idx="162">
                  <c:v>32.945</c:v>
                </c:pt>
                <c:pt idx="163">
                  <c:v>33.226999999999997</c:v>
                </c:pt>
                <c:pt idx="164">
                  <c:v>33.328000000000003</c:v>
                </c:pt>
                <c:pt idx="165">
                  <c:v>33.542000000000002</c:v>
                </c:pt>
                <c:pt idx="166">
                  <c:v>33.555</c:v>
                </c:pt>
                <c:pt idx="167">
                  <c:v>33.799999999999997</c:v>
                </c:pt>
                <c:pt idx="168">
                  <c:v>33.637</c:v>
                </c:pt>
                <c:pt idx="169">
                  <c:v>33.69</c:v>
                </c:pt>
                <c:pt idx="170">
                  <c:v>33.261000000000003</c:v>
                </c:pt>
                <c:pt idx="171">
                  <c:v>33.148000000000003</c:v>
                </c:pt>
                <c:pt idx="172">
                  <c:v>33.000999999999998</c:v>
                </c:pt>
                <c:pt idx="173">
                  <c:v>32.805</c:v>
                </c:pt>
                <c:pt idx="174">
                  <c:v>32.15</c:v>
                </c:pt>
                <c:pt idx="175">
                  <c:v>32.279000000000003</c:v>
                </c:pt>
                <c:pt idx="176">
                  <c:v>32.137</c:v>
                </c:pt>
                <c:pt idx="177">
                  <c:v>32.424999999999997</c:v>
                </c:pt>
                <c:pt idx="178">
                  <c:v>32.414999999999999</c:v>
                </c:pt>
                <c:pt idx="179">
                  <c:v>32.326000000000001</c:v>
                </c:pt>
                <c:pt idx="180">
                  <c:v>32.456000000000003</c:v>
                </c:pt>
                <c:pt idx="181">
                  <c:v>32.884</c:v>
                </c:pt>
                <c:pt idx="182">
                  <c:v>32.926000000000002</c:v>
                </c:pt>
                <c:pt idx="183">
                  <c:v>33.308</c:v>
                </c:pt>
                <c:pt idx="184">
                  <c:v>33.878</c:v>
                </c:pt>
                <c:pt idx="185">
                  <c:v>34.124000000000002</c:v>
                </c:pt>
                <c:pt idx="186">
                  <c:v>34.243000000000002</c:v>
                </c:pt>
                <c:pt idx="187">
                  <c:v>34.158000000000001</c:v>
                </c:pt>
                <c:pt idx="188">
                  <c:v>34.462000000000003</c:v>
                </c:pt>
                <c:pt idx="189">
                  <c:v>34.655000000000001</c:v>
                </c:pt>
                <c:pt idx="190">
                  <c:v>34.716999999999999</c:v>
                </c:pt>
                <c:pt idx="191">
                  <c:v>34.061</c:v>
                </c:pt>
                <c:pt idx="192">
                  <c:v>33.622</c:v>
                </c:pt>
                <c:pt idx="193">
                  <c:v>33.607999999999997</c:v>
                </c:pt>
                <c:pt idx="194">
                  <c:v>34.183</c:v>
                </c:pt>
                <c:pt idx="195">
                  <c:v>34.393999999999998</c:v>
                </c:pt>
                <c:pt idx="196">
                  <c:v>34.518999999999998</c:v>
                </c:pt>
                <c:pt idx="197">
                  <c:v>34.438000000000002</c:v>
                </c:pt>
                <c:pt idx="198">
                  <c:v>35.655999999999999</c:v>
                </c:pt>
                <c:pt idx="199">
                  <c:v>36.747</c:v>
                </c:pt>
                <c:pt idx="200">
                  <c:v>36.912999999999997</c:v>
                </c:pt>
                <c:pt idx="201">
                  <c:v>36.993000000000002</c:v>
                </c:pt>
                <c:pt idx="202">
                  <c:v>37.076000000000001</c:v>
                </c:pt>
                <c:pt idx="203">
                  <c:v>37.219000000000001</c:v>
                </c:pt>
                <c:pt idx="204">
                  <c:v>36.869999999999997</c:v>
                </c:pt>
                <c:pt idx="205">
                  <c:v>37.948999999999998</c:v>
                </c:pt>
                <c:pt idx="206">
                  <c:v>37.511000000000003</c:v>
                </c:pt>
                <c:pt idx="207">
                  <c:v>37.820999999999998</c:v>
                </c:pt>
                <c:pt idx="208">
                  <c:v>37.665999999999997</c:v>
                </c:pt>
                <c:pt idx="209">
                  <c:v>37.963000000000001</c:v>
                </c:pt>
                <c:pt idx="210">
                  <c:v>38.058</c:v>
                </c:pt>
                <c:pt idx="211">
                  <c:v>37.576999999999998</c:v>
                </c:pt>
                <c:pt idx="212">
                  <c:v>37.445</c:v>
                </c:pt>
                <c:pt idx="213">
                  <c:v>37.383000000000003</c:v>
                </c:pt>
                <c:pt idx="214">
                  <c:v>37.781999999999996</c:v>
                </c:pt>
                <c:pt idx="215">
                  <c:v>37.81</c:v>
                </c:pt>
                <c:pt idx="216">
                  <c:v>37.890999999999998</c:v>
                </c:pt>
                <c:pt idx="217">
                  <c:v>37.895000000000003</c:v>
                </c:pt>
                <c:pt idx="218">
                  <c:v>37.463999999999999</c:v>
                </c:pt>
                <c:pt idx="219">
                  <c:v>38.606999999999999</c:v>
                </c:pt>
                <c:pt idx="220">
                  <c:v>39.210999999999999</c:v>
                </c:pt>
                <c:pt idx="221">
                  <c:v>39.887</c:v>
                </c:pt>
                <c:pt idx="222">
                  <c:v>41.073999999999998</c:v>
                </c:pt>
                <c:pt idx="223">
                  <c:v>41.545999999999999</c:v>
                </c:pt>
                <c:pt idx="224">
                  <c:v>42.195999999999998</c:v>
                </c:pt>
                <c:pt idx="225">
                  <c:v>42.622</c:v>
                </c:pt>
                <c:pt idx="226">
                  <c:v>42.698999999999998</c:v>
                </c:pt>
                <c:pt idx="227">
                  <c:v>42.795999999999999</c:v>
                </c:pt>
                <c:pt idx="228">
                  <c:v>43.433</c:v>
                </c:pt>
                <c:pt idx="229">
                  <c:v>44.155000000000001</c:v>
                </c:pt>
                <c:pt idx="230">
                  <c:v>45.03</c:v>
                </c:pt>
                <c:pt idx="231">
                  <c:v>45.468000000000004</c:v>
                </c:pt>
                <c:pt idx="232">
                  <c:v>46.524999999999999</c:v>
                </c:pt>
                <c:pt idx="233">
                  <c:v>47.631</c:v>
                </c:pt>
                <c:pt idx="234">
                  <c:v>48.79</c:v>
                </c:pt>
                <c:pt idx="235">
                  <c:v>49.921999999999997</c:v>
                </c:pt>
                <c:pt idx="236">
                  <c:v>51.127000000000002</c:v>
                </c:pt>
                <c:pt idx="237">
                  <c:v>52.631</c:v>
                </c:pt>
                <c:pt idx="238">
                  <c:v>54.048999999999999</c:v>
                </c:pt>
                <c:pt idx="239">
                  <c:v>54.435000000000002</c:v>
                </c:pt>
                <c:pt idx="240">
                  <c:v>57.234999999999999</c:v>
                </c:pt>
                <c:pt idx="241">
                  <c:v>58.781999999999996</c:v>
                </c:pt>
                <c:pt idx="242">
                  <c:v>59.902000000000001</c:v>
                </c:pt>
                <c:pt idx="243">
                  <c:v>61.284999999999997</c:v>
                </c:pt>
                <c:pt idx="244">
                  <c:v>62.259</c:v>
                </c:pt>
                <c:pt idx="245">
                  <c:v>62.228000000000002</c:v>
                </c:pt>
                <c:pt idx="246">
                  <c:v>63.110999999999997</c:v>
                </c:pt>
                <c:pt idx="247">
                  <c:v>64.105000000000004</c:v>
                </c:pt>
                <c:pt idx="248">
                  <c:v>64.558999999999997</c:v>
                </c:pt>
                <c:pt idx="249">
                  <c:v>65.474000000000004</c:v>
                </c:pt>
                <c:pt idx="250">
                  <c:v>65.594999999999999</c:v>
                </c:pt>
              </c:numCache>
            </c:numRef>
          </c:val>
          <c:smooth val="0"/>
          <c:extLst>
            <c:ext xmlns:c16="http://schemas.microsoft.com/office/drawing/2014/chart" uri="{C3380CC4-5D6E-409C-BE32-E72D297353CC}">
              <c16:uniqueId val="{00000003-5068-4343-B897-C80250724CB3}"/>
            </c:ext>
          </c:extLst>
        </c:ser>
        <c:dLbls>
          <c:showLegendKey val="0"/>
          <c:showVal val="0"/>
          <c:showCatName val="0"/>
          <c:showSerName val="0"/>
          <c:showPercent val="0"/>
          <c:showBubbleSize val="0"/>
        </c:dLbls>
        <c:smooth val="0"/>
        <c:axId val="1723699695"/>
        <c:axId val="826906767"/>
      </c:lineChart>
      <c:dateAx>
        <c:axId val="1723699695"/>
        <c:scaling>
          <c:orientation val="minMax"/>
        </c:scaling>
        <c:delete val="0"/>
        <c:axPos val="b"/>
        <c:numFmt formatCode="mm\/dd"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crossAx val="826906767"/>
        <c:crosses val="autoZero"/>
        <c:auto val="1"/>
        <c:lblOffset val="100"/>
        <c:baseTimeUnit val="days"/>
      </c:dateAx>
      <c:valAx>
        <c:axId val="826906767"/>
        <c:scaling>
          <c:orientation val="minMax"/>
          <c:min val="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accent1"/>
                </a:solidFill>
                <a:latin typeface="+mn-lt"/>
                <a:ea typeface="+mn-ea"/>
                <a:cs typeface="+mn-cs"/>
              </a:defRPr>
            </a:pPr>
            <a:endParaRPr lang="en-US"/>
          </a:p>
        </c:txPr>
        <c:crossAx val="1723699695"/>
        <c:crosses val="autoZero"/>
        <c:crossBetween val="between"/>
      </c:valAx>
      <c:spPr>
        <a:noFill/>
        <a:ln>
          <a:noFill/>
        </a:ln>
        <a:effectLst/>
      </c:spPr>
    </c:plotArea>
    <c:legend>
      <c:legendPos val="b"/>
      <c:layout>
        <c:manualLayout>
          <c:xMode val="edge"/>
          <c:yMode val="edge"/>
          <c:x val="9.8175775625306688E-2"/>
          <c:y val="8.8814436439071193E-2"/>
          <c:w val="0.3918464238553549"/>
          <c:h val="7.265865137962569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5042879529339891E-3"/>
          <c:y val="9.2526367964753872E-3"/>
          <c:w val="0.99849567506581427"/>
          <c:h val="0.88328392246294185"/>
        </c:manualLayout>
      </c:layout>
      <c:barChart>
        <c:barDir val="col"/>
        <c:grouping val="clustered"/>
        <c:varyColors val="0"/>
        <c:ser>
          <c:idx val="0"/>
          <c:order val="0"/>
          <c:tx>
            <c:strRef>
              <c:f>Sheet1!$B$1</c:f>
              <c:strCache>
                <c:ptCount val="1"/>
                <c:pt idx="0">
                  <c:v>Series 1</c:v>
                </c:pt>
              </c:strCache>
            </c:strRef>
          </c:tx>
          <c:spPr>
            <a:solidFill>
              <a:schemeClr val="tx2"/>
            </a:solidFill>
            <a:ln>
              <a:noFill/>
            </a:ln>
            <a:effectLst/>
          </c:spPr>
          <c:invertIfNegative val="0"/>
          <c:dPt>
            <c:idx val="2"/>
            <c:invertIfNegative val="0"/>
            <c:bubble3D val="0"/>
            <c:spPr>
              <a:solidFill>
                <a:schemeClr val="tx2"/>
              </a:solidFill>
              <a:ln>
                <a:noFill/>
              </a:ln>
              <a:effectLst/>
            </c:spPr>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6="http://schemas.microsoft.com/office/drawing/2014/chart" uri="{C3380CC4-5D6E-409C-BE32-E72D297353CC}">
                <c16:uniqueId val="{00000001-B861-E34A-BDA5-9022715E2989}"/>
              </c:ext>
            </c:extLst>
          </c:dPt>
          <c:dPt>
            <c:idx val="4"/>
            <c:invertIfNegative val="0"/>
            <c:bubble3D val="0"/>
            <c:spPr>
              <a:solidFill>
                <a:schemeClr val="accent3"/>
              </a:solidFill>
              <a:ln>
                <a:noFill/>
              </a:ln>
              <a:effectLst/>
            </c:spPr>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6="http://schemas.microsoft.com/office/drawing/2014/chart" uri="{C3380CC4-5D6E-409C-BE32-E72D297353CC}">
                <c16:uniqueId val="{00000002-0141-4A2B-86FD-6EB2B9A4AD9B}"/>
              </c:ext>
            </c:extLst>
          </c:dPt>
          <c:dPt>
            <c:idx val="5"/>
            <c:invertIfNegative val="0"/>
            <c:bubble3D val="0"/>
            <c:spPr>
              <a:solidFill>
                <a:schemeClr val="tx2"/>
              </a:solidFill>
              <a:ln>
                <a:noFill/>
              </a:ln>
              <a:effectLst/>
            </c:spPr>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6="http://schemas.microsoft.com/office/drawing/2014/chart" uri="{C3380CC4-5D6E-409C-BE32-E72D297353CC}">
                <c16:uniqueId val="{00000000-51CC-1A48-9DF5-38C2C965213E}"/>
              </c:ext>
            </c:extLst>
          </c:dPt>
          <c:dPt>
            <c:idx val="6"/>
            <c:invertIfNegative val="0"/>
            <c:bubble3D val="0"/>
            <c:spPr>
              <a:solidFill>
                <a:schemeClr val="tx2"/>
              </a:solidFill>
              <a:ln>
                <a:noFill/>
              </a:ln>
              <a:effectLst/>
            </c:spPr>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6="http://schemas.microsoft.com/office/drawing/2014/chart" uri="{C3380CC4-5D6E-409C-BE32-E72D297353CC}">
                <c16:uniqueId val="{00000000-4058-4BFD-9179-E903330515FA}"/>
              </c:ext>
            </c:extLst>
          </c:dPt>
          <c:dPt>
            <c:idx val="7"/>
            <c:invertIfNegative val="0"/>
            <c:bubble3D val="0"/>
            <c:spPr>
              <a:solidFill>
                <a:schemeClr val="tx2"/>
              </a:solidFill>
              <a:ln>
                <a:noFill/>
              </a:ln>
              <a:effectLst/>
            </c:spPr>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6="http://schemas.microsoft.com/office/drawing/2014/chart" uri="{C3380CC4-5D6E-409C-BE32-E72D297353CC}">
                <c16:uniqueId val="{00000008-74B2-4529-ADC7-7AEAC4F784DC}"/>
              </c:ext>
            </c:extLst>
          </c:dPt>
          <c:dPt>
            <c:idx val="8"/>
            <c:invertIfNegative val="0"/>
            <c:bubble3D val="0"/>
            <c:spPr>
              <a:solidFill>
                <a:schemeClr val="tx2"/>
              </a:solidFill>
              <a:ln>
                <a:noFill/>
              </a:ln>
              <a:effectLst/>
            </c:spPr>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6="http://schemas.microsoft.com/office/drawing/2014/chart" uri="{C3380CC4-5D6E-409C-BE32-E72D297353CC}">
                <c16:uniqueId val="{00000009-74B2-4529-ADC7-7AEAC4F784DC}"/>
              </c:ext>
            </c:extLst>
          </c:dPt>
          <c:dLbls>
            <c:dLbl>
              <c:idx val="0"/>
              <c:tx>
                <c:rich>
                  <a:bodyPr/>
                  <a:lstStyle/>
                  <a:p>
                    <a:r>
                      <a:rPr lang="en-US" dirty="0"/>
                      <a:t>1.6</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7C5-4247-BB69-4C3BF48A0820}"/>
                </c:ext>
              </c:extLst>
            </c:dLbl>
            <c:dLbl>
              <c:idx val="1"/>
              <c:tx>
                <c:rich>
                  <a:bodyPr/>
                  <a:lstStyle/>
                  <a:p>
                    <a:r>
                      <a:rPr lang="en-US" dirty="0"/>
                      <a:t>2.2</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D7C5-4247-BB69-4C3BF48A0820}"/>
                </c:ext>
              </c:extLst>
            </c:dLbl>
            <c:dLbl>
              <c:idx val="2"/>
              <c:tx>
                <c:rich>
                  <a:bodyPr/>
                  <a:lstStyle/>
                  <a:p>
                    <a:r>
                      <a:rPr lang="en-US" dirty="0"/>
                      <a:t>2.9</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861-E34A-BDA5-9022715E2989}"/>
                </c:ext>
              </c:extLst>
            </c:dLbl>
            <c:dLbl>
              <c:idx val="3"/>
              <c:tx>
                <c:rich>
                  <a:bodyPr/>
                  <a:lstStyle/>
                  <a:p>
                    <a:r>
                      <a:rPr lang="en-US" dirty="0"/>
                      <a:t>2.3</a:t>
                    </a:r>
                  </a:p>
                </c:rich>
              </c:tx>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D7C5-4247-BB69-4C3BF48A0820}"/>
                </c:ext>
              </c:extLst>
            </c:dLbl>
            <c:dLbl>
              <c:idx val="4"/>
              <c:layout>
                <c:manualLayout>
                  <c:x val="-1.1530265124244521E-16"/>
                  <c:y val="0.29445335296599895"/>
                </c:manualLayout>
              </c:layout>
              <c:tx>
                <c:rich>
                  <a:bodyPr rot="0" spcFirstLastPara="1" vertOverflow="ellipsis" vert="horz" wrap="square" lIns="38100" tIns="19050" rIns="38100" bIns="19050" anchor="ctr" anchorCtr="0">
                    <a:spAutoFit/>
                  </a:bodyPr>
                  <a:lstStyle/>
                  <a:p>
                    <a:pPr>
                      <a:defRPr sz="2000" b="0" i="0" u="none" strike="noStrike" kern="1200" baseline="0">
                        <a:solidFill>
                          <a:schemeClr val="bg1"/>
                        </a:solidFill>
                        <a:latin typeface="Arial Black" panose="020B0A04020102020204" pitchFamily="34" charset="0"/>
                        <a:ea typeface="+mn-ea"/>
                        <a:cs typeface="+mn-cs"/>
                      </a:defRPr>
                    </a:pPr>
                    <a:r>
                      <a:rPr lang="en-US" dirty="0">
                        <a:solidFill>
                          <a:schemeClr val="bg1"/>
                        </a:solidFill>
                      </a:rPr>
                      <a:t>-4.3</a:t>
                    </a:r>
                  </a:p>
                </c:rich>
              </c:tx>
              <c:spPr>
                <a:noFill/>
                <a:ln>
                  <a:noFill/>
                </a:ln>
                <a:effectLst/>
              </c:spPr>
              <c:txPr>
                <a:bodyPr rot="0" spcFirstLastPara="1" vertOverflow="ellipsis" vert="horz" wrap="square" lIns="38100" tIns="19050" rIns="38100" bIns="19050" anchor="ctr" anchorCtr="0">
                  <a:spAutoFit/>
                </a:bodyPr>
                <a:lstStyle/>
                <a:p>
                  <a:pPr>
                    <a:defRPr sz="2000" b="0" i="0" u="none" strike="noStrike" kern="1200" baseline="0">
                      <a:solidFill>
                        <a:schemeClr val="bg1"/>
                      </a:solidFill>
                      <a:latin typeface="Arial Black" panose="020B0A04020102020204" pitchFamily="34" charset="0"/>
                      <a:ea typeface="+mn-ea"/>
                      <a:cs typeface="+mn-cs"/>
                    </a:defRPr>
                  </a:pPr>
                  <a:endParaRPr lang="en-US"/>
                </a:p>
              </c:txPr>
              <c:dLblPos val="outEnd"/>
              <c:showLegendKey val="0"/>
              <c:showVal val="1"/>
              <c:showCatName val="0"/>
              <c:showSerName val="0"/>
              <c:showPercent val="0"/>
              <c:showBubbleSize val="0"/>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5="http://schemas.microsoft.com/office/drawing/2012/chart" uri="{CE6537A1-D6FC-4f65-9D91-7224C49458BB}"/>
                <c:ext xmlns:c16="http://schemas.microsoft.com/office/drawing/2014/chart" uri="{C3380CC4-5D6E-409C-BE32-E72D297353CC}">
                  <c16:uniqueId val="{00000002-0141-4A2B-86FD-6EB2B9A4AD9B}"/>
                </c:ext>
              </c:extLst>
            </c:dLbl>
            <c:dLbl>
              <c:idx val="5"/>
              <c:layout>
                <c:manualLayout>
                  <c:x val="6.131739703304267E-3"/>
                  <c:y val="0"/>
                </c:manualLayout>
              </c:layout>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Arial Black" panose="020B0A04020102020204" pitchFamily="34" charset="0"/>
                      <a:ea typeface="+mn-ea"/>
                      <a:cs typeface="+mn-cs"/>
                    </a:defRPr>
                  </a:pPr>
                  <a:endParaRPr lang="en-US"/>
                </a:p>
              </c:txPr>
              <c:dLblPos val="outEnd"/>
              <c:showLegendKey val="0"/>
              <c:showVal val="1"/>
              <c:showCatName val="0"/>
              <c:showSerName val="0"/>
              <c:showPercent val="0"/>
              <c:showBubbleSize val="0"/>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5="http://schemas.microsoft.com/office/drawing/2012/chart" uri="{CE6537A1-D6FC-4f65-9D91-7224C49458BB}"/>
                <c:ext xmlns:c16="http://schemas.microsoft.com/office/drawing/2014/chart" uri="{C3380CC4-5D6E-409C-BE32-E72D297353CC}">
                  <c16:uniqueId val="{00000000-51CC-1A48-9DF5-38C2C965213E}"/>
                </c:ext>
              </c:extLst>
            </c:dLbl>
            <c:dLbl>
              <c:idx val="6"/>
              <c:tx>
                <c:rich>
                  <a:bodyPr/>
                  <a:lstStyle/>
                  <a:p>
                    <a:fld id="{4F1643B3-E182-4D8E-9E18-FFC5901C6580}" type="VALUE">
                      <a:rPr lang="en-US" sz="2000">
                        <a:solidFill>
                          <a:schemeClr val="bg1"/>
                        </a:solidFill>
                      </a:rPr>
                      <a:pPr/>
                      <a:t>[VALUE]</a:t>
                    </a:fld>
                    <a:endParaRPr lang="en-US"/>
                  </a:p>
                </c:rich>
              </c:tx>
              <c:dLblPos val="inEnd"/>
              <c:showLegendKey val="0"/>
              <c:showVal val="1"/>
              <c:showCatName val="0"/>
              <c:showSerName val="0"/>
              <c:showPercent val="0"/>
              <c:showBubbleSize val="0"/>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5="http://schemas.microsoft.com/office/drawing/2012/chart" uri="{CE6537A1-D6FC-4f65-9D91-7224C49458BB}">
                  <c15:dlblFieldTable/>
                  <c15:showDataLabelsRange val="0"/>
                </c:ext>
                <c:ext xmlns:c16="http://schemas.microsoft.com/office/drawing/2014/chart" uri="{C3380CC4-5D6E-409C-BE32-E72D297353CC}">
                  <c16:uniqueId val="{00000000-4058-4BFD-9179-E903330515FA}"/>
                </c:ext>
              </c:extLst>
            </c:dLbl>
            <c:dLbl>
              <c:idx val="7"/>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accent1"/>
                      </a:solidFill>
                      <a:latin typeface="Arial Black" panose="020B0A04020102020204" pitchFamily="34" charset="0"/>
                      <a:ea typeface="+mn-ea"/>
                      <a:cs typeface="+mn-cs"/>
                    </a:defRPr>
                  </a:pPr>
                  <a:endParaRPr lang="en-US"/>
                </a:p>
              </c:txPr>
              <c:dLblPos val="outEnd"/>
              <c:showLegendKey val="0"/>
              <c:showVal val="1"/>
              <c:showCatName val="0"/>
              <c:showSerName val="0"/>
              <c:showPercent val="0"/>
              <c:showBubbleSize val="0"/>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5="http://schemas.microsoft.com/office/drawing/2012/chart" uri="{CE6537A1-D6FC-4f65-9D91-7224C49458BB}"/>
                <c:ext xmlns:c16="http://schemas.microsoft.com/office/drawing/2014/chart" uri="{C3380CC4-5D6E-409C-BE32-E72D297353CC}">
                  <c16:uniqueId val="{00000008-74B2-4529-ADC7-7AEAC4F784DC}"/>
                </c:ext>
              </c:extLst>
            </c:dLbl>
            <c:dLbl>
              <c:idx val="8"/>
              <c:dLblPos val="inEnd"/>
              <c:showLegendKey val="0"/>
              <c:showVal val="1"/>
              <c:showCatName val="0"/>
              <c:showSerName val="0"/>
              <c:showPercent val="0"/>
              <c:showBubbleSize val="0"/>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5="http://schemas.microsoft.com/office/drawing/2012/chart" uri="{CE6537A1-D6FC-4f65-9D91-7224C49458BB}"/>
                <c:ext xmlns:c16="http://schemas.microsoft.com/office/drawing/2014/chart" uri="{C3380CC4-5D6E-409C-BE32-E72D297353CC}">
                  <c16:uniqueId val="{00000009-74B2-4529-ADC7-7AEAC4F784DC}"/>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bg1"/>
                    </a:solidFill>
                    <a:latin typeface="Arial Black" panose="020B0A04020102020204" pitchFamily="34" charset="0"/>
                    <a:ea typeface="+mn-ea"/>
                    <a:cs typeface="+mn-cs"/>
                  </a:defRPr>
                </a:pPr>
                <a:endParaRPr lang="en-US"/>
              </a:p>
            </c:txPr>
            <c:dLblPos val="ctr"/>
            <c:showLegendKey val="0"/>
            <c:showVal val="1"/>
            <c:showCatName val="0"/>
            <c:showSerName val="0"/>
            <c:showPercent val="0"/>
            <c:showBubbleSize val="0"/>
            <c:showLeaderLines val="0"/>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Sheet1!$A$3:$A$8</c:f>
              <c:strCache>
                <c:ptCount val="6"/>
                <c:pt idx="0">
                  <c:v>2016</c:v>
                </c:pt>
                <c:pt idx="1">
                  <c:v>2017</c:v>
                </c:pt>
                <c:pt idx="2">
                  <c:v>2018</c:v>
                </c:pt>
                <c:pt idx="3">
                  <c:v>2019</c:v>
                </c:pt>
                <c:pt idx="4">
                  <c:v>2020f</c:v>
                </c:pt>
                <c:pt idx="5">
                  <c:v>2021f</c:v>
                </c:pt>
              </c:strCache>
            </c:strRef>
          </c:cat>
          <c:val>
            <c:numRef>
              <c:f>Sheet1!$B$3:$B$8</c:f>
              <c:numCache>
                <c:formatCode>0.0</c:formatCode>
                <c:ptCount val="6"/>
                <c:pt idx="0">
                  <c:v>1.6</c:v>
                </c:pt>
                <c:pt idx="1">
                  <c:v>2.2000000000000002</c:v>
                </c:pt>
                <c:pt idx="2">
                  <c:v>2.9</c:v>
                </c:pt>
                <c:pt idx="3">
                  <c:v>2.2999999999999998</c:v>
                </c:pt>
                <c:pt idx="4">
                  <c:v>-4.3</c:v>
                </c:pt>
                <c:pt idx="5">
                  <c:v>3.1</c:v>
                </c:pt>
              </c:numCache>
            </c:numRef>
          </c:val>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6="http://schemas.microsoft.com/office/drawing/2014/chart" uri="{C3380CC4-5D6E-409C-BE32-E72D297353CC}">
              <c16:uniqueId val="{00000002-B861-E34A-BDA5-9022715E2989}"/>
            </c:ext>
          </c:extLst>
        </c:ser>
        <c:dLbls>
          <c:dLblPos val="ctr"/>
          <c:showLegendKey val="0"/>
          <c:showVal val="1"/>
          <c:showCatName val="0"/>
          <c:showSerName val="0"/>
          <c:showPercent val="0"/>
          <c:showBubbleSize val="0"/>
        </c:dLbls>
        <c:gapWidth val="51"/>
        <c:axId val="1158855632"/>
        <c:axId val="1158855960"/>
      </c:barChart>
      <c:lineChart>
        <c:grouping val="standard"/>
        <c:varyColors val="0"/>
        <c:ser>
          <c:idx val="1"/>
          <c:order val="1"/>
          <c:tx>
            <c:strRef>
              <c:f>Sheet1!$C$1</c:f>
              <c:strCache>
                <c:ptCount val="1"/>
                <c:pt idx="0">
                  <c:v>Potential</c:v>
                </c:pt>
              </c:strCache>
            </c:strRef>
          </c:tx>
          <c:spPr>
            <a:ln w="19050" cap="rnd">
              <a:solidFill>
                <a:schemeClr val="accent1"/>
              </a:solidFill>
              <a:prstDash val="lgDash"/>
              <a:round/>
            </a:ln>
            <a:effectLst/>
          </c:spPr>
          <c:marker>
            <c:symbol val="none"/>
          </c:marker>
          <c:cat>
            <c:strRef>
              <c:f>Sheet1!$A$3:$A$8</c:f>
              <c:strCache>
                <c:ptCount val="6"/>
                <c:pt idx="0">
                  <c:v>2016</c:v>
                </c:pt>
                <c:pt idx="1">
                  <c:v>2017</c:v>
                </c:pt>
                <c:pt idx="2">
                  <c:v>2018</c:v>
                </c:pt>
                <c:pt idx="3">
                  <c:v>2019</c:v>
                </c:pt>
                <c:pt idx="4">
                  <c:v>2020f</c:v>
                </c:pt>
                <c:pt idx="5">
                  <c:v>2021f</c:v>
                </c:pt>
              </c:strCache>
            </c:strRef>
          </c:cat>
          <c:val>
            <c:numRef>
              <c:f>Sheet1!$C$3:$C$8</c:f>
              <c:numCache>
                <c:formatCode>General</c:formatCode>
                <c:ptCount val="6"/>
                <c:pt idx="0">
                  <c:v>2.1</c:v>
                </c:pt>
                <c:pt idx="1">
                  <c:v>2.1</c:v>
                </c:pt>
                <c:pt idx="2">
                  <c:v>2.1</c:v>
                </c:pt>
                <c:pt idx="3">
                  <c:v>2.1</c:v>
                </c:pt>
                <c:pt idx="4">
                  <c:v>2.1</c:v>
                </c:pt>
                <c:pt idx="5">
                  <c:v>2.1</c:v>
                </c:pt>
              </c:numCache>
            </c:numRef>
          </c:val>
          <c:smooth val="0"/>
          <c:extLst xmlns:mc="http://schemas.openxmlformats.org/markup-compatibility/2006" xmlns:a14="http://schemas.microsoft.com/office/drawing/2010/main" xmlns:p="http://schemas.openxmlformats.org/presentationml/2006/main" xmlns:dgm="http://schemas.openxmlformats.org/drawingml/2006/diagram" xmlns:cdr="http://schemas.openxmlformats.org/drawingml/2006/chartDrawing" xmlns:wne="http://schemas.microsoft.com/office/powerpoint/2006/powerpointml" xmlns:wp="http://schemas.openxmlformats.org/drawingml/2006/powerpointprocessingDrawing" xmlns:v="urn:schemas-microsoft-com:vml" xmlns:o="urn:schemas-microsoft-com:office:office">
            <c:ext xmlns:c16="http://schemas.microsoft.com/office/drawing/2014/chart" uri="{C3380CC4-5D6E-409C-BE32-E72D297353CC}">
              <c16:uniqueId val="{00000002-290D-4952-B780-0A7F4CAD4C86}"/>
            </c:ext>
          </c:extLst>
        </c:ser>
        <c:dLbls>
          <c:showLegendKey val="0"/>
          <c:showVal val="0"/>
          <c:showCatName val="0"/>
          <c:showSerName val="0"/>
          <c:showPercent val="0"/>
          <c:showBubbleSize val="0"/>
        </c:dLbls>
        <c:marker val="1"/>
        <c:smooth val="0"/>
        <c:axId val="1158855632"/>
        <c:axId val="1158855960"/>
      </c:lineChart>
      <c:catAx>
        <c:axId val="1158855632"/>
        <c:scaling>
          <c:orientation val="minMax"/>
        </c:scaling>
        <c:delete val="0"/>
        <c:axPos val="b"/>
        <c:numFmt formatCode="General" sourceLinked="0"/>
        <c:majorTickMark val="none"/>
        <c:minorTickMark val="none"/>
        <c:tickLblPos val="low"/>
        <c:spPr>
          <a:noFill/>
          <a:ln w="38100" cap="flat" cmpd="sng" algn="ctr">
            <a:solidFill>
              <a:srgbClr val="BFBEBD"/>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158855960"/>
        <c:crosses val="autoZero"/>
        <c:auto val="0"/>
        <c:lblAlgn val="ctr"/>
        <c:lblOffset val="100"/>
        <c:noMultiLvlLbl val="0"/>
      </c:catAx>
      <c:valAx>
        <c:axId val="1158855960"/>
        <c:scaling>
          <c:orientation val="minMax"/>
        </c:scaling>
        <c:delete val="1"/>
        <c:axPos val="l"/>
        <c:numFmt formatCode="0.0" sourceLinked="1"/>
        <c:majorTickMark val="none"/>
        <c:minorTickMark val="none"/>
        <c:tickLblPos val="nextTo"/>
        <c:crossAx val="1158855632"/>
        <c:crosses val="autoZero"/>
        <c:crossBetween val="between"/>
      </c:valAx>
      <c:spPr>
        <a:solidFill>
          <a:schemeClr val="bg1"/>
        </a:solidFill>
        <a:ln>
          <a:noFill/>
        </a:ln>
        <a:effectLst/>
      </c:spPr>
    </c:plotArea>
    <c:plotVisOnly val="1"/>
    <c:dispBlanksAs val="gap"/>
    <c:showDLblsOverMax val="0"/>
  </c:chart>
  <c:spPr>
    <a:solidFill>
      <a:schemeClr val="bg1"/>
    </a:solid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79993100129396E-2"/>
          <c:y val="2.7726284944711587E-2"/>
          <c:w val="0.87307105137015262"/>
          <c:h val="0.88488414278278149"/>
        </c:manualLayout>
      </c:layout>
      <c:lineChart>
        <c:grouping val="standard"/>
        <c:varyColors val="0"/>
        <c:ser>
          <c:idx val="0"/>
          <c:order val="0"/>
          <c:spPr>
            <a:ln w="38100" cap="rnd">
              <a:solidFill>
                <a:schemeClr val="accent3"/>
              </a:solidFill>
              <a:round/>
            </a:ln>
            <a:effectLst/>
          </c:spPr>
          <c:marker>
            <c:symbol val="none"/>
          </c:marker>
          <c:dPt>
            <c:idx val="14"/>
            <c:marker>
              <c:symbol val="none"/>
            </c:marker>
            <c:bubble3D val="0"/>
            <c:spPr>
              <a:ln w="38100" cap="rnd">
                <a:solidFill>
                  <a:schemeClr val="accent3"/>
                </a:solidFill>
                <a:prstDash val="dash"/>
                <a:round/>
              </a:ln>
              <a:effectLst/>
            </c:spPr>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c:ext xmlns:c16="http://schemas.microsoft.com/office/drawing/2014/chart" uri="{C3380CC4-5D6E-409C-BE32-E72D297353CC}">
                <c16:uniqueId val="{00000001-CD38-4192-81F9-93B6749677B4}"/>
              </c:ext>
            </c:extLst>
          </c:dPt>
          <c:cat>
            <c:numRef>
              <c:f>Feuil1!$A$1:$A$154</c:f>
              <c:numCache>
                <c:formatCode>m/d/yyyy</c:formatCode>
                <c:ptCount val="154"/>
                <c:pt idx="0">
                  <c:v>44134</c:v>
                </c:pt>
                <c:pt idx="1">
                  <c:v>44104</c:v>
                </c:pt>
                <c:pt idx="2">
                  <c:v>44073</c:v>
                </c:pt>
                <c:pt idx="3">
                  <c:v>44043</c:v>
                </c:pt>
                <c:pt idx="4">
                  <c:v>44012</c:v>
                </c:pt>
                <c:pt idx="5">
                  <c:v>43982</c:v>
                </c:pt>
                <c:pt idx="6">
                  <c:v>43951</c:v>
                </c:pt>
                <c:pt idx="7">
                  <c:v>43921</c:v>
                </c:pt>
                <c:pt idx="8">
                  <c:v>43890</c:v>
                </c:pt>
                <c:pt idx="9">
                  <c:v>43861</c:v>
                </c:pt>
                <c:pt idx="10">
                  <c:v>43830</c:v>
                </c:pt>
                <c:pt idx="11">
                  <c:v>43799</c:v>
                </c:pt>
                <c:pt idx="12">
                  <c:v>43769</c:v>
                </c:pt>
                <c:pt idx="13">
                  <c:v>43738</c:v>
                </c:pt>
                <c:pt idx="14">
                  <c:v>43708</c:v>
                </c:pt>
                <c:pt idx="15">
                  <c:v>43677</c:v>
                </c:pt>
                <c:pt idx="16">
                  <c:v>43646</c:v>
                </c:pt>
                <c:pt idx="17">
                  <c:v>43616</c:v>
                </c:pt>
                <c:pt idx="18">
                  <c:v>43585</c:v>
                </c:pt>
                <c:pt idx="19">
                  <c:v>43555</c:v>
                </c:pt>
                <c:pt idx="20">
                  <c:v>43524</c:v>
                </c:pt>
                <c:pt idx="21">
                  <c:v>43496</c:v>
                </c:pt>
                <c:pt idx="22">
                  <c:v>43465</c:v>
                </c:pt>
                <c:pt idx="23">
                  <c:v>43434</c:v>
                </c:pt>
                <c:pt idx="24">
                  <c:v>43404</c:v>
                </c:pt>
                <c:pt idx="25">
                  <c:v>43373</c:v>
                </c:pt>
                <c:pt idx="26">
                  <c:v>43343</c:v>
                </c:pt>
                <c:pt idx="27">
                  <c:v>43312</c:v>
                </c:pt>
                <c:pt idx="28">
                  <c:v>43281</c:v>
                </c:pt>
                <c:pt idx="29">
                  <c:v>43251</c:v>
                </c:pt>
                <c:pt idx="30">
                  <c:v>43220</c:v>
                </c:pt>
                <c:pt idx="31">
                  <c:v>43190</c:v>
                </c:pt>
                <c:pt idx="32">
                  <c:v>43159</c:v>
                </c:pt>
                <c:pt idx="33">
                  <c:v>43131</c:v>
                </c:pt>
                <c:pt idx="34">
                  <c:v>43100</c:v>
                </c:pt>
                <c:pt idx="35">
                  <c:v>43069</c:v>
                </c:pt>
                <c:pt idx="36">
                  <c:v>43039</c:v>
                </c:pt>
                <c:pt idx="37">
                  <c:v>43008</c:v>
                </c:pt>
                <c:pt idx="38">
                  <c:v>42978</c:v>
                </c:pt>
                <c:pt idx="39">
                  <c:v>42947</c:v>
                </c:pt>
                <c:pt idx="40">
                  <c:v>42916</c:v>
                </c:pt>
                <c:pt idx="41">
                  <c:v>42886</c:v>
                </c:pt>
                <c:pt idx="42">
                  <c:v>42855</c:v>
                </c:pt>
                <c:pt idx="43">
                  <c:v>42825</c:v>
                </c:pt>
                <c:pt idx="44">
                  <c:v>42794</c:v>
                </c:pt>
                <c:pt idx="45">
                  <c:v>42766</c:v>
                </c:pt>
                <c:pt idx="46">
                  <c:v>42735</c:v>
                </c:pt>
                <c:pt idx="47">
                  <c:v>42704</c:v>
                </c:pt>
                <c:pt idx="48">
                  <c:v>42674</c:v>
                </c:pt>
                <c:pt idx="49">
                  <c:v>42643</c:v>
                </c:pt>
                <c:pt idx="50">
                  <c:v>42613</c:v>
                </c:pt>
                <c:pt idx="51">
                  <c:v>42582</c:v>
                </c:pt>
                <c:pt idx="52">
                  <c:v>42551</c:v>
                </c:pt>
                <c:pt idx="53">
                  <c:v>42521</c:v>
                </c:pt>
                <c:pt idx="54">
                  <c:v>42490</c:v>
                </c:pt>
                <c:pt idx="55">
                  <c:v>42460</c:v>
                </c:pt>
                <c:pt idx="56">
                  <c:v>42429</c:v>
                </c:pt>
                <c:pt idx="57">
                  <c:v>42400</c:v>
                </c:pt>
                <c:pt idx="58">
                  <c:v>42369</c:v>
                </c:pt>
                <c:pt idx="59">
                  <c:v>42338</c:v>
                </c:pt>
                <c:pt idx="60">
                  <c:v>42308</c:v>
                </c:pt>
                <c:pt idx="61">
                  <c:v>42277</c:v>
                </c:pt>
                <c:pt idx="62">
                  <c:v>42247</c:v>
                </c:pt>
                <c:pt idx="63">
                  <c:v>42216</c:v>
                </c:pt>
                <c:pt idx="64">
                  <c:v>42185</c:v>
                </c:pt>
                <c:pt idx="65">
                  <c:v>42155</c:v>
                </c:pt>
                <c:pt idx="66">
                  <c:v>42124</c:v>
                </c:pt>
                <c:pt idx="67">
                  <c:v>42094</c:v>
                </c:pt>
                <c:pt idx="68">
                  <c:v>42063</c:v>
                </c:pt>
                <c:pt idx="69">
                  <c:v>42035</c:v>
                </c:pt>
                <c:pt idx="70">
                  <c:v>42004</c:v>
                </c:pt>
                <c:pt idx="71">
                  <c:v>41973</c:v>
                </c:pt>
                <c:pt idx="72">
                  <c:v>41943</c:v>
                </c:pt>
                <c:pt idx="73">
                  <c:v>41912</c:v>
                </c:pt>
                <c:pt idx="74">
                  <c:v>41882</c:v>
                </c:pt>
                <c:pt idx="75">
                  <c:v>41851</c:v>
                </c:pt>
                <c:pt idx="76">
                  <c:v>41820</c:v>
                </c:pt>
                <c:pt idx="77">
                  <c:v>41790</c:v>
                </c:pt>
                <c:pt idx="78">
                  <c:v>41759</c:v>
                </c:pt>
                <c:pt idx="79">
                  <c:v>41729</c:v>
                </c:pt>
                <c:pt idx="80">
                  <c:v>41698</c:v>
                </c:pt>
                <c:pt idx="81">
                  <c:v>41670</c:v>
                </c:pt>
                <c:pt idx="82">
                  <c:v>41639</c:v>
                </c:pt>
                <c:pt idx="83">
                  <c:v>41608</c:v>
                </c:pt>
                <c:pt idx="84">
                  <c:v>41578</c:v>
                </c:pt>
                <c:pt idx="85">
                  <c:v>41547</c:v>
                </c:pt>
                <c:pt idx="86">
                  <c:v>41517</c:v>
                </c:pt>
                <c:pt idx="87">
                  <c:v>41486</c:v>
                </c:pt>
                <c:pt idx="88">
                  <c:v>41455</c:v>
                </c:pt>
                <c:pt idx="89">
                  <c:v>41425</c:v>
                </c:pt>
                <c:pt idx="90">
                  <c:v>41394</c:v>
                </c:pt>
                <c:pt idx="91">
                  <c:v>41364</c:v>
                </c:pt>
                <c:pt idx="92">
                  <c:v>41333</c:v>
                </c:pt>
                <c:pt idx="93">
                  <c:v>41305</c:v>
                </c:pt>
                <c:pt idx="94">
                  <c:v>41274</c:v>
                </c:pt>
                <c:pt idx="95">
                  <c:v>41243</c:v>
                </c:pt>
                <c:pt idx="96">
                  <c:v>41213</c:v>
                </c:pt>
                <c:pt idx="97">
                  <c:v>41182</c:v>
                </c:pt>
                <c:pt idx="98">
                  <c:v>41152</c:v>
                </c:pt>
                <c:pt idx="99">
                  <c:v>41121</c:v>
                </c:pt>
                <c:pt idx="100">
                  <c:v>41090</c:v>
                </c:pt>
                <c:pt idx="101">
                  <c:v>41060</c:v>
                </c:pt>
                <c:pt idx="102">
                  <c:v>41029</c:v>
                </c:pt>
                <c:pt idx="103">
                  <c:v>40999</c:v>
                </c:pt>
                <c:pt idx="104">
                  <c:v>40968</c:v>
                </c:pt>
                <c:pt idx="105">
                  <c:v>40939</c:v>
                </c:pt>
                <c:pt idx="106">
                  <c:v>40908</c:v>
                </c:pt>
                <c:pt idx="107">
                  <c:v>40877</c:v>
                </c:pt>
                <c:pt idx="108">
                  <c:v>40847</c:v>
                </c:pt>
                <c:pt idx="109">
                  <c:v>40816</c:v>
                </c:pt>
                <c:pt idx="110">
                  <c:v>40786</c:v>
                </c:pt>
                <c:pt idx="111">
                  <c:v>40755</c:v>
                </c:pt>
                <c:pt idx="112">
                  <c:v>40724</c:v>
                </c:pt>
                <c:pt idx="113">
                  <c:v>40694</c:v>
                </c:pt>
                <c:pt idx="114">
                  <c:v>40663</c:v>
                </c:pt>
                <c:pt idx="115">
                  <c:v>40633</c:v>
                </c:pt>
                <c:pt idx="116">
                  <c:v>40602</c:v>
                </c:pt>
                <c:pt idx="117">
                  <c:v>40574</c:v>
                </c:pt>
                <c:pt idx="118">
                  <c:v>40543</c:v>
                </c:pt>
                <c:pt idx="119">
                  <c:v>40512</c:v>
                </c:pt>
                <c:pt idx="120">
                  <c:v>40482</c:v>
                </c:pt>
                <c:pt idx="121">
                  <c:v>40451</c:v>
                </c:pt>
                <c:pt idx="122">
                  <c:v>40421</c:v>
                </c:pt>
                <c:pt idx="123">
                  <c:v>40390</c:v>
                </c:pt>
                <c:pt idx="124">
                  <c:v>40359</c:v>
                </c:pt>
                <c:pt idx="125">
                  <c:v>40329</c:v>
                </c:pt>
                <c:pt idx="126">
                  <c:v>40298</c:v>
                </c:pt>
                <c:pt idx="127">
                  <c:v>40268</c:v>
                </c:pt>
                <c:pt idx="128">
                  <c:v>40237</c:v>
                </c:pt>
                <c:pt idx="129">
                  <c:v>40209</c:v>
                </c:pt>
                <c:pt idx="130">
                  <c:v>40178</c:v>
                </c:pt>
                <c:pt idx="131">
                  <c:v>40147</c:v>
                </c:pt>
                <c:pt idx="132">
                  <c:v>40117</c:v>
                </c:pt>
                <c:pt idx="133">
                  <c:v>40086</c:v>
                </c:pt>
                <c:pt idx="134">
                  <c:v>40056</c:v>
                </c:pt>
                <c:pt idx="135">
                  <c:v>40025</c:v>
                </c:pt>
                <c:pt idx="136">
                  <c:v>39994</c:v>
                </c:pt>
                <c:pt idx="137">
                  <c:v>39964</c:v>
                </c:pt>
                <c:pt idx="138">
                  <c:v>39933</c:v>
                </c:pt>
                <c:pt idx="139">
                  <c:v>39903</c:v>
                </c:pt>
                <c:pt idx="140">
                  <c:v>39872</c:v>
                </c:pt>
                <c:pt idx="141">
                  <c:v>39844</c:v>
                </c:pt>
                <c:pt idx="142">
                  <c:v>39813</c:v>
                </c:pt>
                <c:pt idx="143">
                  <c:v>39782</c:v>
                </c:pt>
                <c:pt idx="144">
                  <c:v>39752</c:v>
                </c:pt>
                <c:pt idx="145">
                  <c:v>39721</c:v>
                </c:pt>
                <c:pt idx="146">
                  <c:v>39691</c:v>
                </c:pt>
                <c:pt idx="147">
                  <c:v>39660</c:v>
                </c:pt>
                <c:pt idx="148">
                  <c:v>39629</c:v>
                </c:pt>
                <c:pt idx="149">
                  <c:v>39599</c:v>
                </c:pt>
                <c:pt idx="150">
                  <c:v>39568</c:v>
                </c:pt>
                <c:pt idx="151">
                  <c:v>39538</c:v>
                </c:pt>
                <c:pt idx="152">
                  <c:v>39507</c:v>
                </c:pt>
                <c:pt idx="153">
                  <c:v>39478</c:v>
                </c:pt>
              </c:numCache>
            </c:numRef>
          </c:cat>
          <c:val>
            <c:numRef>
              <c:f>Feuil1!$B$1:$B$154</c:f>
              <c:numCache>
                <c:formatCode>General</c:formatCode>
                <c:ptCount val="154"/>
                <c:pt idx="0">
                  <c:v>18553500</c:v>
                </c:pt>
                <c:pt idx="1">
                  <c:v>18469900</c:v>
                </c:pt>
                <c:pt idx="2">
                  <c:v>18091700</c:v>
                </c:pt>
                <c:pt idx="3" formatCode="#,##0.00">
                  <c:v>17845900</c:v>
                </c:pt>
                <c:pt idx="4">
                  <c:v>17427400</c:v>
                </c:pt>
                <c:pt idx="5" formatCode="_-* #,##0_-;\-* #,##0_-;_-* &quot;-&quot;??_-;_-@_-">
                  <c:v>16474500</c:v>
                </c:pt>
                <c:pt idx="6" formatCode="_-* #,##0_-;\-* #,##0_-;_-* &quot;-&quot;??_-;_-@_-">
                  <c:v>16184900</c:v>
                </c:pt>
                <c:pt idx="7" formatCode="_-* #,##0_-;\-* #,##0_-;_-* &quot;-&quot;??_-;_-@_-">
                  <c:v>18178700</c:v>
                </c:pt>
                <c:pt idx="8" formatCode="_-* #,##0_-;\-* #,##0_-;_-* &quot;-&quot;??_-;_-@_-">
                  <c:v>19189400</c:v>
                </c:pt>
                <c:pt idx="9" formatCode="_-* #,##0_-;\-* #,##0_-;_-* &quot;-&quot;??_-;_-@_-">
                  <c:v>19159100</c:v>
                </c:pt>
                <c:pt idx="10" formatCode="_-* #,##0_-;\-* #,##0_-;_-* &quot;-&quot;??_-;_-@_-">
                  <c:v>19124600</c:v>
                </c:pt>
                <c:pt idx="11" formatCode="_-* #,##0_-;\-* #,##0_-;_-* &quot;-&quot;??_-;_-@_-">
                  <c:v>19097300</c:v>
                </c:pt>
                <c:pt idx="12" formatCode="_-* #,##0_-;\-* #,##0_-;_-* &quot;-&quot;??_-;_-@_-">
                  <c:v>19151700</c:v>
                </c:pt>
                <c:pt idx="13" formatCode="_-* #,##0_-;\-* #,##0_-;_-* &quot;-&quot;??_-;_-@_-">
                  <c:v>19154900</c:v>
                </c:pt>
                <c:pt idx="14" formatCode="_-* #,##0_-;\-* #,##0_-;_-* &quot;-&quot;??_-;_-@_-">
                  <c:v>19113300</c:v>
                </c:pt>
                <c:pt idx="15" formatCode="_-* #,##0_-;\-* #,##0_-;_-* &quot;-&quot;??_-;_-@_-">
                  <c:v>19037900</c:v>
                </c:pt>
                <c:pt idx="16" formatCode="_-* #,##0_-;\-* #,##0_-;_-* &quot;-&quot;??_-;_-@_-">
                  <c:v>19051200</c:v>
                </c:pt>
                <c:pt idx="17" formatCode="_-* #,##0_-;\-* #,##0_-;_-* &quot;-&quot;??_-;_-@_-">
                  <c:v>19050400</c:v>
                </c:pt>
                <c:pt idx="18" formatCode="_-* #,##0_-;\-* #,##0_-;_-* &quot;-&quot;??_-;_-@_-">
                  <c:v>19041600</c:v>
                </c:pt>
                <c:pt idx="19" formatCode="_-* #,##0_-;\-* #,##0_-;_-* &quot;-&quot;??_-;_-@_-">
                  <c:v>18943900</c:v>
                </c:pt>
                <c:pt idx="20" formatCode="_-* #,##0_-;\-* #,##0_-;_-* &quot;-&quot;??_-;_-@_-">
                  <c:v>18944100</c:v>
                </c:pt>
                <c:pt idx="21" formatCode="_-* #,##0_-;\-* #,##0_-;_-* &quot;-&quot;??_-;_-@_-">
                  <c:v>18891400</c:v>
                </c:pt>
                <c:pt idx="22" formatCode="_-* #,##0_-;\-* #,##0_-;_-* &quot;-&quot;??_-;_-@_-">
                  <c:v>18824700</c:v>
                </c:pt>
                <c:pt idx="23" formatCode="_-* #,##0_-;\-* #,##0_-;_-* &quot;-&quot;??_-;_-@_-">
                  <c:v>18815000</c:v>
                </c:pt>
                <c:pt idx="24" formatCode="_-* #,##0_-;\-* #,##0_-;_-* &quot;-&quot;??_-;_-@_-">
                  <c:v>18715400</c:v>
                </c:pt>
                <c:pt idx="25" formatCode="_-* #,##0_-;\-* #,##0_-;_-* &quot;-&quot;??_-;_-@_-">
                  <c:v>18699400</c:v>
                </c:pt>
                <c:pt idx="26" formatCode="_-* #,##0_-;\-* #,##0_-;_-* &quot;-&quot;??_-;_-@_-">
                  <c:v>18640500</c:v>
                </c:pt>
                <c:pt idx="27" formatCode="_-* #,##0_-;\-* #,##0_-;_-* &quot;-&quot;??_-;_-@_-">
                  <c:v>18690500</c:v>
                </c:pt>
                <c:pt idx="28" formatCode="_-* #,##0_-;\-* #,##0_-;_-* &quot;-&quot;??_-;_-@_-">
                  <c:v>18630000</c:v>
                </c:pt>
                <c:pt idx="29" formatCode="_-* #,##0_-;\-* #,##0_-;_-* &quot;-&quot;??_-;_-@_-">
                  <c:v>18590300</c:v>
                </c:pt>
                <c:pt idx="30" formatCode="_-* #,##0_-;\-* #,##0_-;_-* &quot;-&quot;??_-;_-@_-">
                  <c:v>18595200</c:v>
                </c:pt>
                <c:pt idx="31" formatCode="_-* #,##0_-;\-* #,##0_-;_-* &quot;-&quot;??_-;_-@_-">
                  <c:v>18601400</c:v>
                </c:pt>
                <c:pt idx="32" formatCode="_-* #,##0_-;\-* #,##0_-;_-* &quot;-&quot;??_-;_-@_-">
                  <c:v>18559400</c:v>
                </c:pt>
                <c:pt idx="33" formatCode="_-* #,##0_-;\-* #,##0_-;_-* &quot;-&quot;??_-;_-@_-">
                  <c:v>18551400</c:v>
                </c:pt>
                <c:pt idx="34" formatCode="_-* #,##0_-;\-* #,##0_-;_-* &quot;-&quot;??_-;_-@_-">
                  <c:v>18625300</c:v>
                </c:pt>
                <c:pt idx="35" formatCode="_-* #,##0_-;\-* #,##0_-;_-* &quot;-&quot;??_-;_-@_-">
                  <c:v>18560500</c:v>
                </c:pt>
                <c:pt idx="36" formatCode="_-* #,##0_-;\-* #,##0_-;_-* &quot;-&quot;??_-;_-@_-">
                  <c:v>18496800</c:v>
                </c:pt>
                <c:pt idx="37" formatCode="_-* #,##0_-;\-* #,##0_-;_-* &quot;-&quot;??_-;_-@_-">
                  <c:v>18467400</c:v>
                </c:pt>
                <c:pt idx="38" formatCode="_-* #,##0_-;\-* #,##0_-;_-* &quot;-&quot;??_-;_-@_-">
                  <c:v>18474900</c:v>
                </c:pt>
                <c:pt idx="39" formatCode="_-* #,##0_-;\-* #,##0_-;_-* &quot;-&quot;??_-;_-@_-">
                  <c:v>18438800</c:v>
                </c:pt>
                <c:pt idx="40" formatCode="_-* #,##0_-;\-* #,##0_-;_-* &quot;-&quot;??_-;_-@_-">
                  <c:v>18414600</c:v>
                </c:pt>
                <c:pt idx="41" formatCode="_-* #,##0_-;\-* #,##0_-;_-* &quot;-&quot;??_-;_-@_-">
                  <c:v>18372400</c:v>
                </c:pt>
                <c:pt idx="42" formatCode="_-* #,##0_-;\-* #,##0_-;_-* &quot;-&quot;??_-;_-@_-">
                  <c:v>18323100</c:v>
                </c:pt>
                <c:pt idx="43" formatCode="_-* #,##0_-;\-* #,##0_-;_-* &quot;-&quot;??_-;_-@_-">
                  <c:v>18306100</c:v>
                </c:pt>
                <c:pt idx="44" formatCode="_-* #,##0_-;\-* #,##0_-;_-* &quot;-&quot;??_-;_-@_-">
                  <c:v>18289800</c:v>
                </c:pt>
                <c:pt idx="45" formatCode="_-* #,##0_-;\-* #,##0_-;_-* &quot;-&quot;??_-;_-@_-">
                  <c:v>18276400</c:v>
                </c:pt>
                <c:pt idx="46" formatCode="_-* #,##0_-;\-* #,##0_-;_-* &quot;-&quot;??_-;_-@_-">
                  <c:v>18193900</c:v>
                </c:pt>
                <c:pt idx="47" formatCode="_-* #,##0_-;\-* #,##0_-;_-* &quot;-&quot;??_-;_-@_-">
                  <c:v>18164800</c:v>
                </c:pt>
                <c:pt idx="48" formatCode="_-* #,##0_-;\-* #,##0_-;_-* &quot;-&quot;??_-;_-@_-">
                  <c:v>18181400</c:v>
                </c:pt>
                <c:pt idx="49" formatCode="_-* #,##0_-;\-* #,##0_-;_-* &quot;-&quot;??_-;_-@_-">
                  <c:v>18147400</c:v>
                </c:pt>
                <c:pt idx="50" formatCode="_-* #,##0_-;\-* #,##0_-;_-* &quot;-&quot;??_-;_-@_-">
                  <c:v>18088900</c:v>
                </c:pt>
                <c:pt idx="51" formatCode="_-* #,##0_-;\-* #,##0_-;_-* &quot;-&quot;??_-;_-@_-">
                  <c:v>18044500</c:v>
                </c:pt>
                <c:pt idx="52" formatCode="_-* #,##0_-;\-* #,##0_-;_-* &quot;-&quot;??_-;_-@_-">
                  <c:v>18057200</c:v>
                </c:pt>
                <c:pt idx="53" formatCode="_-* #,##0_-;\-* #,##0_-;_-* &quot;-&quot;??_-;_-@_-">
                  <c:v>18052200</c:v>
                </c:pt>
                <c:pt idx="54" formatCode="_-* #,##0_-;\-* #,##0_-;_-* &quot;-&quot;??_-;_-@_-">
                  <c:v>18045500</c:v>
                </c:pt>
                <c:pt idx="55" formatCode="_-* #,##0_-;\-* #,##0_-;_-* &quot;-&quot;??_-;_-@_-">
                  <c:v>18026300</c:v>
                </c:pt>
                <c:pt idx="56" formatCode="_-* #,##0_-;\-* #,##0_-;_-* &quot;-&quot;??_-;_-@_-">
                  <c:v>18000600</c:v>
                </c:pt>
                <c:pt idx="57" formatCode="_-* #,##0_-;\-* #,##0_-;_-* &quot;-&quot;??_-;_-@_-">
                  <c:v>17994300</c:v>
                </c:pt>
                <c:pt idx="58" formatCode="_-* #,##0_-;\-* #,##0_-;_-* &quot;-&quot;??_-;_-@_-">
                  <c:v>17995600</c:v>
                </c:pt>
                <c:pt idx="59" formatCode="_-* #,##0_-;\-* #,##0_-;_-* &quot;-&quot;??_-;_-@_-">
                  <c:v>17986600</c:v>
                </c:pt>
                <c:pt idx="60" formatCode="_-* #,##0_-;\-* #,##0_-;_-* &quot;-&quot;??_-;_-@_-">
                  <c:v>18007100</c:v>
                </c:pt>
                <c:pt idx="61" formatCode="_-* #,##0_-;\-* #,##0_-;_-* &quot;-&quot;??_-;_-@_-">
                  <c:v>17987100</c:v>
                </c:pt>
                <c:pt idx="62" formatCode="_-* #,##0_-;\-* #,##0_-;_-* &quot;-&quot;??_-;_-@_-">
                  <c:v>17990400</c:v>
                </c:pt>
                <c:pt idx="63" formatCode="_-* #,##0_-;\-* #,##0_-;_-* &quot;-&quot;??_-;_-@_-">
                  <c:v>17976300</c:v>
                </c:pt>
                <c:pt idx="64" formatCode="_-* #,##0_-;\-* #,##0_-;_-* &quot;-&quot;??_-;_-@_-">
                  <c:v>17949000</c:v>
                </c:pt>
                <c:pt idx="65" formatCode="_-* #,##0_-;\-* #,##0_-;_-* &quot;-&quot;??_-;_-@_-">
                  <c:v>17941700</c:v>
                </c:pt>
                <c:pt idx="66" formatCode="_-* #,##0_-;\-* #,##0_-;_-* &quot;-&quot;??_-;_-@_-">
                  <c:v>17898600</c:v>
                </c:pt>
                <c:pt idx="67" formatCode="_-* #,##0_-;\-* #,##0_-;_-* &quot;-&quot;??_-;_-@_-">
                  <c:v>17904800</c:v>
                </c:pt>
                <c:pt idx="68" formatCode="_-* #,##0_-;\-* #,##0_-;_-* &quot;-&quot;??_-;_-@_-">
                  <c:v>17891700</c:v>
                </c:pt>
                <c:pt idx="69" formatCode="_-* #,##0_-;\-* #,##0_-;_-* &quot;-&quot;??_-;_-@_-">
                  <c:v>17874700</c:v>
                </c:pt>
                <c:pt idx="70" formatCode="_-* #,##0_-;\-* #,##0_-;_-* &quot;-&quot;??_-;_-@_-">
                  <c:v>17843600</c:v>
                </c:pt>
                <c:pt idx="71" formatCode="_-* #,##0_-;\-* #,##0_-;_-* &quot;-&quot;??_-;_-@_-">
                  <c:v>17859400</c:v>
                </c:pt>
                <c:pt idx="72" formatCode="_-* #,##0_-;\-* #,##0_-;_-* &quot;-&quot;??_-;_-@_-">
                  <c:v>17876300</c:v>
                </c:pt>
                <c:pt idx="73" formatCode="_-* #,##0_-;\-* #,##0_-;_-* &quot;-&quot;??_-;_-@_-">
                  <c:v>17820800</c:v>
                </c:pt>
                <c:pt idx="74" formatCode="_-* #,##0_-;\-* #,##0_-;_-* &quot;-&quot;??_-;_-@_-">
                  <c:v>17791400</c:v>
                </c:pt>
                <c:pt idx="75" formatCode="_-* #,##0_-;\-* #,##0_-;_-* &quot;-&quot;??_-;_-@_-">
                  <c:v>17807500</c:v>
                </c:pt>
                <c:pt idx="76" formatCode="_-* #,##0_-;\-* #,##0_-;_-* &quot;-&quot;??_-;_-@_-">
                  <c:v>17774800</c:v>
                </c:pt>
                <c:pt idx="77" formatCode="_-* #,##0_-;\-* #,##0_-;_-* &quot;-&quot;??_-;_-@_-">
                  <c:v>17749500</c:v>
                </c:pt>
                <c:pt idx="78" formatCode="_-* #,##0_-;\-* #,##0_-;_-* &quot;-&quot;??_-;_-@_-">
                  <c:v>17762600</c:v>
                </c:pt>
                <c:pt idx="79" formatCode="_-* #,##0_-;\-* #,##0_-;_-* &quot;-&quot;??_-;_-@_-">
                  <c:v>17771000</c:v>
                </c:pt>
                <c:pt idx="80" formatCode="_-* #,##0_-;\-* #,##0_-;_-* &quot;-&quot;??_-;_-@_-">
                  <c:v>17754900</c:v>
                </c:pt>
                <c:pt idx="81" formatCode="_-* #,##0_-;\-* #,##0_-;_-* &quot;-&quot;??_-;_-@_-">
                  <c:v>17746400</c:v>
                </c:pt>
                <c:pt idx="82" formatCode="_-* #,##0_-;\-* #,##0_-;_-* &quot;-&quot;??_-;_-@_-">
                  <c:v>17735400</c:v>
                </c:pt>
                <c:pt idx="83" formatCode="_-* #,##0_-;\-* #,##0_-;_-* &quot;-&quot;??_-;_-@_-">
                  <c:v>17743900</c:v>
                </c:pt>
                <c:pt idx="84" formatCode="_-* #,##0_-;\-* #,##0_-;_-* &quot;-&quot;??_-;_-@_-">
                  <c:v>17737800</c:v>
                </c:pt>
                <c:pt idx="85" formatCode="_-* #,##0_-;\-* #,##0_-;_-* &quot;-&quot;??_-;_-@_-">
                  <c:v>17728400</c:v>
                </c:pt>
                <c:pt idx="86" formatCode="_-* #,##0_-;\-* #,##0_-;_-* &quot;-&quot;??_-;_-@_-">
                  <c:v>17724100</c:v>
                </c:pt>
                <c:pt idx="87" formatCode="_-* #,##0_-;\-* #,##0_-;_-* &quot;-&quot;??_-;_-@_-">
                  <c:v>17684400</c:v>
                </c:pt>
                <c:pt idx="88" formatCode="_-* #,##0_-;\-* #,##0_-;_-* &quot;-&quot;??_-;_-@_-">
                  <c:v>17688600</c:v>
                </c:pt>
                <c:pt idx="89" formatCode="_-* #,##0_-;\-* #,##0_-;_-* &quot;-&quot;??_-;_-@_-">
                  <c:v>17682700</c:v>
                </c:pt>
                <c:pt idx="90" formatCode="_-* #,##0_-;\-* #,##0_-;_-* &quot;-&quot;??_-;_-@_-">
                  <c:v>17643200</c:v>
                </c:pt>
                <c:pt idx="91" formatCode="_-* #,##0_-;\-* #,##0_-;_-* &quot;-&quot;??_-;_-@_-">
                  <c:v>17610300</c:v>
                </c:pt>
                <c:pt idx="92" formatCode="_-* #,##0_-;\-* #,##0_-;_-* &quot;-&quot;??_-;_-@_-">
                  <c:v>17640900</c:v>
                </c:pt>
                <c:pt idx="93" formatCode="_-* #,##0_-;\-* #,##0_-;_-* &quot;-&quot;??_-;_-@_-">
                  <c:v>17617000</c:v>
                </c:pt>
                <c:pt idx="94" formatCode="_-* #,##0_-;\-* #,##0_-;_-* &quot;-&quot;??_-;_-@_-">
                  <c:v>17604500</c:v>
                </c:pt>
                <c:pt idx="95" formatCode="_-* #,##0_-;\-* #,##0_-;_-* &quot;-&quot;??_-;_-@_-">
                  <c:v>17560400</c:v>
                </c:pt>
                <c:pt idx="96" formatCode="_-* #,##0_-;\-* #,##0_-;_-* &quot;-&quot;??_-;_-@_-">
                  <c:v>17531200</c:v>
                </c:pt>
                <c:pt idx="97" formatCode="_-* #,##0_-;\-* #,##0_-;_-* &quot;-&quot;??_-;_-@_-">
                  <c:v>17511600</c:v>
                </c:pt>
                <c:pt idx="98" formatCode="_-* #,##0_-;\-* #,##0_-;_-* &quot;-&quot;??_-;_-@_-">
                  <c:v>17476700</c:v>
                </c:pt>
                <c:pt idx="99" formatCode="_-* #,##0_-;\-* #,##0_-;_-* &quot;-&quot;??_-;_-@_-">
                  <c:v>17428900</c:v>
                </c:pt>
                <c:pt idx="100" formatCode="_-* #,##0_-;\-* #,##0_-;_-* &quot;-&quot;??_-;_-@_-">
                  <c:v>17452500</c:v>
                </c:pt>
                <c:pt idx="101" formatCode="_-* #,##0_-;\-* #,##0_-;_-* &quot;-&quot;??_-;_-@_-">
                  <c:v>17429100</c:v>
                </c:pt>
                <c:pt idx="102" formatCode="_-* #,##0_-;\-* #,##0_-;_-* &quot;-&quot;??_-;_-@_-">
                  <c:v>17450300</c:v>
                </c:pt>
                <c:pt idx="103" formatCode="_-* #,##0_-;\-* #,##0_-;_-* &quot;-&quot;??_-;_-@_-">
                  <c:v>17357300</c:v>
                </c:pt>
                <c:pt idx="104" formatCode="_-* #,##0_-;\-* #,##0_-;_-* &quot;-&quot;??_-;_-@_-">
                  <c:v>17263300</c:v>
                </c:pt>
                <c:pt idx="105" formatCode="_-* #,##0_-;\-* #,##0_-;_-* &quot;-&quot;??_-;_-@_-">
                  <c:v>17265600</c:v>
                </c:pt>
                <c:pt idx="106" formatCode="_-* #,##0_-;\-* #,##0_-;_-* &quot;-&quot;??_-;_-@_-">
                  <c:v>17292400</c:v>
                </c:pt>
                <c:pt idx="107" formatCode="_-* #,##0_-;\-* #,##0_-;_-* &quot;-&quot;??_-;_-@_-">
                  <c:v>17259000</c:v>
                </c:pt>
                <c:pt idx="108" formatCode="_-* #,##0_-;\-* #,##0_-;_-* &quot;-&quot;??_-;_-@_-">
                  <c:v>17264500</c:v>
                </c:pt>
                <c:pt idx="109" formatCode="_-* #,##0_-;\-* #,##0_-;_-* &quot;-&quot;??_-;_-@_-">
                  <c:v>17284300</c:v>
                </c:pt>
                <c:pt idx="110" formatCode="_-* #,##0_-;\-* #,##0_-;_-* &quot;-&quot;??_-;_-@_-">
                  <c:v>17276100</c:v>
                </c:pt>
                <c:pt idx="111" formatCode="_-* #,##0_-;\-* #,##0_-;_-* &quot;-&quot;??_-;_-@_-">
                  <c:v>17249700</c:v>
                </c:pt>
                <c:pt idx="112" formatCode="_-* #,##0_-;\-* #,##0_-;_-* &quot;-&quot;??_-;_-@_-">
                  <c:v>17229900</c:v>
                </c:pt>
                <c:pt idx="113" formatCode="_-* #,##0_-;\-* #,##0_-;_-* &quot;-&quot;??_-;_-@_-">
                  <c:v>17182400</c:v>
                </c:pt>
                <c:pt idx="114" formatCode="_-* #,##0_-;\-* #,##0_-;_-* &quot;-&quot;??_-;_-@_-">
                  <c:v>17199600</c:v>
                </c:pt>
                <c:pt idx="115" formatCode="_-* #,##0_-;\-* #,##0_-;_-* &quot;-&quot;??_-;_-@_-">
                  <c:v>17163300</c:v>
                </c:pt>
                <c:pt idx="116" formatCode="_-* #,##0_-;\-* #,##0_-;_-* &quot;-&quot;??_-;_-@_-">
                  <c:v>17140400</c:v>
                </c:pt>
                <c:pt idx="117" formatCode="_-* #,##0_-;\-* #,##0_-;_-* &quot;-&quot;??_-;_-@_-">
                  <c:v>17143700</c:v>
                </c:pt>
                <c:pt idx="118" formatCode="_-* #,##0_-;\-* #,##0_-;_-* &quot;-&quot;??_-;_-@_-">
                  <c:v>17091600</c:v>
                </c:pt>
                <c:pt idx="119" formatCode="_-* #,##0_-;\-* #,##0_-;_-* &quot;-&quot;??_-;_-@_-">
                  <c:v>17056400</c:v>
                </c:pt>
                <c:pt idx="120" formatCode="_-* #,##0_-;\-* #,##0_-;_-* &quot;-&quot;??_-;_-@_-">
                  <c:v>17025200</c:v>
                </c:pt>
                <c:pt idx="121" formatCode="_-* #,##0_-;\-* #,##0_-;_-* &quot;-&quot;??_-;_-@_-">
                  <c:v>16989800</c:v>
                </c:pt>
                <c:pt idx="122" formatCode="_-* #,##0_-;\-* #,##0_-;_-* &quot;-&quot;??_-;_-@_-">
                  <c:v>17025200</c:v>
                </c:pt>
                <c:pt idx="123" formatCode="_-* #,##0_-;\-* #,##0_-;_-* &quot;-&quot;??_-;_-@_-">
                  <c:v>17010900</c:v>
                </c:pt>
                <c:pt idx="124" formatCode="_-* #,##0_-;\-* #,##0_-;_-* &quot;-&quot;??_-;_-@_-">
                  <c:v>17019700</c:v>
                </c:pt>
                <c:pt idx="125" formatCode="_-* #,##0_-;\-* #,##0_-;_-* &quot;-&quot;??_-;_-@_-">
                  <c:v>16949500</c:v>
                </c:pt>
                <c:pt idx="126" formatCode="_-* #,##0_-;\-* #,##0_-;_-* &quot;-&quot;??_-;_-@_-">
                  <c:v>16934600</c:v>
                </c:pt>
                <c:pt idx="127" formatCode="_-* #,##0_-;\-* #,##0_-;_-* &quot;-&quot;??_-;_-@_-">
                  <c:v>16857900</c:v>
                </c:pt>
                <c:pt idx="128" formatCode="_-* #,##0_-;\-* #,##0_-;_-* &quot;-&quot;??_-;_-@_-">
                  <c:v>16845500</c:v>
                </c:pt>
                <c:pt idx="129" formatCode="_-* #,##0_-;\-* #,##0_-;_-* &quot;-&quot;??_-;_-@_-">
                  <c:v>16828300</c:v>
                </c:pt>
                <c:pt idx="130" formatCode="_-* #,##0_-;\-* #,##0_-;_-* &quot;-&quot;??_-;_-@_-">
                  <c:v>16783700</c:v>
                </c:pt>
                <c:pt idx="131" formatCode="_-* #,##0_-;\-* #,##0_-;_-* &quot;-&quot;??_-;_-@_-">
                  <c:v>16799000</c:v>
                </c:pt>
                <c:pt idx="132" formatCode="_-* #,##0_-;\-* #,##0_-;_-* &quot;-&quot;??_-;_-@_-">
                  <c:v>16718400.000000002</c:v>
                </c:pt>
                <c:pt idx="133" formatCode="_-* #,##0_-;\-* #,##0_-;_-* &quot;-&quot;??_-;_-@_-">
                  <c:v>16710700</c:v>
                </c:pt>
                <c:pt idx="134" formatCode="_-* #,##0_-;\-* #,##0_-;_-* &quot;-&quot;??_-;_-@_-">
                  <c:v>16682900.000000002</c:v>
                </c:pt>
                <c:pt idx="135" formatCode="_-* #,##0_-;\-* #,##0_-;_-* &quot;-&quot;??_-;_-@_-">
                  <c:v>16674599.999999998</c:v>
                </c:pt>
                <c:pt idx="136" formatCode="_-* #,##0_-;\-* #,##0_-;_-* &quot;-&quot;??_-;_-@_-">
                  <c:v>16674099.999999998</c:v>
                </c:pt>
                <c:pt idx="137" formatCode="_-* #,##0_-;\-* #,##0_-;_-* &quot;-&quot;??_-;_-@_-">
                  <c:v>16683500</c:v>
                </c:pt>
                <c:pt idx="138" formatCode="_-* #,##0_-;\-* #,##0_-;_-* &quot;-&quot;??_-;_-@_-">
                  <c:v>16709500</c:v>
                </c:pt>
                <c:pt idx="139" formatCode="_-* #,##0_-;\-* #,##0_-;_-* &quot;-&quot;??_-;_-@_-">
                  <c:v>16752500</c:v>
                </c:pt>
                <c:pt idx="140" formatCode="_-* #,##0_-;\-* #,##0_-;_-* &quot;-&quot;??_-;_-@_-">
                  <c:v>16770800</c:v>
                </c:pt>
                <c:pt idx="141" formatCode="_-* #,##0_-;\-* #,##0_-;_-* &quot;-&quot;??_-;_-@_-">
                  <c:v>16823400</c:v>
                </c:pt>
                <c:pt idx="142" formatCode="_-* #,##0_-;\-* #,##0_-;_-* &quot;-&quot;??_-;_-@_-">
                  <c:v>16948200</c:v>
                </c:pt>
                <c:pt idx="143" formatCode="_-* #,##0_-;\-* #,##0_-;_-* &quot;-&quot;??_-;_-@_-">
                  <c:v>16979200</c:v>
                </c:pt>
                <c:pt idx="144" formatCode="_-* #,##0_-;\-* #,##0_-;_-* &quot;-&quot;??_-;_-@_-">
                  <c:v>17100600</c:v>
                </c:pt>
                <c:pt idx="145" formatCode="_-* #,##0_-;\-* #,##0_-;_-* &quot;-&quot;??_-;_-@_-">
                  <c:v>17072000</c:v>
                </c:pt>
                <c:pt idx="146" formatCode="_-* #,##0_-;\-* #,##0_-;_-* &quot;-&quot;??_-;_-@_-">
                  <c:v>17010700</c:v>
                </c:pt>
                <c:pt idx="147" formatCode="_-* #,##0_-;\-* #,##0_-;_-* &quot;-&quot;??_-;_-@_-">
                  <c:v>16991900</c:v>
                </c:pt>
                <c:pt idx="148" formatCode="_-* #,##0_-;\-* #,##0_-;_-* &quot;-&quot;??_-;_-@_-">
                  <c:v>17000700</c:v>
                </c:pt>
                <c:pt idx="149" formatCode="_-* #,##0_-;\-* #,##0_-;_-* &quot;-&quot;??_-;_-@_-">
                  <c:v>17007400</c:v>
                </c:pt>
                <c:pt idx="150" formatCode="_-* #,##0_-;\-* #,##0_-;_-* &quot;-&quot;??_-;_-@_-">
                  <c:v>17002400</c:v>
                </c:pt>
                <c:pt idx="151" formatCode="_-* #,##0_-;\-* #,##0_-;_-* &quot;-&quot;??_-;_-@_-">
                  <c:v>16982800</c:v>
                </c:pt>
                <c:pt idx="152" formatCode="_-* #,##0_-;\-* #,##0_-;_-* &quot;-&quot;??_-;_-@_-">
                  <c:v>16998200</c:v>
                </c:pt>
                <c:pt idx="153" formatCode="_-* #,##0_-;\-* #,##0_-;_-* &quot;-&quot;??_-;_-@_-">
                  <c:v>16952800</c:v>
                </c:pt>
              </c:numCache>
            </c:numRef>
          </c:val>
          <c:smooth val="0"/>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c:ext xmlns:c16="http://schemas.microsoft.com/office/drawing/2014/chart" uri="{C3380CC4-5D6E-409C-BE32-E72D297353CC}">
              <c16:uniqueId val="{00000002-CD38-4192-81F9-93B6749677B4}"/>
            </c:ext>
          </c:extLst>
        </c:ser>
        <c:dLbls>
          <c:showLegendKey val="0"/>
          <c:showVal val="0"/>
          <c:showCatName val="0"/>
          <c:showSerName val="0"/>
          <c:showPercent val="0"/>
          <c:showBubbleSize val="0"/>
        </c:dLbls>
        <c:smooth val="0"/>
        <c:axId val="675541136"/>
        <c:axId val="567709008"/>
      </c:lineChart>
      <c:dateAx>
        <c:axId val="675541136"/>
        <c:scaling>
          <c:orientation val="minMax"/>
          <c:min val="43466"/>
        </c:scaling>
        <c:delete val="0"/>
        <c:axPos val="b"/>
        <c:numFmt formatCode="yyyy\/mm" sourceLinked="0"/>
        <c:majorTickMark val="none"/>
        <c:minorTickMark val="none"/>
        <c:tickLblPos val="low"/>
        <c:spPr>
          <a:noFill/>
          <a:ln w="6350" cap="flat" cmpd="sng" algn="ctr">
            <a:solidFill>
              <a:schemeClr val="accent1">
                <a:alpha val="99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567709008"/>
        <c:crosses val="autoZero"/>
        <c:auto val="1"/>
        <c:lblOffset val="100"/>
        <c:baseTimeUnit val="months"/>
        <c:majorUnit val="6"/>
        <c:majorTimeUnit val="months"/>
      </c:dateAx>
      <c:valAx>
        <c:axId val="567709008"/>
        <c:scaling>
          <c:orientation val="minMax"/>
          <c:max val="20000000"/>
          <c:min val="15500000"/>
        </c:scaling>
        <c:delete val="0"/>
        <c:axPos val="l"/>
        <c:numFmt formatCode="#,##0.0" sourceLinked="0"/>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675541136"/>
        <c:crosses val="autoZero"/>
        <c:crossBetween val="between"/>
        <c:dispUnits>
          <c:builtInUnit val="millions"/>
          <c:dispUnitsLbl>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dispUnitsLbl>
        </c:dispUnits>
      </c:valAx>
      <c:spPr>
        <a:noFill/>
        <a:ln w="25400">
          <a:noFill/>
        </a:ln>
        <a:effectLst/>
      </c:spPr>
    </c:plotArea>
    <c:plotVisOnly val="1"/>
    <c:dispBlanksAs val="gap"/>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0.01418</cdr:x>
      <cdr:y>0.07349</cdr:y>
    </cdr:from>
    <cdr:to>
      <cdr:x>0.15828</cdr:x>
      <cdr:y>0.25112</cdr:y>
    </cdr:to>
    <cdr:sp macro="" textlink="">
      <cdr:nvSpPr>
        <cdr:cNvPr id="2" name="ZoneTexte 1">
          <a:extLst xmlns:a="http://schemas.openxmlformats.org/drawingml/2006/main">
            <a:ext uri="{FF2B5EF4-FFF2-40B4-BE49-F238E27FC236}">
              <a16:creationId xmlns:a16="http://schemas.microsoft.com/office/drawing/2014/main" id="{1E362B1D-3D20-4F36-9FFD-DB7DAE668849}"/>
            </a:ext>
          </a:extLst>
        </cdr:cNvPr>
        <cdr:cNvSpPr txBox="1"/>
      </cdr:nvSpPr>
      <cdr:spPr>
        <a:xfrm xmlns:a="http://schemas.openxmlformats.org/drawingml/2006/main">
          <a:off x="122464" y="213262"/>
          <a:ext cx="1244842" cy="515436"/>
        </a:xfrm>
        <a:prstGeom xmlns:a="http://schemas.openxmlformats.org/drawingml/2006/main" prst="rect">
          <a:avLst/>
        </a:prstGeom>
        <a:noFill xmlns:a="http://schemas.openxmlformats.org/drawingml/2006/main"/>
      </cdr:spPr>
      <cdr:txBody>
        <a:bodyPr xmlns:a="http://schemas.openxmlformats.org/drawingml/2006/main" wrap="square" lIns="0" tIns="0" rIns="0" bIns="0"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a:r>
            <a:rPr lang="en-CA" sz="1600" b="1" dirty="0">
              <a:solidFill>
                <a:schemeClr val="tx1"/>
              </a:solidFill>
              <a:latin typeface="+mj-lt"/>
            </a:rPr>
            <a:t>Potential*: </a:t>
          </a:r>
          <a:br>
            <a:rPr lang="en-CA" sz="1600" b="1" dirty="0">
              <a:solidFill>
                <a:schemeClr val="tx1"/>
              </a:solidFill>
              <a:latin typeface="+mj-lt"/>
            </a:rPr>
          </a:br>
          <a:r>
            <a:rPr lang="en-CA" sz="1600" b="1" dirty="0">
              <a:solidFill>
                <a:schemeClr val="tx1"/>
              </a:solidFill>
              <a:latin typeface="+mj-lt"/>
            </a:rPr>
            <a:t>3.25%</a:t>
          </a:r>
        </a:p>
      </cdr:txBody>
    </cdr:sp>
  </cdr:relSizeAnchor>
</c:userShapes>
</file>

<file path=ppt/drawings/drawing2.xml><?xml version="1.0" encoding="utf-8"?>
<c:userShapes xmlns:c="http://schemas.openxmlformats.org/drawingml/2006/chart">
  <cdr:relSizeAnchor xmlns:cdr="http://schemas.openxmlformats.org/drawingml/2006/chartDrawing">
    <cdr:from>
      <cdr:x>0.18846</cdr:x>
      <cdr:y>0.35838</cdr:y>
    </cdr:from>
    <cdr:to>
      <cdr:x>0.30138</cdr:x>
      <cdr:y>0.58837</cdr:y>
    </cdr:to>
    <cdr:sp macro="" textlink="">
      <cdr:nvSpPr>
        <cdr:cNvPr id="2" name="ZoneTexte 4">
          <a:extLst xmlns:a="http://schemas.openxmlformats.org/drawingml/2006/main">
            <a:ext uri="{FF2B5EF4-FFF2-40B4-BE49-F238E27FC236}">
              <a16:creationId xmlns:a16="http://schemas.microsoft.com/office/drawing/2014/main" id="{A67F919F-BE2E-4197-AD6A-D9ED1AE9A187}"/>
            </a:ext>
          </a:extLst>
        </cdr:cNvPr>
        <cdr:cNvSpPr txBox="1"/>
      </cdr:nvSpPr>
      <cdr:spPr>
        <a:xfrm xmlns:a="http://schemas.openxmlformats.org/drawingml/2006/main">
          <a:off x="1591008" y="1142988"/>
          <a:ext cx="953307" cy="733504"/>
        </a:xfrm>
        <a:prstGeom xmlns:a="http://schemas.openxmlformats.org/drawingml/2006/main" prst="rect">
          <a:avLst/>
        </a:prstGeom>
        <a:noFill xmlns:a="http://schemas.openxmlformats.org/drawingml/2006/main"/>
      </cdr:spPr>
      <cdr:txBody>
        <a:bodyPr xmlns:a="http://schemas.openxmlformats.org/drawingml/2006/main" wrap="square" lIns="0" tIns="10800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lnSpc>
              <a:spcPct val="120000"/>
            </a:lnSpc>
          </a:pPr>
          <a:r>
            <a:rPr lang="en-US" sz="1400" dirty="0">
              <a:solidFill>
                <a:schemeClr val="tx1"/>
              </a:solidFill>
            </a:rPr>
            <a:t>October </a:t>
          </a:r>
        </a:p>
        <a:p xmlns:a="http://schemas.openxmlformats.org/drawingml/2006/main">
          <a:pPr algn="ctr">
            <a:lnSpc>
              <a:spcPct val="120000"/>
            </a:lnSpc>
          </a:pPr>
          <a:r>
            <a:rPr lang="en-US" sz="1400" dirty="0">
              <a:solidFill>
                <a:schemeClr val="tx1"/>
              </a:solidFill>
            </a:rPr>
            <a:t>2019</a:t>
          </a:r>
          <a:endParaRPr lang="fr-CA" sz="1400" dirty="0">
            <a:solidFill>
              <a:schemeClr val="tx1"/>
            </a:solidFill>
          </a:endParaRPr>
        </a:p>
      </cdr:txBody>
    </cdr:sp>
  </cdr:relSizeAnchor>
  <cdr:relSizeAnchor xmlns:cdr="http://schemas.openxmlformats.org/drawingml/2006/chartDrawing">
    <cdr:from>
      <cdr:x>0.35181</cdr:x>
      <cdr:y>0.34876</cdr:y>
    </cdr:from>
    <cdr:to>
      <cdr:x>0.46358</cdr:x>
      <cdr:y>0.57875</cdr:y>
    </cdr:to>
    <cdr:sp macro="" textlink="">
      <cdr:nvSpPr>
        <cdr:cNvPr id="3" name="ZoneTexte 4">
          <a:extLst xmlns:a="http://schemas.openxmlformats.org/drawingml/2006/main">
            <a:ext uri="{FF2B5EF4-FFF2-40B4-BE49-F238E27FC236}">
              <a16:creationId xmlns:a16="http://schemas.microsoft.com/office/drawing/2014/main" id="{C14A2F9B-9486-4B79-BD5C-0C319424E887}"/>
            </a:ext>
          </a:extLst>
        </cdr:cNvPr>
        <cdr:cNvSpPr txBox="1"/>
      </cdr:nvSpPr>
      <cdr:spPr>
        <a:xfrm xmlns:a="http://schemas.openxmlformats.org/drawingml/2006/main">
          <a:off x="2970068" y="1112307"/>
          <a:ext cx="943599" cy="733504"/>
        </a:xfrm>
        <a:prstGeom xmlns:a="http://schemas.openxmlformats.org/drawingml/2006/main" prst="rect">
          <a:avLst/>
        </a:prstGeom>
        <a:noFill xmlns:a="http://schemas.openxmlformats.org/drawingml/2006/main"/>
      </cdr:spPr>
      <cdr:txBody>
        <a:bodyPr xmlns:a="http://schemas.openxmlformats.org/drawingml/2006/main" wrap="square" lIns="0" tIns="108000" rIns="0" bIns="0"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lnSpc>
              <a:spcPct val="120000"/>
            </a:lnSpc>
          </a:pPr>
          <a:r>
            <a:rPr lang="en-US" sz="1400" dirty="0">
              <a:solidFill>
                <a:schemeClr val="tx1"/>
              </a:solidFill>
            </a:rPr>
            <a:t>January</a:t>
          </a:r>
        </a:p>
        <a:p xmlns:a="http://schemas.openxmlformats.org/drawingml/2006/main">
          <a:pPr algn="ctr">
            <a:lnSpc>
              <a:spcPct val="120000"/>
            </a:lnSpc>
          </a:pPr>
          <a:r>
            <a:rPr lang="en-US" sz="1400" dirty="0">
              <a:solidFill>
                <a:schemeClr val="tx1"/>
              </a:solidFill>
            </a:rPr>
            <a:t> 2020</a:t>
          </a:r>
          <a:endParaRPr lang="fr-CA" sz="1400" dirty="0">
            <a:solidFill>
              <a:schemeClr val="tx1"/>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ABDBC55-A4C1-BC43-917B-9036A5575451}" type="datetimeFigureOut">
              <a:rPr lang="en-US" smtClean="0"/>
              <a:t>09/11/2020</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FBD4B823-A1BE-2B42-A846-35B6FD54204C}" type="slidenum">
              <a:rPr lang="en-US" smtClean="0"/>
              <a:t>‹#›</a:t>
            </a:fld>
            <a:endParaRPr lang="en-US"/>
          </a:p>
        </p:txBody>
      </p:sp>
    </p:spTree>
    <p:extLst>
      <p:ext uri="{BB962C8B-B14F-4D97-AF65-F5344CB8AC3E}">
        <p14:creationId xmlns:p14="http://schemas.microsoft.com/office/powerpoint/2010/main" val="288088128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CA"/>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BEE6E40-A5B5-2A4E-896B-A232244E87F9}" type="datetimeFigureOut">
              <a:rPr lang="en-US" smtClean="0"/>
              <a:t>09/11/2020</a:t>
            </a:fld>
            <a:endParaRPr lang="en-CA"/>
          </a:p>
        </p:txBody>
      </p:sp>
      <p:sp>
        <p:nvSpPr>
          <p:cNvPr id="4" name="Slide Image Placeholder 3"/>
          <p:cNvSpPr>
            <a:spLocks noGrp="1" noRot="1" noChangeAspect="1"/>
          </p:cNvSpPr>
          <p:nvPr>
            <p:ph type="sldImg" idx="2"/>
          </p:nvPr>
        </p:nvSpPr>
        <p:spPr>
          <a:xfrm>
            <a:off x="685800" y="685800"/>
            <a:ext cx="5486400" cy="3429000"/>
          </a:xfrm>
          <a:prstGeom prst="rect">
            <a:avLst/>
          </a:prstGeom>
          <a:noFill/>
          <a:ln w="12700">
            <a:solidFill>
              <a:prstClr val="black"/>
            </a:solidFill>
          </a:ln>
        </p:spPr>
        <p:txBody>
          <a:bodyPr vert="horz" lIns="91440" tIns="45720" rIns="91440" bIns="45720" rtlCol="0" anchor="ctr"/>
          <a:lstStyle/>
          <a:p>
            <a:endParaRPr lang="en-CA"/>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endParaRPr lang="en-CA"/>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CA"/>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B77EEAB-4961-6044-B248-3276AD095A71}" type="slidenum">
              <a:rPr lang="en-CA" smtClean="0"/>
              <a:t>‹#›</a:t>
            </a:fld>
            <a:endParaRPr lang="en-CA"/>
          </a:p>
        </p:txBody>
      </p:sp>
    </p:spTree>
    <p:extLst>
      <p:ext uri="{BB962C8B-B14F-4D97-AF65-F5344CB8AC3E}">
        <p14:creationId xmlns:p14="http://schemas.microsoft.com/office/powerpoint/2010/main" val="945534821"/>
      </p:ext>
    </p:extLst>
  </p:cSld>
  <p:clrMap bg1="lt1" tx1="dk1" bg2="lt2" tx2="dk2" accent1="accent1" accent2="accent2" accent3="accent3" accent4="accent4" accent5="accent5" accent6="accent6" hlink="hlink" folHlink="folHlink"/>
  <p:hf hdr="0" ftr="0" dt="0"/>
  <p:notesStyle>
    <a:lvl1pPr marL="0" algn="l" defTabSz="457165" rtl="0" eaLnBrk="1" latinLnBrk="0" hangingPunct="1">
      <a:defRPr sz="1200" kern="1200">
        <a:solidFill>
          <a:schemeClr val="tx1"/>
        </a:solidFill>
        <a:latin typeface="+mn-lt"/>
        <a:ea typeface="+mn-ea"/>
        <a:cs typeface="+mn-cs"/>
      </a:defRPr>
    </a:lvl1pPr>
    <a:lvl2pPr marL="457165" algn="l" defTabSz="457165" rtl="0" eaLnBrk="1" latinLnBrk="0" hangingPunct="1">
      <a:defRPr sz="1200" kern="1200">
        <a:solidFill>
          <a:schemeClr val="tx1"/>
        </a:solidFill>
        <a:latin typeface="+mn-lt"/>
        <a:ea typeface="+mn-ea"/>
        <a:cs typeface="+mn-cs"/>
      </a:defRPr>
    </a:lvl2pPr>
    <a:lvl3pPr marL="914330" algn="l" defTabSz="457165" rtl="0" eaLnBrk="1" latinLnBrk="0" hangingPunct="1">
      <a:defRPr sz="1200" kern="1200">
        <a:solidFill>
          <a:schemeClr val="tx1"/>
        </a:solidFill>
        <a:latin typeface="+mn-lt"/>
        <a:ea typeface="+mn-ea"/>
        <a:cs typeface="+mn-cs"/>
      </a:defRPr>
    </a:lvl3pPr>
    <a:lvl4pPr marL="1371495" algn="l" defTabSz="457165" rtl="0" eaLnBrk="1" latinLnBrk="0" hangingPunct="1">
      <a:defRPr sz="1200" kern="1200">
        <a:solidFill>
          <a:schemeClr val="tx1"/>
        </a:solidFill>
        <a:latin typeface="+mn-lt"/>
        <a:ea typeface="+mn-ea"/>
        <a:cs typeface="+mn-cs"/>
      </a:defRPr>
    </a:lvl4pPr>
    <a:lvl5pPr marL="1828660" algn="l" defTabSz="457165" rtl="0" eaLnBrk="1" latinLnBrk="0" hangingPunct="1">
      <a:defRPr sz="1200" kern="1200">
        <a:solidFill>
          <a:schemeClr val="tx1"/>
        </a:solidFill>
        <a:latin typeface="+mn-lt"/>
        <a:ea typeface="+mn-ea"/>
        <a:cs typeface="+mn-cs"/>
      </a:defRPr>
    </a:lvl5pPr>
    <a:lvl6pPr marL="2285825" algn="l" defTabSz="457165" rtl="0" eaLnBrk="1" latinLnBrk="0" hangingPunct="1">
      <a:defRPr sz="1200" kern="1200">
        <a:solidFill>
          <a:schemeClr val="tx1"/>
        </a:solidFill>
        <a:latin typeface="+mn-lt"/>
        <a:ea typeface="+mn-ea"/>
        <a:cs typeface="+mn-cs"/>
      </a:defRPr>
    </a:lvl6pPr>
    <a:lvl7pPr marL="2742989" algn="l" defTabSz="457165" rtl="0" eaLnBrk="1" latinLnBrk="0" hangingPunct="1">
      <a:defRPr sz="1200" kern="1200">
        <a:solidFill>
          <a:schemeClr val="tx1"/>
        </a:solidFill>
        <a:latin typeface="+mn-lt"/>
        <a:ea typeface="+mn-ea"/>
        <a:cs typeface="+mn-cs"/>
      </a:defRPr>
    </a:lvl7pPr>
    <a:lvl8pPr marL="3200155" algn="l" defTabSz="457165" rtl="0" eaLnBrk="1" latinLnBrk="0" hangingPunct="1">
      <a:defRPr sz="1200" kern="1200">
        <a:solidFill>
          <a:schemeClr val="tx1"/>
        </a:solidFill>
        <a:latin typeface="+mn-lt"/>
        <a:ea typeface="+mn-ea"/>
        <a:cs typeface="+mn-cs"/>
      </a:defRPr>
    </a:lvl8pPr>
    <a:lvl9pPr marL="3657320" algn="l" defTabSz="45716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ourworldindata.org/coronavirus-data-explorer?zoomToSelection=true&amp;year=latest&amp;time=2020-03-01..latest&amp;country=MEX~IND~USA~ITA~BRA~GBR~FRA~ESP&amp;region=World&amp;deathsMetric=true&amp;interval=smoothed&amp;perCapita=true&amp;smoothing=7&amp;pickerMetric=total_deaths&amp;pickerSort=desc" TargetMode="External"/><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s://www150.statcan.gc.ca/t1/tbl1/en/cv.action?pid=3610043401" TargetMode="External"/><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150.statcan.gc.ca/t1/tbl1/fr/tv.action?pid=3410015801&amp;cubeTimeFrame.startMonth=01&amp;cubeTimeFrame.startYear=2020&amp;cubeTimeFrame.endMonth=07&amp;cubeTimeFrame.endYear=2020&amp;referencePeriods=20200101%2C20200701&amp;request_locale=fr" TargetMode="External"/><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3" Type="http://schemas.openxmlformats.org/officeDocument/2006/relationships/hyperlink" Target="https://ourworldindata.org/coronavirus-data-explorer?zoomToSelection=true&amp;year=latest&amp;time=2020-03-01..latest&amp;country=MEX~IND~USA~ITA~BRA~GBR~FRA~ESP&amp;region=World&amp;deathsMetric=true&amp;interval=smoothed&amp;perCapita=true&amp;smoothing=7&amp;pickerMetric=total_deaths&amp;pickerSort=desc" TargetMode="External"/><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www.oecd.org/economic-outlook/june-2020/"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ourworldindata.org/coronavirus-data-explorer?zoomToSelection=true&amp;year=latest&amp;time=2020-03-01..latest&amp;country=MEX~IND~USA~ITA~BRA~GBR~FRA~ESP&amp;region=World&amp;deathsMetric=true&amp;interval=smoothed&amp;perCapita=true&amp;smoothing=7&amp;pickerMetric=total_deaths&amp;pickerSort=desc"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www.imf.org/en/Publications/WEO/Issues/2020/06/24/WEOUpdateJune2020"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fred.stlouisfed.org/series/PAYEMS" TargetMode="External"/><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3" Type="http://schemas.openxmlformats.org/officeDocument/2006/relationships/hyperlink" Target="http://www.crfb.org/blogs/visualization-cares-act" TargetMode="External"/><Relationship Id="rId2" Type="http://schemas.openxmlformats.org/officeDocument/2006/relationships/slide" Target="../slides/slide10.xml"/><Relationship Id="rId1" Type="http://schemas.openxmlformats.org/officeDocument/2006/relationships/notesMaster" Target="../notesMasters/notesMaster1.xml"/><Relationship Id="rId6" Type="http://schemas.openxmlformats.org/officeDocument/2006/relationships/hyperlink" Target="http://www.crfb.org/blogs/whats-2-trillion-coronavirus-relief-package" TargetMode="External"/><Relationship Id="rId5" Type="http://schemas.openxmlformats.org/officeDocument/2006/relationships/hyperlink" Target="https://www.nbcnews.com/politics/congress/coronavirus-unemployment-benefits-here-s-who-qualifies-how-much-they-n1169846" TargetMode="External"/><Relationship Id="rId4" Type="http://schemas.openxmlformats.org/officeDocument/2006/relationships/hyperlink" Target="https://www.npr.org/2020/03/26/821457551/whats-inside-the-senate-s-2-trillion-coronavirus-aid-package"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CA" dirty="0"/>
              <a:t>Changer titre</a:t>
            </a:r>
          </a:p>
          <a:p>
            <a:r>
              <a:rPr lang="fr-CA" dirty="0"/>
              <a:t>Path to </a:t>
            </a:r>
            <a:r>
              <a:rPr lang="fr-CA" dirty="0" err="1"/>
              <a:t>recovery</a:t>
            </a:r>
            <a:endParaRPr lang="fr-CA" dirty="0"/>
          </a:p>
        </p:txBody>
      </p:sp>
      <p:sp>
        <p:nvSpPr>
          <p:cNvPr id="4" name="Espace réservé du numéro de diapositive 3"/>
          <p:cNvSpPr>
            <a:spLocks noGrp="1"/>
          </p:cNvSpPr>
          <p:nvPr>
            <p:ph type="sldNum" sz="quarter" idx="5"/>
          </p:nvPr>
        </p:nvSpPr>
        <p:spPr/>
        <p:txBody>
          <a:bodyPr/>
          <a:lstStyle/>
          <a:p>
            <a:fld id="{3B77EEAB-4961-6044-B248-3276AD095A71}" type="slidenum">
              <a:rPr lang="en-CA" smtClean="0"/>
              <a:t>1</a:t>
            </a:fld>
            <a:endParaRPr lang="en-CA" dirty="0"/>
          </a:p>
        </p:txBody>
      </p:sp>
    </p:spTree>
    <p:extLst>
      <p:ext uri="{BB962C8B-B14F-4D97-AF65-F5344CB8AC3E}">
        <p14:creationId xmlns:p14="http://schemas.microsoft.com/office/powerpoint/2010/main" val="1376347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hlinkClick r:id="rId3"/>
              </a:rPr>
              <a:t>https://ourworldindata.org/</a:t>
            </a:r>
            <a:r>
              <a:rPr lang="en-US" dirty="0" err="1">
                <a:hlinkClick r:id="rId3"/>
              </a:rPr>
              <a:t>coronavirus-data-explorer?zoomToSelection</a:t>
            </a:r>
            <a:r>
              <a:rPr lang="en-US" dirty="0">
                <a:hlinkClick r:id="rId3"/>
              </a:rPr>
              <a:t>=</a:t>
            </a:r>
            <a:r>
              <a:rPr lang="en-US" dirty="0" err="1">
                <a:hlinkClick r:id="rId3"/>
              </a:rPr>
              <a:t>true&amp;year</a:t>
            </a:r>
            <a:r>
              <a:rPr lang="en-US" dirty="0">
                <a:hlinkClick r:id="rId3"/>
              </a:rPr>
              <a:t>=</a:t>
            </a:r>
            <a:r>
              <a:rPr lang="en-US" dirty="0" err="1">
                <a:hlinkClick r:id="rId3"/>
              </a:rPr>
              <a:t>latest&amp;time</a:t>
            </a:r>
            <a:r>
              <a:rPr lang="en-US" dirty="0">
                <a:hlinkClick r:id="rId3"/>
              </a:rPr>
              <a:t>=2020-03-01..latest&amp;country=</a:t>
            </a:r>
            <a:r>
              <a:rPr lang="en-US" dirty="0" err="1">
                <a:hlinkClick r:id="rId3"/>
              </a:rPr>
              <a:t>MEX~IND~USA~ITA~BRA~GBR~FRA~ESP&amp;region</a:t>
            </a:r>
            <a:r>
              <a:rPr lang="en-US" dirty="0">
                <a:hlinkClick r:id="rId3"/>
              </a:rPr>
              <a:t>=</a:t>
            </a:r>
            <a:r>
              <a:rPr lang="en-US" dirty="0" err="1">
                <a:hlinkClick r:id="rId3"/>
              </a:rPr>
              <a:t>World&amp;deathsMetric</a:t>
            </a:r>
            <a:r>
              <a:rPr lang="en-US" dirty="0">
                <a:hlinkClick r:id="rId3"/>
              </a:rPr>
              <a:t>=</a:t>
            </a:r>
            <a:r>
              <a:rPr lang="en-US" dirty="0" err="1">
                <a:hlinkClick r:id="rId3"/>
              </a:rPr>
              <a:t>true&amp;interval</a:t>
            </a:r>
            <a:r>
              <a:rPr lang="en-US" dirty="0">
                <a:hlinkClick r:id="rId3"/>
              </a:rPr>
              <a:t>=</a:t>
            </a:r>
            <a:r>
              <a:rPr lang="en-US" dirty="0" err="1">
                <a:hlinkClick r:id="rId3"/>
              </a:rPr>
              <a:t>smoothed&amp;perCapita</a:t>
            </a:r>
            <a:r>
              <a:rPr lang="en-US" dirty="0">
                <a:hlinkClick r:id="rId3"/>
              </a:rPr>
              <a:t>=</a:t>
            </a:r>
            <a:r>
              <a:rPr lang="en-US" dirty="0" err="1">
                <a:hlinkClick r:id="rId3"/>
              </a:rPr>
              <a:t>true&amp;smoothing</a:t>
            </a:r>
            <a:r>
              <a:rPr lang="en-US" dirty="0">
                <a:hlinkClick r:id="rId3"/>
              </a:rPr>
              <a:t>=7&amp;pickerMetric=</a:t>
            </a:r>
            <a:r>
              <a:rPr lang="en-US" dirty="0" err="1">
                <a:hlinkClick r:id="rId3"/>
              </a:rPr>
              <a:t>total_deaths&amp;pickerSort</a:t>
            </a:r>
            <a:r>
              <a:rPr lang="en-US" dirty="0">
                <a:hlinkClick r:id="rId3"/>
              </a:rPr>
              <a:t>=desc</a:t>
            </a:r>
            <a:endParaRPr lang="en-US" dirty="0"/>
          </a:p>
          <a:p>
            <a:endParaRPr lang="en-CA" dirty="0"/>
          </a:p>
        </p:txBody>
      </p:sp>
      <p:sp>
        <p:nvSpPr>
          <p:cNvPr id="4" name="Espace réservé du numéro de diapositiv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srgbClr val="1F384B"/>
                </a:solidFill>
                <a:effectLst/>
                <a:uLnTx/>
                <a:uFillTx/>
                <a:latin typeface="Aria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CA" sz="1200" b="0" i="0" u="none" strike="noStrike" kern="1200" cap="none" spc="0" normalizeH="0" baseline="0" noProof="0">
              <a:ln>
                <a:noFill/>
              </a:ln>
              <a:solidFill>
                <a:srgbClr val="1F384B"/>
              </a:solidFill>
              <a:effectLst/>
              <a:uLnTx/>
              <a:uFillTx/>
              <a:latin typeface="Arial"/>
              <a:ea typeface="+mn-ea"/>
              <a:cs typeface="+mn-cs"/>
            </a:endParaRPr>
          </a:p>
        </p:txBody>
      </p:sp>
    </p:spTree>
    <p:extLst>
      <p:ext uri="{BB962C8B-B14F-4D97-AF65-F5344CB8AC3E}">
        <p14:creationId xmlns:p14="http://schemas.microsoft.com/office/powerpoint/2010/main" val="32209961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559132">
              <a:defRPr/>
            </a:pPr>
            <a:endParaRPr lang="en-CA" baseline="0" noProof="0" dirty="0">
              <a:solidFill>
                <a:schemeClr val="tx2"/>
              </a:solidFill>
            </a:endParaRPr>
          </a:p>
        </p:txBody>
      </p:sp>
      <p:sp>
        <p:nvSpPr>
          <p:cNvPr id="4" name="Slide Number Placeholder 3"/>
          <p:cNvSpPr>
            <a:spLocks noGrp="1"/>
          </p:cNvSpPr>
          <p:nvPr>
            <p:ph type="sldNum" sz="quarter" idx="10"/>
          </p:nvPr>
        </p:nvSpPr>
        <p:spPr/>
        <p:txBody>
          <a:bodyPr/>
          <a:lstStyle/>
          <a:p>
            <a:pPr marL="0" marR="0" lvl="0" indent="0" algn="r" defTabSz="521585"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a:ln>
                  <a:noFill/>
                </a:ln>
                <a:solidFill>
                  <a:srgbClr val="1F384B"/>
                </a:solidFill>
                <a:effectLst/>
                <a:uLnTx/>
                <a:uFillTx/>
                <a:latin typeface="Arial"/>
                <a:ea typeface="+mn-ea"/>
                <a:cs typeface="+mn-cs"/>
              </a:rPr>
              <a:pPr marL="0" marR="0" lvl="0" indent="0" algn="r" defTabSz="521585" rtl="0" eaLnBrk="1" fontAlgn="auto" latinLnBrk="0" hangingPunct="1">
                <a:lnSpc>
                  <a:spcPct val="100000"/>
                </a:lnSpc>
                <a:spcBef>
                  <a:spcPts val="0"/>
                </a:spcBef>
                <a:spcAft>
                  <a:spcPts val="0"/>
                </a:spcAft>
                <a:buClrTx/>
                <a:buSzTx/>
                <a:buFontTx/>
                <a:buNone/>
                <a:tabLst/>
                <a:defRPr/>
              </a:pPr>
              <a:t>13</a:t>
            </a:fld>
            <a:endParaRPr kumimoji="0" lang="en-CA" sz="1200" b="0" i="0" u="none" strike="noStrike" kern="1200" cap="none" spc="0" normalizeH="0" baseline="0" noProof="0">
              <a:ln>
                <a:noFill/>
              </a:ln>
              <a:solidFill>
                <a:srgbClr val="1F384B"/>
              </a:solidFill>
              <a:effectLst/>
              <a:uLnTx/>
              <a:uFillTx/>
              <a:latin typeface="Arial"/>
              <a:ea typeface="+mn-ea"/>
              <a:cs typeface="+mn-cs"/>
            </a:endParaRPr>
          </a:p>
        </p:txBody>
      </p:sp>
    </p:spTree>
    <p:extLst>
      <p:ext uri="{BB962C8B-B14F-4D97-AF65-F5344CB8AC3E}">
        <p14:creationId xmlns:p14="http://schemas.microsoft.com/office/powerpoint/2010/main" val="18989093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defTabSz="465887">
              <a:defRPr/>
            </a:pPr>
            <a:endParaRPr lang="fr-CA" dirty="0"/>
          </a:p>
        </p:txBody>
      </p:sp>
      <p:sp>
        <p:nvSpPr>
          <p:cNvPr id="4" name="Espace réservé du numéro de diapositive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srgbClr val="1F384B"/>
                </a:solidFill>
                <a:effectLst/>
                <a:uLnTx/>
                <a:uFillTx/>
                <a:latin typeface="Aria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CA" sz="1200" b="0" i="0" u="none" strike="noStrike" kern="1200" cap="none" spc="0" normalizeH="0" baseline="0" noProof="0">
              <a:ln>
                <a:noFill/>
              </a:ln>
              <a:solidFill>
                <a:srgbClr val="1F384B"/>
              </a:solidFill>
              <a:effectLst/>
              <a:uLnTx/>
              <a:uFillTx/>
              <a:latin typeface="Arial"/>
              <a:ea typeface="+mn-ea"/>
              <a:cs typeface="+mn-cs"/>
            </a:endParaRPr>
          </a:p>
        </p:txBody>
      </p:sp>
    </p:spTree>
    <p:extLst>
      <p:ext uri="{BB962C8B-B14F-4D97-AF65-F5344CB8AC3E}">
        <p14:creationId xmlns:p14="http://schemas.microsoft.com/office/powerpoint/2010/main" val="569373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CA" dirty="0"/>
              <a:t>Transport </a:t>
            </a:r>
            <a:r>
              <a:rPr lang="fr-CA" dirty="0" err="1"/>
              <a:t>includes</a:t>
            </a:r>
            <a:r>
              <a:rPr lang="fr-CA" dirty="0"/>
              <a:t> Air Transportation (5.6%) </a:t>
            </a:r>
          </a:p>
          <a:p>
            <a:r>
              <a:rPr lang="fr-CA" dirty="0"/>
              <a:t>+ transit </a:t>
            </a:r>
            <a:r>
              <a:rPr lang="fr-CA" dirty="0" err="1"/>
              <a:t>ground</a:t>
            </a:r>
            <a:r>
              <a:rPr lang="fr-CA" dirty="0"/>
              <a:t> </a:t>
            </a:r>
            <a:r>
              <a:rPr lang="fr-CA" dirty="0" err="1"/>
              <a:t>passenger</a:t>
            </a:r>
            <a:r>
              <a:rPr lang="fr-CA" dirty="0"/>
              <a:t> (37%)</a:t>
            </a:r>
          </a:p>
          <a:p>
            <a:endParaRPr lang="fr-CA" dirty="0"/>
          </a:p>
          <a:p>
            <a:r>
              <a:rPr lang="en-US" dirty="0">
                <a:hlinkClick r:id="rId3"/>
              </a:rPr>
              <a:t>https://www150.statcan.gc.ca/t1/tbl1/en/cv.action?pid=3610043401</a:t>
            </a:r>
            <a:endParaRPr lang="en-US" dirty="0"/>
          </a:p>
          <a:p>
            <a:endParaRPr lang="fr-CA" dirty="0"/>
          </a:p>
        </p:txBody>
      </p:sp>
      <p:sp>
        <p:nvSpPr>
          <p:cNvPr id="4" name="Espace réservé du numéro de diapositive 3"/>
          <p:cNvSpPr>
            <a:spLocks noGrp="1"/>
          </p:cNvSpPr>
          <p:nvPr>
            <p:ph type="sldNum" sz="quarter" idx="5"/>
          </p:nvPr>
        </p:nvSpPr>
        <p:spPr/>
        <p:txBody>
          <a:bodyPr/>
          <a:lstStyle/>
          <a:p>
            <a:fld id="{3B77EEAB-4961-6044-B248-3276AD095A71}" type="slidenum">
              <a:rPr lang="en-CA" smtClean="0"/>
              <a:t>17</a:t>
            </a:fld>
            <a:endParaRPr lang="en-CA" dirty="0"/>
          </a:p>
        </p:txBody>
      </p:sp>
    </p:spTree>
    <p:extLst>
      <p:ext uri="{BB962C8B-B14F-4D97-AF65-F5344CB8AC3E}">
        <p14:creationId xmlns:p14="http://schemas.microsoft.com/office/powerpoint/2010/main" val="36813157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CA" dirty="0" err="1"/>
              <a:t>Disposable</a:t>
            </a:r>
            <a:r>
              <a:rPr lang="fr-CA" dirty="0"/>
              <a:t> </a:t>
            </a:r>
            <a:r>
              <a:rPr lang="fr-CA" dirty="0" err="1"/>
              <a:t>income</a:t>
            </a:r>
            <a:r>
              <a:rPr lang="fr-CA" dirty="0"/>
              <a:t>=</a:t>
            </a:r>
          </a:p>
          <a:p>
            <a:r>
              <a:rPr lang="fr-CA" dirty="0" err="1"/>
              <a:t>Primary</a:t>
            </a:r>
            <a:r>
              <a:rPr lang="fr-CA" dirty="0"/>
              <a:t> </a:t>
            </a:r>
            <a:r>
              <a:rPr lang="fr-CA" dirty="0" err="1"/>
              <a:t>income</a:t>
            </a:r>
            <a:r>
              <a:rPr lang="fr-CA" dirty="0"/>
              <a:t>+</a:t>
            </a:r>
          </a:p>
          <a:p>
            <a:r>
              <a:rPr lang="fr-CA" dirty="0" err="1"/>
              <a:t>Transfers</a:t>
            </a:r>
            <a:r>
              <a:rPr lang="fr-CA" dirty="0"/>
              <a:t> </a:t>
            </a:r>
            <a:r>
              <a:rPr lang="fr-CA" dirty="0" err="1"/>
              <a:t>received</a:t>
            </a:r>
            <a:r>
              <a:rPr lang="fr-CA" dirty="0"/>
              <a:t>- </a:t>
            </a:r>
          </a:p>
          <a:p>
            <a:r>
              <a:rPr lang="fr-CA" dirty="0" err="1"/>
              <a:t>Transfers</a:t>
            </a:r>
            <a:r>
              <a:rPr lang="fr-CA" dirty="0"/>
              <a:t> </a:t>
            </a:r>
            <a:r>
              <a:rPr lang="fr-CA" dirty="0" err="1"/>
              <a:t>paid</a:t>
            </a:r>
            <a:endParaRPr lang="fr-CA" dirty="0"/>
          </a:p>
        </p:txBody>
      </p:sp>
      <p:sp>
        <p:nvSpPr>
          <p:cNvPr id="4" name="Espace réservé du numéro de diapositive 3"/>
          <p:cNvSpPr>
            <a:spLocks noGrp="1"/>
          </p:cNvSpPr>
          <p:nvPr>
            <p:ph type="sldNum" sz="quarter" idx="5"/>
          </p:nvPr>
        </p:nvSpPr>
        <p:spPr/>
        <p:txBody>
          <a:bodyPr/>
          <a:lstStyle/>
          <a:p>
            <a:fld id="{3B77EEAB-4961-6044-B248-3276AD095A71}" type="slidenum">
              <a:rPr lang="en-CA" smtClean="0"/>
              <a:t>20</a:t>
            </a:fld>
            <a:endParaRPr lang="en-CA" dirty="0"/>
          </a:p>
        </p:txBody>
      </p:sp>
    </p:spTree>
    <p:extLst>
      <p:ext uri="{BB962C8B-B14F-4D97-AF65-F5344CB8AC3E}">
        <p14:creationId xmlns:p14="http://schemas.microsoft.com/office/powerpoint/2010/main" val="23969630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CA"/>
          </a:p>
        </p:txBody>
      </p:sp>
      <p:sp>
        <p:nvSpPr>
          <p:cNvPr id="4" name="Slide Number Placeholder 3"/>
          <p:cNvSpPr>
            <a:spLocks noGrp="1"/>
          </p:cNvSpPr>
          <p:nvPr>
            <p:ph type="sldNum" sz="quarter" idx="10"/>
          </p:nvPr>
        </p:nvSpPr>
        <p:spPr/>
        <p:txBody>
          <a:bodyPr/>
          <a:lstStyle/>
          <a:p>
            <a:pPr defTabSz="985901"/>
            <a:fld id="{91A11D9D-2093-471D-A945-E220B6A4E2E3}" type="slidenum">
              <a:rPr lang="en-CA">
                <a:solidFill>
                  <a:prstClr val="black"/>
                </a:solidFill>
                <a:latin typeface="Calibri" panose="020F0502020204030204"/>
              </a:rPr>
              <a:pPr defTabSz="985901"/>
              <a:t>21</a:t>
            </a:fld>
            <a:endParaRPr lang="en-CA">
              <a:solidFill>
                <a:prstClr val="black"/>
              </a:solidFill>
              <a:latin typeface="Calibri" panose="020F0502020204030204"/>
            </a:endParaRPr>
          </a:p>
        </p:txBody>
      </p:sp>
    </p:spTree>
    <p:extLst>
      <p:ext uri="{BB962C8B-B14F-4D97-AF65-F5344CB8AC3E}">
        <p14:creationId xmlns:p14="http://schemas.microsoft.com/office/powerpoint/2010/main" val="161327328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hlinkClick r:id="rId3"/>
              </a:rPr>
              <a:t>https://www150.statcan.gc.ca/t1/tbl1/fr/tv.action?pid=3410015801&amp;cubeTimeFrame.startMonth=01&amp;cubeTimeFrame.startYear=2020&amp;cubeTimeFrame.endMonth=07&amp;cubeTimeFrame.endYear=2020&amp;referencePeriods=20200101%2C20200701&amp;request_locale=fr</a:t>
            </a:r>
            <a:endParaRPr lang="en-US" dirty="0"/>
          </a:p>
          <a:p>
            <a:endParaRPr lang="en-US" dirty="0"/>
          </a:p>
        </p:txBody>
      </p:sp>
      <p:sp>
        <p:nvSpPr>
          <p:cNvPr id="4" name="Espace réservé du numéro de diapositive 3"/>
          <p:cNvSpPr>
            <a:spLocks noGrp="1"/>
          </p:cNvSpPr>
          <p:nvPr>
            <p:ph type="sldNum" sz="quarter" idx="5"/>
          </p:nvPr>
        </p:nvSpPr>
        <p:spPr/>
        <p:txBody>
          <a:bodyPr/>
          <a:lstStyle/>
          <a:p>
            <a:fld id="{3B77EEAB-4961-6044-B248-3276AD095A71}" type="slidenum">
              <a:rPr lang="en-CA" smtClean="0"/>
              <a:t>22</a:t>
            </a:fld>
            <a:endParaRPr lang="en-CA" dirty="0"/>
          </a:p>
        </p:txBody>
      </p:sp>
    </p:spTree>
    <p:extLst>
      <p:ext uri="{BB962C8B-B14F-4D97-AF65-F5344CB8AC3E}">
        <p14:creationId xmlns:p14="http://schemas.microsoft.com/office/powerpoint/2010/main" val="23469114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t>All main categories back to February level except </a:t>
            </a:r>
          </a:p>
          <a:p>
            <a:pPr marL="171450" indent="-171450">
              <a:buFont typeface="Arial" panose="020B0604020202020204" pitchFamily="34" charset="0"/>
              <a:buChar char="•"/>
            </a:pPr>
            <a:r>
              <a:rPr lang="en-US" dirty="0"/>
              <a:t>“Clothing and clothing accessories stores” – among those, “</a:t>
            </a:r>
            <a:r>
              <a:rPr lang="en-US" dirty="0" err="1"/>
              <a:t>Jewellery</a:t>
            </a:r>
            <a:r>
              <a:rPr lang="en-US" dirty="0"/>
              <a:t>, luggage and leather goods stores” subcategory is going even worse (June level= 64% of February level)</a:t>
            </a:r>
          </a:p>
          <a:p>
            <a:pPr marL="171450" indent="-171450">
              <a:buFont typeface="Arial" panose="020B0604020202020204" pitchFamily="34" charset="0"/>
              <a:buChar char="•"/>
            </a:pPr>
            <a:r>
              <a:rPr lang="en-US" dirty="0"/>
              <a:t>“Gasoline stations”</a:t>
            </a:r>
            <a:endParaRPr lang="fr-CA" dirty="0"/>
          </a:p>
        </p:txBody>
      </p:sp>
      <p:sp>
        <p:nvSpPr>
          <p:cNvPr id="4" name="Espace réservé du numéro de diapositive 3"/>
          <p:cNvSpPr>
            <a:spLocks noGrp="1"/>
          </p:cNvSpPr>
          <p:nvPr>
            <p:ph type="sldNum" sz="quarter" idx="5"/>
          </p:nvPr>
        </p:nvSpPr>
        <p:spPr/>
        <p:txBody>
          <a:bodyPr/>
          <a:lstStyle/>
          <a:p>
            <a:fld id="{3B77EEAB-4961-6044-B248-3276AD095A71}" type="slidenum">
              <a:rPr lang="en-CA" smtClean="0"/>
              <a:t>23</a:t>
            </a:fld>
            <a:endParaRPr lang="en-CA" dirty="0"/>
          </a:p>
        </p:txBody>
      </p:sp>
    </p:spTree>
    <p:extLst>
      <p:ext uri="{BB962C8B-B14F-4D97-AF65-F5344CB8AC3E}">
        <p14:creationId xmlns:p14="http://schemas.microsoft.com/office/powerpoint/2010/main" val="16630939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hlinkClick r:id="rId3"/>
              </a:rPr>
              <a:t>https://ourworldindata.org/</a:t>
            </a:r>
            <a:r>
              <a:rPr lang="en-US" dirty="0" err="1">
                <a:hlinkClick r:id="rId3"/>
              </a:rPr>
              <a:t>coronavirus-data-explorer?zoomToSelection</a:t>
            </a:r>
            <a:r>
              <a:rPr lang="en-US" dirty="0">
                <a:hlinkClick r:id="rId3"/>
              </a:rPr>
              <a:t>=</a:t>
            </a:r>
            <a:r>
              <a:rPr lang="en-US" dirty="0" err="1">
                <a:hlinkClick r:id="rId3"/>
              </a:rPr>
              <a:t>true&amp;year</a:t>
            </a:r>
            <a:r>
              <a:rPr lang="en-US" dirty="0">
                <a:hlinkClick r:id="rId3"/>
              </a:rPr>
              <a:t>=</a:t>
            </a:r>
            <a:r>
              <a:rPr lang="en-US" dirty="0" err="1">
                <a:hlinkClick r:id="rId3"/>
              </a:rPr>
              <a:t>latest&amp;time</a:t>
            </a:r>
            <a:r>
              <a:rPr lang="en-US" dirty="0">
                <a:hlinkClick r:id="rId3"/>
              </a:rPr>
              <a:t>=2020-03-01..latest&amp;country=</a:t>
            </a:r>
            <a:r>
              <a:rPr lang="en-US" dirty="0" err="1">
                <a:hlinkClick r:id="rId3"/>
              </a:rPr>
              <a:t>MEX~IND~USA~ITA~BRA~GBR~FRA~ESP&amp;region</a:t>
            </a:r>
            <a:r>
              <a:rPr lang="en-US" dirty="0">
                <a:hlinkClick r:id="rId3"/>
              </a:rPr>
              <a:t>=</a:t>
            </a:r>
            <a:r>
              <a:rPr lang="en-US" dirty="0" err="1">
                <a:hlinkClick r:id="rId3"/>
              </a:rPr>
              <a:t>World&amp;deathsMetric</a:t>
            </a:r>
            <a:r>
              <a:rPr lang="en-US" dirty="0">
                <a:hlinkClick r:id="rId3"/>
              </a:rPr>
              <a:t>=</a:t>
            </a:r>
            <a:r>
              <a:rPr lang="en-US" dirty="0" err="1">
                <a:hlinkClick r:id="rId3"/>
              </a:rPr>
              <a:t>true&amp;interval</a:t>
            </a:r>
            <a:r>
              <a:rPr lang="en-US" dirty="0">
                <a:hlinkClick r:id="rId3"/>
              </a:rPr>
              <a:t>=</a:t>
            </a:r>
            <a:r>
              <a:rPr lang="en-US" dirty="0" err="1">
                <a:hlinkClick r:id="rId3"/>
              </a:rPr>
              <a:t>smoothed&amp;perCapita</a:t>
            </a:r>
            <a:r>
              <a:rPr lang="en-US" dirty="0">
                <a:hlinkClick r:id="rId3"/>
              </a:rPr>
              <a:t>=</a:t>
            </a:r>
            <a:r>
              <a:rPr lang="en-US" dirty="0" err="1">
                <a:hlinkClick r:id="rId3"/>
              </a:rPr>
              <a:t>true&amp;smoothing</a:t>
            </a:r>
            <a:r>
              <a:rPr lang="en-US" dirty="0">
                <a:hlinkClick r:id="rId3"/>
              </a:rPr>
              <a:t>=7&amp;pickerMetric=</a:t>
            </a:r>
            <a:r>
              <a:rPr lang="en-US" dirty="0" err="1">
                <a:hlinkClick r:id="rId3"/>
              </a:rPr>
              <a:t>total_deaths&amp;pickerSort</a:t>
            </a:r>
            <a:r>
              <a:rPr lang="en-US" dirty="0">
                <a:hlinkClick r:id="rId3"/>
              </a:rPr>
              <a:t>=desc</a:t>
            </a:r>
            <a:endParaRPr lang="en-US" dirty="0"/>
          </a:p>
          <a:p>
            <a:endParaRPr lang="en-CA" dirty="0"/>
          </a:p>
        </p:txBody>
      </p:sp>
      <p:sp>
        <p:nvSpPr>
          <p:cNvPr id="4" name="Espace réservé du numéro de diapositiv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srgbClr val="1F384B"/>
                </a:solidFill>
                <a:effectLst/>
                <a:uLnTx/>
                <a:uFillTx/>
                <a:latin typeface="Aria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CA" sz="1200" b="0" i="0" u="none" strike="noStrike" kern="1200" cap="none" spc="0" normalizeH="0" baseline="0" noProof="0">
              <a:ln>
                <a:noFill/>
              </a:ln>
              <a:solidFill>
                <a:srgbClr val="1F384B"/>
              </a:solidFill>
              <a:effectLst/>
              <a:uLnTx/>
              <a:uFillTx/>
              <a:latin typeface="Arial"/>
              <a:ea typeface="+mn-ea"/>
              <a:cs typeface="+mn-cs"/>
            </a:endParaRPr>
          </a:p>
        </p:txBody>
      </p:sp>
    </p:spTree>
    <p:extLst>
      <p:ext uri="{BB962C8B-B14F-4D97-AF65-F5344CB8AC3E}">
        <p14:creationId xmlns:p14="http://schemas.microsoft.com/office/powerpoint/2010/main" val="396011296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5"/>
          </p:nvPr>
        </p:nvSpPr>
        <p:spPr/>
        <p:txBody>
          <a:bodyPr/>
          <a:lstStyle/>
          <a:p>
            <a:fld id="{3B77EEAB-4961-6044-B248-3276AD095A71}" type="slidenum">
              <a:rPr lang="en-CA" smtClean="0"/>
              <a:t>30</a:t>
            </a:fld>
            <a:endParaRPr lang="fr-CA"/>
          </a:p>
        </p:txBody>
      </p:sp>
    </p:spTree>
    <p:extLst>
      <p:ext uri="{BB962C8B-B14F-4D97-AF65-F5344CB8AC3E}">
        <p14:creationId xmlns:p14="http://schemas.microsoft.com/office/powerpoint/2010/main" val="32736216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a:p>
        </p:txBody>
      </p:sp>
      <p:sp>
        <p:nvSpPr>
          <p:cNvPr id="4" name="Slide Number Placeholder 3"/>
          <p:cNvSpPr>
            <a:spLocks noGrp="1"/>
          </p:cNvSpPr>
          <p:nvPr>
            <p:ph type="sldNum" sz="quarter" idx="10"/>
          </p:nvPr>
        </p:nvSpPr>
        <p:spPr/>
        <p:txBody>
          <a:bodyPr/>
          <a:lstStyle/>
          <a:p>
            <a:fld id="{3B77EEAB-4961-6044-B248-3276AD095A71}" type="slidenum">
              <a:rPr lang="en-CA" smtClean="0"/>
              <a:t>3</a:t>
            </a:fld>
            <a:endParaRPr lang="en-CA"/>
          </a:p>
        </p:txBody>
      </p:sp>
    </p:spTree>
    <p:extLst>
      <p:ext uri="{BB962C8B-B14F-4D97-AF65-F5344CB8AC3E}">
        <p14:creationId xmlns:p14="http://schemas.microsoft.com/office/powerpoint/2010/main" val="306793489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1"/>
            <a:r>
              <a:rPr lang="en-US" dirty="0"/>
              <a:t>Investment intentions fell by 30 points to -26. Only 15% of companies plan to increase their investment in the next 12 months, compared to 41% who plan to reduce it. In January, these figures were 24% and 20% respectively. </a:t>
            </a:r>
          </a:p>
          <a:p>
            <a:pPr lvl="1"/>
            <a:r>
              <a:rPr lang="en-CA" dirty="0"/>
              <a:t>The decline is broad-based across region, sectors, and market segments.</a:t>
            </a:r>
          </a:p>
          <a:p>
            <a:pPr lvl="1"/>
            <a:r>
              <a:rPr lang="en-CA" dirty="0"/>
              <a:t>Only the respondent who reported no impact from COVID-19 had a positive balance of opinion at +10. We find a significantly higher proportion of unimpacted companies in the technology and S2B sector. These businesses plan to invest in mostly in technology and marketing to become more efficient.</a:t>
            </a:r>
          </a:p>
        </p:txBody>
      </p:sp>
      <p:sp>
        <p:nvSpPr>
          <p:cNvPr id="4" name="Slide Number Placeholder 3"/>
          <p:cNvSpPr>
            <a:spLocks noGrp="1"/>
          </p:cNvSpPr>
          <p:nvPr>
            <p:ph type="sldNum" sz="quarter" idx="5"/>
          </p:nvPr>
        </p:nvSpPr>
        <p:spPr/>
        <p:txBody>
          <a:bodyPr/>
          <a:lstStyle/>
          <a:p>
            <a:fld id="{4476A24B-926E-40EB-9E1B-5321DC3775E5}" type="slidenum">
              <a:rPr lang="en-US" smtClean="0"/>
              <a:t>31</a:t>
            </a:fld>
            <a:endParaRPr lang="en-US"/>
          </a:p>
        </p:txBody>
      </p:sp>
    </p:spTree>
    <p:extLst>
      <p:ext uri="{BB962C8B-B14F-4D97-AF65-F5344CB8AC3E}">
        <p14:creationId xmlns:p14="http://schemas.microsoft.com/office/powerpoint/2010/main" val="22560818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https://www150.statcan.gc.ca/t1/tbl1/fr/cv!recreate.action?pid=3610043401&amp;selectedNodeIds=2D1,3D1,4D13,4D28,4D55,4D85,4D88,4D104,4D113,4D133,4D137,4D149,4D159,4D173,4D260,4D261&amp;checkedLevels=0D1&amp;refPeriods=20191001,20200701&amp;dimensionLayouts=layout2,layout2,layout2,layout2,layout3&amp;vectorDisplay=false&amp;request_locale=fr</a:t>
            </a:r>
          </a:p>
          <a:p>
            <a:endParaRPr lang="en-CA"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srgbClr val="1F384B"/>
                </a:solidFill>
                <a:effectLst/>
                <a:uLnTx/>
                <a:uFillTx/>
                <a:latin typeface="Aria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fr-CA" sz="1200" b="0" i="0" u="none" strike="noStrike" kern="1200" cap="none" spc="0" normalizeH="0" baseline="0" noProof="0">
              <a:ln>
                <a:noFill/>
              </a:ln>
              <a:solidFill>
                <a:srgbClr val="1F384B"/>
              </a:solidFill>
              <a:effectLst/>
              <a:uLnTx/>
              <a:uFillTx/>
              <a:latin typeface="Arial"/>
              <a:ea typeface="+mn-ea"/>
              <a:cs typeface="+mn-cs"/>
            </a:endParaRPr>
          </a:p>
        </p:txBody>
      </p:sp>
    </p:spTree>
    <p:extLst>
      <p:ext uri="{BB962C8B-B14F-4D97-AF65-F5344CB8AC3E}">
        <p14:creationId xmlns:p14="http://schemas.microsoft.com/office/powerpoint/2010/main" val="135590996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B77EEAB-4961-6044-B248-3276AD095A71}" type="slidenum">
              <a:rPr lang="en-CA" smtClean="0"/>
              <a:t>36</a:t>
            </a:fld>
            <a:endParaRPr lang="en-CA"/>
          </a:p>
        </p:txBody>
      </p:sp>
    </p:spTree>
    <p:extLst>
      <p:ext uri="{BB962C8B-B14F-4D97-AF65-F5344CB8AC3E}">
        <p14:creationId xmlns:p14="http://schemas.microsoft.com/office/powerpoint/2010/main" val="39899085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B77EEAB-4961-6044-B248-3276AD095A71}" type="slidenum">
              <a:rPr lang="fr-CA" smtClean="0"/>
              <a:t>40</a:t>
            </a:fld>
            <a:endParaRPr lang="fr-CA"/>
          </a:p>
        </p:txBody>
      </p:sp>
    </p:spTree>
    <p:extLst>
      <p:ext uri="{BB962C8B-B14F-4D97-AF65-F5344CB8AC3E}">
        <p14:creationId xmlns:p14="http://schemas.microsoft.com/office/powerpoint/2010/main" val="2436537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165" rtl="0" eaLnBrk="1" fontAlgn="auto" latinLnBrk="0" hangingPunct="1">
              <a:lnSpc>
                <a:spcPct val="100000"/>
              </a:lnSpc>
              <a:spcBef>
                <a:spcPts val="0"/>
              </a:spcBef>
              <a:spcAft>
                <a:spcPts val="0"/>
              </a:spcAft>
              <a:buClrTx/>
              <a:buSzTx/>
              <a:buFontTx/>
              <a:buNone/>
              <a:tabLst/>
              <a:defRPr/>
            </a:pPr>
            <a:endParaRPr lang="en-CA" sz="1200" i="0" kern="1200">
              <a:solidFill>
                <a:schemeClr val="tx1"/>
              </a:solidFill>
              <a:effectLst/>
              <a:latin typeface="+mn-lt"/>
              <a:ea typeface="+mn-ea"/>
              <a:cs typeface="+mn-cs"/>
            </a:endParaRPr>
          </a:p>
          <a:p>
            <a:pPr marL="0" marR="0" lvl="0" indent="0" algn="l" defTabSz="457165" rtl="0" eaLnBrk="1" fontAlgn="auto" latinLnBrk="0" hangingPunct="1">
              <a:lnSpc>
                <a:spcPct val="100000"/>
              </a:lnSpc>
              <a:spcBef>
                <a:spcPts val="0"/>
              </a:spcBef>
              <a:spcAft>
                <a:spcPts val="0"/>
              </a:spcAft>
              <a:buClrTx/>
              <a:buSzTx/>
              <a:buFontTx/>
              <a:buNone/>
              <a:tabLst/>
              <a:defRPr/>
            </a:pPr>
            <a:r>
              <a:rPr lang="en-CA" sz="1200" i="0" kern="1200">
                <a:solidFill>
                  <a:schemeClr val="tx1"/>
                </a:solidFill>
                <a:effectLst/>
                <a:latin typeface="+mn-lt"/>
                <a:ea typeface="+mn-ea"/>
                <a:cs typeface="+mn-cs"/>
              </a:rPr>
              <a:t>The first strategy is to clean up the balance sheet. Nearly four in 10 entrepreneurs will prioritize financial recovery after the crisis.</a:t>
            </a:r>
            <a:endParaRPr lang="en-US" sz="1200" i="0" kern="1200">
              <a:solidFill>
                <a:schemeClr val="tx1"/>
              </a:solidFill>
              <a:effectLst/>
              <a:latin typeface="+mn-lt"/>
              <a:ea typeface="+mn-ea"/>
              <a:cs typeface="+mn-cs"/>
            </a:endParaRPr>
          </a:p>
          <a:p>
            <a:r>
              <a:rPr lang="en-CA" sz="1200" kern="1200">
                <a:solidFill>
                  <a:schemeClr val="tx1"/>
                </a:solidFill>
                <a:effectLst/>
                <a:latin typeface="+mn-lt"/>
                <a:ea typeface="+mn-ea"/>
                <a:cs typeface="+mn-cs"/>
              </a:rPr>
              <a:t>The pandemic has greatly affected Canadian SMEs’ finances. Many experienced a drastic drop in revenues while their costs fell only marginally. An imbalance between cash inflows and outflows has forced some to take on more debt. As a result, the proportion of SMEs whose debt accounted for 25% or more of annual revenues more than doubled, from 10% to 22%. </a:t>
            </a:r>
            <a:endParaRPr lang="fr-CA"/>
          </a:p>
          <a:p>
            <a:endParaRPr lang="fr-CA"/>
          </a:p>
        </p:txBody>
      </p:sp>
      <p:sp>
        <p:nvSpPr>
          <p:cNvPr id="4" name="Slide Number Placeholder 3"/>
          <p:cNvSpPr>
            <a:spLocks noGrp="1"/>
          </p:cNvSpPr>
          <p:nvPr>
            <p:ph type="sldNum" sz="quarter" idx="10"/>
          </p:nvPr>
        </p:nvSpPr>
        <p:spPr/>
        <p:txBody>
          <a:bodyPr/>
          <a:lstStyle/>
          <a:p>
            <a:fld id="{3B77EEAB-4961-6044-B248-3276AD095A71}" type="slidenum">
              <a:rPr lang="en-CA" smtClean="0"/>
              <a:t>41</a:t>
            </a:fld>
            <a:endParaRPr lang="en-CA"/>
          </a:p>
        </p:txBody>
      </p:sp>
    </p:spTree>
    <p:extLst>
      <p:ext uri="{BB962C8B-B14F-4D97-AF65-F5344CB8AC3E}">
        <p14:creationId xmlns:p14="http://schemas.microsoft.com/office/powerpoint/2010/main" val="419122697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CA" sz="1200" b="1" kern="1200" cap="small">
                <a:solidFill>
                  <a:schemeClr val="tx1"/>
                </a:solidFill>
                <a:effectLst/>
                <a:latin typeface="+mn-lt"/>
                <a:ea typeface="+mn-ea"/>
                <a:cs typeface="+mn-cs"/>
              </a:rPr>
              <a:t>2. Taking advantage of technology</a:t>
            </a:r>
            <a:endParaRPr lang="en-US" sz="1200" kern="1200">
              <a:solidFill>
                <a:schemeClr val="tx1"/>
              </a:solidFill>
              <a:effectLst/>
              <a:latin typeface="+mn-lt"/>
              <a:ea typeface="+mn-ea"/>
              <a:cs typeface="+mn-cs"/>
            </a:endParaRPr>
          </a:p>
          <a:p>
            <a:br>
              <a:rPr lang="en-CA" sz="1200" b="1" kern="1200" cap="small">
                <a:solidFill>
                  <a:schemeClr val="tx1"/>
                </a:solidFill>
                <a:effectLst/>
                <a:latin typeface="+mn-lt"/>
                <a:ea typeface="+mn-ea"/>
                <a:cs typeface="+mn-cs"/>
              </a:rPr>
            </a:br>
            <a:r>
              <a:rPr lang="en-CA" sz="1200" kern="1200">
                <a:solidFill>
                  <a:schemeClr val="tx1"/>
                </a:solidFill>
                <a:effectLst/>
                <a:latin typeface="+mn-lt"/>
                <a:ea typeface="+mn-ea"/>
                <a:cs typeface="+mn-cs"/>
              </a:rPr>
              <a:t>Many entrepreneurs are determined to modernize their businesses and make them more productive by investing in technology. They have clear reasons for getting started, have a solid strategy for success and are ready to tackle the challenges ahead. </a:t>
            </a:r>
            <a:endParaRPr lang="en-US" sz="1200" kern="1200">
              <a:solidFill>
                <a:schemeClr val="tx1"/>
              </a:solidFill>
              <a:effectLst/>
              <a:latin typeface="+mn-lt"/>
              <a:ea typeface="+mn-ea"/>
              <a:cs typeface="+mn-cs"/>
            </a:endParaRPr>
          </a:p>
          <a:p>
            <a:endParaRPr lang="fr-CA"/>
          </a:p>
        </p:txBody>
      </p:sp>
      <p:sp>
        <p:nvSpPr>
          <p:cNvPr id="4" name="Slide Number Placeholder 3"/>
          <p:cNvSpPr>
            <a:spLocks noGrp="1"/>
          </p:cNvSpPr>
          <p:nvPr>
            <p:ph type="sldNum" sz="quarter" idx="10"/>
          </p:nvPr>
        </p:nvSpPr>
        <p:spPr/>
        <p:txBody>
          <a:bodyPr/>
          <a:lstStyle/>
          <a:p>
            <a:fld id="{3B77EEAB-4961-6044-B248-3276AD095A71}" type="slidenum">
              <a:rPr lang="en-CA" smtClean="0"/>
              <a:t>42</a:t>
            </a:fld>
            <a:endParaRPr lang="en-CA"/>
          </a:p>
        </p:txBody>
      </p:sp>
    </p:spTree>
    <p:extLst>
      <p:ext uri="{BB962C8B-B14F-4D97-AF65-F5344CB8AC3E}">
        <p14:creationId xmlns:p14="http://schemas.microsoft.com/office/powerpoint/2010/main" val="420524668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CA" sz="1200" b="1" kern="1200" cap="small">
                <a:solidFill>
                  <a:schemeClr val="tx1"/>
                </a:solidFill>
                <a:effectLst/>
                <a:latin typeface="+mn-lt"/>
                <a:ea typeface="+mn-ea"/>
                <a:cs typeface="+mn-cs"/>
              </a:rPr>
              <a:t>3. Focusing on telework</a:t>
            </a:r>
            <a:endParaRPr lang="en-US" sz="1200" kern="1200">
              <a:solidFill>
                <a:schemeClr val="tx1"/>
              </a:solidFill>
              <a:effectLst/>
              <a:latin typeface="+mn-lt"/>
              <a:ea typeface="+mn-ea"/>
              <a:cs typeface="+mn-cs"/>
            </a:endParaRPr>
          </a:p>
          <a:p>
            <a:r>
              <a:rPr lang="en-CA" sz="1200" b="0" kern="1200" cap="none" baseline="0">
                <a:solidFill>
                  <a:schemeClr val="tx1"/>
                </a:solidFill>
                <a:effectLst/>
                <a:latin typeface="+mn-lt"/>
                <a:ea typeface="+mn-ea"/>
                <a:cs typeface="+mn-cs"/>
              </a:rPr>
              <a:t>Even though the worst of the crisis seems to be behind us, Canadian entrepreneurs want to continue to integrate telework into their business practices. Not only does working from home go hand in hand with physical distancing, but employees are also asking for it. Whether or not telework will continue or become more important will depend, however, on the sector: a higher proportion of information technology and telecommunications entrepreneurs, as well as those in professional, scientific and technical services, will rely on telework. The same can be said for those in finance and insurance.</a:t>
            </a:r>
          </a:p>
          <a:p>
            <a:endParaRPr lang="fr-CA"/>
          </a:p>
          <a:p>
            <a:r>
              <a:rPr lang="fr-CA"/>
              <a:t>60% of </a:t>
            </a:r>
            <a:r>
              <a:rPr lang="fr-CA" err="1"/>
              <a:t>SMEs</a:t>
            </a:r>
            <a:r>
              <a:rPr lang="fr-CA"/>
              <a:t> are </a:t>
            </a:r>
            <a:r>
              <a:rPr lang="fr-CA" err="1"/>
              <a:t>relying</a:t>
            </a:r>
            <a:r>
              <a:rPr lang="fr-CA"/>
              <a:t> on </a:t>
            </a:r>
            <a:r>
              <a:rPr lang="fr-CA" err="1"/>
              <a:t>telework</a:t>
            </a:r>
            <a:r>
              <a:rPr lang="fr-CA"/>
              <a:t> post-</a:t>
            </a:r>
            <a:r>
              <a:rPr lang="fr-CA" err="1"/>
              <a:t>crisis</a:t>
            </a:r>
            <a:r>
              <a:rPr lang="fr-CA"/>
              <a:t>, up </a:t>
            </a:r>
            <a:r>
              <a:rPr lang="fr-CA" err="1"/>
              <a:t>from</a:t>
            </a:r>
            <a:r>
              <a:rPr lang="fr-CA"/>
              <a:t> 50% </a:t>
            </a:r>
            <a:r>
              <a:rPr lang="fr-CA" err="1"/>
              <a:t>before</a:t>
            </a:r>
            <a:r>
              <a:rPr lang="fr-CA"/>
              <a:t> the </a:t>
            </a:r>
            <a:r>
              <a:rPr lang="fr-CA" err="1"/>
              <a:t>crisis</a:t>
            </a:r>
            <a:r>
              <a:rPr lang="fr-CA"/>
              <a:t>. </a:t>
            </a:r>
          </a:p>
        </p:txBody>
      </p:sp>
      <p:sp>
        <p:nvSpPr>
          <p:cNvPr id="4" name="Slide Number Placeholder 3"/>
          <p:cNvSpPr>
            <a:spLocks noGrp="1"/>
          </p:cNvSpPr>
          <p:nvPr>
            <p:ph type="sldNum" sz="quarter" idx="10"/>
          </p:nvPr>
        </p:nvSpPr>
        <p:spPr/>
        <p:txBody>
          <a:bodyPr/>
          <a:lstStyle/>
          <a:p>
            <a:fld id="{3B77EEAB-4961-6044-B248-3276AD095A71}" type="slidenum">
              <a:rPr lang="en-CA" smtClean="0"/>
              <a:t>43</a:t>
            </a:fld>
            <a:endParaRPr lang="en-CA"/>
          </a:p>
        </p:txBody>
      </p:sp>
    </p:spTree>
    <p:extLst>
      <p:ext uri="{BB962C8B-B14F-4D97-AF65-F5344CB8AC3E}">
        <p14:creationId xmlns:p14="http://schemas.microsoft.com/office/powerpoint/2010/main" val="17517555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fr-CA" sz="1200" b="1" kern="1200" cap="small">
                <a:solidFill>
                  <a:schemeClr val="tx1"/>
                </a:solidFill>
                <a:effectLst/>
                <a:latin typeface="+mn-lt"/>
                <a:ea typeface="+mn-ea"/>
                <a:cs typeface="+mn-cs"/>
              </a:rPr>
              <a:t>4. </a:t>
            </a:r>
            <a:r>
              <a:rPr lang="fr-CA" sz="1200" b="1" kern="1200" cap="small" err="1">
                <a:solidFill>
                  <a:schemeClr val="tx1"/>
                </a:solidFill>
                <a:effectLst/>
                <a:latin typeface="+mn-lt"/>
                <a:ea typeface="+mn-ea"/>
                <a:cs typeface="+mn-cs"/>
              </a:rPr>
              <a:t>Increasing</a:t>
            </a:r>
            <a:r>
              <a:rPr lang="fr-CA" sz="1200" b="1" kern="1200" cap="small">
                <a:solidFill>
                  <a:schemeClr val="tx1"/>
                </a:solidFill>
                <a:effectLst/>
                <a:latin typeface="+mn-lt"/>
                <a:ea typeface="+mn-ea"/>
                <a:cs typeface="+mn-cs"/>
              </a:rPr>
              <a:t> online sales</a:t>
            </a:r>
            <a:endParaRPr lang="en-US" sz="1200" kern="1200">
              <a:solidFill>
                <a:schemeClr val="tx1"/>
              </a:solidFill>
              <a:effectLst/>
              <a:latin typeface="+mn-lt"/>
              <a:ea typeface="+mn-ea"/>
              <a:cs typeface="+mn-cs"/>
            </a:endParaRPr>
          </a:p>
          <a:p>
            <a:r>
              <a:rPr lang="en-CA" sz="1200" b="0" kern="1200" cap="small">
                <a:solidFill>
                  <a:schemeClr val="tx1"/>
                </a:solidFill>
                <a:effectLst/>
                <a:latin typeface="+mn-lt"/>
                <a:ea typeface="+mn-ea"/>
                <a:cs typeface="+mn-cs"/>
              </a:rPr>
              <a:t>C</a:t>
            </a:r>
            <a:r>
              <a:rPr lang="en-CA" sz="1200" kern="1200">
                <a:solidFill>
                  <a:schemeClr val="tx1"/>
                </a:solidFill>
                <a:effectLst/>
                <a:latin typeface="+mn-lt"/>
                <a:ea typeface="+mn-ea"/>
                <a:cs typeface="+mn-cs"/>
              </a:rPr>
              <a:t>ompanies that were already selling online were less affected by the lockdown. No surprise that 3 quarters of businesses that want to increase their online sales already have an </a:t>
            </a:r>
            <a:r>
              <a:rPr lang="en-CA" sz="1200" kern="1200" err="1">
                <a:solidFill>
                  <a:schemeClr val="tx1"/>
                </a:solidFill>
                <a:effectLst/>
                <a:latin typeface="+mn-lt"/>
                <a:ea typeface="+mn-ea"/>
                <a:cs typeface="+mn-cs"/>
              </a:rPr>
              <a:t>knline</a:t>
            </a:r>
            <a:r>
              <a:rPr lang="en-CA" sz="1200" kern="1200">
                <a:solidFill>
                  <a:schemeClr val="tx1"/>
                </a:solidFill>
                <a:effectLst/>
                <a:latin typeface="+mn-lt"/>
                <a:ea typeface="+mn-ea"/>
                <a:cs typeface="+mn-cs"/>
              </a:rPr>
              <a:t> presence. </a:t>
            </a:r>
            <a:endParaRPr lang="en-US" sz="120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3B77EEAB-4961-6044-B248-3276AD095A71}" type="slidenum">
              <a:rPr lang="en-CA" smtClean="0"/>
              <a:t>44</a:t>
            </a:fld>
            <a:endParaRPr lang="en-CA"/>
          </a:p>
        </p:txBody>
      </p:sp>
    </p:spTree>
    <p:extLst>
      <p:ext uri="{BB962C8B-B14F-4D97-AF65-F5344CB8AC3E}">
        <p14:creationId xmlns:p14="http://schemas.microsoft.com/office/powerpoint/2010/main" val="109159822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CA" sz="1200" b="1" kern="1200" cap="small">
                <a:solidFill>
                  <a:schemeClr val="tx1"/>
                </a:solidFill>
                <a:effectLst/>
                <a:latin typeface="+mn-lt"/>
                <a:ea typeface="+mn-ea"/>
                <a:cs typeface="+mn-cs"/>
              </a:rPr>
              <a:t>5. Reviving growth</a:t>
            </a:r>
          </a:p>
          <a:p>
            <a:pPr lvl="0"/>
            <a:endParaRPr lang="en-US" sz="1200" kern="1200">
              <a:solidFill>
                <a:schemeClr val="tx1"/>
              </a:solidFill>
              <a:effectLst/>
              <a:latin typeface="+mn-lt"/>
              <a:ea typeface="+mn-ea"/>
              <a:cs typeface="+mn-cs"/>
            </a:endParaRPr>
          </a:p>
          <a:p>
            <a:r>
              <a:rPr lang="en-CA" sz="1200" kern="1200">
                <a:solidFill>
                  <a:schemeClr val="tx1"/>
                </a:solidFill>
                <a:effectLst/>
                <a:latin typeface="+mn-lt"/>
                <a:ea typeface="+mn-ea"/>
                <a:cs typeface="+mn-cs"/>
              </a:rPr>
              <a:t>Many Canadian businesses have experienced a significant drop in revenue as a result of the pandemic. Canadian entrepreneurs now want to rectify the situation and refill their order books.</a:t>
            </a:r>
            <a:endParaRPr lang="en-US" sz="1200" kern="1200">
              <a:solidFill>
                <a:schemeClr val="tx1"/>
              </a:solidFill>
              <a:effectLst/>
              <a:latin typeface="+mn-lt"/>
              <a:ea typeface="+mn-ea"/>
              <a:cs typeface="+mn-cs"/>
            </a:endParaRPr>
          </a:p>
          <a:p>
            <a:r>
              <a:rPr lang="en-CA" sz="1200" kern="1200">
                <a:solidFill>
                  <a:schemeClr val="tx1"/>
                </a:solidFill>
                <a:effectLst/>
                <a:latin typeface="+mn-lt"/>
                <a:ea typeface="+mn-ea"/>
                <a:cs typeface="+mn-cs"/>
              </a:rPr>
              <a:t>Among entrepreneurs who expect to still be in business a year from now, nearly a quarter are prioritizing expansion after the crisis. Some see great acquisition opportunities. Others want to take advantage of a sector that is still doing well. One thing is certain: entrepreneurs are not losing sight of growth.</a:t>
            </a:r>
            <a:endParaRPr lang="en-US" sz="1200" kern="1200">
              <a:solidFill>
                <a:schemeClr val="tx1"/>
              </a:solidFill>
              <a:effectLst/>
              <a:latin typeface="+mn-lt"/>
              <a:ea typeface="+mn-ea"/>
              <a:cs typeface="+mn-cs"/>
            </a:endParaRPr>
          </a:p>
          <a:p>
            <a:pPr lvl="0"/>
            <a:endParaRPr lang="fr-CA"/>
          </a:p>
        </p:txBody>
      </p:sp>
      <p:sp>
        <p:nvSpPr>
          <p:cNvPr id="4" name="Slide Number Placeholder 3"/>
          <p:cNvSpPr>
            <a:spLocks noGrp="1"/>
          </p:cNvSpPr>
          <p:nvPr>
            <p:ph type="sldNum" sz="quarter" idx="10"/>
          </p:nvPr>
        </p:nvSpPr>
        <p:spPr/>
        <p:txBody>
          <a:bodyPr/>
          <a:lstStyle/>
          <a:p>
            <a:fld id="{3B77EEAB-4961-6044-B248-3276AD095A71}" type="slidenum">
              <a:rPr lang="en-CA" smtClean="0"/>
              <a:t>45</a:t>
            </a:fld>
            <a:endParaRPr lang="en-CA"/>
          </a:p>
        </p:txBody>
      </p:sp>
    </p:spTree>
    <p:extLst>
      <p:ext uri="{BB962C8B-B14F-4D97-AF65-F5344CB8AC3E}">
        <p14:creationId xmlns:p14="http://schemas.microsoft.com/office/powerpoint/2010/main" val="183428872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r>
              <a:rPr lang="en-CA" sz="1200" kern="1200">
                <a:solidFill>
                  <a:schemeClr val="tx1"/>
                </a:solidFill>
                <a:effectLst/>
                <a:latin typeface="+mn-lt"/>
                <a:ea typeface="+mn-ea"/>
                <a:cs typeface="+mn-cs"/>
              </a:rPr>
              <a:t>In the wake of the crisis, many entrepreneurs realized the importance of diversifying their clientele and their offer to ensure their business is robust. This is especially the case for entrepreneurs running businesses with annual revenue of less than $2 million. Those with annual revenue of over $10 million are more inclined to say that they are in an enviable financial position and that there are currently good acquisition opportunities, particularly in the real estate and leasing services sector.</a:t>
            </a:r>
            <a:endParaRPr lang="en-US" sz="1200" kern="120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3B77EEAB-4961-6044-B248-3276AD095A71}" type="slidenum">
              <a:rPr lang="en-CA" smtClean="0"/>
              <a:t>46</a:t>
            </a:fld>
            <a:endParaRPr lang="en-CA"/>
          </a:p>
        </p:txBody>
      </p:sp>
    </p:spTree>
    <p:extLst>
      <p:ext uri="{BB962C8B-B14F-4D97-AF65-F5344CB8AC3E}">
        <p14:creationId xmlns:p14="http://schemas.microsoft.com/office/powerpoint/2010/main" val="35386263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fr-CA" dirty="0">
                <a:hlinkClick r:id="rId3"/>
              </a:rPr>
              <a:t>https://www.oecd.org/economic-outlook/june-2020/</a:t>
            </a:r>
            <a:endParaRPr lang="fr-CA" dirty="0"/>
          </a:p>
          <a:p>
            <a:endParaRPr lang="fr-CA" dirty="0"/>
          </a:p>
          <a:p>
            <a:endParaRPr lang="fr-CA" dirty="0"/>
          </a:p>
        </p:txBody>
      </p:sp>
      <p:sp>
        <p:nvSpPr>
          <p:cNvPr id="4" name="Espace réservé du numéro de diapositive 3"/>
          <p:cNvSpPr>
            <a:spLocks noGrp="1"/>
          </p:cNvSpPr>
          <p:nvPr>
            <p:ph type="sldNum" sz="quarter" idx="5"/>
          </p:nvPr>
        </p:nvSpPr>
        <p:spPr/>
        <p:txBody>
          <a:bodyPr/>
          <a:lstStyle/>
          <a:p>
            <a:fld id="{3B77EEAB-4961-6044-B248-3276AD095A71}" type="slidenum">
              <a:rPr lang="en-CA" smtClean="0"/>
              <a:t>4</a:t>
            </a:fld>
            <a:endParaRPr lang="en-CA" dirty="0"/>
          </a:p>
        </p:txBody>
      </p:sp>
    </p:spTree>
    <p:extLst>
      <p:ext uri="{BB962C8B-B14F-4D97-AF65-F5344CB8AC3E}">
        <p14:creationId xmlns:p14="http://schemas.microsoft.com/office/powerpoint/2010/main" val="51435612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pPr marL="0" marR="0" lvl="0" indent="0" algn="l" defTabSz="457165" rtl="0" eaLnBrk="1" fontAlgn="auto" latinLnBrk="0" hangingPunct="1">
              <a:lnSpc>
                <a:spcPct val="100000"/>
              </a:lnSpc>
              <a:spcBef>
                <a:spcPts val="0"/>
              </a:spcBef>
              <a:spcAft>
                <a:spcPts val="0"/>
              </a:spcAft>
              <a:buClrTx/>
              <a:buSzTx/>
              <a:buFontTx/>
              <a:buNone/>
              <a:tabLst/>
              <a:defRPr/>
            </a:pPr>
            <a:r>
              <a:rPr lang="en-CA" sz="1200" kern="1200">
                <a:solidFill>
                  <a:schemeClr val="tx1"/>
                </a:solidFill>
                <a:effectLst/>
                <a:latin typeface="+mn-lt"/>
                <a:ea typeface="+mn-ea"/>
                <a:cs typeface="+mn-cs"/>
              </a:rPr>
              <a:t>This turnaround — this </a:t>
            </a:r>
            <a:r>
              <a:rPr lang="en-CA" sz="1200" i="1" kern="1200">
                <a:solidFill>
                  <a:schemeClr val="tx1"/>
                </a:solidFill>
                <a:effectLst/>
                <a:latin typeface="+mn-lt"/>
                <a:ea typeface="+mn-ea"/>
                <a:cs typeface="+mn-cs"/>
              </a:rPr>
              <a:t>rebirth</a:t>
            </a:r>
            <a:r>
              <a:rPr lang="en-CA" sz="1200" kern="1200">
                <a:solidFill>
                  <a:schemeClr val="tx1"/>
                </a:solidFill>
                <a:effectLst/>
                <a:latin typeface="+mn-lt"/>
                <a:ea typeface="+mn-ea"/>
                <a:cs typeface="+mn-cs"/>
              </a:rPr>
              <a:t> — of Canadian entrepreneurship is being driven by a few really key (and really interesting) developments.</a:t>
            </a:r>
            <a:endParaRPr lang="en-US" sz="1200" kern="1200">
              <a:solidFill>
                <a:schemeClr val="tx1"/>
              </a:solidFill>
              <a:effectLst/>
              <a:latin typeface="+mn-lt"/>
              <a:ea typeface="+mn-ea"/>
              <a:cs typeface="+mn-cs"/>
            </a:endParaRPr>
          </a:p>
          <a:p>
            <a:endParaRPr lang="en-CA"/>
          </a:p>
          <a:p>
            <a:pPr marL="0" marR="0" lvl="0" indent="0" algn="l" defTabSz="457165" rtl="0" eaLnBrk="1" fontAlgn="auto" latinLnBrk="0" hangingPunct="1">
              <a:lnSpc>
                <a:spcPct val="100000"/>
              </a:lnSpc>
              <a:spcBef>
                <a:spcPts val="0"/>
              </a:spcBef>
              <a:spcAft>
                <a:spcPts val="0"/>
              </a:spcAft>
              <a:buClrTx/>
              <a:buSzTx/>
              <a:buFontTx/>
              <a:buNone/>
              <a:tabLst/>
              <a:defRPr/>
            </a:pPr>
            <a:r>
              <a:rPr lang="en-CA" sz="1200" kern="1200">
                <a:solidFill>
                  <a:schemeClr val="tx1"/>
                </a:solidFill>
                <a:effectLst/>
                <a:latin typeface="+mn-lt"/>
                <a:ea typeface="+mn-ea"/>
                <a:cs typeface="+mn-cs"/>
              </a:rPr>
              <a:t>We see more women, more immigrants, and more young people starting businesses.</a:t>
            </a:r>
            <a:endParaRPr lang="en-US" sz="1200" kern="1200">
              <a:solidFill>
                <a:schemeClr val="tx1"/>
              </a:solidFill>
              <a:effectLst/>
              <a:latin typeface="+mn-lt"/>
              <a:ea typeface="+mn-ea"/>
              <a:cs typeface="+mn-cs"/>
            </a:endParaRPr>
          </a:p>
          <a:p>
            <a:endParaRPr lang="en-CA"/>
          </a:p>
        </p:txBody>
      </p:sp>
      <p:sp>
        <p:nvSpPr>
          <p:cNvPr id="4" name="Slide Number Placeholder 3"/>
          <p:cNvSpPr>
            <a:spLocks noGrp="1"/>
          </p:cNvSpPr>
          <p:nvPr>
            <p:ph type="sldNum" sz="quarter" idx="5"/>
          </p:nvPr>
        </p:nvSpPr>
        <p:spPr/>
        <p:txBody>
          <a:bodyPr/>
          <a:lstStyle/>
          <a:p>
            <a:fld id="{3B77EEAB-4961-6044-B248-3276AD095A71}" type="slidenum">
              <a:rPr lang="en-CA" smtClean="0"/>
              <a:t>47</a:t>
            </a:fld>
            <a:endParaRPr lang="en-CA"/>
          </a:p>
        </p:txBody>
      </p:sp>
    </p:spTree>
    <p:extLst>
      <p:ext uri="{BB962C8B-B14F-4D97-AF65-F5344CB8AC3E}">
        <p14:creationId xmlns:p14="http://schemas.microsoft.com/office/powerpoint/2010/main" val="170330454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685800"/>
            <a:ext cx="5486400" cy="3429000"/>
          </a:xfrm>
        </p:spPr>
      </p:sp>
      <p:sp>
        <p:nvSpPr>
          <p:cNvPr id="3" name="Notes Placeholder 2"/>
          <p:cNvSpPr>
            <a:spLocks noGrp="1"/>
          </p:cNvSpPr>
          <p:nvPr>
            <p:ph type="body" idx="1"/>
          </p:nvPr>
        </p:nvSpPr>
        <p:spPr/>
        <p:txBody>
          <a:bodyPr/>
          <a:lstStyle/>
          <a:p>
            <a:r>
              <a:rPr lang="en-CA"/>
              <a:t>Thank you.</a:t>
            </a:r>
          </a:p>
        </p:txBody>
      </p:sp>
      <p:sp>
        <p:nvSpPr>
          <p:cNvPr id="4" name="Slide Number Placeholder 3"/>
          <p:cNvSpPr>
            <a:spLocks noGrp="1"/>
          </p:cNvSpPr>
          <p:nvPr>
            <p:ph type="sldNum" sz="quarter" idx="10"/>
          </p:nvPr>
        </p:nvSpPr>
        <p:spPr/>
        <p:txBody>
          <a:bodyPr/>
          <a:lstStyle/>
          <a:p>
            <a:fld id="{3B77EEAB-4961-6044-B248-3276AD095A71}" type="slidenum">
              <a:rPr lang="en-CA" smtClean="0"/>
              <a:t>49</a:t>
            </a:fld>
            <a:endParaRPr lang="en-CA"/>
          </a:p>
        </p:txBody>
      </p:sp>
    </p:spTree>
    <p:extLst>
      <p:ext uri="{BB962C8B-B14F-4D97-AF65-F5344CB8AC3E}">
        <p14:creationId xmlns:p14="http://schemas.microsoft.com/office/powerpoint/2010/main" val="29117260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t>canada.ca/</a:t>
            </a:r>
            <a:r>
              <a:rPr lang="en-US" dirty="0" err="1"/>
              <a:t>en</a:t>
            </a:r>
            <a:r>
              <a:rPr lang="en-US" dirty="0"/>
              <a:t>/department-finance/economic-response-plan.html</a:t>
            </a:r>
          </a:p>
          <a:p>
            <a:endParaRPr lang="en-US" dirty="0"/>
          </a:p>
        </p:txBody>
      </p:sp>
      <p:sp>
        <p:nvSpPr>
          <p:cNvPr id="4" name="Espace réservé du numéro de diapositive 3"/>
          <p:cNvSpPr>
            <a:spLocks noGrp="1"/>
          </p:cNvSpPr>
          <p:nvPr>
            <p:ph type="sldNum" sz="quarter" idx="5"/>
          </p:nvPr>
        </p:nvSpPr>
        <p:spPr/>
        <p:txBody>
          <a:bodyPr/>
          <a:lstStyle/>
          <a:p>
            <a:fld id="{3B77EEAB-4961-6044-B248-3276AD095A71}" type="slidenum">
              <a:rPr lang="en-CA" smtClean="0"/>
              <a:t>5</a:t>
            </a:fld>
            <a:endParaRPr lang="en-CA"/>
          </a:p>
        </p:txBody>
      </p:sp>
    </p:spTree>
    <p:extLst>
      <p:ext uri="{BB962C8B-B14F-4D97-AF65-F5344CB8AC3E}">
        <p14:creationId xmlns:p14="http://schemas.microsoft.com/office/powerpoint/2010/main" val="30123433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t>New lockdowns United Kingdom France</a:t>
            </a:r>
          </a:p>
          <a:p>
            <a:r>
              <a:rPr lang="en-US" dirty="0"/>
              <a:t>New partial lockdowns: Germany Italy  Spain Belgium  Portugal</a:t>
            </a:r>
            <a:endParaRPr lang="en-US" dirty="0">
              <a:hlinkClick r:id="" action="ppaction://noaction"/>
            </a:endParaRPr>
          </a:p>
          <a:p>
            <a:r>
              <a:rPr lang="en-US" dirty="0">
                <a:hlinkClick r:id="" action="ppaction://noaction"/>
              </a:rPr>
              <a:t>https://ourworldindata.org/</a:t>
            </a:r>
            <a:r>
              <a:rPr lang="en-US" dirty="0" err="1">
                <a:hlinkClick r:id="rId3"/>
              </a:rPr>
              <a:t>coronavirus-data-explorer?zoomToSelection</a:t>
            </a:r>
            <a:r>
              <a:rPr lang="en-US" dirty="0">
                <a:hlinkClick r:id="rId3"/>
              </a:rPr>
              <a:t>=</a:t>
            </a:r>
            <a:r>
              <a:rPr lang="en-US" dirty="0" err="1">
                <a:hlinkClick r:id="rId3"/>
              </a:rPr>
              <a:t>true&amp;year</a:t>
            </a:r>
            <a:r>
              <a:rPr lang="en-US" dirty="0">
                <a:hlinkClick r:id="rId3"/>
              </a:rPr>
              <a:t>=</a:t>
            </a:r>
            <a:r>
              <a:rPr lang="en-US" dirty="0" err="1">
                <a:hlinkClick r:id="rId3"/>
              </a:rPr>
              <a:t>latest&amp;time</a:t>
            </a:r>
            <a:r>
              <a:rPr lang="en-US" dirty="0">
                <a:hlinkClick r:id="rId3"/>
              </a:rPr>
              <a:t>=2020-03-01..latest&amp;country=</a:t>
            </a:r>
            <a:r>
              <a:rPr lang="en-US" dirty="0" err="1">
                <a:hlinkClick r:id="rId3"/>
              </a:rPr>
              <a:t>MEX~IND~USA~ITA~BRA~GBR~FRA~ESP&amp;region</a:t>
            </a:r>
            <a:r>
              <a:rPr lang="en-US" dirty="0">
                <a:hlinkClick r:id="rId3"/>
              </a:rPr>
              <a:t>=</a:t>
            </a:r>
            <a:r>
              <a:rPr lang="en-US" dirty="0" err="1">
                <a:hlinkClick r:id="rId3"/>
              </a:rPr>
              <a:t>World&amp;deathsMetric</a:t>
            </a:r>
            <a:r>
              <a:rPr lang="en-US" dirty="0">
                <a:hlinkClick r:id="rId3"/>
              </a:rPr>
              <a:t>=</a:t>
            </a:r>
            <a:r>
              <a:rPr lang="en-US" dirty="0" err="1">
                <a:hlinkClick r:id="rId3"/>
              </a:rPr>
              <a:t>true&amp;interval</a:t>
            </a:r>
            <a:r>
              <a:rPr lang="en-US" dirty="0">
                <a:hlinkClick r:id="rId3"/>
              </a:rPr>
              <a:t>=</a:t>
            </a:r>
            <a:r>
              <a:rPr lang="en-US" dirty="0" err="1">
                <a:hlinkClick r:id="rId3"/>
              </a:rPr>
              <a:t>smoothed&amp;perCapita</a:t>
            </a:r>
            <a:r>
              <a:rPr lang="en-US" dirty="0">
                <a:hlinkClick r:id="rId3"/>
              </a:rPr>
              <a:t>=</a:t>
            </a:r>
            <a:r>
              <a:rPr lang="en-US" dirty="0" err="1">
                <a:hlinkClick r:id="rId3"/>
              </a:rPr>
              <a:t>true&amp;smoothing</a:t>
            </a:r>
            <a:r>
              <a:rPr lang="en-US" dirty="0">
                <a:hlinkClick r:id="rId3"/>
              </a:rPr>
              <a:t>=7&amp;pickerMetric=</a:t>
            </a:r>
            <a:r>
              <a:rPr lang="en-US" dirty="0" err="1">
                <a:hlinkClick r:id="rId3"/>
              </a:rPr>
              <a:t>total_deaths&amp;pickerSort</a:t>
            </a:r>
            <a:r>
              <a:rPr lang="en-US" dirty="0">
                <a:hlinkClick r:id="rId3"/>
              </a:rPr>
              <a:t>=desc</a:t>
            </a:r>
            <a:endParaRPr lang="en-US" dirty="0"/>
          </a:p>
          <a:p>
            <a:endParaRPr lang="en-CA" dirty="0"/>
          </a:p>
        </p:txBody>
      </p:sp>
      <p:sp>
        <p:nvSpPr>
          <p:cNvPr id="4" name="Espace réservé du numéro de diapositiv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srgbClr val="1F384B"/>
                </a:solidFill>
                <a:effectLst/>
                <a:uLnTx/>
                <a:uFillTx/>
                <a:latin typeface="Aria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CA" sz="1200" b="0" i="0" u="none" strike="noStrike" kern="1200" cap="none" spc="0" normalizeH="0" baseline="0" noProof="0">
              <a:ln>
                <a:noFill/>
              </a:ln>
              <a:solidFill>
                <a:srgbClr val="1F384B"/>
              </a:solidFill>
              <a:effectLst/>
              <a:uLnTx/>
              <a:uFillTx/>
              <a:latin typeface="Arial"/>
              <a:ea typeface="+mn-ea"/>
              <a:cs typeface="+mn-cs"/>
            </a:endParaRPr>
          </a:p>
        </p:txBody>
      </p:sp>
    </p:spTree>
    <p:extLst>
      <p:ext uri="{BB962C8B-B14F-4D97-AF65-F5344CB8AC3E}">
        <p14:creationId xmlns:p14="http://schemas.microsoft.com/office/powerpoint/2010/main" val="32209961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521585" rtl="0" eaLnBrk="1" fontAlgn="auto" latinLnBrk="0" hangingPunct="1">
              <a:lnSpc>
                <a:spcPct val="100000"/>
              </a:lnSpc>
              <a:spcBef>
                <a:spcPts val="0"/>
              </a:spcBef>
              <a:spcAft>
                <a:spcPts val="0"/>
              </a:spcAft>
              <a:buClrTx/>
              <a:buSzTx/>
              <a:buFontTx/>
              <a:buNone/>
              <a:tabLst/>
              <a:defRPr/>
            </a:pPr>
            <a:r>
              <a:rPr lang="en-US" dirty="0">
                <a:hlinkClick r:id="rId3"/>
              </a:rPr>
              <a:t>https://www.imf.org/en/Publications/WEO/Issues/2020/06/24/WEOUpdateJune2020</a:t>
            </a:r>
            <a:endParaRPr lang="en-CA" dirty="0"/>
          </a:p>
        </p:txBody>
      </p:sp>
      <p:sp>
        <p:nvSpPr>
          <p:cNvPr id="4" name="Slide Number Placeholder 3"/>
          <p:cNvSpPr>
            <a:spLocks noGrp="1"/>
          </p:cNvSpPr>
          <p:nvPr>
            <p:ph type="sldNum" sz="quarter" idx="10"/>
          </p:nvPr>
        </p:nvSpPr>
        <p:spPr/>
        <p:txBody>
          <a:bodyPr/>
          <a:lstStyle/>
          <a:p>
            <a:pPr marL="0" marR="0" lvl="0" indent="0" algn="r" defTabSz="51186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a:ln>
                  <a:noFill/>
                </a:ln>
                <a:solidFill>
                  <a:srgbClr val="1F384B"/>
                </a:solidFill>
                <a:effectLst/>
                <a:uLnTx/>
                <a:uFillTx/>
                <a:latin typeface="Arial"/>
                <a:ea typeface="+mn-ea"/>
                <a:cs typeface="+mn-cs"/>
              </a:rPr>
              <a:pPr marL="0" marR="0" lvl="0" indent="0" algn="r" defTabSz="511860" rtl="0" eaLnBrk="1" fontAlgn="auto" latinLnBrk="0" hangingPunct="1">
                <a:lnSpc>
                  <a:spcPct val="100000"/>
                </a:lnSpc>
                <a:spcBef>
                  <a:spcPts val="0"/>
                </a:spcBef>
                <a:spcAft>
                  <a:spcPts val="0"/>
                </a:spcAft>
                <a:buClrTx/>
                <a:buSzTx/>
                <a:buFontTx/>
                <a:buNone/>
                <a:tabLst/>
                <a:defRPr/>
              </a:pPr>
              <a:t>7</a:t>
            </a:fld>
            <a:endParaRPr kumimoji="0" lang="en-CA" sz="1200" b="0" i="0" u="none" strike="noStrike" kern="1200" cap="none" spc="0" normalizeH="0" baseline="0" noProof="0">
              <a:ln>
                <a:noFill/>
              </a:ln>
              <a:solidFill>
                <a:srgbClr val="1F384B"/>
              </a:solidFill>
              <a:effectLst/>
              <a:uLnTx/>
              <a:uFillTx/>
              <a:latin typeface="Arial"/>
              <a:ea typeface="+mn-ea"/>
              <a:cs typeface="+mn-cs"/>
            </a:endParaRPr>
          </a:p>
        </p:txBody>
      </p:sp>
    </p:spTree>
    <p:extLst>
      <p:ext uri="{BB962C8B-B14F-4D97-AF65-F5344CB8AC3E}">
        <p14:creationId xmlns:p14="http://schemas.microsoft.com/office/powerpoint/2010/main" val="250811719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a:p>
        </p:txBody>
      </p:sp>
      <p:sp>
        <p:nvSpPr>
          <p:cNvPr id="4" name="Slide Number Placeholder 3"/>
          <p:cNvSpPr>
            <a:spLocks noGrp="1"/>
          </p:cNvSpPr>
          <p:nvPr>
            <p:ph type="sldNum" sz="quarter" idx="10"/>
          </p:nvPr>
        </p:nvSpPr>
        <p:spPr/>
        <p:txBody>
          <a:bodyPr/>
          <a:lstStyle/>
          <a:p>
            <a:fld id="{3B77EEAB-4961-6044-B248-3276AD095A71}" type="slidenum">
              <a:rPr lang="en-CA" smtClean="0"/>
              <a:t>8</a:t>
            </a:fld>
            <a:endParaRPr lang="en-CA"/>
          </a:p>
        </p:txBody>
      </p:sp>
    </p:spTree>
    <p:extLst>
      <p:ext uri="{BB962C8B-B14F-4D97-AF65-F5344CB8AC3E}">
        <p14:creationId xmlns:p14="http://schemas.microsoft.com/office/powerpoint/2010/main" val="3798667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hlinkClick r:id="rId3"/>
              </a:rPr>
              <a:t>https://fred.stlouisfed.org/series/PAYEMS</a:t>
            </a:r>
            <a:endParaRPr lang="en-CA" dirty="0"/>
          </a:p>
        </p:txBody>
      </p:sp>
      <p:sp>
        <p:nvSpPr>
          <p:cNvPr id="4" name="Espace réservé du numéro de diapositive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srgbClr val="1F384B"/>
                </a:solidFill>
                <a:effectLst/>
                <a:uLnTx/>
                <a:uFillTx/>
                <a:latin typeface="Aria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CA" sz="1200" b="0" i="0" u="none" strike="noStrike" kern="1200" cap="none" spc="0" normalizeH="0" baseline="0" noProof="0">
              <a:ln>
                <a:noFill/>
              </a:ln>
              <a:solidFill>
                <a:srgbClr val="1F384B"/>
              </a:solidFill>
              <a:effectLst/>
              <a:uLnTx/>
              <a:uFillTx/>
              <a:latin typeface="Arial"/>
              <a:ea typeface="+mn-ea"/>
              <a:cs typeface="+mn-cs"/>
            </a:endParaRPr>
          </a:p>
        </p:txBody>
      </p:sp>
    </p:spTree>
    <p:extLst>
      <p:ext uri="{BB962C8B-B14F-4D97-AF65-F5344CB8AC3E}">
        <p14:creationId xmlns:p14="http://schemas.microsoft.com/office/powerpoint/2010/main" val="41426277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hlinkClick r:id="rId3"/>
              </a:rPr>
              <a:t>http://www.crfb.org/blogs/visualization-cares-act</a:t>
            </a:r>
            <a:endParaRPr lang="en-US" dirty="0">
              <a:hlinkClick r:id="" action="ppaction://noaction"/>
            </a:endParaRPr>
          </a:p>
          <a:p>
            <a:endParaRPr lang="en-US" dirty="0">
              <a:hlinkClick r:id="" action="ppaction://noaction"/>
            </a:endParaRPr>
          </a:p>
          <a:p>
            <a:pPr marL="0" marR="0" lvl="0" indent="0" algn="l" defTabSz="457165" rtl="0" eaLnBrk="1" fontAlgn="auto" latinLnBrk="0" hangingPunct="1">
              <a:lnSpc>
                <a:spcPct val="100000"/>
              </a:lnSpc>
              <a:spcBef>
                <a:spcPts val="0"/>
              </a:spcBef>
              <a:spcAft>
                <a:spcPts val="0"/>
              </a:spcAft>
              <a:buClrTx/>
              <a:buSzTx/>
              <a:buFontTx/>
              <a:buNone/>
              <a:tabLst/>
              <a:defRPr/>
            </a:pPr>
            <a:r>
              <a:rPr lang="en-US" dirty="0"/>
              <a:t>https://www.imf.org/en/Topics/imf-and-covid19/Policy-Responses-to-COVID-19#U</a:t>
            </a:r>
          </a:p>
          <a:p>
            <a:endParaRPr lang="en-US" dirty="0">
              <a:hlinkClick r:id="" action="ppaction://noaction"/>
            </a:endParaRPr>
          </a:p>
          <a:p>
            <a:r>
              <a:rPr lang="en-US" dirty="0">
                <a:hlinkClick r:id="" action="ppaction://noaction"/>
              </a:rPr>
              <a:t>http://www.crfb.org/blogs/whats-2-trillion-coronavirus-relief-package</a:t>
            </a:r>
            <a:endParaRPr lang="en-US" dirty="0"/>
          </a:p>
          <a:p>
            <a:r>
              <a:rPr lang="en-US" sz="900" dirty="0"/>
              <a:t>Expand &amp; Extend Unemployment Benefits + one time checks = 550 G$ </a:t>
            </a:r>
            <a:r>
              <a:rPr lang="en-US" sz="900" dirty="0" err="1"/>
              <a:t>auquel</a:t>
            </a:r>
            <a:r>
              <a:rPr lang="en-US" sz="900" dirty="0"/>
              <a:t> </a:t>
            </a:r>
            <a:r>
              <a:rPr lang="en-US" sz="900" dirty="0" err="1"/>
              <a:t>s</a:t>
            </a:r>
            <a:r>
              <a:rPr lang="en-US" sz="900" dirty="0" err="1">
                <a:hlinkClick r:id="rId4"/>
              </a:rPr>
              <a:t>’ajoute</a:t>
            </a:r>
            <a:r>
              <a:rPr lang="en-US" sz="900" dirty="0">
                <a:hlinkClick r:id="rId4"/>
              </a:rPr>
              <a:t> </a:t>
            </a:r>
            <a:r>
              <a:rPr lang="en-US" sz="900" dirty="0" err="1">
                <a:hlinkClick r:id="rId4"/>
              </a:rPr>
              <a:t>quelques</a:t>
            </a:r>
            <a:r>
              <a:rPr lang="en-US" sz="900" dirty="0">
                <a:hlinkClick r:id="rId4"/>
              </a:rPr>
              <a:t> </a:t>
            </a:r>
            <a:r>
              <a:rPr lang="en-US" sz="900" dirty="0" err="1">
                <a:hlinkClick r:id="rId4"/>
              </a:rPr>
              <a:t>autres</a:t>
            </a:r>
            <a:r>
              <a:rPr lang="en-US" sz="900" dirty="0">
                <a:hlinkClick r:id="rId4"/>
              </a:rPr>
              <a:t> </a:t>
            </a:r>
            <a:r>
              <a:rPr lang="en-US" sz="900" dirty="0" err="1">
                <a:hlinkClick r:id="rId4"/>
              </a:rPr>
              <a:t>mesures</a:t>
            </a:r>
            <a:r>
              <a:rPr lang="en-US" sz="900" dirty="0">
                <a:hlinkClick r:id="rId4"/>
              </a:rPr>
              <a:t>. 600B </a:t>
            </a:r>
            <a:r>
              <a:rPr lang="en-US" sz="900" dirty="0" err="1">
                <a:hlinkClick r:id="rId4"/>
              </a:rPr>
              <a:t>est</a:t>
            </a:r>
            <a:r>
              <a:rPr lang="en-US" sz="900" dirty="0">
                <a:hlinkClick r:id="rId4"/>
              </a:rPr>
              <a:t> un bon ballpark</a:t>
            </a:r>
            <a:endParaRPr lang="en-US" b="0" dirty="0">
              <a:hlinkClick r:id="rId4"/>
            </a:endParaRPr>
          </a:p>
          <a:p>
            <a:endParaRPr lang="en-US" dirty="0">
              <a:hlinkClick r:id="" action="ppaction://noaction"/>
            </a:endParaRPr>
          </a:p>
          <a:p>
            <a:r>
              <a:rPr lang="en-US" dirty="0">
                <a:hlinkClick r:id="" action="ppaction://noaction"/>
              </a:rPr>
              <a:t>https://www.npr.org/2020/03/26/821457551/whats-inside-the-senate-s-2-trillion-coronavirus-aid-package</a:t>
            </a:r>
            <a:endParaRPr lang="en-US" dirty="0"/>
          </a:p>
          <a:p>
            <a:r>
              <a:rPr lang="en-US" sz="900" b="1" dirty="0"/>
              <a:t>Forgivable loans: </a:t>
            </a:r>
            <a:r>
              <a:rPr lang="en-US" sz="900" dirty="0"/>
              <a:t>There is $350 billion allocated for the Small Business Administration to provide loans of up to $10 million per business. Any portion of that loan used to maintain payroll, keep workers on the books or pay for rent, mortgage and existing debt could be forgiven, provided workers stay employed through the end of June.</a:t>
            </a:r>
          </a:p>
          <a:p>
            <a:endParaRPr lang="en-US" sz="900" dirty="0"/>
          </a:p>
          <a:p>
            <a:r>
              <a:rPr lang="en-US" sz="900" dirty="0"/>
              <a:t>The bill sets aside roughly $500 billion in loans and other money for big corporations. These companies will have to pay the government back and will be subject to public disclosures and other requirements.</a:t>
            </a:r>
          </a:p>
          <a:p>
            <a:endParaRPr lang="en-US" sz="900" b="1" dirty="0"/>
          </a:p>
          <a:p>
            <a:r>
              <a:rPr lang="en-US" sz="900" b="1" dirty="0"/>
              <a:t>Airlines: </a:t>
            </a:r>
            <a:r>
              <a:rPr lang="en-US" sz="900" dirty="0"/>
              <a:t>About $58 billion is allocated to help airlines stay open. One portion of that money is set aside to help cover employee wages, salaries and benefits divided up as up to $25 billion for passenger air carriers, up to $4 billion for cargo air carriers, and up to $3 billion for airline contractors.</a:t>
            </a:r>
          </a:p>
          <a:p>
            <a:endParaRPr lang="en-US" sz="900" dirty="0"/>
          </a:p>
          <a:p>
            <a:r>
              <a:rPr lang="en-US" dirty="0">
                <a:hlinkClick r:id="rId5"/>
              </a:rPr>
              <a:t>https://www.nbcnews.com/politics/congress/coronavirus-unemployment-benefits-here-s-who-qualifies-how-much-they-n1169846</a:t>
            </a:r>
            <a:endParaRPr lang="en-US" dirty="0"/>
          </a:p>
          <a:p>
            <a:endParaRPr lang="en-US" sz="900" dirty="0"/>
          </a:p>
          <a:p>
            <a:r>
              <a:rPr lang="en-US" sz="900" dirty="0"/>
              <a:t>The unemployment benefits are worth an estimated $260 billion, according to the </a:t>
            </a:r>
            <a:r>
              <a:rPr lang="en-US" sz="900" dirty="0">
                <a:hlinkClick r:id="rId6"/>
              </a:rPr>
              <a:t>Committee for a Responsible Federal Budget.</a:t>
            </a:r>
            <a:endParaRPr lang="en-US" sz="900" dirty="0"/>
          </a:p>
          <a:p>
            <a:endParaRPr lang="en-US" sz="900" dirty="0"/>
          </a:p>
          <a:p>
            <a:r>
              <a:rPr lang="en-US" sz="900" dirty="0"/>
              <a:t>Le </a:t>
            </a:r>
            <a:r>
              <a:rPr lang="en-US" sz="900" dirty="0" err="1"/>
              <a:t>reste</a:t>
            </a:r>
            <a:r>
              <a:rPr lang="en-US" sz="900" dirty="0"/>
              <a:t> des </a:t>
            </a:r>
            <a:r>
              <a:rPr lang="en-US" sz="900" dirty="0" err="1"/>
              <a:t>transferts</a:t>
            </a:r>
            <a:endParaRPr lang="en-US" sz="900" dirty="0"/>
          </a:p>
          <a:p>
            <a:endParaRPr lang="en-US" sz="900" dirty="0"/>
          </a:p>
          <a:p>
            <a:endParaRPr lang="en-US" dirty="0">
              <a:hlinkClick r:id="" action="ppaction://noaction"/>
            </a:endParaRPr>
          </a:p>
          <a:p>
            <a:r>
              <a:rPr lang="en-US" dirty="0">
                <a:hlinkClick r:id="" action="ppaction://noaction"/>
              </a:rPr>
              <a:t>https://www.visualcapitalist.com/the-anatomy-of-the-2-trillion-covid-19-stimulus-bill/</a:t>
            </a:r>
            <a:endParaRPr lang="en-US" dirty="0"/>
          </a:p>
        </p:txBody>
      </p:sp>
      <p:sp>
        <p:nvSpPr>
          <p:cNvPr id="4" name="Slide Number Placeholder 3"/>
          <p:cNvSpPr>
            <a:spLocks noGrp="1"/>
          </p:cNvSpPr>
          <p:nvPr>
            <p:ph type="sldNum" sz="quarter" idx="10"/>
          </p:nvPr>
        </p:nvSpPr>
        <p:spPr/>
        <p:txBody>
          <a:bodyPr/>
          <a:lstStyle/>
          <a:p>
            <a:fld id="{3B77EEAB-4961-6044-B248-3276AD095A71}" type="slidenum">
              <a:rPr lang="en-CA" smtClean="0"/>
              <a:t>10</a:t>
            </a:fld>
            <a:endParaRPr lang="en-CA"/>
          </a:p>
        </p:txBody>
      </p:sp>
    </p:spTree>
    <p:extLst>
      <p:ext uri="{BB962C8B-B14F-4D97-AF65-F5344CB8AC3E}">
        <p14:creationId xmlns:p14="http://schemas.microsoft.com/office/powerpoint/2010/main" val="40409150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Red">
    <p:spTree>
      <p:nvGrpSpPr>
        <p:cNvPr id="1" name=""/>
        <p:cNvGrpSpPr/>
        <p:nvPr/>
      </p:nvGrpSpPr>
      <p:grpSpPr>
        <a:xfrm>
          <a:off x="0" y="0"/>
          <a:ext cx="0" cy="0"/>
          <a:chOff x="0" y="0"/>
          <a:chExt cx="0" cy="0"/>
        </a:xfrm>
      </p:grpSpPr>
      <p:grpSp>
        <p:nvGrpSpPr>
          <p:cNvPr id="11" name="Groupe 10"/>
          <p:cNvGrpSpPr/>
          <p:nvPr userDrawn="1"/>
        </p:nvGrpSpPr>
        <p:grpSpPr>
          <a:xfrm>
            <a:off x="0" y="0"/>
            <a:ext cx="9144000" cy="5713413"/>
            <a:chOff x="0" y="0"/>
            <a:chExt cx="9144000" cy="5713413"/>
          </a:xfrm>
        </p:grpSpPr>
        <p:sp>
          <p:nvSpPr>
            <p:cNvPr id="8" name="Freeform 5"/>
            <p:cNvSpPr>
              <a:spLocks/>
            </p:cNvSpPr>
            <p:nvPr userDrawn="1"/>
          </p:nvSpPr>
          <p:spPr bwMode="auto">
            <a:xfrm>
              <a:off x="0" y="0"/>
              <a:ext cx="4572000" cy="5713413"/>
            </a:xfrm>
            <a:custGeom>
              <a:avLst/>
              <a:gdLst>
                <a:gd name="T0" fmla="*/ 294 w 480"/>
                <a:gd name="T1" fmla="*/ 0 h 600"/>
                <a:gd name="T2" fmla="*/ 294 w 480"/>
                <a:gd name="T3" fmla="*/ 196 h 600"/>
                <a:gd name="T4" fmla="*/ 254 w 480"/>
                <a:gd name="T5" fmla="*/ 236 h 600"/>
                <a:gd name="T6" fmla="*/ 237 w 480"/>
                <a:gd name="T7" fmla="*/ 232 h 600"/>
                <a:gd name="T8" fmla="*/ 0 w 480"/>
                <a:gd name="T9" fmla="*/ 121 h 600"/>
                <a:gd name="T10" fmla="*/ 0 w 480"/>
                <a:gd name="T11" fmla="*/ 425 h 600"/>
                <a:gd name="T12" fmla="*/ 67 w 480"/>
                <a:gd name="T13" fmla="*/ 456 h 600"/>
                <a:gd name="T14" fmla="*/ 91 w 480"/>
                <a:gd name="T15" fmla="*/ 493 h 600"/>
                <a:gd name="T16" fmla="*/ 79 w 480"/>
                <a:gd name="T17" fmla="*/ 522 h 600"/>
                <a:gd name="T18" fmla="*/ 0 w 480"/>
                <a:gd name="T19" fmla="*/ 600 h 600"/>
                <a:gd name="T20" fmla="*/ 480 w 480"/>
                <a:gd name="T21" fmla="*/ 600 h 600"/>
                <a:gd name="T22" fmla="*/ 480 w 480"/>
                <a:gd name="T23" fmla="*/ 0 h 600"/>
                <a:gd name="T24" fmla="*/ 294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294" y="0"/>
                  </a:moveTo>
                  <a:cubicBezTo>
                    <a:pt x="294" y="2"/>
                    <a:pt x="294" y="21"/>
                    <a:pt x="294" y="196"/>
                  </a:cubicBezTo>
                  <a:cubicBezTo>
                    <a:pt x="294" y="218"/>
                    <a:pt x="276" y="236"/>
                    <a:pt x="254" y="236"/>
                  </a:cubicBezTo>
                  <a:cubicBezTo>
                    <a:pt x="248" y="236"/>
                    <a:pt x="242" y="234"/>
                    <a:pt x="237" y="232"/>
                  </a:cubicBezTo>
                  <a:cubicBezTo>
                    <a:pt x="237" y="232"/>
                    <a:pt x="237" y="232"/>
                    <a:pt x="0" y="121"/>
                  </a:cubicBezTo>
                  <a:cubicBezTo>
                    <a:pt x="0" y="425"/>
                    <a:pt x="0" y="425"/>
                    <a:pt x="0" y="425"/>
                  </a:cubicBezTo>
                  <a:cubicBezTo>
                    <a:pt x="0" y="425"/>
                    <a:pt x="0" y="425"/>
                    <a:pt x="67" y="456"/>
                  </a:cubicBezTo>
                  <a:cubicBezTo>
                    <a:pt x="81" y="463"/>
                    <a:pt x="91" y="476"/>
                    <a:pt x="91" y="493"/>
                  </a:cubicBezTo>
                  <a:cubicBezTo>
                    <a:pt x="91" y="504"/>
                    <a:pt x="86" y="514"/>
                    <a:pt x="79" y="522"/>
                  </a:cubicBezTo>
                  <a:cubicBezTo>
                    <a:pt x="79" y="522"/>
                    <a:pt x="79" y="522"/>
                    <a:pt x="0" y="600"/>
                  </a:cubicBezTo>
                  <a:cubicBezTo>
                    <a:pt x="480" y="600"/>
                    <a:pt x="480" y="600"/>
                    <a:pt x="480" y="600"/>
                  </a:cubicBezTo>
                  <a:cubicBezTo>
                    <a:pt x="480" y="0"/>
                    <a:pt x="480" y="0"/>
                    <a:pt x="480" y="0"/>
                  </a:cubicBezTo>
                  <a:lnTo>
                    <a:pt x="29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dirty="0"/>
            </a:p>
          </p:txBody>
        </p:sp>
        <p:sp>
          <p:nvSpPr>
            <p:cNvPr id="10" name="Freeform 6"/>
            <p:cNvSpPr>
              <a:spLocks/>
            </p:cNvSpPr>
            <p:nvPr userDrawn="1"/>
          </p:nvSpPr>
          <p:spPr bwMode="auto">
            <a:xfrm>
              <a:off x="4572000" y="0"/>
              <a:ext cx="4572000" cy="5713413"/>
            </a:xfrm>
            <a:custGeom>
              <a:avLst/>
              <a:gdLst>
                <a:gd name="T0" fmla="*/ 187 w 480"/>
                <a:gd name="T1" fmla="*/ 0 h 600"/>
                <a:gd name="T2" fmla="*/ 187 w 480"/>
                <a:gd name="T3" fmla="*/ 196 h 600"/>
                <a:gd name="T4" fmla="*/ 227 w 480"/>
                <a:gd name="T5" fmla="*/ 236 h 600"/>
                <a:gd name="T6" fmla="*/ 244 w 480"/>
                <a:gd name="T7" fmla="*/ 232 h 600"/>
                <a:gd name="T8" fmla="*/ 480 w 480"/>
                <a:gd name="T9" fmla="*/ 121 h 600"/>
                <a:gd name="T10" fmla="*/ 480 w 480"/>
                <a:gd name="T11" fmla="*/ 425 h 600"/>
                <a:gd name="T12" fmla="*/ 414 w 480"/>
                <a:gd name="T13" fmla="*/ 456 h 600"/>
                <a:gd name="T14" fmla="*/ 390 w 480"/>
                <a:gd name="T15" fmla="*/ 493 h 600"/>
                <a:gd name="T16" fmla="*/ 402 w 480"/>
                <a:gd name="T17" fmla="*/ 522 h 600"/>
                <a:gd name="T18" fmla="*/ 480 w 480"/>
                <a:gd name="T19" fmla="*/ 600 h 600"/>
                <a:gd name="T20" fmla="*/ 0 w 480"/>
                <a:gd name="T21" fmla="*/ 600 h 600"/>
                <a:gd name="T22" fmla="*/ 0 w 480"/>
                <a:gd name="T23" fmla="*/ 0 h 600"/>
                <a:gd name="T24" fmla="*/ 187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187" y="0"/>
                  </a:moveTo>
                  <a:cubicBezTo>
                    <a:pt x="187" y="2"/>
                    <a:pt x="187" y="21"/>
                    <a:pt x="187" y="196"/>
                  </a:cubicBezTo>
                  <a:cubicBezTo>
                    <a:pt x="187" y="218"/>
                    <a:pt x="205" y="236"/>
                    <a:pt x="227" y="236"/>
                  </a:cubicBezTo>
                  <a:cubicBezTo>
                    <a:pt x="233" y="236"/>
                    <a:pt x="239" y="234"/>
                    <a:pt x="244" y="232"/>
                  </a:cubicBezTo>
                  <a:cubicBezTo>
                    <a:pt x="244" y="232"/>
                    <a:pt x="244" y="232"/>
                    <a:pt x="480" y="121"/>
                  </a:cubicBezTo>
                  <a:cubicBezTo>
                    <a:pt x="480" y="425"/>
                    <a:pt x="480" y="425"/>
                    <a:pt x="480" y="425"/>
                  </a:cubicBezTo>
                  <a:cubicBezTo>
                    <a:pt x="480" y="425"/>
                    <a:pt x="480" y="425"/>
                    <a:pt x="414" y="456"/>
                  </a:cubicBezTo>
                  <a:cubicBezTo>
                    <a:pt x="400" y="463"/>
                    <a:pt x="390" y="476"/>
                    <a:pt x="390" y="493"/>
                  </a:cubicBezTo>
                  <a:cubicBezTo>
                    <a:pt x="390" y="504"/>
                    <a:pt x="394" y="514"/>
                    <a:pt x="402" y="522"/>
                  </a:cubicBezTo>
                  <a:cubicBezTo>
                    <a:pt x="402" y="522"/>
                    <a:pt x="402" y="522"/>
                    <a:pt x="480" y="600"/>
                  </a:cubicBezTo>
                  <a:cubicBezTo>
                    <a:pt x="0" y="600"/>
                    <a:pt x="0" y="600"/>
                    <a:pt x="0" y="600"/>
                  </a:cubicBezTo>
                  <a:cubicBezTo>
                    <a:pt x="0" y="0"/>
                    <a:pt x="0" y="0"/>
                    <a:pt x="0" y="0"/>
                  </a:cubicBezTo>
                  <a:lnTo>
                    <a:pt x="187"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noProof="0" dirty="0"/>
            </a:p>
          </p:txBody>
        </p:sp>
      </p:grpSp>
      <p:sp>
        <p:nvSpPr>
          <p:cNvPr id="2" name="Title 1"/>
          <p:cNvSpPr>
            <a:spLocks noGrp="1"/>
          </p:cNvSpPr>
          <p:nvPr userDrawn="1">
            <p:ph type="ctrTitle" hasCustomPrompt="1"/>
          </p:nvPr>
        </p:nvSpPr>
        <p:spPr>
          <a:xfrm>
            <a:off x="4725893" y="2325600"/>
            <a:ext cx="4056063" cy="1624723"/>
          </a:xfrm>
        </p:spPr>
        <p:txBody>
          <a:bodyPr lIns="0" tIns="0" rIns="0" bIns="0" anchor="b">
            <a:noAutofit/>
          </a:bodyPr>
          <a:lstStyle>
            <a:lvl1pPr algn="l">
              <a:defRPr sz="3600">
                <a:solidFill>
                  <a:schemeClr val="bg1"/>
                </a:solidFill>
              </a:defRPr>
            </a:lvl1pPr>
          </a:lstStyle>
          <a:p>
            <a:r>
              <a:rPr lang="fr-CA" noProof="0"/>
              <a:t>Click to edit </a:t>
            </a:r>
            <a:br>
              <a:rPr lang="fr-CA" noProof="0"/>
            </a:br>
            <a:r>
              <a:rPr lang="fr-CA" noProof="0"/>
              <a:t>Master title style</a:t>
            </a:r>
          </a:p>
        </p:txBody>
      </p:sp>
      <p:sp>
        <p:nvSpPr>
          <p:cNvPr id="3" name="Subtitle 2"/>
          <p:cNvSpPr>
            <a:spLocks noGrp="1"/>
          </p:cNvSpPr>
          <p:nvPr userDrawn="1">
            <p:ph type="subTitle" idx="1" hasCustomPrompt="1"/>
          </p:nvPr>
        </p:nvSpPr>
        <p:spPr>
          <a:xfrm>
            <a:off x="4735516" y="4024803"/>
            <a:ext cx="3240000" cy="600215"/>
          </a:xfrm>
        </p:spPr>
        <p:txBody>
          <a:bodyPr lIns="0" tIns="0" rIns="0" bIns="0">
            <a:noAutofit/>
          </a:bodyPr>
          <a:lstStyle>
            <a:lvl1pPr marL="0" indent="0" algn="l">
              <a:spcBef>
                <a:spcPts val="0"/>
              </a:spcBef>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noProof="0"/>
              <a:t>Click to edit </a:t>
            </a:r>
            <a:br>
              <a:rPr lang="fr-CA" noProof="0"/>
            </a:br>
            <a:r>
              <a:rPr lang="fr-CA" noProof="0"/>
              <a:t>Master subtitle style</a:t>
            </a:r>
          </a:p>
        </p:txBody>
      </p:sp>
      <p:sp>
        <p:nvSpPr>
          <p:cNvPr id="9" name="Text Placeholder 8"/>
          <p:cNvSpPr>
            <a:spLocks noGrp="1"/>
          </p:cNvSpPr>
          <p:nvPr>
            <p:ph type="body" sz="quarter" idx="11" hasCustomPrompt="1"/>
          </p:nvPr>
        </p:nvSpPr>
        <p:spPr>
          <a:xfrm>
            <a:off x="4741927" y="4798800"/>
            <a:ext cx="3240000" cy="256646"/>
          </a:xfrm>
        </p:spPr>
        <p:txBody>
          <a:bodyPr/>
          <a:lstStyle>
            <a:lvl1pPr marL="0" indent="0">
              <a:buNone/>
              <a:defRPr sz="1400" b="0">
                <a:solidFill>
                  <a:srgbClr val="FFFFFF"/>
                </a:solidFill>
              </a:defRPr>
            </a:lvl1pPr>
          </a:lstStyle>
          <a:p>
            <a:pPr lvl="0"/>
            <a:r>
              <a:rPr lang="fr-CA" noProof="0"/>
              <a:t>Date</a:t>
            </a:r>
          </a:p>
        </p:txBody>
      </p:sp>
      <p:grpSp>
        <p:nvGrpSpPr>
          <p:cNvPr id="42" name="Group 41"/>
          <p:cNvGrpSpPr>
            <a:grpSpLocks noChangeAspect="1"/>
          </p:cNvGrpSpPr>
          <p:nvPr userDrawn="1"/>
        </p:nvGrpSpPr>
        <p:grpSpPr>
          <a:xfrm>
            <a:off x="7711576" y="357194"/>
            <a:ext cx="1080000" cy="569083"/>
            <a:chOff x="0" y="1127125"/>
            <a:chExt cx="10080625" cy="5311775"/>
          </a:xfrm>
        </p:grpSpPr>
        <p:sp>
          <p:nvSpPr>
            <p:cNvPr id="47"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dirty="0"/>
            </a:p>
          </p:txBody>
        </p:sp>
        <p:sp>
          <p:nvSpPr>
            <p:cNvPr id="49"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dirty="0"/>
            </a:p>
          </p:txBody>
        </p:sp>
        <p:sp>
          <p:nvSpPr>
            <p:cNvPr id="50"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noProof="0" dirty="0"/>
            </a:p>
          </p:txBody>
        </p:sp>
        <p:sp>
          <p:nvSpPr>
            <p:cNvPr id="52"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dirty="0"/>
            </a:p>
          </p:txBody>
        </p:sp>
        <p:sp>
          <p:nvSpPr>
            <p:cNvPr id="53"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dirty="0"/>
            </a:p>
          </p:txBody>
        </p:sp>
      </p:grpSp>
    </p:spTree>
    <p:extLst>
      <p:ext uri="{BB962C8B-B14F-4D97-AF65-F5344CB8AC3E}">
        <p14:creationId xmlns:p14="http://schemas.microsoft.com/office/powerpoint/2010/main" val="1829999752"/>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Divider — Turquois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fr-CA" noProof="0"/>
              <a:t>Click to edit </a:t>
            </a:r>
            <a:br>
              <a:rPr lang="fr-CA" noProof="0"/>
            </a:br>
            <a:r>
              <a:rPr lang="fr-CA" noProof="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a:t>
            </a:fld>
            <a:endParaRPr lang="fr-CA" sz="1200" b="1" baseline="0" noProof="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noProof="0"/>
          </a:p>
        </p:txBody>
      </p:sp>
    </p:spTree>
    <p:extLst>
      <p:ext uri="{BB962C8B-B14F-4D97-AF65-F5344CB8AC3E}">
        <p14:creationId xmlns:p14="http://schemas.microsoft.com/office/powerpoint/2010/main" val="503957006"/>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sz="half" idx="1"/>
          </p:nvPr>
        </p:nvSpPr>
        <p:spPr>
          <a:xfrm>
            <a:off x="352432" y="1675435"/>
            <a:ext cx="2729897" cy="3396628"/>
          </a:xfrm>
          <a:prstGeom prst="rect">
            <a:avLst/>
          </a:prstGeom>
        </p:spPr>
        <p:txBody>
          <a:bodyPr rIns="108000"/>
          <a:lstStyle>
            <a:lvl1pPr marL="0" indent="0">
              <a:buNone/>
              <a:defRPr sz="2160"/>
            </a:lvl1pPr>
            <a:lvl2pPr marL="155512">
              <a:defRPr sz="1800"/>
            </a:lvl2pPr>
            <a:lvl3pPr marL="401740">
              <a:defRPr sz="1620"/>
            </a:lvl3pPr>
            <a:lvl4pPr marL="531334">
              <a:defRPr sz="1440"/>
            </a:lvl4pPr>
            <a:lvl5pPr marL="696565">
              <a:defRPr sz="1440"/>
            </a:lvl5pPr>
            <a:lvl6pPr>
              <a:defRPr sz="1620"/>
            </a:lvl6pPr>
            <a:lvl7pPr>
              <a:defRPr sz="1620"/>
            </a:lvl7pPr>
            <a:lvl8pPr>
              <a:defRPr sz="1620"/>
            </a:lvl8pPr>
            <a:lvl9pPr>
              <a:defRPr sz="16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cxnSp>
        <p:nvCxnSpPr>
          <p:cNvPr id="14" name="Straight Connector 13"/>
          <p:cNvCxnSpPr/>
          <p:nvPr userDrawn="1"/>
        </p:nvCxnSpPr>
        <p:spPr>
          <a:xfrm>
            <a:off x="350827"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3204584"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6056906"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3207067" y="1675435"/>
            <a:ext cx="2729897" cy="3396628"/>
          </a:xfrm>
          <a:prstGeom prst="rect">
            <a:avLst/>
          </a:prstGeom>
        </p:spPr>
        <p:txBody>
          <a:bodyPr rIns="108000"/>
          <a:lstStyle>
            <a:lvl1pPr marL="0" indent="0">
              <a:buNone/>
              <a:defRPr sz="2160"/>
            </a:lvl1pPr>
            <a:lvl2pPr marL="155512">
              <a:defRPr sz="1800"/>
            </a:lvl2pPr>
            <a:lvl3pPr marL="401740">
              <a:defRPr sz="1620"/>
            </a:lvl3pPr>
            <a:lvl4pPr marL="531334">
              <a:defRPr sz="1440"/>
            </a:lvl4pPr>
            <a:lvl5pPr marL="696565">
              <a:defRPr sz="1440"/>
            </a:lvl5pPr>
            <a:lvl6pPr>
              <a:defRPr sz="1620"/>
            </a:lvl6pPr>
            <a:lvl7pPr>
              <a:defRPr sz="1620"/>
            </a:lvl7pPr>
            <a:lvl8pPr>
              <a:defRPr sz="1620"/>
            </a:lvl8pPr>
            <a:lvl9pPr>
              <a:defRPr sz="16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19" name="Content Placeholder 2"/>
          <p:cNvSpPr>
            <a:spLocks noGrp="1"/>
          </p:cNvSpPr>
          <p:nvPr>
            <p:ph sz="half" idx="14"/>
          </p:nvPr>
        </p:nvSpPr>
        <p:spPr>
          <a:xfrm>
            <a:off x="6064674" y="1675435"/>
            <a:ext cx="2729897" cy="3396628"/>
          </a:xfrm>
          <a:prstGeom prst="rect">
            <a:avLst/>
          </a:prstGeom>
        </p:spPr>
        <p:txBody>
          <a:bodyPr rIns="108000"/>
          <a:lstStyle>
            <a:lvl1pPr marL="0" indent="0">
              <a:buNone/>
              <a:defRPr sz="2160"/>
            </a:lvl1pPr>
            <a:lvl2pPr marL="155512">
              <a:defRPr sz="1800"/>
            </a:lvl2pPr>
            <a:lvl3pPr marL="401740">
              <a:defRPr sz="1620"/>
            </a:lvl3pPr>
            <a:lvl4pPr marL="531334">
              <a:defRPr sz="1440"/>
            </a:lvl4pPr>
            <a:lvl5pPr marL="696565">
              <a:defRPr sz="1440"/>
            </a:lvl5pPr>
            <a:lvl6pPr>
              <a:defRPr sz="1620"/>
            </a:lvl6pPr>
            <a:lvl7pPr>
              <a:defRPr sz="1620"/>
            </a:lvl7pPr>
            <a:lvl8pPr>
              <a:defRPr sz="1620"/>
            </a:lvl8pPr>
            <a:lvl9pPr>
              <a:defRPr sz="16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Footer Placeholder 4"/>
          <p:cNvSpPr>
            <a:spLocks noGrp="1"/>
          </p:cNvSpPr>
          <p:nvPr>
            <p:ph type="ftr" sz="quarter" idx="15"/>
          </p:nvPr>
        </p:nvSpPr>
        <p:spPr/>
        <p:txBody>
          <a:bodyPr/>
          <a:lstStyle/>
          <a:p>
            <a:r>
              <a:rPr lang="en-CA" b="1"/>
              <a:t>SOURCE:</a:t>
            </a:r>
            <a:r>
              <a:rPr lang="en-CA"/>
              <a:t> Insert source here</a:t>
            </a:r>
          </a:p>
        </p:txBody>
      </p:sp>
    </p:spTree>
    <p:extLst>
      <p:ext uri="{BB962C8B-B14F-4D97-AF65-F5344CB8AC3E}">
        <p14:creationId xmlns:p14="http://schemas.microsoft.com/office/powerpoint/2010/main" val="267298424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Three Content, Subhea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sz="half" idx="1"/>
          </p:nvPr>
        </p:nvSpPr>
        <p:spPr>
          <a:xfrm>
            <a:off x="352432" y="2136930"/>
            <a:ext cx="2729897" cy="2922436"/>
          </a:xfrm>
          <a:prstGeom prst="rect">
            <a:avLst/>
          </a:prstGeom>
        </p:spPr>
        <p:txBody>
          <a:bodyPr rIns="108000"/>
          <a:lstStyle>
            <a:lvl1pPr marL="0" indent="0">
              <a:buNone/>
              <a:defRPr sz="2160"/>
            </a:lvl1pPr>
            <a:lvl2pPr marL="155512">
              <a:defRPr sz="1800"/>
            </a:lvl2pPr>
            <a:lvl3pPr marL="401740">
              <a:defRPr sz="1620"/>
            </a:lvl3pPr>
            <a:lvl4pPr marL="531334">
              <a:defRPr sz="1440"/>
            </a:lvl4pPr>
            <a:lvl5pPr marL="696565">
              <a:defRPr sz="1440"/>
            </a:lvl5pPr>
            <a:lvl6pPr>
              <a:defRPr sz="1620"/>
            </a:lvl6pPr>
            <a:lvl7pPr>
              <a:defRPr sz="1620"/>
            </a:lvl7pPr>
            <a:lvl8pPr>
              <a:defRPr sz="1620"/>
            </a:lvl8pPr>
            <a:lvl9pPr>
              <a:defRPr sz="16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cxnSp>
        <p:nvCxnSpPr>
          <p:cNvPr id="14" name="Straight Connector 13"/>
          <p:cNvCxnSpPr/>
          <p:nvPr userDrawn="1"/>
        </p:nvCxnSpPr>
        <p:spPr>
          <a:xfrm>
            <a:off x="350827" y="1965759"/>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3204584" y="1965759"/>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6056906" y="1965759"/>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3207067" y="2136930"/>
            <a:ext cx="2729897" cy="2922436"/>
          </a:xfrm>
          <a:prstGeom prst="rect">
            <a:avLst/>
          </a:prstGeom>
        </p:spPr>
        <p:txBody>
          <a:bodyPr rIns="108000"/>
          <a:lstStyle>
            <a:lvl1pPr marL="0" indent="0">
              <a:buNone/>
              <a:defRPr sz="2160"/>
            </a:lvl1pPr>
            <a:lvl2pPr marL="155512">
              <a:defRPr sz="1800"/>
            </a:lvl2pPr>
            <a:lvl3pPr marL="401740">
              <a:defRPr sz="1620"/>
            </a:lvl3pPr>
            <a:lvl4pPr marL="531334">
              <a:defRPr sz="1440"/>
            </a:lvl4pPr>
            <a:lvl5pPr marL="696565">
              <a:defRPr sz="1440"/>
            </a:lvl5pPr>
            <a:lvl6pPr>
              <a:defRPr sz="1620"/>
            </a:lvl6pPr>
            <a:lvl7pPr>
              <a:defRPr sz="1620"/>
            </a:lvl7pPr>
            <a:lvl8pPr>
              <a:defRPr sz="1620"/>
            </a:lvl8pPr>
            <a:lvl9pPr>
              <a:defRPr sz="16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19" name="Content Placeholder 2"/>
          <p:cNvSpPr>
            <a:spLocks noGrp="1"/>
          </p:cNvSpPr>
          <p:nvPr>
            <p:ph sz="half" idx="14"/>
          </p:nvPr>
        </p:nvSpPr>
        <p:spPr>
          <a:xfrm>
            <a:off x="6064674" y="2136930"/>
            <a:ext cx="2729897" cy="2922436"/>
          </a:xfrm>
          <a:prstGeom prst="rect">
            <a:avLst/>
          </a:prstGeom>
        </p:spPr>
        <p:txBody>
          <a:bodyPr rIns="108000"/>
          <a:lstStyle>
            <a:lvl1pPr marL="0" indent="0">
              <a:buNone/>
              <a:defRPr sz="2160"/>
            </a:lvl1pPr>
            <a:lvl2pPr marL="155512">
              <a:defRPr sz="1800"/>
            </a:lvl2pPr>
            <a:lvl3pPr marL="401740">
              <a:defRPr sz="1620"/>
            </a:lvl3pPr>
            <a:lvl4pPr marL="531334">
              <a:defRPr sz="1440"/>
            </a:lvl4pPr>
            <a:lvl5pPr marL="696565">
              <a:defRPr sz="1440"/>
            </a:lvl5pPr>
            <a:lvl6pPr>
              <a:defRPr sz="1620"/>
            </a:lvl6pPr>
            <a:lvl7pPr>
              <a:defRPr sz="1620"/>
            </a:lvl7pPr>
            <a:lvl8pPr>
              <a:defRPr sz="1620"/>
            </a:lvl8pPr>
            <a:lvl9pPr>
              <a:defRPr sz="16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Footer Placeholder 4"/>
          <p:cNvSpPr>
            <a:spLocks noGrp="1"/>
          </p:cNvSpPr>
          <p:nvPr>
            <p:ph type="ftr" sz="quarter" idx="16"/>
          </p:nvPr>
        </p:nvSpPr>
        <p:spPr/>
        <p:txBody>
          <a:bodyPr/>
          <a:lstStyle/>
          <a:p>
            <a:r>
              <a:rPr lang="en-CA" b="1"/>
              <a:t>SOURCE:</a:t>
            </a:r>
            <a:r>
              <a:rPr lang="en-CA"/>
              <a:t> Insert source here</a:t>
            </a:r>
          </a:p>
        </p:txBody>
      </p:sp>
      <p:sp>
        <p:nvSpPr>
          <p:cNvPr id="12" name="Text Placeholder 4"/>
          <p:cNvSpPr>
            <a:spLocks noGrp="1"/>
          </p:cNvSpPr>
          <p:nvPr>
            <p:ph type="body" sz="quarter" idx="17"/>
          </p:nvPr>
        </p:nvSpPr>
        <p:spPr>
          <a:xfrm>
            <a:off x="350816" y="1321200"/>
            <a:ext cx="8424000" cy="3810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38494920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Chart">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352425" y="1490664"/>
            <a:ext cx="8442000" cy="3568700"/>
          </a:xfrm>
        </p:spPr>
        <p:txBody>
          <a:bodyPr/>
          <a:lstStyle>
            <a:lvl1pPr>
              <a:defRPr>
                <a:solidFill>
                  <a:schemeClr val="tx1"/>
                </a:solidFill>
              </a:defRPr>
            </a:lvl1pPr>
          </a:lstStyle>
          <a:p>
            <a:endParaRPr lang="en-CA"/>
          </a:p>
        </p:txBody>
      </p:sp>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4"/>
          </p:nvPr>
        </p:nvSpPr>
        <p:spPr/>
        <p:txBody>
          <a:bodyPr/>
          <a:lstStyle>
            <a:lvl1pPr>
              <a:defRPr>
                <a:solidFill>
                  <a:schemeClr val="tx1"/>
                </a:solidFill>
              </a:defRPr>
            </a:lvl1pPr>
          </a:lstStyle>
          <a:p>
            <a:r>
              <a:rPr lang="en-CA" b="1"/>
              <a:t>SOURCE:</a:t>
            </a:r>
            <a:r>
              <a:rPr lang="en-CA"/>
              <a:t> Insert source here</a:t>
            </a:r>
          </a:p>
        </p:txBody>
      </p:sp>
    </p:spTree>
    <p:extLst>
      <p:ext uri="{BB962C8B-B14F-4D97-AF65-F5344CB8AC3E}">
        <p14:creationId xmlns:p14="http://schemas.microsoft.com/office/powerpoint/2010/main" val="19928046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_Chart and Subhead">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352425" y="1944690"/>
            <a:ext cx="8442000" cy="3114676"/>
          </a:xfrm>
        </p:spPr>
        <p:txBody>
          <a:bodyPr/>
          <a:lstStyle/>
          <a:p>
            <a:endParaRPr lang="en-CA"/>
          </a:p>
        </p:txBody>
      </p:sp>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p>
            <a:r>
              <a:rPr lang="en-CA" b="1"/>
              <a:t>SOURCE:</a:t>
            </a:r>
            <a:r>
              <a:rPr lang="en-CA"/>
              <a:t> Insert source here</a:t>
            </a:r>
          </a:p>
        </p:txBody>
      </p:sp>
      <p:sp>
        <p:nvSpPr>
          <p:cNvPr id="6" name="Text Placeholder 4"/>
          <p:cNvSpPr>
            <a:spLocks noGrp="1"/>
          </p:cNvSpPr>
          <p:nvPr>
            <p:ph type="body" sz="quarter" idx="17"/>
          </p:nvPr>
        </p:nvSpPr>
        <p:spPr>
          <a:xfrm>
            <a:off x="350816" y="1321200"/>
            <a:ext cx="8424000" cy="3810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36739405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1_Two Charts">
    <p:spTree>
      <p:nvGrpSpPr>
        <p:cNvPr id="1" name=""/>
        <p:cNvGrpSpPr/>
        <p:nvPr/>
      </p:nvGrpSpPr>
      <p:grpSpPr>
        <a:xfrm>
          <a:off x="0" y="0"/>
          <a:ext cx="0" cy="0"/>
          <a:chOff x="0" y="0"/>
          <a:chExt cx="0" cy="0"/>
        </a:xfrm>
      </p:grpSpPr>
      <p:sp>
        <p:nvSpPr>
          <p:cNvPr id="16" name="Rectangle 6"/>
          <p:cNvSpPr>
            <a:spLocks noChangeArrowheads="1"/>
          </p:cNvSpPr>
          <p:nvPr userDrawn="1"/>
        </p:nvSpPr>
        <p:spPr bwMode="auto">
          <a:xfrm>
            <a:off x="352443" y="1944692"/>
            <a:ext cx="4038601" cy="3114675"/>
          </a:xfrm>
          <a:prstGeom prst="rect">
            <a:avLst/>
          </a:prstGeom>
          <a:solidFill>
            <a:srgbClr val="DFDFE0">
              <a:alpha val="52000"/>
            </a:srgbClr>
          </a:solidFill>
          <a:ln>
            <a:noFill/>
          </a:ln>
        </p:spPr>
        <p:txBody>
          <a:bodyPr vert="horz" wrap="square" lIns="82296" tIns="41148" rIns="82296" bIns="41148" numCol="1" anchor="t" anchorCtr="0" compatLnSpc="1">
            <a:prstTxWarp prst="textNoShape">
              <a:avLst/>
            </a:prstTxWarp>
          </a:bodyPr>
          <a:lstStyle/>
          <a:p>
            <a:endParaRPr lang="en-CA" sz="1620" noProof="0">
              <a:solidFill>
                <a:schemeClr val="tx1"/>
              </a:solidFill>
            </a:endParaRPr>
          </a:p>
        </p:txBody>
      </p:sp>
      <p:sp>
        <p:nvSpPr>
          <p:cNvPr id="18" name="Rectangle 6"/>
          <p:cNvSpPr>
            <a:spLocks noChangeArrowheads="1"/>
          </p:cNvSpPr>
          <p:nvPr userDrawn="1"/>
        </p:nvSpPr>
        <p:spPr bwMode="auto">
          <a:xfrm>
            <a:off x="4751388" y="1944692"/>
            <a:ext cx="4036432" cy="3114675"/>
          </a:xfrm>
          <a:prstGeom prst="rect">
            <a:avLst/>
          </a:prstGeom>
          <a:solidFill>
            <a:srgbClr val="DFDFE0">
              <a:alpha val="52000"/>
            </a:srgbClr>
          </a:solidFill>
          <a:ln>
            <a:noFill/>
          </a:ln>
        </p:spPr>
        <p:txBody>
          <a:bodyPr vert="horz" wrap="square" lIns="82296" tIns="41148" rIns="82296" bIns="41148" numCol="1" anchor="t" anchorCtr="0" compatLnSpc="1">
            <a:prstTxWarp prst="textNoShape">
              <a:avLst/>
            </a:prstTxWarp>
          </a:bodyPr>
          <a:lstStyle/>
          <a:p>
            <a:endParaRPr lang="en-CA" sz="1620" noProof="0">
              <a:solidFill>
                <a:schemeClr val="tx1"/>
              </a:solidFill>
            </a:endParaRPr>
          </a:p>
        </p:txBody>
      </p:sp>
      <p:sp>
        <p:nvSpPr>
          <p:cNvPr id="3" name="Text Placeholder 2"/>
          <p:cNvSpPr>
            <a:spLocks noGrp="1"/>
          </p:cNvSpPr>
          <p:nvPr>
            <p:ph type="body" idx="1" hasCustomPrompt="1"/>
          </p:nvPr>
        </p:nvSpPr>
        <p:spPr>
          <a:xfrm>
            <a:off x="352427" y="1412804"/>
            <a:ext cx="4040188" cy="413593"/>
          </a:xfrm>
          <a:prstGeom prst="rect">
            <a:avLst/>
          </a:prstGeom>
        </p:spPr>
        <p:txBody>
          <a:bodyPr anchor="b" anchorCtr="0"/>
          <a:lstStyle>
            <a:lvl1pPr marL="0" indent="0">
              <a:buNone/>
              <a:defRPr sz="1800" b="1">
                <a:solidFill>
                  <a:schemeClr val="tx1"/>
                </a:solidFill>
              </a:defRPr>
            </a:lvl1pPr>
            <a:lvl2pPr marL="411460" indent="0">
              <a:buNone/>
              <a:defRPr sz="1800" b="1"/>
            </a:lvl2pPr>
            <a:lvl3pPr marL="822919" indent="0">
              <a:buNone/>
              <a:defRPr sz="1620" b="1"/>
            </a:lvl3pPr>
            <a:lvl4pPr marL="1234379" indent="0">
              <a:buNone/>
              <a:defRPr sz="1440" b="1"/>
            </a:lvl4pPr>
            <a:lvl5pPr marL="1645838" indent="0">
              <a:buNone/>
              <a:defRPr sz="1440" b="1"/>
            </a:lvl5pPr>
            <a:lvl6pPr marL="2057298" indent="0">
              <a:buNone/>
              <a:defRPr sz="1440" b="1"/>
            </a:lvl6pPr>
            <a:lvl7pPr marL="2468758" indent="0">
              <a:buNone/>
              <a:defRPr sz="1440" b="1"/>
            </a:lvl7pPr>
            <a:lvl8pPr marL="2880216" indent="0">
              <a:buNone/>
              <a:defRPr sz="1440" b="1"/>
            </a:lvl8pPr>
            <a:lvl9pPr marL="3291675" indent="0">
              <a:buNone/>
              <a:defRPr sz="1440" b="1"/>
            </a:lvl9pPr>
          </a:lstStyle>
          <a:p>
            <a:pPr lvl="0"/>
            <a:r>
              <a:rPr lang="en-CA" noProof="0"/>
              <a:t>Add subhead here</a:t>
            </a:r>
          </a:p>
        </p:txBody>
      </p:sp>
      <p:sp>
        <p:nvSpPr>
          <p:cNvPr id="5" name="Text Placeholder 4"/>
          <p:cNvSpPr>
            <a:spLocks noGrp="1"/>
          </p:cNvSpPr>
          <p:nvPr>
            <p:ph type="body" sz="quarter" idx="3" hasCustomPrompt="1"/>
          </p:nvPr>
        </p:nvSpPr>
        <p:spPr>
          <a:xfrm>
            <a:off x="4751405" y="1412804"/>
            <a:ext cx="4036433" cy="413593"/>
          </a:xfrm>
          <a:prstGeom prst="rect">
            <a:avLst/>
          </a:prstGeom>
        </p:spPr>
        <p:txBody>
          <a:bodyPr anchor="b" anchorCtr="0"/>
          <a:lstStyle>
            <a:lvl1pPr marL="0" indent="0">
              <a:buNone/>
              <a:defRPr sz="1800" b="1">
                <a:solidFill>
                  <a:schemeClr val="tx1"/>
                </a:solidFill>
              </a:defRPr>
            </a:lvl1pPr>
            <a:lvl2pPr marL="411460" indent="0">
              <a:buNone/>
              <a:defRPr sz="1800" b="1"/>
            </a:lvl2pPr>
            <a:lvl3pPr marL="822919" indent="0">
              <a:buNone/>
              <a:defRPr sz="1620" b="1"/>
            </a:lvl3pPr>
            <a:lvl4pPr marL="1234379" indent="0">
              <a:buNone/>
              <a:defRPr sz="1440" b="1"/>
            </a:lvl4pPr>
            <a:lvl5pPr marL="1645838" indent="0">
              <a:buNone/>
              <a:defRPr sz="1440" b="1"/>
            </a:lvl5pPr>
            <a:lvl6pPr marL="2057298" indent="0">
              <a:buNone/>
              <a:defRPr sz="1440" b="1"/>
            </a:lvl6pPr>
            <a:lvl7pPr marL="2468758" indent="0">
              <a:buNone/>
              <a:defRPr sz="1440" b="1"/>
            </a:lvl7pPr>
            <a:lvl8pPr marL="2880216" indent="0">
              <a:buNone/>
              <a:defRPr sz="1440" b="1"/>
            </a:lvl8pPr>
            <a:lvl9pPr marL="3291675" indent="0">
              <a:buNone/>
              <a:defRPr sz="1440" b="1"/>
            </a:lvl9pPr>
          </a:lstStyle>
          <a:p>
            <a:pPr lvl="0"/>
            <a:r>
              <a:rPr lang="en-CA" noProof="0"/>
              <a:t>Add subhead here</a:t>
            </a:r>
          </a:p>
        </p:txBody>
      </p:sp>
      <p:sp>
        <p:nvSpPr>
          <p:cNvPr id="8" name="Chart Placeholder 7"/>
          <p:cNvSpPr>
            <a:spLocks noGrp="1"/>
          </p:cNvSpPr>
          <p:nvPr>
            <p:ph type="chart" sz="quarter" idx="13"/>
          </p:nvPr>
        </p:nvSpPr>
        <p:spPr>
          <a:xfrm>
            <a:off x="352430" y="1944692"/>
            <a:ext cx="4038600" cy="3114675"/>
          </a:xfrm>
        </p:spPr>
        <p:txBody>
          <a:bodyPr/>
          <a:lstStyle>
            <a:lvl1pPr>
              <a:defRPr>
                <a:solidFill>
                  <a:schemeClr val="tx1"/>
                </a:solidFill>
              </a:defRPr>
            </a:lvl1pPr>
          </a:lstStyle>
          <a:p>
            <a:endParaRPr lang="en-CA"/>
          </a:p>
        </p:txBody>
      </p:sp>
      <p:sp>
        <p:nvSpPr>
          <p:cNvPr id="10" name="Chart Placeholder 9"/>
          <p:cNvSpPr>
            <a:spLocks noGrp="1"/>
          </p:cNvSpPr>
          <p:nvPr>
            <p:ph type="chart" sz="quarter" idx="14"/>
          </p:nvPr>
        </p:nvSpPr>
        <p:spPr>
          <a:xfrm>
            <a:off x="4751389" y="1944692"/>
            <a:ext cx="4037012" cy="3114675"/>
          </a:xfrm>
        </p:spPr>
        <p:txBody>
          <a:bodyPr/>
          <a:lstStyle>
            <a:lvl1pPr>
              <a:defRPr>
                <a:solidFill>
                  <a:schemeClr val="tx1"/>
                </a:solidFill>
              </a:defRPr>
            </a:lvl1pPr>
          </a:lstStyle>
          <a:p>
            <a:endParaRPr lang="en-CA"/>
          </a:p>
        </p:txBody>
      </p:sp>
      <p:sp>
        <p:nvSpPr>
          <p:cNvPr id="4" name="Title 3"/>
          <p:cNvSpPr>
            <a:spLocks noGrp="1"/>
          </p:cNvSpPr>
          <p:nvPr>
            <p:ph type="title"/>
          </p:nvPr>
        </p:nvSpPr>
        <p:spPr/>
        <p:txBody>
          <a:bodyPr/>
          <a:lstStyle/>
          <a:p>
            <a:r>
              <a:rPr lang="fr-CA"/>
              <a:t>Click to edit Master title style</a:t>
            </a:r>
            <a:endParaRPr lang="en-CA"/>
          </a:p>
        </p:txBody>
      </p:sp>
      <p:sp>
        <p:nvSpPr>
          <p:cNvPr id="6" name="Footer Placeholder 5"/>
          <p:cNvSpPr>
            <a:spLocks noGrp="1"/>
          </p:cNvSpPr>
          <p:nvPr>
            <p:ph type="ftr" sz="quarter" idx="15"/>
          </p:nvPr>
        </p:nvSpPr>
        <p:spPr/>
        <p:txBody>
          <a:bodyPr/>
          <a:lstStyle>
            <a:lvl1pPr>
              <a:defRPr>
                <a:solidFill>
                  <a:schemeClr val="tx1"/>
                </a:solidFill>
              </a:defRPr>
            </a:lvl1pPr>
          </a:lstStyle>
          <a:p>
            <a:r>
              <a:rPr lang="en-CA" b="1"/>
              <a:t>SOURCE:</a:t>
            </a:r>
            <a:r>
              <a:rPr lang="en-CA"/>
              <a:t> Insert source here</a:t>
            </a:r>
          </a:p>
        </p:txBody>
      </p:sp>
    </p:spTree>
    <p:extLst>
      <p:ext uri="{BB962C8B-B14F-4D97-AF65-F5344CB8AC3E}">
        <p14:creationId xmlns:p14="http://schemas.microsoft.com/office/powerpoint/2010/main" val="262945656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352432" y="1490664"/>
            <a:ext cx="8442000" cy="3568700"/>
          </a:xfrm>
        </p:spPr>
        <p:txBody>
          <a:bodyPr/>
          <a:lstStyle>
            <a:lvl1pPr>
              <a:defRPr>
                <a:solidFill>
                  <a:schemeClr val="tx1"/>
                </a:solidFill>
              </a:defRPr>
            </a:lvl1pPr>
          </a:lstStyle>
          <a:p>
            <a:endParaRPr lang="en-CA"/>
          </a:p>
        </p:txBody>
      </p:sp>
      <p:sp>
        <p:nvSpPr>
          <p:cNvPr id="6" name="Title 5"/>
          <p:cNvSpPr>
            <a:spLocks noGrp="1"/>
          </p:cNvSpPr>
          <p:nvPr>
            <p:ph type="title"/>
          </p:nvPr>
        </p:nvSpPr>
        <p:spPr/>
        <p:txBody>
          <a:bodyPr/>
          <a:lstStyle/>
          <a:p>
            <a:r>
              <a:rPr lang="fr-CA"/>
              <a:t>Click to edit Master title style</a:t>
            </a:r>
            <a:endParaRPr lang="en-CA"/>
          </a:p>
        </p:txBody>
      </p:sp>
      <p:sp>
        <p:nvSpPr>
          <p:cNvPr id="3" name="Footer Placeholder 2"/>
          <p:cNvSpPr>
            <a:spLocks noGrp="1"/>
          </p:cNvSpPr>
          <p:nvPr>
            <p:ph type="ftr" sz="quarter" idx="15"/>
          </p:nvPr>
        </p:nvSpPr>
        <p:spPr/>
        <p:txBody>
          <a:bodyPr/>
          <a:lstStyle>
            <a:lvl1pPr>
              <a:defRPr>
                <a:solidFill>
                  <a:schemeClr val="tx1"/>
                </a:solidFill>
              </a:defRPr>
            </a:lvl1pPr>
          </a:lstStyle>
          <a:p>
            <a:r>
              <a:rPr lang="en-CA" b="1"/>
              <a:t>SOURCE:</a:t>
            </a:r>
            <a:r>
              <a:rPr lang="en-CA"/>
              <a:t> Insert source here</a:t>
            </a:r>
          </a:p>
        </p:txBody>
      </p:sp>
    </p:spTree>
    <p:extLst>
      <p:ext uri="{BB962C8B-B14F-4D97-AF65-F5344CB8AC3E}">
        <p14:creationId xmlns:p14="http://schemas.microsoft.com/office/powerpoint/2010/main" val="252213810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_Two Tables">
    <p:spTree>
      <p:nvGrpSpPr>
        <p:cNvPr id="1" name=""/>
        <p:cNvGrpSpPr/>
        <p:nvPr/>
      </p:nvGrpSpPr>
      <p:grpSpPr>
        <a:xfrm>
          <a:off x="0" y="0"/>
          <a:ext cx="0" cy="0"/>
          <a:chOff x="0" y="0"/>
          <a:chExt cx="0" cy="0"/>
        </a:xfrm>
      </p:grpSpPr>
      <p:sp>
        <p:nvSpPr>
          <p:cNvPr id="6" name="Table Placeholder 5"/>
          <p:cNvSpPr>
            <a:spLocks noGrp="1"/>
          </p:cNvSpPr>
          <p:nvPr>
            <p:ph type="tbl" sz="quarter" idx="13"/>
          </p:nvPr>
        </p:nvSpPr>
        <p:spPr>
          <a:xfrm>
            <a:off x="352447" y="1490664"/>
            <a:ext cx="4033837" cy="3568700"/>
          </a:xfrm>
        </p:spPr>
        <p:txBody>
          <a:bodyPr/>
          <a:lstStyle/>
          <a:p>
            <a:endParaRPr lang="en-CA"/>
          </a:p>
        </p:txBody>
      </p:sp>
      <p:sp>
        <p:nvSpPr>
          <p:cNvPr id="9" name="Table Placeholder 8"/>
          <p:cNvSpPr>
            <a:spLocks noGrp="1"/>
          </p:cNvSpPr>
          <p:nvPr>
            <p:ph type="tbl" sz="quarter" idx="14"/>
          </p:nvPr>
        </p:nvSpPr>
        <p:spPr>
          <a:xfrm>
            <a:off x="4751410" y="1490664"/>
            <a:ext cx="4037011" cy="3568700"/>
          </a:xfrm>
        </p:spPr>
        <p:txBody>
          <a:bodyPr/>
          <a:lstStyle/>
          <a:p>
            <a:endParaRPr lang="en-CA"/>
          </a:p>
        </p:txBody>
      </p:sp>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5"/>
          </p:nvPr>
        </p:nvSpPr>
        <p:spPr/>
        <p:txBody>
          <a:bodyPr/>
          <a:lstStyle/>
          <a:p>
            <a:r>
              <a:rPr lang="en-CA" b="1"/>
              <a:t>SOURCE:</a:t>
            </a:r>
            <a:r>
              <a:rPr lang="en-CA"/>
              <a:t> Insert source here</a:t>
            </a:r>
          </a:p>
        </p:txBody>
      </p:sp>
    </p:spTree>
    <p:extLst>
      <p:ext uri="{BB962C8B-B14F-4D97-AF65-F5344CB8AC3E}">
        <p14:creationId xmlns:p14="http://schemas.microsoft.com/office/powerpoint/2010/main" val="170359711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Title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0"/>
          </p:nvPr>
        </p:nvSpPr>
        <p:spPr/>
        <p:txBody>
          <a:bodyPr/>
          <a:lstStyle>
            <a:lvl1pPr>
              <a:defRPr>
                <a:solidFill>
                  <a:schemeClr val="tx1"/>
                </a:solidFill>
              </a:defRPr>
            </a:lvl1pPr>
          </a:lstStyle>
          <a:p>
            <a:r>
              <a:rPr lang="en-CA" b="1"/>
              <a:t>SOURCE:</a:t>
            </a:r>
            <a:r>
              <a:rPr lang="en-CA"/>
              <a:t> Insert source here</a:t>
            </a:r>
          </a:p>
        </p:txBody>
      </p:sp>
    </p:spTree>
    <p:extLst>
      <p:ext uri="{BB962C8B-B14F-4D97-AF65-F5344CB8AC3E}">
        <p14:creationId xmlns:p14="http://schemas.microsoft.com/office/powerpoint/2010/main" val="105864836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_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lvl1pPr>
              <a:defRPr>
                <a:solidFill>
                  <a:schemeClr val="tx1"/>
                </a:solidFill>
              </a:defRPr>
            </a:lvl1pPr>
          </a:lstStyle>
          <a:p>
            <a:r>
              <a:rPr lang="en-CA" b="1"/>
              <a:t>SOURCE:</a:t>
            </a:r>
            <a:r>
              <a:rPr lang="en-CA"/>
              <a:t> Insert source here</a:t>
            </a:r>
          </a:p>
        </p:txBody>
      </p:sp>
      <p:sp>
        <p:nvSpPr>
          <p:cNvPr id="6" name="Text Placeholder 4"/>
          <p:cNvSpPr>
            <a:spLocks noGrp="1"/>
          </p:cNvSpPr>
          <p:nvPr>
            <p:ph type="body" sz="quarter" idx="13"/>
          </p:nvPr>
        </p:nvSpPr>
        <p:spPr>
          <a:xfrm>
            <a:off x="350816" y="1321200"/>
            <a:ext cx="8424000" cy="3810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303482404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_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a:t>Click to edit Master title style</a:t>
            </a:r>
            <a:endParaRPr lang="en-CA"/>
          </a:p>
        </p:txBody>
      </p:sp>
      <p:grpSp>
        <p:nvGrpSpPr>
          <p:cNvPr id="6" name="Group 5"/>
          <p:cNvGrpSpPr/>
          <p:nvPr userDrawn="1"/>
        </p:nvGrpSpPr>
        <p:grpSpPr>
          <a:xfrm>
            <a:off x="8464743" y="357194"/>
            <a:ext cx="309815" cy="357165"/>
            <a:chOff x="8447337" y="357191"/>
            <a:chExt cx="344239" cy="357165"/>
          </a:xfrm>
        </p:grpSpPr>
        <p:sp>
          <p:nvSpPr>
            <p:cNvPr id="7"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944"/>
            </a:p>
          </p:txBody>
        </p:sp>
        <p:sp>
          <p:nvSpPr>
            <p:cNvPr id="8"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944"/>
            </a:p>
          </p:txBody>
        </p:sp>
      </p:grpSp>
    </p:spTree>
    <p:extLst>
      <p:ext uri="{BB962C8B-B14F-4D97-AF65-F5344CB8AC3E}">
        <p14:creationId xmlns:p14="http://schemas.microsoft.com/office/powerpoint/2010/main" val="253023661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Divider — Electric Blu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fr-CA" noProof="0"/>
              <a:t>Click to edit </a:t>
            </a:r>
            <a:br>
              <a:rPr lang="fr-CA" noProof="0"/>
            </a:br>
            <a:r>
              <a:rPr lang="fr-CA" noProof="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a:t>
            </a:fld>
            <a:endParaRPr lang="fr-CA" sz="1200" b="1" baseline="0" noProof="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fr-CA" noProof="0"/>
          </a:p>
        </p:txBody>
      </p:sp>
    </p:spTree>
    <p:extLst>
      <p:ext uri="{BB962C8B-B14F-4D97-AF65-F5344CB8AC3E}">
        <p14:creationId xmlns:p14="http://schemas.microsoft.com/office/powerpoint/2010/main" val="2434021853"/>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1_Title and Subhead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a:t>Click to edit Master title style</a:t>
            </a:r>
            <a:endParaRPr lang="en-CA"/>
          </a:p>
        </p:txBody>
      </p:sp>
      <p:sp>
        <p:nvSpPr>
          <p:cNvPr id="9" name="Text Placeholder 4"/>
          <p:cNvSpPr>
            <a:spLocks noGrp="1"/>
          </p:cNvSpPr>
          <p:nvPr>
            <p:ph type="body" sz="quarter" idx="13"/>
          </p:nvPr>
        </p:nvSpPr>
        <p:spPr>
          <a:xfrm>
            <a:off x="350816" y="1321200"/>
            <a:ext cx="8424000" cy="381000"/>
          </a:xfrm>
        </p:spPr>
        <p:txBody>
          <a:bodyPr/>
          <a:lstStyle>
            <a:lvl1pPr marL="0" indent="0">
              <a:buNone/>
              <a:defRPr b="0">
                <a:solidFill>
                  <a:schemeClr val="tx2"/>
                </a:solidFill>
              </a:defRPr>
            </a:lvl1pPr>
          </a:lstStyle>
          <a:p>
            <a:pPr lvl="0"/>
            <a:r>
              <a:rPr lang="en-CA" noProof="0"/>
              <a:t>Click to edit Master text styles</a:t>
            </a:r>
          </a:p>
        </p:txBody>
      </p:sp>
      <p:grpSp>
        <p:nvGrpSpPr>
          <p:cNvPr id="7" name="Group 6"/>
          <p:cNvGrpSpPr/>
          <p:nvPr userDrawn="1"/>
        </p:nvGrpSpPr>
        <p:grpSpPr>
          <a:xfrm>
            <a:off x="8464743" y="357194"/>
            <a:ext cx="309815" cy="357165"/>
            <a:chOff x="8447337" y="357191"/>
            <a:chExt cx="344239" cy="357165"/>
          </a:xfrm>
        </p:grpSpPr>
        <p:sp>
          <p:nvSpPr>
            <p:cNvPr id="12"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944"/>
            </a:p>
          </p:txBody>
        </p:sp>
        <p:sp>
          <p:nvSpPr>
            <p:cNvPr id="13"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944"/>
            </a:p>
          </p:txBody>
        </p:sp>
      </p:grpSp>
    </p:spTree>
    <p:extLst>
      <p:ext uri="{BB962C8B-B14F-4D97-AF65-F5344CB8AC3E}">
        <p14:creationId xmlns:p14="http://schemas.microsoft.com/office/powerpoint/2010/main" val="244590956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Footer">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CA" b="1"/>
              <a:t>SOURCE:</a:t>
            </a:r>
            <a:r>
              <a:rPr lang="en-CA"/>
              <a:t> Insert source here</a:t>
            </a:r>
          </a:p>
        </p:txBody>
      </p:sp>
    </p:spTree>
    <p:extLst>
      <p:ext uri="{BB962C8B-B14F-4D97-AF65-F5344CB8AC3E}">
        <p14:creationId xmlns:p14="http://schemas.microsoft.com/office/powerpoint/2010/main" val="356407117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1_Title and footer_Blue BG">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352424" y="599511"/>
            <a:ext cx="7740000" cy="1948474"/>
          </a:xfrm>
        </p:spPr>
        <p:txBody>
          <a:bodyPr anchor="t" anchorCtr="0"/>
          <a:lstStyle>
            <a:lvl1pPr>
              <a:lnSpc>
                <a:spcPct val="80000"/>
              </a:lnSpc>
              <a:defRPr sz="4860">
                <a:solidFill>
                  <a:srgbClr val="FFFFFF"/>
                </a:solidFill>
                <a:latin typeface="Arial Black"/>
                <a:cs typeface="Arial Black"/>
              </a:defRPr>
            </a:lvl1pPr>
          </a:lstStyle>
          <a:p>
            <a:r>
              <a:rPr lang="en-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b="1"/>
              <a:t>SOURCE:</a:t>
            </a:r>
            <a:r>
              <a:rPr lang="en-CA"/>
              <a:t> Insert source here</a:t>
            </a:r>
          </a:p>
        </p:txBody>
      </p:sp>
      <p:grpSp>
        <p:nvGrpSpPr>
          <p:cNvPr id="9" name="Group 8"/>
          <p:cNvGrpSpPr/>
          <p:nvPr userDrawn="1"/>
        </p:nvGrpSpPr>
        <p:grpSpPr>
          <a:xfrm>
            <a:off x="8447351" y="357198"/>
            <a:ext cx="344239" cy="357165"/>
            <a:chOff x="8447337" y="357191"/>
            <a:chExt cx="344239" cy="357165"/>
          </a:xfrm>
        </p:grpSpPr>
        <p:sp>
          <p:nvSpPr>
            <p:cNvPr id="10"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620"/>
            </a:p>
          </p:txBody>
        </p:sp>
        <p:sp>
          <p:nvSpPr>
            <p:cNvPr id="11"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620"/>
            </a:p>
          </p:txBody>
        </p:sp>
      </p:grpSp>
      <p:sp>
        <p:nvSpPr>
          <p:cNvPr id="12" name="TextBox 11"/>
          <p:cNvSpPr txBox="1">
            <a:spLocks noChangeArrowheads="1"/>
          </p:cNvSpPr>
          <p:nvPr userDrawn="1"/>
        </p:nvSpPr>
        <p:spPr bwMode="auto">
          <a:xfrm>
            <a:off x="8609027" y="5358008"/>
            <a:ext cx="534987"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bg1"/>
                </a:solidFill>
              </a:rPr>
              <a:pPr algn="ctr"/>
              <a:t>‹#›</a:t>
            </a:fld>
            <a:endParaRPr lang="en-CA" sz="1080" b="1" baseline="0" noProof="0">
              <a:solidFill>
                <a:schemeClr val="bg1"/>
              </a:solidFill>
            </a:endParaRPr>
          </a:p>
        </p:txBody>
      </p:sp>
    </p:spTree>
    <p:extLst>
      <p:ext uri="{BB962C8B-B14F-4D97-AF65-F5344CB8AC3E}">
        <p14:creationId xmlns:p14="http://schemas.microsoft.com/office/powerpoint/2010/main" val="159735098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World Map Blue BG">
    <p:bg>
      <p:bgPr>
        <a:solidFill>
          <a:schemeClr val="tx1"/>
        </a:solidFill>
        <a:effectLst/>
      </p:bgPr>
    </p:bg>
    <p:spTree>
      <p:nvGrpSpPr>
        <p:cNvPr id="1" name=""/>
        <p:cNvGrpSpPr/>
        <p:nvPr/>
      </p:nvGrpSpPr>
      <p:grpSpPr>
        <a:xfrm>
          <a:off x="0" y="0"/>
          <a:ext cx="0" cy="0"/>
          <a:chOff x="0" y="0"/>
          <a:chExt cx="0" cy="0"/>
        </a:xfrm>
      </p:grpSpPr>
      <p:sp>
        <p:nvSpPr>
          <p:cNvPr id="4" name="Footer Placeholder 3"/>
          <p:cNvSpPr>
            <a:spLocks noGrp="1"/>
          </p:cNvSpPr>
          <p:nvPr>
            <p:ph type="ftr" sz="quarter" idx="10"/>
          </p:nvPr>
        </p:nvSpPr>
        <p:spPr/>
        <p:txBody>
          <a:bodyPr/>
          <a:lstStyle>
            <a:lvl1pPr>
              <a:defRPr>
                <a:solidFill>
                  <a:srgbClr val="FFFFFF"/>
                </a:solidFill>
              </a:defRPr>
            </a:lvl1pPr>
          </a:lstStyle>
          <a:p>
            <a:r>
              <a:rPr lang="en-CA" b="1"/>
              <a:t>SOURCE:</a:t>
            </a:r>
            <a:r>
              <a:rPr lang="en-CA"/>
              <a:t> Insert source here</a:t>
            </a:r>
          </a:p>
        </p:txBody>
      </p:sp>
      <p:sp>
        <p:nvSpPr>
          <p:cNvPr id="12" name="TextBox 11"/>
          <p:cNvSpPr txBox="1">
            <a:spLocks noChangeArrowheads="1"/>
          </p:cNvSpPr>
          <p:nvPr userDrawn="1"/>
        </p:nvSpPr>
        <p:spPr bwMode="auto">
          <a:xfrm>
            <a:off x="8609027" y="5358008"/>
            <a:ext cx="534987"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bg1"/>
                </a:solidFill>
              </a:rPr>
              <a:pPr algn="ctr"/>
              <a:t>‹#›</a:t>
            </a:fld>
            <a:endParaRPr lang="en-CA" sz="1080" b="1" baseline="0" noProof="0">
              <a:solidFill>
                <a:schemeClr val="bg1"/>
              </a:solidFill>
            </a:endParaRPr>
          </a:p>
        </p:txBody>
      </p:sp>
      <p:grpSp>
        <p:nvGrpSpPr>
          <p:cNvPr id="8" name="Group 86">
            <a:extLst>
              <a:ext uri="{FF2B5EF4-FFF2-40B4-BE49-F238E27FC236}">
                <a16:creationId xmlns:a16="http://schemas.microsoft.com/office/drawing/2014/main" id="{2828443A-4FC2-0B43-B182-D3B628C04675}"/>
              </a:ext>
            </a:extLst>
          </p:cNvPr>
          <p:cNvGrpSpPr>
            <a:grpSpLocks noChangeAspect="1"/>
          </p:cNvGrpSpPr>
          <p:nvPr userDrawn="1"/>
        </p:nvGrpSpPr>
        <p:grpSpPr bwMode="auto">
          <a:xfrm>
            <a:off x="663836" y="1066634"/>
            <a:ext cx="7722394" cy="3036888"/>
            <a:chOff x="181" y="840"/>
            <a:chExt cx="5405" cy="1913"/>
          </a:xfrm>
          <a:solidFill>
            <a:schemeClr val="tx1">
              <a:lumMod val="50000"/>
              <a:alpha val="30000"/>
            </a:schemeClr>
          </a:solidFill>
        </p:grpSpPr>
        <p:sp>
          <p:nvSpPr>
            <p:cNvPr id="13" name="Freeform 87">
              <a:extLst>
                <a:ext uri="{FF2B5EF4-FFF2-40B4-BE49-F238E27FC236}">
                  <a16:creationId xmlns:a16="http://schemas.microsoft.com/office/drawing/2014/main" id="{46003252-8841-AD40-8528-C1E33D46AC40}"/>
                </a:ext>
              </a:extLst>
            </p:cNvPr>
            <p:cNvSpPr>
              <a:spLocks/>
            </p:cNvSpPr>
            <p:nvPr/>
          </p:nvSpPr>
          <p:spPr bwMode="auto">
            <a:xfrm>
              <a:off x="4123" y="1156"/>
              <a:ext cx="0" cy="7"/>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14" name="Freeform 88">
              <a:extLst>
                <a:ext uri="{FF2B5EF4-FFF2-40B4-BE49-F238E27FC236}">
                  <a16:creationId xmlns:a16="http://schemas.microsoft.com/office/drawing/2014/main" id="{5777F6BB-30B4-EE47-A183-465C1EC6EEDB}"/>
                </a:ext>
              </a:extLst>
            </p:cNvPr>
            <p:cNvSpPr>
              <a:spLocks noEditPoints="1"/>
            </p:cNvSpPr>
            <p:nvPr/>
          </p:nvSpPr>
          <p:spPr bwMode="auto">
            <a:xfrm>
              <a:off x="2505" y="952"/>
              <a:ext cx="3081" cy="1245"/>
            </a:xfrm>
            <a:custGeom>
              <a:avLst/>
              <a:gdLst>
                <a:gd name="T0" fmla="*/ 411 w 440"/>
                <a:gd name="T1" fmla="*/ 161 h 177"/>
                <a:gd name="T2" fmla="*/ 417 w 440"/>
                <a:gd name="T3" fmla="*/ 148 h 177"/>
                <a:gd name="T4" fmla="*/ 377 w 440"/>
                <a:gd name="T5" fmla="*/ 109 h 177"/>
                <a:gd name="T6" fmla="*/ 337 w 440"/>
                <a:gd name="T7" fmla="*/ 82 h 177"/>
                <a:gd name="T8" fmla="*/ 296 w 440"/>
                <a:gd name="T9" fmla="*/ 53 h 177"/>
                <a:gd name="T10" fmla="*/ 275 w 440"/>
                <a:gd name="T11" fmla="*/ 38 h 177"/>
                <a:gd name="T12" fmla="*/ 230 w 440"/>
                <a:gd name="T13" fmla="*/ 27 h 177"/>
                <a:gd name="T14" fmla="*/ 216 w 440"/>
                <a:gd name="T15" fmla="*/ 23 h 177"/>
                <a:gd name="T16" fmla="*/ 210 w 440"/>
                <a:gd name="T17" fmla="*/ 27 h 177"/>
                <a:gd name="T18" fmla="*/ 193 w 440"/>
                <a:gd name="T19" fmla="*/ 18 h 177"/>
                <a:gd name="T20" fmla="*/ 165 w 440"/>
                <a:gd name="T21" fmla="*/ 15 h 177"/>
                <a:gd name="T22" fmla="*/ 133 w 440"/>
                <a:gd name="T23" fmla="*/ 13 h 177"/>
                <a:gd name="T24" fmla="*/ 124 w 440"/>
                <a:gd name="T25" fmla="*/ 8 h 177"/>
                <a:gd name="T26" fmla="*/ 84 w 440"/>
                <a:gd name="T27" fmla="*/ 2 h 177"/>
                <a:gd name="T28" fmla="*/ 59 w 440"/>
                <a:gd name="T29" fmla="*/ 10 h 177"/>
                <a:gd name="T30" fmla="*/ 59 w 440"/>
                <a:gd name="T31" fmla="*/ 20 h 177"/>
                <a:gd name="T32" fmla="*/ 83 w 440"/>
                <a:gd name="T33" fmla="*/ 10 h 177"/>
                <a:gd name="T34" fmla="*/ 93 w 440"/>
                <a:gd name="T35" fmla="*/ 19 h 177"/>
                <a:gd name="T36" fmla="*/ 62 w 440"/>
                <a:gd name="T37" fmla="*/ 26 h 177"/>
                <a:gd name="T38" fmla="*/ 49 w 440"/>
                <a:gd name="T39" fmla="*/ 28 h 177"/>
                <a:gd name="T40" fmla="*/ 30 w 440"/>
                <a:gd name="T41" fmla="*/ 40 h 177"/>
                <a:gd name="T42" fmla="*/ 18 w 440"/>
                <a:gd name="T43" fmla="*/ 56 h 177"/>
                <a:gd name="T44" fmla="*/ 50 w 440"/>
                <a:gd name="T45" fmla="*/ 44 h 177"/>
                <a:gd name="T46" fmla="*/ 71 w 440"/>
                <a:gd name="T47" fmla="*/ 51 h 177"/>
                <a:gd name="T48" fmla="*/ 70 w 440"/>
                <a:gd name="T49" fmla="*/ 44 h 177"/>
                <a:gd name="T50" fmla="*/ 87 w 440"/>
                <a:gd name="T51" fmla="*/ 54 h 177"/>
                <a:gd name="T52" fmla="*/ 99 w 440"/>
                <a:gd name="T53" fmla="*/ 58 h 177"/>
                <a:gd name="T54" fmla="*/ 84 w 440"/>
                <a:gd name="T55" fmla="*/ 63 h 177"/>
                <a:gd name="T56" fmla="*/ 49 w 440"/>
                <a:gd name="T57" fmla="*/ 55 h 177"/>
                <a:gd name="T58" fmla="*/ 4 w 440"/>
                <a:gd name="T59" fmla="*/ 78 h 177"/>
                <a:gd name="T60" fmla="*/ 16 w 440"/>
                <a:gd name="T61" fmla="*/ 107 h 177"/>
                <a:gd name="T62" fmla="*/ 55 w 440"/>
                <a:gd name="T63" fmla="*/ 113 h 177"/>
                <a:gd name="T64" fmla="*/ 64 w 440"/>
                <a:gd name="T65" fmla="*/ 156 h 177"/>
                <a:gd name="T66" fmla="*/ 94 w 440"/>
                <a:gd name="T67" fmla="*/ 160 h 177"/>
                <a:gd name="T68" fmla="*/ 112 w 440"/>
                <a:gd name="T69" fmla="*/ 125 h 177"/>
                <a:gd name="T70" fmla="*/ 121 w 440"/>
                <a:gd name="T71" fmla="*/ 101 h 177"/>
                <a:gd name="T72" fmla="*/ 111 w 440"/>
                <a:gd name="T73" fmla="*/ 75 h 177"/>
                <a:gd name="T74" fmla="*/ 149 w 440"/>
                <a:gd name="T75" fmla="*/ 96 h 177"/>
                <a:gd name="T76" fmla="*/ 140 w 440"/>
                <a:gd name="T77" fmla="*/ 81 h 177"/>
                <a:gd name="T78" fmla="*/ 174 w 440"/>
                <a:gd name="T79" fmla="*/ 92 h 177"/>
                <a:gd name="T80" fmla="*/ 191 w 440"/>
                <a:gd name="T81" fmla="*/ 121 h 177"/>
                <a:gd name="T82" fmla="*/ 222 w 440"/>
                <a:gd name="T83" fmla="*/ 114 h 177"/>
                <a:gd name="T84" fmla="*/ 226 w 440"/>
                <a:gd name="T85" fmla="*/ 138 h 177"/>
                <a:gd name="T86" fmla="*/ 232 w 440"/>
                <a:gd name="T87" fmla="*/ 132 h 177"/>
                <a:gd name="T88" fmla="*/ 248 w 440"/>
                <a:gd name="T89" fmla="*/ 134 h 177"/>
                <a:gd name="T90" fmla="*/ 276 w 440"/>
                <a:gd name="T91" fmla="*/ 132 h 177"/>
                <a:gd name="T92" fmla="*/ 292 w 440"/>
                <a:gd name="T93" fmla="*/ 119 h 177"/>
                <a:gd name="T94" fmla="*/ 298 w 440"/>
                <a:gd name="T95" fmla="*/ 120 h 177"/>
                <a:gd name="T96" fmla="*/ 332 w 440"/>
                <a:gd name="T97" fmla="*/ 126 h 177"/>
                <a:gd name="T98" fmla="*/ 343 w 440"/>
                <a:gd name="T99" fmla="*/ 113 h 177"/>
                <a:gd name="T100" fmla="*/ 378 w 440"/>
                <a:gd name="T101" fmla="*/ 133 h 177"/>
                <a:gd name="T102" fmla="*/ 376 w 440"/>
                <a:gd name="T103" fmla="*/ 139 h 177"/>
                <a:gd name="T104" fmla="*/ 66 w 440"/>
                <a:gd name="T105" fmla="*/ 94 h 177"/>
                <a:gd name="T106" fmla="*/ 100 w 440"/>
                <a:gd name="T107" fmla="*/ 134 h 177"/>
                <a:gd name="T108" fmla="*/ 115 w 440"/>
                <a:gd name="T109" fmla="*/ 17 h 177"/>
                <a:gd name="T110" fmla="*/ 97 w 440"/>
                <a:gd name="T111" fmla="*/ 17 h 177"/>
                <a:gd name="T112" fmla="*/ 110 w 440"/>
                <a:gd name="T113" fmla="*/ 50 h 177"/>
                <a:gd name="T114" fmla="*/ 110 w 440"/>
                <a:gd name="T115" fmla="*/ 46 h 177"/>
                <a:gd name="T116" fmla="*/ 151 w 440"/>
                <a:gd name="T117" fmla="*/ 58 h 177"/>
                <a:gd name="T118" fmla="*/ 149 w 440"/>
                <a:gd name="T119" fmla="*/ 47 h 177"/>
                <a:gd name="T120" fmla="*/ 171 w 440"/>
                <a:gd name="T121" fmla="*/ 56 h 177"/>
                <a:gd name="T122" fmla="*/ 280 w 440"/>
                <a:gd name="T123"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 h="177">
                  <a:moveTo>
                    <a:pt x="384" y="150"/>
                  </a:moveTo>
                  <a:cubicBezTo>
                    <a:pt x="384" y="149"/>
                    <a:pt x="384" y="149"/>
                    <a:pt x="385" y="149"/>
                  </a:cubicBezTo>
                  <a:cubicBezTo>
                    <a:pt x="386" y="149"/>
                    <a:pt x="387" y="149"/>
                    <a:pt x="387" y="150"/>
                  </a:cubicBezTo>
                  <a:cubicBezTo>
                    <a:pt x="387" y="151"/>
                    <a:pt x="388" y="151"/>
                    <a:pt x="388" y="151"/>
                  </a:cubicBezTo>
                  <a:cubicBezTo>
                    <a:pt x="388" y="151"/>
                    <a:pt x="389" y="151"/>
                    <a:pt x="388" y="150"/>
                  </a:cubicBezTo>
                  <a:cubicBezTo>
                    <a:pt x="388" y="149"/>
                    <a:pt x="388" y="149"/>
                    <a:pt x="388" y="149"/>
                  </a:cubicBezTo>
                  <a:cubicBezTo>
                    <a:pt x="389" y="149"/>
                    <a:pt x="389" y="149"/>
                    <a:pt x="390" y="148"/>
                  </a:cubicBezTo>
                  <a:cubicBezTo>
                    <a:pt x="389" y="148"/>
                    <a:pt x="389" y="147"/>
                    <a:pt x="388" y="147"/>
                  </a:cubicBezTo>
                  <a:cubicBezTo>
                    <a:pt x="388" y="147"/>
                    <a:pt x="388" y="146"/>
                    <a:pt x="388" y="146"/>
                  </a:cubicBezTo>
                  <a:cubicBezTo>
                    <a:pt x="388" y="146"/>
                    <a:pt x="389" y="146"/>
                    <a:pt x="389" y="146"/>
                  </a:cubicBezTo>
                  <a:cubicBezTo>
                    <a:pt x="390" y="147"/>
                    <a:pt x="391" y="147"/>
                    <a:pt x="392" y="147"/>
                  </a:cubicBezTo>
                  <a:cubicBezTo>
                    <a:pt x="392" y="147"/>
                    <a:pt x="393" y="147"/>
                    <a:pt x="394" y="147"/>
                  </a:cubicBezTo>
                  <a:cubicBezTo>
                    <a:pt x="394" y="148"/>
                    <a:pt x="395" y="148"/>
                    <a:pt x="395" y="149"/>
                  </a:cubicBezTo>
                  <a:cubicBezTo>
                    <a:pt x="396" y="150"/>
                    <a:pt x="397" y="150"/>
                    <a:pt x="398" y="150"/>
                  </a:cubicBezTo>
                  <a:cubicBezTo>
                    <a:pt x="398" y="150"/>
                    <a:pt x="398" y="150"/>
                    <a:pt x="398" y="150"/>
                  </a:cubicBezTo>
                  <a:cubicBezTo>
                    <a:pt x="398" y="150"/>
                    <a:pt x="398" y="151"/>
                    <a:pt x="398" y="151"/>
                  </a:cubicBezTo>
                  <a:cubicBezTo>
                    <a:pt x="398" y="151"/>
                    <a:pt x="398" y="151"/>
                    <a:pt x="398" y="151"/>
                  </a:cubicBezTo>
                  <a:cubicBezTo>
                    <a:pt x="398" y="151"/>
                    <a:pt x="398" y="151"/>
                    <a:pt x="397" y="151"/>
                  </a:cubicBezTo>
                  <a:cubicBezTo>
                    <a:pt x="398" y="151"/>
                    <a:pt x="398" y="151"/>
                    <a:pt x="398" y="151"/>
                  </a:cubicBezTo>
                  <a:cubicBezTo>
                    <a:pt x="399" y="152"/>
                    <a:pt x="400" y="152"/>
                    <a:pt x="400" y="152"/>
                  </a:cubicBezTo>
                  <a:cubicBezTo>
                    <a:pt x="401" y="153"/>
                    <a:pt x="402" y="154"/>
                    <a:pt x="402" y="154"/>
                  </a:cubicBezTo>
                  <a:cubicBezTo>
                    <a:pt x="403" y="155"/>
                    <a:pt x="404" y="155"/>
                    <a:pt x="404" y="156"/>
                  </a:cubicBezTo>
                  <a:cubicBezTo>
                    <a:pt x="405" y="157"/>
                    <a:pt x="405" y="157"/>
                    <a:pt x="406" y="157"/>
                  </a:cubicBezTo>
                  <a:cubicBezTo>
                    <a:pt x="406" y="157"/>
                    <a:pt x="411" y="161"/>
                    <a:pt x="411" y="161"/>
                  </a:cubicBezTo>
                  <a:cubicBezTo>
                    <a:pt x="414" y="162"/>
                    <a:pt x="412" y="161"/>
                    <a:pt x="415" y="162"/>
                  </a:cubicBezTo>
                  <a:cubicBezTo>
                    <a:pt x="418" y="163"/>
                    <a:pt x="418" y="162"/>
                    <a:pt x="421" y="164"/>
                  </a:cubicBezTo>
                  <a:cubicBezTo>
                    <a:pt x="421" y="163"/>
                    <a:pt x="423" y="166"/>
                    <a:pt x="423" y="165"/>
                  </a:cubicBezTo>
                  <a:cubicBezTo>
                    <a:pt x="424" y="166"/>
                    <a:pt x="425" y="167"/>
                    <a:pt x="426" y="168"/>
                  </a:cubicBezTo>
                  <a:cubicBezTo>
                    <a:pt x="427" y="169"/>
                    <a:pt x="427" y="167"/>
                    <a:pt x="428" y="168"/>
                  </a:cubicBezTo>
                  <a:cubicBezTo>
                    <a:pt x="428" y="168"/>
                    <a:pt x="429" y="169"/>
                    <a:pt x="429" y="169"/>
                  </a:cubicBezTo>
                  <a:cubicBezTo>
                    <a:pt x="430" y="169"/>
                    <a:pt x="430" y="169"/>
                    <a:pt x="431" y="170"/>
                  </a:cubicBezTo>
                  <a:cubicBezTo>
                    <a:pt x="431" y="170"/>
                    <a:pt x="432" y="171"/>
                    <a:pt x="432" y="171"/>
                  </a:cubicBezTo>
                  <a:cubicBezTo>
                    <a:pt x="432" y="171"/>
                    <a:pt x="434" y="172"/>
                    <a:pt x="434" y="172"/>
                  </a:cubicBezTo>
                  <a:cubicBezTo>
                    <a:pt x="436" y="174"/>
                    <a:pt x="436" y="174"/>
                    <a:pt x="438" y="176"/>
                  </a:cubicBezTo>
                  <a:cubicBezTo>
                    <a:pt x="439" y="176"/>
                    <a:pt x="439" y="177"/>
                    <a:pt x="440" y="177"/>
                  </a:cubicBezTo>
                  <a:cubicBezTo>
                    <a:pt x="440" y="176"/>
                    <a:pt x="440" y="175"/>
                    <a:pt x="439" y="174"/>
                  </a:cubicBezTo>
                  <a:cubicBezTo>
                    <a:pt x="437" y="172"/>
                    <a:pt x="436" y="170"/>
                    <a:pt x="435" y="168"/>
                  </a:cubicBezTo>
                  <a:cubicBezTo>
                    <a:pt x="435" y="167"/>
                    <a:pt x="434" y="166"/>
                    <a:pt x="433" y="166"/>
                  </a:cubicBezTo>
                  <a:cubicBezTo>
                    <a:pt x="433" y="165"/>
                    <a:pt x="432" y="165"/>
                    <a:pt x="432" y="164"/>
                  </a:cubicBezTo>
                  <a:cubicBezTo>
                    <a:pt x="432" y="164"/>
                    <a:pt x="432" y="164"/>
                    <a:pt x="432" y="163"/>
                  </a:cubicBezTo>
                  <a:cubicBezTo>
                    <a:pt x="431" y="162"/>
                    <a:pt x="430" y="161"/>
                    <a:pt x="429" y="160"/>
                  </a:cubicBezTo>
                  <a:cubicBezTo>
                    <a:pt x="428" y="159"/>
                    <a:pt x="427" y="158"/>
                    <a:pt x="426" y="156"/>
                  </a:cubicBezTo>
                  <a:cubicBezTo>
                    <a:pt x="425" y="155"/>
                    <a:pt x="424" y="154"/>
                    <a:pt x="423" y="152"/>
                  </a:cubicBezTo>
                  <a:cubicBezTo>
                    <a:pt x="422" y="152"/>
                    <a:pt x="421" y="151"/>
                    <a:pt x="421" y="150"/>
                  </a:cubicBezTo>
                  <a:cubicBezTo>
                    <a:pt x="420" y="149"/>
                    <a:pt x="419" y="148"/>
                    <a:pt x="418" y="147"/>
                  </a:cubicBezTo>
                  <a:cubicBezTo>
                    <a:pt x="417" y="147"/>
                    <a:pt x="417" y="146"/>
                    <a:pt x="416" y="147"/>
                  </a:cubicBezTo>
                  <a:cubicBezTo>
                    <a:pt x="416" y="147"/>
                    <a:pt x="417" y="147"/>
                    <a:pt x="417" y="148"/>
                  </a:cubicBezTo>
                  <a:cubicBezTo>
                    <a:pt x="417" y="148"/>
                    <a:pt x="417" y="148"/>
                    <a:pt x="417" y="148"/>
                  </a:cubicBezTo>
                  <a:cubicBezTo>
                    <a:pt x="417" y="149"/>
                    <a:pt x="417" y="149"/>
                    <a:pt x="416" y="148"/>
                  </a:cubicBezTo>
                  <a:cubicBezTo>
                    <a:pt x="416" y="148"/>
                    <a:pt x="416" y="148"/>
                    <a:pt x="416" y="148"/>
                  </a:cubicBezTo>
                  <a:cubicBezTo>
                    <a:pt x="415" y="147"/>
                    <a:pt x="414" y="147"/>
                    <a:pt x="414" y="146"/>
                  </a:cubicBezTo>
                  <a:cubicBezTo>
                    <a:pt x="413" y="146"/>
                    <a:pt x="414" y="146"/>
                    <a:pt x="413" y="145"/>
                  </a:cubicBezTo>
                  <a:cubicBezTo>
                    <a:pt x="412" y="144"/>
                    <a:pt x="412" y="144"/>
                    <a:pt x="412" y="142"/>
                  </a:cubicBezTo>
                  <a:cubicBezTo>
                    <a:pt x="413" y="144"/>
                    <a:pt x="413" y="145"/>
                    <a:pt x="415" y="145"/>
                  </a:cubicBezTo>
                  <a:cubicBezTo>
                    <a:pt x="414" y="144"/>
                    <a:pt x="413" y="144"/>
                    <a:pt x="413" y="143"/>
                  </a:cubicBezTo>
                  <a:cubicBezTo>
                    <a:pt x="413" y="143"/>
                    <a:pt x="413" y="142"/>
                    <a:pt x="412" y="142"/>
                  </a:cubicBezTo>
                  <a:cubicBezTo>
                    <a:pt x="409" y="141"/>
                    <a:pt x="407" y="139"/>
                    <a:pt x="405" y="137"/>
                  </a:cubicBezTo>
                  <a:cubicBezTo>
                    <a:pt x="403" y="135"/>
                    <a:pt x="402" y="133"/>
                    <a:pt x="400" y="132"/>
                  </a:cubicBezTo>
                  <a:cubicBezTo>
                    <a:pt x="399" y="132"/>
                    <a:pt x="399" y="132"/>
                    <a:pt x="399" y="132"/>
                  </a:cubicBezTo>
                  <a:cubicBezTo>
                    <a:pt x="399" y="132"/>
                    <a:pt x="399" y="132"/>
                    <a:pt x="398" y="132"/>
                  </a:cubicBezTo>
                  <a:cubicBezTo>
                    <a:pt x="398" y="132"/>
                    <a:pt x="398" y="131"/>
                    <a:pt x="398" y="130"/>
                  </a:cubicBezTo>
                  <a:cubicBezTo>
                    <a:pt x="398" y="129"/>
                    <a:pt x="397" y="129"/>
                    <a:pt x="396" y="128"/>
                  </a:cubicBezTo>
                  <a:cubicBezTo>
                    <a:pt x="396" y="128"/>
                    <a:pt x="396" y="128"/>
                    <a:pt x="396" y="128"/>
                  </a:cubicBezTo>
                  <a:cubicBezTo>
                    <a:pt x="397" y="128"/>
                    <a:pt x="398" y="128"/>
                    <a:pt x="396" y="126"/>
                  </a:cubicBezTo>
                  <a:cubicBezTo>
                    <a:pt x="396" y="125"/>
                    <a:pt x="395" y="124"/>
                    <a:pt x="394" y="124"/>
                  </a:cubicBezTo>
                  <a:cubicBezTo>
                    <a:pt x="392" y="122"/>
                    <a:pt x="390" y="120"/>
                    <a:pt x="388" y="118"/>
                  </a:cubicBezTo>
                  <a:cubicBezTo>
                    <a:pt x="387" y="118"/>
                    <a:pt x="387" y="117"/>
                    <a:pt x="386" y="117"/>
                  </a:cubicBezTo>
                  <a:cubicBezTo>
                    <a:pt x="384" y="116"/>
                    <a:pt x="383" y="115"/>
                    <a:pt x="382" y="113"/>
                  </a:cubicBezTo>
                  <a:cubicBezTo>
                    <a:pt x="382" y="113"/>
                    <a:pt x="381" y="113"/>
                    <a:pt x="381" y="112"/>
                  </a:cubicBezTo>
                  <a:cubicBezTo>
                    <a:pt x="381" y="112"/>
                    <a:pt x="380" y="111"/>
                    <a:pt x="380" y="111"/>
                  </a:cubicBezTo>
                  <a:cubicBezTo>
                    <a:pt x="379" y="111"/>
                    <a:pt x="379" y="111"/>
                    <a:pt x="379" y="110"/>
                  </a:cubicBezTo>
                  <a:cubicBezTo>
                    <a:pt x="379" y="110"/>
                    <a:pt x="378" y="109"/>
                    <a:pt x="377" y="109"/>
                  </a:cubicBezTo>
                  <a:cubicBezTo>
                    <a:pt x="377" y="109"/>
                    <a:pt x="377" y="109"/>
                    <a:pt x="377" y="109"/>
                  </a:cubicBezTo>
                  <a:cubicBezTo>
                    <a:pt x="378" y="109"/>
                    <a:pt x="378" y="109"/>
                    <a:pt x="379" y="110"/>
                  </a:cubicBezTo>
                  <a:cubicBezTo>
                    <a:pt x="378" y="108"/>
                    <a:pt x="377" y="107"/>
                    <a:pt x="376" y="106"/>
                  </a:cubicBezTo>
                  <a:cubicBezTo>
                    <a:pt x="375" y="106"/>
                    <a:pt x="374" y="105"/>
                    <a:pt x="373" y="104"/>
                  </a:cubicBezTo>
                  <a:cubicBezTo>
                    <a:pt x="372" y="104"/>
                    <a:pt x="372" y="103"/>
                    <a:pt x="372" y="103"/>
                  </a:cubicBezTo>
                  <a:cubicBezTo>
                    <a:pt x="372" y="103"/>
                    <a:pt x="372" y="103"/>
                    <a:pt x="372" y="103"/>
                  </a:cubicBezTo>
                  <a:cubicBezTo>
                    <a:pt x="370" y="101"/>
                    <a:pt x="368" y="99"/>
                    <a:pt x="366" y="98"/>
                  </a:cubicBezTo>
                  <a:cubicBezTo>
                    <a:pt x="364" y="97"/>
                    <a:pt x="363" y="96"/>
                    <a:pt x="362" y="94"/>
                  </a:cubicBezTo>
                  <a:cubicBezTo>
                    <a:pt x="361" y="94"/>
                    <a:pt x="361" y="94"/>
                    <a:pt x="361" y="94"/>
                  </a:cubicBezTo>
                  <a:cubicBezTo>
                    <a:pt x="361" y="94"/>
                    <a:pt x="361" y="95"/>
                    <a:pt x="361" y="95"/>
                  </a:cubicBezTo>
                  <a:cubicBezTo>
                    <a:pt x="360" y="94"/>
                    <a:pt x="360" y="94"/>
                    <a:pt x="360" y="94"/>
                  </a:cubicBezTo>
                  <a:cubicBezTo>
                    <a:pt x="359" y="93"/>
                    <a:pt x="359" y="93"/>
                    <a:pt x="358" y="93"/>
                  </a:cubicBezTo>
                  <a:cubicBezTo>
                    <a:pt x="358" y="93"/>
                    <a:pt x="357" y="92"/>
                    <a:pt x="357" y="93"/>
                  </a:cubicBezTo>
                  <a:cubicBezTo>
                    <a:pt x="357" y="93"/>
                    <a:pt x="358" y="93"/>
                    <a:pt x="358" y="93"/>
                  </a:cubicBezTo>
                  <a:cubicBezTo>
                    <a:pt x="358" y="93"/>
                    <a:pt x="358" y="94"/>
                    <a:pt x="358" y="94"/>
                  </a:cubicBezTo>
                  <a:cubicBezTo>
                    <a:pt x="358" y="94"/>
                    <a:pt x="358" y="94"/>
                    <a:pt x="358" y="94"/>
                  </a:cubicBezTo>
                  <a:cubicBezTo>
                    <a:pt x="357" y="94"/>
                    <a:pt x="357" y="94"/>
                    <a:pt x="357" y="94"/>
                  </a:cubicBezTo>
                  <a:cubicBezTo>
                    <a:pt x="357" y="94"/>
                    <a:pt x="356" y="94"/>
                    <a:pt x="356" y="93"/>
                  </a:cubicBezTo>
                  <a:cubicBezTo>
                    <a:pt x="356" y="93"/>
                    <a:pt x="355" y="92"/>
                    <a:pt x="354" y="92"/>
                  </a:cubicBezTo>
                  <a:cubicBezTo>
                    <a:pt x="353" y="92"/>
                    <a:pt x="353" y="92"/>
                    <a:pt x="352" y="91"/>
                  </a:cubicBezTo>
                  <a:cubicBezTo>
                    <a:pt x="351" y="89"/>
                    <a:pt x="349" y="88"/>
                    <a:pt x="348" y="88"/>
                  </a:cubicBezTo>
                  <a:cubicBezTo>
                    <a:pt x="346" y="87"/>
                    <a:pt x="345" y="86"/>
                    <a:pt x="344" y="84"/>
                  </a:cubicBezTo>
                  <a:cubicBezTo>
                    <a:pt x="343" y="84"/>
                    <a:pt x="342" y="84"/>
                    <a:pt x="341" y="84"/>
                  </a:cubicBezTo>
                  <a:cubicBezTo>
                    <a:pt x="339" y="84"/>
                    <a:pt x="339" y="83"/>
                    <a:pt x="337" y="82"/>
                  </a:cubicBezTo>
                  <a:cubicBezTo>
                    <a:pt x="336" y="81"/>
                    <a:pt x="336" y="80"/>
                    <a:pt x="335" y="79"/>
                  </a:cubicBezTo>
                  <a:cubicBezTo>
                    <a:pt x="335" y="79"/>
                    <a:pt x="336" y="79"/>
                    <a:pt x="336" y="79"/>
                  </a:cubicBezTo>
                  <a:cubicBezTo>
                    <a:pt x="337" y="79"/>
                    <a:pt x="337" y="78"/>
                    <a:pt x="335" y="77"/>
                  </a:cubicBezTo>
                  <a:cubicBezTo>
                    <a:pt x="335" y="77"/>
                    <a:pt x="334" y="77"/>
                    <a:pt x="333" y="76"/>
                  </a:cubicBezTo>
                  <a:cubicBezTo>
                    <a:pt x="334" y="76"/>
                    <a:pt x="335" y="77"/>
                    <a:pt x="336" y="77"/>
                  </a:cubicBezTo>
                  <a:cubicBezTo>
                    <a:pt x="335" y="76"/>
                    <a:pt x="335" y="75"/>
                    <a:pt x="333" y="75"/>
                  </a:cubicBezTo>
                  <a:cubicBezTo>
                    <a:pt x="333" y="74"/>
                    <a:pt x="332" y="73"/>
                    <a:pt x="331" y="74"/>
                  </a:cubicBezTo>
                  <a:cubicBezTo>
                    <a:pt x="330" y="72"/>
                    <a:pt x="329" y="72"/>
                    <a:pt x="328" y="70"/>
                  </a:cubicBezTo>
                  <a:cubicBezTo>
                    <a:pt x="327" y="70"/>
                    <a:pt x="327" y="70"/>
                    <a:pt x="327" y="70"/>
                  </a:cubicBezTo>
                  <a:cubicBezTo>
                    <a:pt x="326" y="69"/>
                    <a:pt x="325" y="69"/>
                    <a:pt x="325" y="69"/>
                  </a:cubicBezTo>
                  <a:cubicBezTo>
                    <a:pt x="324" y="69"/>
                    <a:pt x="324" y="70"/>
                    <a:pt x="324" y="70"/>
                  </a:cubicBezTo>
                  <a:cubicBezTo>
                    <a:pt x="323" y="69"/>
                    <a:pt x="322" y="69"/>
                    <a:pt x="321" y="68"/>
                  </a:cubicBezTo>
                  <a:cubicBezTo>
                    <a:pt x="320" y="68"/>
                    <a:pt x="319" y="67"/>
                    <a:pt x="318" y="67"/>
                  </a:cubicBezTo>
                  <a:cubicBezTo>
                    <a:pt x="318" y="66"/>
                    <a:pt x="317" y="65"/>
                    <a:pt x="316" y="65"/>
                  </a:cubicBezTo>
                  <a:cubicBezTo>
                    <a:pt x="315" y="65"/>
                    <a:pt x="315" y="64"/>
                    <a:pt x="314" y="64"/>
                  </a:cubicBezTo>
                  <a:cubicBezTo>
                    <a:pt x="314" y="63"/>
                    <a:pt x="313" y="63"/>
                    <a:pt x="314" y="63"/>
                  </a:cubicBezTo>
                  <a:cubicBezTo>
                    <a:pt x="314" y="63"/>
                    <a:pt x="314" y="63"/>
                    <a:pt x="314" y="62"/>
                  </a:cubicBezTo>
                  <a:cubicBezTo>
                    <a:pt x="311" y="61"/>
                    <a:pt x="308" y="59"/>
                    <a:pt x="305" y="57"/>
                  </a:cubicBezTo>
                  <a:cubicBezTo>
                    <a:pt x="304" y="57"/>
                    <a:pt x="304" y="57"/>
                    <a:pt x="303" y="57"/>
                  </a:cubicBezTo>
                  <a:cubicBezTo>
                    <a:pt x="302" y="57"/>
                    <a:pt x="302" y="57"/>
                    <a:pt x="302" y="56"/>
                  </a:cubicBezTo>
                  <a:cubicBezTo>
                    <a:pt x="302" y="56"/>
                    <a:pt x="302" y="56"/>
                    <a:pt x="302" y="56"/>
                  </a:cubicBezTo>
                  <a:cubicBezTo>
                    <a:pt x="300" y="56"/>
                    <a:pt x="299" y="55"/>
                    <a:pt x="298" y="54"/>
                  </a:cubicBezTo>
                  <a:cubicBezTo>
                    <a:pt x="297" y="53"/>
                    <a:pt x="296" y="52"/>
                    <a:pt x="294" y="52"/>
                  </a:cubicBezTo>
                  <a:cubicBezTo>
                    <a:pt x="295" y="52"/>
                    <a:pt x="295" y="53"/>
                    <a:pt x="296" y="53"/>
                  </a:cubicBezTo>
                  <a:cubicBezTo>
                    <a:pt x="292" y="52"/>
                    <a:pt x="288" y="50"/>
                    <a:pt x="285" y="49"/>
                  </a:cubicBezTo>
                  <a:cubicBezTo>
                    <a:pt x="285" y="49"/>
                    <a:pt x="286" y="49"/>
                    <a:pt x="286" y="49"/>
                  </a:cubicBezTo>
                  <a:cubicBezTo>
                    <a:pt x="287" y="49"/>
                    <a:pt x="287" y="49"/>
                    <a:pt x="288" y="49"/>
                  </a:cubicBezTo>
                  <a:cubicBezTo>
                    <a:pt x="289" y="49"/>
                    <a:pt x="290" y="50"/>
                    <a:pt x="291" y="50"/>
                  </a:cubicBezTo>
                  <a:cubicBezTo>
                    <a:pt x="291" y="50"/>
                    <a:pt x="291" y="51"/>
                    <a:pt x="292" y="51"/>
                  </a:cubicBezTo>
                  <a:cubicBezTo>
                    <a:pt x="293" y="51"/>
                    <a:pt x="294" y="51"/>
                    <a:pt x="296" y="52"/>
                  </a:cubicBezTo>
                  <a:cubicBezTo>
                    <a:pt x="296" y="52"/>
                    <a:pt x="297" y="52"/>
                    <a:pt x="298" y="52"/>
                  </a:cubicBezTo>
                  <a:cubicBezTo>
                    <a:pt x="300" y="53"/>
                    <a:pt x="302" y="53"/>
                    <a:pt x="303" y="54"/>
                  </a:cubicBezTo>
                  <a:cubicBezTo>
                    <a:pt x="304" y="54"/>
                    <a:pt x="304" y="54"/>
                    <a:pt x="305" y="54"/>
                  </a:cubicBezTo>
                  <a:cubicBezTo>
                    <a:pt x="305" y="54"/>
                    <a:pt x="305" y="54"/>
                    <a:pt x="305" y="54"/>
                  </a:cubicBezTo>
                  <a:cubicBezTo>
                    <a:pt x="305" y="54"/>
                    <a:pt x="304" y="52"/>
                    <a:pt x="304" y="52"/>
                  </a:cubicBezTo>
                  <a:cubicBezTo>
                    <a:pt x="303" y="52"/>
                    <a:pt x="303" y="52"/>
                    <a:pt x="303" y="52"/>
                  </a:cubicBezTo>
                  <a:cubicBezTo>
                    <a:pt x="302" y="51"/>
                    <a:pt x="301" y="50"/>
                    <a:pt x="301" y="50"/>
                  </a:cubicBezTo>
                  <a:cubicBezTo>
                    <a:pt x="298" y="48"/>
                    <a:pt x="295" y="46"/>
                    <a:pt x="291" y="46"/>
                  </a:cubicBezTo>
                  <a:cubicBezTo>
                    <a:pt x="291" y="45"/>
                    <a:pt x="290" y="45"/>
                    <a:pt x="289" y="44"/>
                  </a:cubicBezTo>
                  <a:cubicBezTo>
                    <a:pt x="290" y="45"/>
                    <a:pt x="291" y="45"/>
                    <a:pt x="292" y="45"/>
                  </a:cubicBezTo>
                  <a:cubicBezTo>
                    <a:pt x="290" y="44"/>
                    <a:pt x="289" y="43"/>
                    <a:pt x="287" y="42"/>
                  </a:cubicBezTo>
                  <a:cubicBezTo>
                    <a:pt x="287" y="42"/>
                    <a:pt x="287" y="42"/>
                    <a:pt x="287" y="42"/>
                  </a:cubicBezTo>
                  <a:cubicBezTo>
                    <a:pt x="288" y="42"/>
                    <a:pt x="288" y="42"/>
                    <a:pt x="289" y="42"/>
                  </a:cubicBezTo>
                  <a:cubicBezTo>
                    <a:pt x="288" y="42"/>
                    <a:pt x="287" y="41"/>
                    <a:pt x="286" y="41"/>
                  </a:cubicBezTo>
                  <a:cubicBezTo>
                    <a:pt x="286" y="41"/>
                    <a:pt x="285" y="40"/>
                    <a:pt x="284" y="40"/>
                  </a:cubicBezTo>
                  <a:cubicBezTo>
                    <a:pt x="282" y="39"/>
                    <a:pt x="280" y="38"/>
                    <a:pt x="278" y="38"/>
                  </a:cubicBezTo>
                  <a:cubicBezTo>
                    <a:pt x="277" y="38"/>
                    <a:pt x="277" y="38"/>
                    <a:pt x="277" y="38"/>
                  </a:cubicBezTo>
                  <a:cubicBezTo>
                    <a:pt x="277" y="39"/>
                    <a:pt x="276" y="38"/>
                    <a:pt x="275" y="38"/>
                  </a:cubicBezTo>
                  <a:cubicBezTo>
                    <a:pt x="274" y="37"/>
                    <a:pt x="273" y="37"/>
                    <a:pt x="271" y="36"/>
                  </a:cubicBezTo>
                  <a:cubicBezTo>
                    <a:pt x="269" y="36"/>
                    <a:pt x="267" y="35"/>
                    <a:pt x="265" y="34"/>
                  </a:cubicBezTo>
                  <a:cubicBezTo>
                    <a:pt x="265" y="34"/>
                    <a:pt x="265" y="34"/>
                    <a:pt x="265" y="34"/>
                  </a:cubicBezTo>
                  <a:cubicBezTo>
                    <a:pt x="265" y="34"/>
                    <a:pt x="266" y="34"/>
                    <a:pt x="266" y="34"/>
                  </a:cubicBezTo>
                  <a:cubicBezTo>
                    <a:pt x="265" y="34"/>
                    <a:pt x="264" y="33"/>
                    <a:pt x="264" y="33"/>
                  </a:cubicBezTo>
                  <a:cubicBezTo>
                    <a:pt x="263" y="33"/>
                    <a:pt x="262" y="33"/>
                    <a:pt x="261" y="32"/>
                  </a:cubicBezTo>
                  <a:cubicBezTo>
                    <a:pt x="260" y="32"/>
                    <a:pt x="259" y="31"/>
                    <a:pt x="257" y="31"/>
                  </a:cubicBezTo>
                  <a:cubicBezTo>
                    <a:pt x="257" y="31"/>
                    <a:pt x="257" y="31"/>
                    <a:pt x="257" y="31"/>
                  </a:cubicBezTo>
                  <a:cubicBezTo>
                    <a:pt x="256" y="31"/>
                    <a:pt x="255" y="30"/>
                    <a:pt x="253" y="30"/>
                  </a:cubicBezTo>
                  <a:cubicBezTo>
                    <a:pt x="252" y="30"/>
                    <a:pt x="251" y="29"/>
                    <a:pt x="250" y="29"/>
                  </a:cubicBezTo>
                  <a:cubicBezTo>
                    <a:pt x="249" y="28"/>
                    <a:pt x="248" y="28"/>
                    <a:pt x="247" y="28"/>
                  </a:cubicBezTo>
                  <a:cubicBezTo>
                    <a:pt x="246" y="28"/>
                    <a:pt x="246" y="28"/>
                    <a:pt x="245" y="28"/>
                  </a:cubicBezTo>
                  <a:cubicBezTo>
                    <a:pt x="244" y="27"/>
                    <a:pt x="244" y="28"/>
                    <a:pt x="243" y="27"/>
                  </a:cubicBezTo>
                  <a:cubicBezTo>
                    <a:pt x="242" y="27"/>
                    <a:pt x="242" y="28"/>
                    <a:pt x="243" y="29"/>
                  </a:cubicBezTo>
                  <a:cubicBezTo>
                    <a:pt x="243" y="29"/>
                    <a:pt x="243" y="29"/>
                    <a:pt x="243" y="29"/>
                  </a:cubicBezTo>
                  <a:cubicBezTo>
                    <a:pt x="243" y="29"/>
                    <a:pt x="242" y="29"/>
                    <a:pt x="242" y="29"/>
                  </a:cubicBezTo>
                  <a:cubicBezTo>
                    <a:pt x="242" y="29"/>
                    <a:pt x="242" y="29"/>
                    <a:pt x="242" y="29"/>
                  </a:cubicBezTo>
                  <a:cubicBezTo>
                    <a:pt x="240" y="28"/>
                    <a:pt x="238" y="28"/>
                    <a:pt x="237" y="27"/>
                  </a:cubicBezTo>
                  <a:cubicBezTo>
                    <a:pt x="236" y="27"/>
                    <a:pt x="235" y="26"/>
                    <a:pt x="234" y="26"/>
                  </a:cubicBezTo>
                  <a:cubicBezTo>
                    <a:pt x="232" y="25"/>
                    <a:pt x="230" y="25"/>
                    <a:pt x="228" y="24"/>
                  </a:cubicBezTo>
                  <a:cubicBezTo>
                    <a:pt x="228" y="24"/>
                    <a:pt x="227" y="24"/>
                    <a:pt x="227" y="24"/>
                  </a:cubicBezTo>
                  <a:cubicBezTo>
                    <a:pt x="227" y="25"/>
                    <a:pt x="227" y="25"/>
                    <a:pt x="228" y="26"/>
                  </a:cubicBezTo>
                  <a:cubicBezTo>
                    <a:pt x="228" y="26"/>
                    <a:pt x="229" y="26"/>
                    <a:pt x="229" y="27"/>
                  </a:cubicBezTo>
                  <a:cubicBezTo>
                    <a:pt x="229" y="27"/>
                    <a:pt x="230" y="27"/>
                    <a:pt x="230" y="27"/>
                  </a:cubicBezTo>
                  <a:cubicBezTo>
                    <a:pt x="230" y="28"/>
                    <a:pt x="231" y="28"/>
                    <a:pt x="231" y="29"/>
                  </a:cubicBezTo>
                  <a:cubicBezTo>
                    <a:pt x="232" y="29"/>
                    <a:pt x="232" y="29"/>
                    <a:pt x="232" y="29"/>
                  </a:cubicBezTo>
                  <a:cubicBezTo>
                    <a:pt x="232" y="29"/>
                    <a:pt x="233" y="29"/>
                    <a:pt x="233" y="29"/>
                  </a:cubicBezTo>
                  <a:cubicBezTo>
                    <a:pt x="233" y="29"/>
                    <a:pt x="233" y="29"/>
                    <a:pt x="233" y="29"/>
                  </a:cubicBezTo>
                  <a:cubicBezTo>
                    <a:pt x="233" y="29"/>
                    <a:pt x="232" y="30"/>
                    <a:pt x="232" y="30"/>
                  </a:cubicBezTo>
                  <a:cubicBezTo>
                    <a:pt x="232" y="30"/>
                    <a:pt x="233" y="30"/>
                    <a:pt x="233" y="31"/>
                  </a:cubicBezTo>
                  <a:cubicBezTo>
                    <a:pt x="233" y="31"/>
                    <a:pt x="233" y="32"/>
                    <a:pt x="232" y="31"/>
                  </a:cubicBezTo>
                  <a:cubicBezTo>
                    <a:pt x="232" y="31"/>
                    <a:pt x="231" y="31"/>
                    <a:pt x="231" y="31"/>
                  </a:cubicBezTo>
                  <a:cubicBezTo>
                    <a:pt x="231" y="31"/>
                    <a:pt x="231" y="30"/>
                    <a:pt x="231" y="30"/>
                  </a:cubicBezTo>
                  <a:cubicBezTo>
                    <a:pt x="232" y="30"/>
                    <a:pt x="232" y="30"/>
                    <a:pt x="231" y="30"/>
                  </a:cubicBezTo>
                  <a:cubicBezTo>
                    <a:pt x="231" y="30"/>
                    <a:pt x="231" y="30"/>
                    <a:pt x="231" y="30"/>
                  </a:cubicBezTo>
                  <a:cubicBezTo>
                    <a:pt x="231" y="30"/>
                    <a:pt x="231" y="30"/>
                    <a:pt x="231" y="30"/>
                  </a:cubicBezTo>
                  <a:cubicBezTo>
                    <a:pt x="231" y="30"/>
                    <a:pt x="231" y="30"/>
                    <a:pt x="231" y="30"/>
                  </a:cubicBezTo>
                  <a:cubicBezTo>
                    <a:pt x="231" y="30"/>
                    <a:pt x="231" y="30"/>
                    <a:pt x="231" y="30"/>
                  </a:cubicBezTo>
                  <a:cubicBezTo>
                    <a:pt x="231" y="30"/>
                    <a:pt x="230" y="30"/>
                    <a:pt x="230" y="29"/>
                  </a:cubicBezTo>
                  <a:cubicBezTo>
                    <a:pt x="230" y="29"/>
                    <a:pt x="230" y="29"/>
                    <a:pt x="230" y="29"/>
                  </a:cubicBezTo>
                  <a:cubicBezTo>
                    <a:pt x="231" y="29"/>
                    <a:pt x="231" y="29"/>
                    <a:pt x="231" y="29"/>
                  </a:cubicBezTo>
                  <a:cubicBezTo>
                    <a:pt x="231" y="28"/>
                    <a:pt x="230" y="28"/>
                    <a:pt x="229" y="28"/>
                  </a:cubicBezTo>
                  <a:cubicBezTo>
                    <a:pt x="229" y="27"/>
                    <a:pt x="228" y="27"/>
                    <a:pt x="228" y="27"/>
                  </a:cubicBezTo>
                  <a:cubicBezTo>
                    <a:pt x="225" y="25"/>
                    <a:pt x="223" y="24"/>
                    <a:pt x="220" y="24"/>
                  </a:cubicBezTo>
                  <a:cubicBezTo>
                    <a:pt x="220" y="24"/>
                    <a:pt x="220" y="24"/>
                    <a:pt x="220" y="24"/>
                  </a:cubicBezTo>
                  <a:cubicBezTo>
                    <a:pt x="220" y="25"/>
                    <a:pt x="219" y="24"/>
                    <a:pt x="219" y="24"/>
                  </a:cubicBezTo>
                  <a:cubicBezTo>
                    <a:pt x="218" y="24"/>
                    <a:pt x="217" y="23"/>
                    <a:pt x="217" y="23"/>
                  </a:cubicBezTo>
                  <a:cubicBezTo>
                    <a:pt x="216" y="23"/>
                    <a:pt x="216" y="23"/>
                    <a:pt x="216" y="23"/>
                  </a:cubicBezTo>
                  <a:cubicBezTo>
                    <a:pt x="216" y="23"/>
                    <a:pt x="216" y="23"/>
                    <a:pt x="216" y="24"/>
                  </a:cubicBezTo>
                  <a:cubicBezTo>
                    <a:pt x="217" y="24"/>
                    <a:pt x="218" y="25"/>
                    <a:pt x="219" y="25"/>
                  </a:cubicBezTo>
                  <a:cubicBezTo>
                    <a:pt x="217" y="25"/>
                    <a:pt x="216" y="24"/>
                    <a:pt x="215" y="24"/>
                  </a:cubicBezTo>
                  <a:cubicBezTo>
                    <a:pt x="215" y="24"/>
                    <a:pt x="214" y="23"/>
                    <a:pt x="214" y="23"/>
                  </a:cubicBezTo>
                  <a:cubicBezTo>
                    <a:pt x="214" y="23"/>
                    <a:pt x="215" y="22"/>
                    <a:pt x="215" y="22"/>
                  </a:cubicBezTo>
                  <a:cubicBezTo>
                    <a:pt x="215" y="22"/>
                    <a:pt x="215" y="22"/>
                    <a:pt x="215" y="22"/>
                  </a:cubicBezTo>
                  <a:cubicBezTo>
                    <a:pt x="215" y="21"/>
                    <a:pt x="214" y="21"/>
                    <a:pt x="214" y="21"/>
                  </a:cubicBezTo>
                  <a:cubicBezTo>
                    <a:pt x="213" y="22"/>
                    <a:pt x="213" y="22"/>
                    <a:pt x="211" y="21"/>
                  </a:cubicBezTo>
                  <a:cubicBezTo>
                    <a:pt x="210" y="21"/>
                    <a:pt x="210" y="21"/>
                    <a:pt x="209" y="22"/>
                  </a:cubicBezTo>
                  <a:cubicBezTo>
                    <a:pt x="210" y="22"/>
                    <a:pt x="210" y="23"/>
                    <a:pt x="211" y="24"/>
                  </a:cubicBezTo>
                  <a:cubicBezTo>
                    <a:pt x="211" y="24"/>
                    <a:pt x="210" y="24"/>
                    <a:pt x="210" y="24"/>
                  </a:cubicBezTo>
                  <a:cubicBezTo>
                    <a:pt x="209" y="24"/>
                    <a:pt x="209" y="24"/>
                    <a:pt x="209" y="24"/>
                  </a:cubicBezTo>
                  <a:cubicBezTo>
                    <a:pt x="209" y="25"/>
                    <a:pt x="209" y="25"/>
                    <a:pt x="210" y="26"/>
                  </a:cubicBezTo>
                  <a:cubicBezTo>
                    <a:pt x="210" y="26"/>
                    <a:pt x="210" y="26"/>
                    <a:pt x="211" y="26"/>
                  </a:cubicBezTo>
                  <a:cubicBezTo>
                    <a:pt x="211" y="26"/>
                    <a:pt x="212" y="26"/>
                    <a:pt x="212" y="27"/>
                  </a:cubicBezTo>
                  <a:cubicBezTo>
                    <a:pt x="214" y="27"/>
                    <a:pt x="216" y="28"/>
                    <a:pt x="217" y="29"/>
                  </a:cubicBezTo>
                  <a:cubicBezTo>
                    <a:pt x="218" y="29"/>
                    <a:pt x="218" y="29"/>
                    <a:pt x="219" y="30"/>
                  </a:cubicBezTo>
                  <a:cubicBezTo>
                    <a:pt x="219" y="30"/>
                    <a:pt x="218" y="30"/>
                    <a:pt x="218" y="30"/>
                  </a:cubicBezTo>
                  <a:cubicBezTo>
                    <a:pt x="217" y="30"/>
                    <a:pt x="217" y="31"/>
                    <a:pt x="217" y="31"/>
                  </a:cubicBezTo>
                  <a:cubicBezTo>
                    <a:pt x="217" y="30"/>
                    <a:pt x="217" y="30"/>
                    <a:pt x="217" y="29"/>
                  </a:cubicBezTo>
                  <a:cubicBezTo>
                    <a:pt x="217" y="29"/>
                    <a:pt x="217" y="29"/>
                    <a:pt x="217" y="29"/>
                  </a:cubicBezTo>
                  <a:cubicBezTo>
                    <a:pt x="216" y="29"/>
                    <a:pt x="216" y="28"/>
                    <a:pt x="214" y="28"/>
                  </a:cubicBezTo>
                  <a:cubicBezTo>
                    <a:pt x="213" y="27"/>
                    <a:pt x="212" y="27"/>
                    <a:pt x="210" y="27"/>
                  </a:cubicBezTo>
                  <a:cubicBezTo>
                    <a:pt x="210" y="27"/>
                    <a:pt x="210" y="27"/>
                    <a:pt x="210" y="27"/>
                  </a:cubicBezTo>
                  <a:cubicBezTo>
                    <a:pt x="210" y="28"/>
                    <a:pt x="211" y="28"/>
                    <a:pt x="211" y="28"/>
                  </a:cubicBezTo>
                  <a:cubicBezTo>
                    <a:pt x="211" y="29"/>
                    <a:pt x="210" y="28"/>
                    <a:pt x="209" y="28"/>
                  </a:cubicBezTo>
                  <a:cubicBezTo>
                    <a:pt x="209" y="28"/>
                    <a:pt x="209" y="29"/>
                    <a:pt x="209" y="29"/>
                  </a:cubicBezTo>
                  <a:cubicBezTo>
                    <a:pt x="207" y="29"/>
                    <a:pt x="205" y="28"/>
                    <a:pt x="204" y="29"/>
                  </a:cubicBezTo>
                  <a:cubicBezTo>
                    <a:pt x="202" y="28"/>
                    <a:pt x="200" y="28"/>
                    <a:pt x="198" y="27"/>
                  </a:cubicBezTo>
                  <a:cubicBezTo>
                    <a:pt x="198" y="27"/>
                    <a:pt x="197" y="27"/>
                    <a:pt x="197" y="26"/>
                  </a:cubicBezTo>
                  <a:cubicBezTo>
                    <a:pt x="197" y="26"/>
                    <a:pt x="198" y="26"/>
                    <a:pt x="198" y="26"/>
                  </a:cubicBezTo>
                  <a:cubicBezTo>
                    <a:pt x="199" y="26"/>
                    <a:pt x="199" y="27"/>
                    <a:pt x="200" y="27"/>
                  </a:cubicBezTo>
                  <a:cubicBezTo>
                    <a:pt x="200" y="28"/>
                    <a:pt x="201" y="28"/>
                    <a:pt x="202" y="28"/>
                  </a:cubicBezTo>
                  <a:cubicBezTo>
                    <a:pt x="203" y="28"/>
                    <a:pt x="205" y="27"/>
                    <a:pt x="207" y="27"/>
                  </a:cubicBezTo>
                  <a:cubicBezTo>
                    <a:pt x="207" y="27"/>
                    <a:pt x="208" y="27"/>
                    <a:pt x="208" y="26"/>
                  </a:cubicBezTo>
                  <a:cubicBezTo>
                    <a:pt x="208" y="26"/>
                    <a:pt x="207" y="26"/>
                    <a:pt x="207" y="26"/>
                  </a:cubicBezTo>
                  <a:cubicBezTo>
                    <a:pt x="207" y="25"/>
                    <a:pt x="206" y="25"/>
                    <a:pt x="206" y="25"/>
                  </a:cubicBezTo>
                  <a:cubicBezTo>
                    <a:pt x="207" y="24"/>
                    <a:pt x="206" y="23"/>
                    <a:pt x="207" y="23"/>
                  </a:cubicBezTo>
                  <a:cubicBezTo>
                    <a:pt x="208" y="22"/>
                    <a:pt x="208" y="22"/>
                    <a:pt x="207" y="21"/>
                  </a:cubicBezTo>
                  <a:cubicBezTo>
                    <a:pt x="207" y="21"/>
                    <a:pt x="206" y="21"/>
                    <a:pt x="206" y="21"/>
                  </a:cubicBezTo>
                  <a:cubicBezTo>
                    <a:pt x="206" y="21"/>
                    <a:pt x="207" y="21"/>
                    <a:pt x="208" y="20"/>
                  </a:cubicBezTo>
                  <a:cubicBezTo>
                    <a:pt x="209" y="20"/>
                    <a:pt x="209" y="19"/>
                    <a:pt x="206" y="18"/>
                  </a:cubicBezTo>
                  <a:cubicBezTo>
                    <a:pt x="205" y="18"/>
                    <a:pt x="203" y="17"/>
                    <a:pt x="201" y="17"/>
                  </a:cubicBezTo>
                  <a:cubicBezTo>
                    <a:pt x="200" y="17"/>
                    <a:pt x="200" y="17"/>
                    <a:pt x="200" y="17"/>
                  </a:cubicBezTo>
                  <a:cubicBezTo>
                    <a:pt x="199" y="17"/>
                    <a:pt x="199" y="17"/>
                    <a:pt x="198" y="17"/>
                  </a:cubicBezTo>
                  <a:cubicBezTo>
                    <a:pt x="198" y="18"/>
                    <a:pt x="196" y="18"/>
                    <a:pt x="195" y="18"/>
                  </a:cubicBezTo>
                  <a:cubicBezTo>
                    <a:pt x="195" y="18"/>
                    <a:pt x="194" y="17"/>
                    <a:pt x="194" y="17"/>
                  </a:cubicBezTo>
                  <a:cubicBezTo>
                    <a:pt x="194" y="17"/>
                    <a:pt x="194" y="18"/>
                    <a:pt x="193" y="18"/>
                  </a:cubicBezTo>
                  <a:cubicBezTo>
                    <a:pt x="193" y="18"/>
                    <a:pt x="194" y="18"/>
                    <a:pt x="194" y="18"/>
                  </a:cubicBezTo>
                  <a:cubicBezTo>
                    <a:pt x="194" y="18"/>
                    <a:pt x="194" y="19"/>
                    <a:pt x="194" y="19"/>
                  </a:cubicBezTo>
                  <a:cubicBezTo>
                    <a:pt x="194" y="19"/>
                    <a:pt x="193" y="20"/>
                    <a:pt x="193" y="20"/>
                  </a:cubicBezTo>
                  <a:cubicBezTo>
                    <a:pt x="194" y="20"/>
                    <a:pt x="194" y="21"/>
                    <a:pt x="196" y="22"/>
                  </a:cubicBezTo>
                  <a:cubicBezTo>
                    <a:pt x="196" y="22"/>
                    <a:pt x="197" y="22"/>
                    <a:pt x="197" y="22"/>
                  </a:cubicBezTo>
                  <a:cubicBezTo>
                    <a:pt x="198" y="23"/>
                    <a:pt x="198" y="23"/>
                    <a:pt x="197" y="23"/>
                  </a:cubicBezTo>
                  <a:cubicBezTo>
                    <a:pt x="197" y="23"/>
                    <a:pt x="196" y="23"/>
                    <a:pt x="196" y="23"/>
                  </a:cubicBezTo>
                  <a:cubicBezTo>
                    <a:pt x="194" y="22"/>
                    <a:pt x="193" y="21"/>
                    <a:pt x="191" y="21"/>
                  </a:cubicBezTo>
                  <a:cubicBezTo>
                    <a:pt x="190" y="20"/>
                    <a:pt x="189" y="20"/>
                    <a:pt x="188" y="19"/>
                  </a:cubicBezTo>
                  <a:cubicBezTo>
                    <a:pt x="187" y="19"/>
                    <a:pt x="185" y="18"/>
                    <a:pt x="184" y="18"/>
                  </a:cubicBezTo>
                  <a:cubicBezTo>
                    <a:pt x="183" y="17"/>
                    <a:pt x="181" y="17"/>
                    <a:pt x="180" y="16"/>
                  </a:cubicBezTo>
                  <a:cubicBezTo>
                    <a:pt x="180" y="16"/>
                    <a:pt x="179" y="16"/>
                    <a:pt x="179" y="16"/>
                  </a:cubicBezTo>
                  <a:cubicBezTo>
                    <a:pt x="178" y="16"/>
                    <a:pt x="178" y="16"/>
                    <a:pt x="178" y="16"/>
                  </a:cubicBezTo>
                  <a:cubicBezTo>
                    <a:pt x="177" y="15"/>
                    <a:pt x="176" y="15"/>
                    <a:pt x="175" y="14"/>
                  </a:cubicBezTo>
                  <a:cubicBezTo>
                    <a:pt x="175" y="14"/>
                    <a:pt x="174" y="14"/>
                    <a:pt x="174" y="14"/>
                  </a:cubicBezTo>
                  <a:cubicBezTo>
                    <a:pt x="174" y="14"/>
                    <a:pt x="174" y="15"/>
                    <a:pt x="174" y="15"/>
                  </a:cubicBezTo>
                  <a:cubicBezTo>
                    <a:pt x="174" y="15"/>
                    <a:pt x="175" y="15"/>
                    <a:pt x="175" y="15"/>
                  </a:cubicBezTo>
                  <a:cubicBezTo>
                    <a:pt x="177" y="16"/>
                    <a:pt x="178" y="16"/>
                    <a:pt x="179" y="18"/>
                  </a:cubicBezTo>
                  <a:cubicBezTo>
                    <a:pt x="178" y="18"/>
                    <a:pt x="177" y="17"/>
                    <a:pt x="177" y="17"/>
                  </a:cubicBezTo>
                  <a:cubicBezTo>
                    <a:pt x="176" y="18"/>
                    <a:pt x="175" y="18"/>
                    <a:pt x="174" y="17"/>
                  </a:cubicBezTo>
                  <a:cubicBezTo>
                    <a:pt x="175" y="17"/>
                    <a:pt x="175" y="17"/>
                    <a:pt x="174" y="16"/>
                  </a:cubicBezTo>
                  <a:cubicBezTo>
                    <a:pt x="174" y="16"/>
                    <a:pt x="173" y="16"/>
                    <a:pt x="173" y="16"/>
                  </a:cubicBezTo>
                  <a:cubicBezTo>
                    <a:pt x="171" y="16"/>
                    <a:pt x="169" y="16"/>
                    <a:pt x="166" y="15"/>
                  </a:cubicBezTo>
                  <a:cubicBezTo>
                    <a:pt x="166" y="15"/>
                    <a:pt x="165" y="15"/>
                    <a:pt x="165" y="15"/>
                  </a:cubicBezTo>
                  <a:cubicBezTo>
                    <a:pt x="164" y="16"/>
                    <a:pt x="163" y="15"/>
                    <a:pt x="162" y="15"/>
                  </a:cubicBezTo>
                  <a:cubicBezTo>
                    <a:pt x="162" y="14"/>
                    <a:pt x="162" y="14"/>
                    <a:pt x="162" y="14"/>
                  </a:cubicBezTo>
                  <a:cubicBezTo>
                    <a:pt x="161" y="13"/>
                    <a:pt x="160" y="14"/>
                    <a:pt x="159" y="13"/>
                  </a:cubicBezTo>
                  <a:cubicBezTo>
                    <a:pt x="159" y="14"/>
                    <a:pt x="159" y="14"/>
                    <a:pt x="158" y="14"/>
                  </a:cubicBezTo>
                  <a:cubicBezTo>
                    <a:pt x="158" y="13"/>
                    <a:pt x="157" y="13"/>
                    <a:pt x="156" y="13"/>
                  </a:cubicBezTo>
                  <a:cubicBezTo>
                    <a:pt x="154" y="13"/>
                    <a:pt x="151" y="13"/>
                    <a:pt x="148" y="13"/>
                  </a:cubicBezTo>
                  <a:cubicBezTo>
                    <a:pt x="147" y="13"/>
                    <a:pt x="147" y="13"/>
                    <a:pt x="147" y="14"/>
                  </a:cubicBezTo>
                  <a:cubicBezTo>
                    <a:pt x="147" y="14"/>
                    <a:pt x="146" y="14"/>
                    <a:pt x="146" y="14"/>
                  </a:cubicBezTo>
                  <a:cubicBezTo>
                    <a:pt x="144" y="14"/>
                    <a:pt x="142" y="14"/>
                    <a:pt x="141" y="13"/>
                  </a:cubicBezTo>
                  <a:cubicBezTo>
                    <a:pt x="140" y="12"/>
                    <a:pt x="140" y="12"/>
                    <a:pt x="141" y="12"/>
                  </a:cubicBezTo>
                  <a:cubicBezTo>
                    <a:pt x="142" y="12"/>
                    <a:pt x="143" y="12"/>
                    <a:pt x="144" y="12"/>
                  </a:cubicBezTo>
                  <a:cubicBezTo>
                    <a:pt x="144" y="12"/>
                    <a:pt x="144" y="12"/>
                    <a:pt x="144" y="12"/>
                  </a:cubicBezTo>
                  <a:cubicBezTo>
                    <a:pt x="144" y="12"/>
                    <a:pt x="144" y="12"/>
                    <a:pt x="144" y="12"/>
                  </a:cubicBezTo>
                  <a:cubicBezTo>
                    <a:pt x="144" y="11"/>
                    <a:pt x="143" y="11"/>
                    <a:pt x="142" y="11"/>
                  </a:cubicBezTo>
                  <a:cubicBezTo>
                    <a:pt x="141" y="10"/>
                    <a:pt x="139" y="10"/>
                    <a:pt x="137" y="10"/>
                  </a:cubicBezTo>
                  <a:cubicBezTo>
                    <a:pt x="138" y="10"/>
                    <a:pt x="139" y="10"/>
                    <a:pt x="139" y="11"/>
                  </a:cubicBezTo>
                  <a:cubicBezTo>
                    <a:pt x="138" y="11"/>
                    <a:pt x="138" y="12"/>
                    <a:pt x="137" y="12"/>
                  </a:cubicBezTo>
                  <a:cubicBezTo>
                    <a:pt x="137" y="12"/>
                    <a:pt x="137" y="12"/>
                    <a:pt x="138" y="12"/>
                  </a:cubicBezTo>
                  <a:cubicBezTo>
                    <a:pt x="138" y="12"/>
                    <a:pt x="139" y="13"/>
                    <a:pt x="139" y="13"/>
                  </a:cubicBezTo>
                  <a:cubicBezTo>
                    <a:pt x="139" y="13"/>
                    <a:pt x="138" y="13"/>
                    <a:pt x="138" y="14"/>
                  </a:cubicBezTo>
                  <a:cubicBezTo>
                    <a:pt x="138" y="14"/>
                    <a:pt x="137" y="14"/>
                    <a:pt x="137" y="14"/>
                  </a:cubicBezTo>
                  <a:cubicBezTo>
                    <a:pt x="137" y="13"/>
                    <a:pt x="136" y="13"/>
                    <a:pt x="136" y="13"/>
                  </a:cubicBezTo>
                  <a:cubicBezTo>
                    <a:pt x="135" y="13"/>
                    <a:pt x="134" y="13"/>
                    <a:pt x="134" y="13"/>
                  </a:cubicBezTo>
                  <a:cubicBezTo>
                    <a:pt x="134" y="13"/>
                    <a:pt x="134" y="13"/>
                    <a:pt x="133" y="13"/>
                  </a:cubicBezTo>
                  <a:cubicBezTo>
                    <a:pt x="132" y="13"/>
                    <a:pt x="130" y="13"/>
                    <a:pt x="129" y="13"/>
                  </a:cubicBezTo>
                  <a:cubicBezTo>
                    <a:pt x="127" y="13"/>
                    <a:pt x="127" y="14"/>
                    <a:pt x="128" y="14"/>
                  </a:cubicBezTo>
                  <a:cubicBezTo>
                    <a:pt x="128" y="15"/>
                    <a:pt x="129" y="15"/>
                    <a:pt x="129" y="15"/>
                  </a:cubicBezTo>
                  <a:cubicBezTo>
                    <a:pt x="128" y="15"/>
                    <a:pt x="127" y="15"/>
                    <a:pt x="127" y="15"/>
                  </a:cubicBezTo>
                  <a:cubicBezTo>
                    <a:pt x="126" y="14"/>
                    <a:pt x="125" y="14"/>
                    <a:pt x="124" y="14"/>
                  </a:cubicBezTo>
                  <a:cubicBezTo>
                    <a:pt x="123" y="14"/>
                    <a:pt x="123" y="14"/>
                    <a:pt x="123" y="14"/>
                  </a:cubicBezTo>
                  <a:cubicBezTo>
                    <a:pt x="122" y="13"/>
                    <a:pt x="121" y="13"/>
                    <a:pt x="119" y="13"/>
                  </a:cubicBezTo>
                  <a:cubicBezTo>
                    <a:pt x="120" y="14"/>
                    <a:pt x="121" y="14"/>
                    <a:pt x="122" y="14"/>
                  </a:cubicBezTo>
                  <a:cubicBezTo>
                    <a:pt x="122" y="14"/>
                    <a:pt x="123" y="15"/>
                    <a:pt x="123" y="15"/>
                  </a:cubicBezTo>
                  <a:cubicBezTo>
                    <a:pt x="123" y="16"/>
                    <a:pt x="122" y="15"/>
                    <a:pt x="122" y="15"/>
                  </a:cubicBezTo>
                  <a:cubicBezTo>
                    <a:pt x="121" y="15"/>
                    <a:pt x="120" y="15"/>
                    <a:pt x="119" y="15"/>
                  </a:cubicBezTo>
                  <a:cubicBezTo>
                    <a:pt x="118" y="14"/>
                    <a:pt x="117" y="14"/>
                    <a:pt x="116" y="14"/>
                  </a:cubicBezTo>
                  <a:cubicBezTo>
                    <a:pt x="116" y="14"/>
                    <a:pt x="116" y="14"/>
                    <a:pt x="116" y="14"/>
                  </a:cubicBezTo>
                  <a:cubicBezTo>
                    <a:pt x="116" y="13"/>
                    <a:pt x="115" y="12"/>
                    <a:pt x="115" y="12"/>
                  </a:cubicBezTo>
                  <a:cubicBezTo>
                    <a:pt x="116" y="11"/>
                    <a:pt x="116" y="11"/>
                    <a:pt x="115" y="11"/>
                  </a:cubicBezTo>
                  <a:cubicBezTo>
                    <a:pt x="114" y="11"/>
                    <a:pt x="113" y="10"/>
                    <a:pt x="112" y="10"/>
                  </a:cubicBezTo>
                  <a:cubicBezTo>
                    <a:pt x="114" y="10"/>
                    <a:pt x="115" y="10"/>
                    <a:pt x="116" y="10"/>
                  </a:cubicBezTo>
                  <a:cubicBezTo>
                    <a:pt x="117" y="11"/>
                    <a:pt x="118" y="11"/>
                    <a:pt x="119" y="11"/>
                  </a:cubicBezTo>
                  <a:cubicBezTo>
                    <a:pt x="120" y="11"/>
                    <a:pt x="121" y="11"/>
                    <a:pt x="121" y="11"/>
                  </a:cubicBezTo>
                  <a:cubicBezTo>
                    <a:pt x="123" y="12"/>
                    <a:pt x="125" y="12"/>
                    <a:pt x="127" y="12"/>
                  </a:cubicBezTo>
                  <a:cubicBezTo>
                    <a:pt x="128" y="12"/>
                    <a:pt x="130" y="12"/>
                    <a:pt x="131" y="12"/>
                  </a:cubicBezTo>
                  <a:cubicBezTo>
                    <a:pt x="132" y="12"/>
                    <a:pt x="132" y="12"/>
                    <a:pt x="132" y="11"/>
                  </a:cubicBezTo>
                  <a:cubicBezTo>
                    <a:pt x="132" y="11"/>
                    <a:pt x="131" y="10"/>
                    <a:pt x="130" y="10"/>
                  </a:cubicBezTo>
                  <a:cubicBezTo>
                    <a:pt x="128" y="9"/>
                    <a:pt x="126" y="9"/>
                    <a:pt x="124" y="8"/>
                  </a:cubicBezTo>
                  <a:cubicBezTo>
                    <a:pt x="123" y="8"/>
                    <a:pt x="122" y="7"/>
                    <a:pt x="121" y="7"/>
                  </a:cubicBezTo>
                  <a:cubicBezTo>
                    <a:pt x="120" y="6"/>
                    <a:pt x="119" y="6"/>
                    <a:pt x="118" y="6"/>
                  </a:cubicBezTo>
                  <a:cubicBezTo>
                    <a:pt x="116" y="6"/>
                    <a:pt x="115" y="5"/>
                    <a:pt x="114" y="5"/>
                  </a:cubicBezTo>
                  <a:cubicBezTo>
                    <a:pt x="113" y="5"/>
                    <a:pt x="112" y="5"/>
                    <a:pt x="112" y="4"/>
                  </a:cubicBezTo>
                  <a:cubicBezTo>
                    <a:pt x="112" y="4"/>
                    <a:pt x="112" y="4"/>
                    <a:pt x="112" y="4"/>
                  </a:cubicBezTo>
                  <a:cubicBezTo>
                    <a:pt x="111" y="4"/>
                    <a:pt x="110" y="4"/>
                    <a:pt x="109" y="4"/>
                  </a:cubicBezTo>
                  <a:cubicBezTo>
                    <a:pt x="108" y="4"/>
                    <a:pt x="108" y="4"/>
                    <a:pt x="107" y="4"/>
                  </a:cubicBezTo>
                  <a:cubicBezTo>
                    <a:pt x="106" y="4"/>
                    <a:pt x="105" y="4"/>
                    <a:pt x="104" y="4"/>
                  </a:cubicBezTo>
                  <a:cubicBezTo>
                    <a:pt x="104" y="4"/>
                    <a:pt x="104" y="3"/>
                    <a:pt x="103" y="3"/>
                  </a:cubicBezTo>
                  <a:cubicBezTo>
                    <a:pt x="105" y="3"/>
                    <a:pt x="106" y="3"/>
                    <a:pt x="107" y="3"/>
                  </a:cubicBezTo>
                  <a:cubicBezTo>
                    <a:pt x="106" y="3"/>
                    <a:pt x="105" y="2"/>
                    <a:pt x="103" y="2"/>
                  </a:cubicBezTo>
                  <a:cubicBezTo>
                    <a:pt x="102" y="2"/>
                    <a:pt x="101" y="1"/>
                    <a:pt x="99" y="1"/>
                  </a:cubicBezTo>
                  <a:cubicBezTo>
                    <a:pt x="98" y="1"/>
                    <a:pt x="98" y="1"/>
                    <a:pt x="98" y="2"/>
                  </a:cubicBezTo>
                  <a:cubicBezTo>
                    <a:pt x="98" y="2"/>
                    <a:pt x="98" y="2"/>
                    <a:pt x="97" y="2"/>
                  </a:cubicBezTo>
                  <a:cubicBezTo>
                    <a:pt x="97" y="2"/>
                    <a:pt x="97" y="1"/>
                    <a:pt x="97" y="1"/>
                  </a:cubicBezTo>
                  <a:cubicBezTo>
                    <a:pt x="96" y="1"/>
                    <a:pt x="95" y="2"/>
                    <a:pt x="94" y="2"/>
                  </a:cubicBezTo>
                  <a:cubicBezTo>
                    <a:pt x="93" y="2"/>
                    <a:pt x="93" y="2"/>
                    <a:pt x="93" y="2"/>
                  </a:cubicBezTo>
                  <a:cubicBezTo>
                    <a:pt x="93" y="2"/>
                    <a:pt x="94" y="1"/>
                    <a:pt x="94" y="1"/>
                  </a:cubicBezTo>
                  <a:cubicBezTo>
                    <a:pt x="94" y="1"/>
                    <a:pt x="93" y="1"/>
                    <a:pt x="92" y="1"/>
                  </a:cubicBezTo>
                  <a:cubicBezTo>
                    <a:pt x="91" y="0"/>
                    <a:pt x="92" y="1"/>
                    <a:pt x="91" y="1"/>
                  </a:cubicBezTo>
                  <a:cubicBezTo>
                    <a:pt x="91" y="1"/>
                    <a:pt x="90" y="1"/>
                    <a:pt x="90" y="1"/>
                  </a:cubicBezTo>
                  <a:cubicBezTo>
                    <a:pt x="89" y="1"/>
                    <a:pt x="89" y="1"/>
                    <a:pt x="88" y="1"/>
                  </a:cubicBezTo>
                  <a:cubicBezTo>
                    <a:pt x="89" y="2"/>
                    <a:pt x="89" y="2"/>
                    <a:pt x="88" y="2"/>
                  </a:cubicBezTo>
                  <a:cubicBezTo>
                    <a:pt x="86" y="1"/>
                    <a:pt x="85" y="1"/>
                    <a:pt x="84" y="2"/>
                  </a:cubicBezTo>
                  <a:cubicBezTo>
                    <a:pt x="83" y="2"/>
                    <a:pt x="82" y="2"/>
                    <a:pt x="82" y="2"/>
                  </a:cubicBezTo>
                  <a:cubicBezTo>
                    <a:pt x="82" y="2"/>
                    <a:pt x="82" y="2"/>
                    <a:pt x="82" y="2"/>
                  </a:cubicBezTo>
                  <a:cubicBezTo>
                    <a:pt x="82" y="2"/>
                    <a:pt x="81" y="2"/>
                    <a:pt x="80" y="2"/>
                  </a:cubicBezTo>
                  <a:cubicBezTo>
                    <a:pt x="80" y="2"/>
                    <a:pt x="79" y="2"/>
                    <a:pt x="79" y="2"/>
                  </a:cubicBezTo>
                  <a:cubicBezTo>
                    <a:pt x="79" y="1"/>
                    <a:pt x="78" y="1"/>
                    <a:pt x="78" y="1"/>
                  </a:cubicBezTo>
                  <a:cubicBezTo>
                    <a:pt x="77" y="2"/>
                    <a:pt x="76" y="2"/>
                    <a:pt x="74" y="2"/>
                  </a:cubicBezTo>
                  <a:cubicBezTo>
                    <a:pt x="74" y="2"/>
                    <a:pt x="74" y="2"/>
                    <a:pt x="73" y="3"/>
                  </a:cubicBezTo>
                  <a:cubicBezTo>
                    <a:pt x="73" y="3"/>
                    <a:pt x="73" y="3"/>
                    <a:pt x="73" y="3"/>
                  </a:cubicBezTo>
                  <a:cubicBezTo>
                    <a:pt x="74" y="3"/>
                    <a:pt x="74" y="3"/>
                    <a:pt x="74" y="3"/>
                  </a:cubicBezTo>
                  <a:cubicBezTo>
                    <a:pt x="74" y="3"/>
                    <a:pt x="75" y="3"/>
                    <a:pt x="75" y="3"/>
                  </a:cubicBezTo>
                  <a:cubicBezTo>
                    <a:pt x="75" y="3"/>
                    <a:pt x="74" y="3"/>
                    <a:pt x="74" y="3"/>
                  </a:cubicBezTo>
                  <a:cubicBezTo>
                    <a:pt x="73" y="3"/>
                    <a:pt x="72" y="4"/>
                    <a:pt x="72" y="4"/>
                  </a:cubicBezTo>
                  <a:cubicBezTo>
                    <a:pt x="71" y="4"/>
                    <a:pt x="71" y="4"/>
                    <a:pt x="71" y="4"/>
                  </a:cubicBezTo>
                  <a:cubicBezTo>
                    <a:pt x="71" y="4"/>
                    <a:pt x="71" y="4"/>
                    <a:pt x="71" y="4"/>
                  </a:cubicBezTo>
                  <a:cubicBezTo>
                    <a:pt x="70" y="4"/>
                    <a:pt x="69" y="5"/>
                    <a:pt x="68" y="5"/>
                  </a:cubicBezTo>
                  <a:cubicBezTo>
                    <a:pt x="68" y="5"/>
                    <a:pt x="69" y="5"/>
                    <a:pt x="69" y="5"/>
                  </a:cubicBezTo>
                  <a:cubicBezTo>
                    <a:pt x="67" y="5"/>
                    <a:pt x="67" y="6"/>
                    <a:pt x="66" y="6"/>
                  </a:cubicBezTo>
                  <a:cubicBezTo>
                    <a:pt x="66" y="6"/>
                    <a:pt x="65" y="6"/>
                    <a:pt x="65" y="6"/>
                  </a:cubicBezTo>
                  <a:cubicBezTo>
                    <a:pt x="65" y="6"/>
                    <a:pt x="64" y="7"/>
                    <a:pt x="64" y="7"/>
                  </a:cubicBezTo>
                  <a:cubicBezTo>
                    <a:pt x="63" y="7"/>
                    <a:pt x="64" y="7"/>
                    <a:pt x="63" y="7"/>
                  </a:cubicBezTo>
                  <a:cubicBezTo>
                    <a:pt x="62" y="8"/>
                    <a:pt x="62" y="8"/>
                    <a:pt x="62" y="9"/>
                  </a:cubicBezTo>
                  <a:cubicBezTo>
                    <a:pt x="61" y="9"/>
                    <a:pt x="60" y="9"/>
                    <a:pt x="60" y="9"/>
                  </a:cubicBezTo>
                  <a:cubicBezTo>
                    <a:pt x="60" y="9"/>
                    <a:pt x="60" y="10"/>
                    <a:pt x="60" y="10"/>
                  </a:cubicBezTo>
                  <a:cubicBezTo>
                    <a:pt x="60" y="10"/>
                    <a:pt x="59" y="10"/>
                    <a:pt x="59" y="10"/>
                  </a:cubicBezTo>
                  <a:cubicBezTo>
                    <a:pt x="59" y="10"/>
                    <a:pt x="59" y="10"/>
                    <a:pt x="58" y="10"/>
                  </a:cubicBezTo>
                  <a:cubicBezTo>
                    <a:pt x="57" y="10"/>
                    <a:pt x="57" y="10"/>
                    <a:pt x="56" y="11"/>
                  </a:cubicBezTo>
                  <a:cubicBezTo>
                    <a:pt x="56" y="11"/>
                    <a:pt x="55" y="11"/>
                    <a:pt x="55" y="11"/>
                  </a:cubicBezTo>
                  <a:cubicBezTo>
                    <a:pt x="53" y="12"/>
                    <a:pt x="52" y="12"/>
                    <a:pt x="51" y="12"/>
                  </a:cubicBezTo>
                  <a:cubicBezTo>
                    <a:pt x="49" y="12"/>
                    <a:pt x="48" y="13"/>
                    <a:pt x="47" y="14"/>
                  </a:cubicBezTo>
                  <a:cubicBezTo>
                    <a:pt x="46" y="14"/>
                    <a:pt x="46" y="14"/>
                    <a:pt x="46" y="14"/>
                  </a:cubicBezTo>
                  <a:cubicBezTo>
                    <a:pt x="45" y="14"/>
                    <a:pt x="45" y="14"/>
                    <a:pt x="45" y="14"/>
                  </a:cubicBezTo>
                  <a:cubicBezTo>
                    <a:pt x="44" y="14"/>
                    <a:pt x="45" y="15"/>
                    <a:pt x="45" y="15"/>
                  </a:cubicBezTo>
                  <a:cubicBezTo>
                    <a:pt x="45" y="16"/>
                    <a:pt x="45" y="16"/>
                    <a:pt x="45" y="17"/>
                  </a:cubicBezTo>
                  <a:cubicBezTo>
                    <a:pt x="45" y="17"/>
                    <a:pt x="46" y="17"/>
                    <a:pt x="47" y="17"/>
                  </a:cubicBezTo>
                  <a:cubicBezTo>
                    <a:pt x="46" y="17"/>
                    <a:pt x="46" y="18"/>
                    <a:pt x="46" y="18"/>
                  </a:cubicBezTo>
                  <a:cubicBezTo>
                    <a:pt x="45" y="18"/>
                    <a:pt x="45" y="18"/>
                    <a:pt x="45" y="18"/>
                  </a:cubicBezTo>
                  <a:cubicBezTo>
                    <a:pt x="45" y="19"/>
                    <a:pt x="46" y="18"/>
                    <a:pt x="46" y="18"/>
                  </a:cubicBezTo>
                  <a:cubicBezTo>
                    <a:pt x="46" y="18"/>
                    <a:pt x="46" y="18"/>
                    <a:pt x="47" y="18"/>
                  </a:cubicBezTo>
                  <a:cubicBezTo>
                    <a:pt x="47" y="18"/>
                    <a:pt x="47" y="18"/>
                    <a:pt x="47" y="18"/>
                  </a:cubicBezTo>
                  <a:cubicBezTo>
                    <a:pt x="47" y="18"/>
                    <a:pt x="47" y="18"/>
                    <a:pt x="47" y="19"/>
                  </a:cubicBezTo>
                  <a:cubicBezTo>
                    <a:pt x="47" y="19"/>
                    <a:pt x="46" y="19"/>
                    <a:pt x="46" y="19"/>
                  </a:cubicBezTo>
                  <a:cubicBezTo>
                    <a:pt x="45" y="19"/>
                    <a:pt x="46" y="19"/>
                    <a:pt x="46" y="20"/>
                  </a:cubicBezTo>
                  <a:cubicBezTo>
                    <a:pt x="49" y="21"/>
                    <a:pt x="51" y="21"/>
                    <a:pt x="53" y="20"/>
                  </a:cubicBezTo>
                  <a:cubicBezTo>
                    <a:pt x="54" y="19"/>
                    <a:pt x="55" y="19"/>
                    <a:pt x="55" y="19"/>
                  </a:cubicBezTo>
                  <a:cubicBezTo>
                    <a:pt x="57" y="19"/>
                    <a:pt x="57" y="18"/>
                    <a:pt x="58" y="17"/>
                  </a:cubicBezTo>
                  <a:cubicBezTo>
                    <a:pt x="58" y="18"/>
                    <a:pt x="58" y="19"/>
                    <a:pt x="58" y="19"/>
                  </a:cubicBezTo>
                  <a:cubicBezTo>
                    <a:pt x="59" y="19"/>
                    <a:pt x="59" y="19"/>
                    <a:pt x="59" y="19"/>
                  </a:cubicBezTo>
                  <a:cubicBezTo>
                    <a:pt x="59" y="20"/>
                    <a:pt x="59" y="20"/>
                    <a:pt x="59" y="20"/>
                  </a:cubicBezTo>
                  <a:cubicBezTo>
                    <a:pt x="61" y="21"/>
                    <a:pt x="61" y="22"/>
                    <a:pt x="62" y="23"/>
                  </a:cubicBezTo>
                  <a:cubicBezTo>
                    <a:pt x="63" y="23"/>
                    <a:pt x="63" y="23"/>
                    <a:pt x="62" y="23"/>
                  </a:cubicBezTo>
                  <a:cubicBezTo>
                    <a:pt x="62" y="24"/>
                    <a:pt x="61" y="23"/>
                    <a:pt x="61" y="24"/>
                  </a:cubicBezTo>
                  <a:cubicBezTo>
                    <a:pt x="61" y="24"/>
                    <a:pt x="60" y="24"/>
                    <a:pt x="60" y="24"/>
                  </a:cubicBezTo>
                  <a:cubicBezTo>
                    <a:pt x="59" y="24"/>
                    <a:pt x="59" y="24"/>
                    <a:pt x="59" y="24"/>
                  </a:cubicBezTo>
                  <a:cubicBezTo>
                    <a:pt x="58" y="24"/>
                    <a:pt x="59" y="25"/>
                    <a:pt x="59" y="25"/>
                  </a:cubicBezTo>
                  <a:cubicBezTo>
                    <a:pt x="59" y="25"/>
                    <a:pt x="60" y="25"/>
                    <a:pt x="61" y="26"/>
                  </a:cubicBezTo>
                  <a:cubicBezTo>
                    <a:pt x="61" y="25"/>
                    <a:pt x="62" y="25"/>
                    <a:pt x="62" y="24"/>
                  </a:cubicBezTo>
                  <a:cubicBezTo>
                    <a:pt x="63" y="24"/>
                    <a:pt x="63" y="25"/>
                    <a:pt x="63" y="25"/>
                  </a:cubicBezTo>
                  <a:cubicBezTo>
                    <a:pt x="64" y="25"/>
                    <a:pt x="65" y="25"/>
                    <a:pt x="66" y="25"/>
                  </a:cubicBezTo>
                  <a:cubicBezTo>
                    <a:pt x="66" y="25"/>
                    <a:pt x="66" y="24"/>
                    <a:pt x="66" y="24"/>
                  </a:cubicBezTo>
                  <a:cubicBezTo>
                    <a:pt x="66" y="24"/>
                    <a:pt x="67" y="24"/>
                    <a:pt x="67" y="24"/>
                  </a:cubicBezTo>
                  <a:cubicBezTo>
                    <a:pt x="67" y="24"/>
                    <a:pt x="68" y="24"/>
                    <a:pt x="69" y="24"/>
                  </a:cubicBezTo>
                  <a:cubicBezTo>
                    <a:pt x="70" y="24"/>
                    <a:pt x="70" y="23"/>
                    <a:pt x="71" y="23"/>
                  </a:cubicBezTo>
                  <a:cubicBezTo>
                    <a:pt x="71" y="22"/>
                    <a:pt x="71" y="22"/>
                    <a:pt x="72" y="22"/>
                  </a:cubicBezTo>
                  <a:cubicBezTo>
                    <a:pt x="72" y="21"/>
                    <a:pt x="72" y="20"/>
                    <a:pt x="72" y="20"/>
                  </a:cubicBezTo>
                  <a:cubicBezTo>
                    <a:pt x="73" y="20"/>
                    <a:pt x="74" y="19"/>
                    <a:pt x="74" y="19"/>
                  </a:cubicBezTo>
                  <a:cubicBezTo>
                    <a:pt x="76" y="19"/>
                    <a:pt x="76" y="18"/>
                    <a:pt x="77" y="18"/>
                  </a:cubicBezTo>
                  <a:cubicBezTo>
                    <a:pt x="77" y="18"/>
                    <a:pt x="76" y="17"/>
                    <a:pt x="75" y="17"/>
                  </a:cubicBezTo>
                  <a:cubicBezTo>
                    <a:pt x="75" y="17"/>
                    <a:pt x="74" y="17"/>
                    <a:pt x="74" y="17"/>
                  </a:cubicBezTo>
                  <a:cubicBezTo>
                    <a:pt x="74" y="16"/>
                    <a:pt x="73" y="16"/>
                    <a:pt x="73" y="16"/>
                  </a:cubicBezTo>
                  <a:cubicBezTo>
                    <a:pt x="73" y="16"/>
                    <a:pt x="74" y="14"/>
                    <a:pt x="75" y="13"/>
                  </a:cubicBezTo>
                  <a:cubicBezTo>
                    <a:pt x="76" y="13"/>
                    <a:pt x="79" y="12"/>
                    <a:pt x="80" y="12"/>
                  </a:cubicBezTo>
                  <a:cubicBezTo>
                    <a:pt x="82" y="12"/>
                    <a:pt x="82" y="12"/>
                    <a:pt x="83" y="10"/>
                  </a:cubicBezTo>
                  <a:cubicBezTo>
                    <a:pt x="83" y="10"/>
                    <a:pt x="85" y="9"/>
                    <a:pt x="86" y="9"/>
                  </a:cubicBezTo>
                  <a:cubicBezTo>
                    <a:pt x="88" y="9"/>
                    <a:pt x="89" y="9"/>
                    <a:pt x="91" y="9"/>
                  </a:cubicBezTo>
                  <a:cubicBezTo>
                    <a:pt x="92" y="9"/>
                    <a:pt x="92" y="10"/>
                    <a:pt x="93" y="10"/>
                  </a:cubicBezTo>
                  <a:cubicBezTo>
                    <a:pt x="93" y="10"/>
                    <a:pt x="93" y="10"/>
                    <a:pt x="92" y="11"/>
                  </a:cubicBezTo>
                  <a:cubicBezTo>
                    <a:pt x="92" y="11"/>
                    <a:pt x="91" y="11"/>
                    <a:pt x="90" y="11"/>
                  </a:cubicBezTo>
                  <a:cubicBezTo>
                    <a:pt x="89" y="12"/>
                    <a:pt x="88" y="12"/>
                    <a:pt x="87" y="12"/>
                  </a:cubicBezTo>
                  <a:cubicBezTo>
                    <a:pt x="85" y="13"/>
                    <a:pt x="84" y="13"/>
                    <a:pt x="83" y="13"/>
                  </a:cubicBezTo>
                  <a:cubicBezTo>
                    <a:pt x="83" y="14"/>
                    <a:pt x="83" y="14"/>
                    <a:pt x="83" y="14"/>
                  </a:cubicBezTo>
                  <a:cubicBezTo>
                    <a:pt x="83" y="15"/>
                    <a:pt x="84" y="16"/>
                    <a:pt x="83" y="16"/>
                  </a:cubicBezTo>
                  <a:cubicBezTo>
                    <a:pt x="83" y="16"/>
                    <a:pt x="84" y="17"/>
                    <a:pt x="84" y="17"/>
                  </a:cubicBezTo>
                  <a:cubicBezTo>
                    <a:pt x="85" y="17"/>
                    <a:pt x="86" y="18"/>
                    <a:pt x="86" y="18"/>
                  </a:cubicBezTo>
                  <a:cubicBezTo>
                    <a:pt x="87" y="18"/>
                    <a:pt x="87" y="18"/>
                    <a:pt x="88" y="18"/>
                  </a:cubicBezTo>
                  <a:cubicBezTo>
                    <a:pt x="88" y="19"/>
                    <a:pt x="89" y="19"/>
                    <a:pt x="89" y="18"/>
                  </a:cubicBezTo>
                  <a:cubicBezTo>
                    <a:pt x="90" y="18"/>
                    <a:pt x="90" y="19"/>
                    <a:pt x="90" y="18"/>
                  </a:cubicBezTo>
                  <a:cubicBezTo>
                    <a:pt x="93" y="18"/>
                    <a:pt x="95" y="18"/>
                    <a:pt x="98" y="18"/>
                  </a:cubicBezTo>
                  <a:cubicBezTo>
                    <a:pt x="98" y="18"/>
                    <a:pt x="98" y="18"/>
                    <a:pt x="99" y="18"/>
                  </a:cubicBezTo>
                  <a:cubicBezTo>
                    <a:pt x="99" y="18"/>
                    <a:pt x="99" y="18"/>
                    <a:pt x="100" y="18"/>
                  </a:cubicBezTo>
                  <a:cubicBezTo>
                    <a:pt x="100" y="18"/>
                    <a:pt x="100" y="19"/>
                    <a:pt x="100" y="19"/>
                  </a:cubicBezTo>
                  <a:cubicBezTo>
                    <a:pt x="101" y="19"/>
                    <a:pt x="102" y="19"/>
                    <a:pt x="103" y="20"/>
                  </a:cubicBezTo>
                  <a:cubicBezTo>
                    <a:pt x="103" y="20"/>
                    <a:pt x="103" y="20"/>
                    <a:pt x="103" y="20"/>
                  </a:cubicBezTo>
                  <a:cubicBezTo>
                    <a:pt x="103" y="20"/>
                    <a:pt x="102" y="20"/>
                    <a:pt x="102" y="20"/>
                  </a:cubicBezTo>
                  <a:cubicBezTo>
                    <a:pt x="101" y="20"/>
                    <a:pt x="99" y="20"/>
                    <a:pt x="99" y="20"/>
                  </a:cubicBezTo>
                  <a:cubicBezTo>
                    <a:pt x="98" y="20"/>
                    <a:pt x="97" y="20"/>
                    <a:pt x="96" y="20"/>
                  </a:cubicBezTo>
                  <a:cubicBezTo>
                    <a:pt x="95" y="19"/>
                    <a:pt x="94" y="20"/>
                    <a:pt x="93" y="19"/>
                  </a:cubicBezTo>
                  <a:cubicBezTo>
                    <a:pt x="93" y="20"/>
                    <a:pt x="92" y="19"/>
                    <a:pt x="91" y="19"/>
                  </a:cubicBezTo>
                  <a:cubicBezTo>
                    <a:pt x="91" y="19"/>
                    <a:pt x="90" y="20"/>
                    <a:pt x="89" y="20"/>
                  </a:cubicBezTo>
                  <a:cubicBezTo>
                    <a:pt x="89" y="20"/>
                    <a:pt x="88" y="20"/>
                    <a:pt x="88" y="20"/>
                  </a:cubicBezTo>
                  <a:cubicBezTo>
                    <a:pt x="88" y="20"/>
                    <a:pt x="88" y="21"/>
                    <a:pt x="89" y="21"/>
                  </a:cubicBezTo>
                  <a:cubicBezTo>
                    <a:pt x="89" y="21"/>
                    <a:pt x="89" y="21"/>
                    <a:pt x="90" y="21"/>
                  </a:cubicBezTo>
                  <a:cubicBezTo>
                    <a:pt x="90" y="21"/>
                    <a:pt x="90" y="22"/>
                    <a:pt x="90" y="22"/>
                  </a:cubicBezTo>
                  <a:cubicBezTo>
                    <a:pt x="90" y="22"/>
                    <a:pt x="90" y="22"/>
                    <a:pt x="90" y="23"/>
                  </a:cubicBezTo>
                  <a:cubicBezTo>
                    <a:pt x="90" y="23"/>
                    <a:pt x="90" y="23"/>
                    <a:pt x="90" y="23"/>
                  </a:cubicBezTo>
                  <a:cubicBezTo>
                    <a:pt x="89" y="23"/>
                    <a:pt x="89" y="23"/>
                    <a:pt x="88" y="23"/>
                  </a:cubicBezTo>
                  <a:cubicBezTo>
                    <a:pt x="88" y="23"/>
                    <a:pt x="88" y="23"/>
                    <a:pt x="87" y="23"/>
                  </a:cubicBezTo>
                  <a:cubicBezTo>
                    <a:pt x="87" y="23"/>
                    <a:pt x="87" y="23"/>
                    <a:pt x="87" y="22"/>
                  </a:cubicBezTo>
                  <a:cubicBezTo>
                    <a:pt x="85" y="22"/>
                    <a:pt x="84" y="22"/>
                    <a:pt x="83" y="23"/>
                  </a:cubicBezTo>
                  <a:cubicBezTo>
                    <a:pt x="82" y="24"/>
                    <a:pt x="82" y="24"/>
                    <a:pt x="82" y="25"/>
                  </a:cubicBezTo>
                  <a:cubicBezTo>
                    <a:pt x="82" y="26"/>
                    <a:pt x="83" y="26"/>
                    <a:pt x="82" y="26"/>
                  </a:cubicBezTo>
                  <a:cubicBezTo>
                    <a:pt x="81" y="27"/>
                    <a:pt x="81" y="26"/>
                    <a:pt x="80" y="26"/>
                  </a:cubicBezTo>
                  <a:cubicBezTo>
                    <a:pt x="80" y="26"/>
                    <a:pt x="79" y="26"/>
                    <a:pt x="79" y="26"/>
                  </a:cubicBezTo>
                  <a:cubicBezTo>
                    <a:pt x="79" y="27"/>
                    <a:pt x="78" y="27"/>
                    <a:pt x="78" y="27"/>
                  </a:cubicBezTo>
                  <a:cubicBezTo>
                    <a:pt x="77" y="27"/>
                    <a:pt x="76" y="27"/>
                    <a:pt x="76" y="27"/>
                  </a:cubicBezTo>
                  <a:cubicBezTo>
                    <a:pt x="76" y="26"/>
                    <a:pt x="76" y="26"/>
                    <a:pt x="75" y="26"/>
                  </a:cubicBezTo>
                  <a:cubicBezTo>
                    <a:pt x="74" y="26"/>
                    <a:pt x="72" y="26"/>
                    <a:pt x="71" y="27"/>
                  </a:cubicBezTo>
                  <a:cubicBezTo>
                    <a:pt x="71" y="27"/>
                    <a:pt x="70" y="27"/>
                    <a:pt x="70" y="27"/>
                  </a:cubicBezTo>
                  <a:cubicBezTo>
                    <a:pt x="69" y="27"/>
                    <a:pt x="67" y="27"/>
                    <a:pt x="66" y="28"/>
                  </a:cubicBezTo>
                  <a:cubicBezTo>
                    <a:pt x="66" y="28"/>
                    <a:pt x="66" y="27"/>
                    <a:pt x="65" y="27"/>
                  </a:cubicBezTo>
                  <a:cubicBezTo>
                    <a:pt x="64" y="27"/>
                    <a:pt x="63" y="27"/>
                    <a:pt x="62" y="26"/>
                  </a:cubicBezTo>
                  <a:cubicBezTo>
                    <a:pt x="62" y="26"/>
                    <a:pt x="61" y="27"/>
                    <a:pt x="60" y="27"/>
                  </a:cubicBezTo>
                  <a:cubicBezTo>
                    <a:pt x="60" y="27"/>
                    <a:pt x="60" y="27"/>
                    <a:pt x="60" y="27"/>
                  </a:cubicBezTo>
                  <a:cubicBezTo>
                    <a:pt x="59" y="27"/>
                    <a:pt x="58" y="28"/>
                    <a:pt x="58" y="27"/>
                  </a:cubicBezTo>
                  <a:cubicBezTo>
                    <a:pt x="58" y="27"/>
                    <a:pt x="58" y="26"/>
                    <a:pt x="57" y="26"/>
                  </a:cubicBezTo>
                  <a:cubicBezTo>
                    <a:pt x="56" y="26"/>
                    <a:pt x="55" y="25"/>
                    <a:pt x="55" y="25"/>
                  </a:cubicBezTo>
                  <a:cubicBezTo>
                    <a:pt x="55" y="25"/>
                    <a:pt x="56" y="24"/>
                    <a:pt x="56" y="24"/>
                  </a:cubicBezTo>
                  <a:cubicBezTo>
                    <a:pt x="57" y="24"/>
                    <a:pt x="57" y="23"/>
                    <a:pt x="58" y="24"/>
                  </a:cubicBezTo>
                  <a:cubicBezTo>
                    <a:pt x="58" y="24"/>
                    <a:pt x="58" y="23"/>
                    <a:pt x="58" y="23"/>
                  </a:cubicBezTo>
                  <a:cubicBezTo>
                    <a:pt x="58" y="23"/>
                    <a:pt x="58" y="23"/>
                    <a:pt x="58" y="23"/>
                  </a:cubicBezTo>
                  <a:cubicBezTo>
                    <a:pt x="56" y="23"/>
                    <a:pt x="57" y="23"/>
                    <a:pt x="57" y="22"/>
                  </a:cubicBezTo>
                  <a:cubicBezTo>
                    <a:pt x="57" y="22"/>
                    <a:pt x="57" y="22"/>
                    <a:pt x="57" y="22"/>
                  </a:cubicBezTo>
                  <a:cubicBezTo>
                    <a:pt x="57" y="21"/>
                    <a:pt x="57" y="21"/>
                    <a:pt x="57" y="21"/>
                  </a:cubicBezTo>
                  <a:cubicBezTo>
                    <a:pt x="57" y="21"/>
                    <a:pt x="57" y="21"/>
                    <a:pt x="56" y="21"/>
                  </a:cubicBezTo>
                  <a:cubicBezTo>
                    <a:pt x="56" y="21"/>
                    <a:pt x="55" y="22"/>
                    <a:pt x="54" y="22"/>
                  </a:cubicBezTo>
                  <a:cubicBezTo>
                    <a:pt x="54" y="23"/>
                    <a:pt x="53" y="23"/>
                    <a:pt x="52" y="23"/>
                  </a:cubicBezTo>
                  <a:cubicBezTo>
                    <a:pt x="52" y="23"/>
                    <a:pt x="51" y="23"/>
                    <a:pt x="52" y="24"/>
                  </a:cubicBezTo>
                  <a:cubicBezTo>
                    <a:pt x="52" y="24"/>
                    <a:pt x="51" y="25"/>
                    <a:pt x="53" y="25"/>
                  </a:cubicBezTo>
                  <a:cubicBezTo>
                    <a:pt x="54" y="25"/>
                    <a:pt x="53" y="26"/>
                    <a:pt x="53" y="26"/>
                  </a:cubicBezTo>
                  <a:cubicBezTo>
                    <a:pt x="53" y="26"/>
                    <a:pt x="53" y="26"/>
                    <a:pt x="53" y="27"/>
                  </a:cubicBezTo>
                  <a:cubicBezTo>
                    <a:pt x="54" y="27"/>
                    <a:pt x="54" y="27"/>
                    <a:pt x="54" y="27"/>
                  </a:cubicBezTo>
                  <a:cubicBezTo>
                    <a:pt x="54" y="27"/>
                    <a:pt x="53" y="27"/>
                    <a:pt x="53" y="27"/>
                  </a:cubicBezTo>
                  <a:cubicBezTo>
                    <a:pt x="53" y="28"/>
                    <a:pt x="52" y="28"/>
                    <a:pt x="51" y="28"/>
                  </a:cubicBezTo>
                  <a:cubicBezTo>
                    <a:pt x="51" y="27"/>
                    <a:pt x="50" y="27"/>
                    <a:pt x="49" y="28"/>
                  </a:cubicBezTo>
                  <a:cubicBezTo>
                    <a:pt x="49" y="28"/>
                    <a:pt x="49" y="28"/>
                    <a:pt x="49" y="28"/>
                  </a:cubicBezTo>
                  <a:cubicBezTo>
                    <a:pt x="48" y="28"/>
                    <a:pt x="47" y="28"/>
                    <a:pt x="46" y="28"/>
                  </a:cubicBezTo>
                  <a:cubicBezTo>
                    <a:pt x="46" y="28"/>
                    <a:pt x="45" y="28"/>
                    <a:pt x="46" y="29"/>
                  </a:cubicBezTo>
                  <a:cubicBezTo>
                    <a:pt x="46" y="29"/>
                    <a:pt x="45" y="29"/>
                    <a:pt x="45" y="30"/>
                  </a:cubicBezTo>
                  <a:cubicBezTo>
                    <a:pt x="45" y="30"/>
                    <a:pt x="45" y="30"/>
                    <a:pt x="45" y="29"/>
                  </a:cubicBezTo>
                  <a:cubicBezTo>
                    <a:pt x="45" y="29"/>
                    <a:pt x="45" y="29"/>
                    <a:pt x="44" y="29"/>
                  </a:cubicBezTo>
                  <a:cubicBezTo>
                    <a:pt x="44" y="29"/>
                    <a:pt x="44" y="29"/>
                    <a:pt x="44" y="29"/>
                  </a:cubicBezTo>
                  <a:cubicBezTo>
                    <a:pt x="44" y="30"/>
                    <a:pt x="44" y="30"/>
                    <a:pt x="43" y="30"/>
                  </a:cubicBezTo>
                  <a:cubicBezTo>
                    <a:pt x="42" y="31"/>
                    <a:pt x="41" y="31"/>
                    <a:pt x="40" y="32"/>
                  </a:cubicBezTo>
                  <a:cubicBezTo>
                    <a:pt x="40" y="32"/>
                    <a:pt x="39" y="32"/>
                    <a:pt x="39" y="32"/>
                  </a:cubicBezTo>
                  <a:cubicBezTo>
                    <a:pt x="38" y="32"/>
                    <a:pt x="37" y="32"/>
                    <a:pt x="37" y="33"/>
                  </a:cubicBezTo>
                  <a:cubicBezTo>
                    <a:pt x="37" y="33"/>
                    <a:pt x="36" y="34"/>
                    <a:pt x="35" y="34"/>
                  </a:cubicBezTo>
                  <a:cubicBezTo>
                    <a:pt x="35" y="34"/>
                    <a:pt x="35" y="34"/>
                    <a:pt x="34" y="35"/>
                  </a:cubicBezTo>
                  <a:cubicBezTo>
                    <a:pt x="33" y="35"/>
                    <a:pt x="32" y="35"/>
                    <a:pt x="30" y="35"/>
                  </a:cubicBezTo>
                  <a:cubicBezTo>
                    <a:pt x="30" y="35"/>
                    <a:pt x="30" y="35"/>
                    <a:pt x="30" y="35"/>
                  </a:cubicBezTo>
                  <a:cubicBezTo>
                    <a:pt x="29" y="35"/>
                    <a:pt x="29" y="35"/>
                    <a:pt x="30" y="35"/>
                  </a:cubicBezTo>
                  <a:cubicBezTo>
                    <a:pt x="30" y="36"/>
                    <a:pt x="30" y="36"/>
                    <a:pt x="30" y="36"/>
                  </a:cubicBezTo>
                  <a:cubicBezTo>
                    <a:pt x="30" y="37"/>
                    <a:pt x="29" y="36"/>
                    <a:pt x="29" y="36"/>
                  </a:cubicBezTo>
                  <a:cubicBezTo>
                    <a:pt x="28" y="37"/>
                    <a:pt x="27" y="37"/>
                    <a:pt x="27" y="36"/>
                  </a:cubicBezTo>
                  <a:cubicBezTo>
                    <a:pt x="26" y="36"/>
                    <a:pt x="26" y="36"/>
                    <a:pt x="25" y="36"/>
                  </a:cubicBezTo>
                  <a:cubicBezTo>
                    <a:pt x="25" y="37"/>
                    <a:pt x="24" y="37"/>
                    <a:pt x="23" y="37"/>
                  </a:cubicBezTo>
                  <a:cubicBezTo>
                    <a:pt x="23" y="38"/>
                    <a:pt x="24" y="38"/>
                    <a:pt x="25" y="38"/>
                  </a:cubicBezTo>
                  <a:cubicBezTo>
                    <a:pt x="26" y="38"/>
                    <a:pt x="27" y="38"/>
                    <a:pt x="28" y="39"/>
                  </a:cubicBezTo>
                  <a:cubicBezTo>
                    <a:pt x="28" y="39"/>
                    <a:pt x="29" y="39"/>
                    <a:pt x="29" y="39"/>
                  </a:cubicBezTo>
                  <a:cubicBezTo>
                    <a:pt x="29" y="40"/>
                    <a:pt x="29" y="40"/>
                    <a:pt x="30" y="40"/>
                  </a:cubicBezTo>
                  <a:cubicBezTo>
                    <a:pt x="31" y="40"/>
                    <a:pt x="32" y="41"/>
                    <a:pt x="31" y="41"/>
                  </a:cubicBezTo>
                  <a:cubicBezTo>
                    <a:pt x="31" y="42"/>
                    <a:pt x="31" y="43"/>
                    <a:pt x="31" y="44"/>
                  </a:cubicBezTo>
                  <a:cubicBezTo>
                    <a:pt x="31" y="45"/>
                    <a:pt x="30" y="45"/>
                    <a:pt x="29" y="45"/>
                  </a:cubicBezTo>
                  <a:cubicBezTo>
                    <a:pt x="28" y="45"/>
                    <a:pt x="27" y="45"/>
                    <a:pt x="26" y="45"/>
                  </a:cubicBezTo>
                  <a:cubicBezTo>
                    <a:pt x="26" y="45"/>
                    <a:pt x="25" y="45"/>
                    <a:pt x="25" y="45"/>
                  </a:cubicBezTo>
                  <a:cubicBezTo>
                    <a:pt x="24" y="45"/>
                    <a:pt x="24" y="46"/>
                    <a:pt x="23" y="45"/>
                  </a:cubicBezTo>
                  <a:cubicBezTo>
                    <a:pt x="22" y="45"/>
                    <a:pt x="21" y="45"/>
                    <a:pt x="20" y="45"/>
                  </a:cubicBezTo>
                  <a:cubicBezTo>
                    <a:pt x="19" y="45"/>
                    <a:pt x="18" y="46"/>
                    <a:pt x="17" y="45"/>
                  </a:cubicBezTo>
                  <a:cubicBezTo>
                    <a:pt x="17" y="45"/>
                    <a:pt x="16" y="45"/>
                    <a:pt x="16" y="46"/>
                  </a:cubicBezTo>
                  <a:cubicBezTo>
                    <a:pt x="15" y="46"/>
                    <a:pt x="15" y="46"/>
                    <a:pt x="14" y="46"/>
                  </a:cubicBezTo>
                  <a:cubicBezTo>
                    <a:pt x="14" y="46"/>
                    <a:pt x="14" y="46"/>
                    <a:pt x="14" y="47"/>
                  </a:cubicBezTo>
                  <a:cubicBezTo>
                    <a:pt x="14" y="47"/>
                    <a:pt x="14" y="47"/>
                    <a:pt x="14" y="47"/>
                  </a:cubicBezTo>
                  <a:cubicBezTo>
                    <a:pt x="14" y="47"/>
                    <a:pt x="14" y="48"/>
                    <a:pt x="14" y="48"/>
                  </a:cubicBezTo>
                  <a:cubicBezTo>
                    <a:pt x="14" y="48"/>
                    <a:pt x="15" y="48"/>
                    <a:pt x="15" y="48"/>
                  </a:cubicBezTo>
                  <a:cubicBezTo>
                    <a:pt x="14" y="49"/>
                    <a:pt x="14" y="49"/>
                    <a:pt x="14" y="49"/>
                  </a:cubicBezTo>
                  <a:cubicBezTo>
                    <a:pt x="15" y="50"/>
                    <a:pt x="15" y="50"/>
                    <a:pt x="15" y="51"/>
                  </a:cubicBezTo>
                  <a:cubicBezTo>
                    <a:pt x="14" y="52"/>
                    <a:pt x="14" y="52"/>
                    <a:pt x="14" y="53"/>
                  </a:cubicBezTo>
                  <a:cubicBezTo>
                    <a:pt x="13" y="53"/>
                    <a:pt x="13" y="54"/>
                    <a:pt x="14" y="54"/>
                  </a:cubicBezTo>
                  <a:cubicBezTo>
                    <a:pt x="14" y="54"/>
                    <a:pt x="15" y="54"/>
                    <a:pt x="15" y="54"/>
                  </a:cubicBezTo>
                  <a:cubicBezTo>
                    <a:pt x="15" y="55"/>
                    <a:pt x="14" y="55"/>
                    <a:pt x="15" y="55"/>
                  </a:cubicBezTo>
                  <a:cubicBezTo>
                    <a:pt x="15" y="55"/>
                    <a:pt x="15" y="56"/>
                    <a:pt x="15" y="56"/>
                  </a:cubicBezTo>
                  <a:cubicBezTo>
                    <a:pt x="15" y="56"/>
                    <a:pt x="15" y="57"/>
                    <a:pt x="15" y="56"/>
                  </a:cubicBezTo>
                  <a:cubicBezTo>
                    <a:pt x="15" y="56"/>
                    <a:pt x="16" y="56"/>
                    <a:pt x="16" y="56"/>
                  </a:cubicBezTo>
                  <a:cubicBezTo>
                    <a:pt x="17" y="57"/>
                    <a:pt x="17" y="56"/>
                    <a:pt x="18" y="56"/>
                  </a:cubicBezTo>
                  <a:cubicBezTo>
                    <a:pt x="19" y="56"/>
                    <a:pt x="20" y="56"/>
                    <a:pt x="20" y="57"/>
                  </a:cubicBezTo>
                  <a:cubicBezTo>
                    <a:pt x="20" y="57"/>
                    <a:pt x="21" y="57"/>
                    <a:pt x="21" y="57"/>
                  </a:cubicBezTo>
                  <a:cubicBezTo>
                    <a:pt x="21" y="58"/>
                    <a:pt x="22" y="58"/>
                    <a:pt x="23" y="57"/>
                  </a:cubicBezTo>
                  <a:cubicBezTo>
                    <a:pt x="23" y="57"/>
                    <a:pt x="24" y="57"/>
                    <a:pt x="25" y="56"/>
                  </a:cubicBezTo>
                  <a:cubicBezTo>
                    <a:pt x="25" y="56"/>
                    <a:pt x="25" y="56"/>
                    <a:pt x="26" y="56"/>
                  </a:cubicBezTo>
                  <a:cubicBezTo>
                    <a:pt x="26" y="56"/>
                    <a:pt x="27" y="56"/>
                    <a:pt x="28" y="56"/>
                  </a:cubicBezTo>
                  <a:cubicBezTo>
                    <a:pt x="29" y="56"/>
                    <a:pt x="29" y="56"/>
                    <a:pt x="31" y="55"/>
                  </a:cubicBezTo>
                  <a:cubicBezTo>
                    <a:pt x="31" y="55"/>
                    <a:pt x="31" y="55"/>
                    <a:pt x="31" y="55"/>
                  </a:cubicBezTo>
                  <a:cubicBezTo>
                    <a:pt x="32" y="54"/>
                    <a:pt x="32" y="54"/>
                    <a:pt x="33" y="54"/>
                  </a:cubicBezTo>
                  <a:cubicBezTo>
                    <a:pt x="33" y="53"/>
                    <a:pt x="33" y="53"/>
                    <a:pt x="34" y="53"/>
                  </a:cubicBezTo>
                  <a:cubicBezTo>
                    <a:pt x="35" y="53"/>
                    <a:pt x="34" y="52"/>
                    <a:pt x="34" y="52"/>
                  </a:cubicBezTo>
                  <a:cubicBezTo>
                    <a:pt x="33" y="51"/>
                    <a:pt x="33" y="51"/>
                    <a:pt x="34" y="51"/>
                  </a:cubicBezTo>
                  <a:cubicBezTo>
                    <a:pt x="34" y="51"/>
                    <a:pt x="34" y="50"/>
                    <a:pt x="34" y="50"/>
                  </a:cubicBezTo>
                  <a:cubicBezTo>
                    <a:pt x="35" y="50"/>
                    <a:pt x="35" y="50"/>
                    <a:pt x="36" y="49"/>
                  </a:cubicBezTo>
                  <a:cubicBezTo>
                    <a:pt x="36" y="48"/>
                    <a:pt x="37" y="49"/>
                    <a:pt x="38" y="48"/>
                  </a:cubicBezTo>
                  <a:cubicBezTo>
                    <a:pt x="38" y="48"/>
                    <a:pt x="39" y="48"/>
                    <a:pt x="40" y="47"/>
                  </a:cubicBezTo>
                  <a:cubicBezTo>
                    <a:pt x="41" y="47"/>
                    <a:pt x="41" y="47"/>
                    <a:pt x="41" y="46"/>
                  </a:cubicBezTo>
                  <a:cubicBezTo>
                    <a:pt x="41" y="46"/>
                    <a:pt x="41" y="45"/>
                    <a:pt x="41" y="45"/>
                  </a:cubicBezTo>
                  <a:cubicBezTo>
                    <a:pt x="41" y="45"/>
                    <a:pt x="42" y="45"/>
                    <a:pt x="42" y="44"/>
                  </a:cubicBezTo>
                  <a:cubicBezTo>
                    <a:pt x="43" y="44"/>
                    <a:pt x="43" y="45"/>
                    <a:pt x="44" y="45"/>
                  </a:cubicBezTo>
                  <a:cubicBezTo>
                    <a:pt x="44" y="45"/>
                    <a:pt x="45" y="44"/>
                    <a:pt x="45" y="44"/>
                  </a:cubicBezTo>
                  <a:cubicBezTo>
                    <a:pt x="45" y="44"/>
                    <a:pt x="46" y="45"/>
                    <a:pt x="46" y="45"/>
                  </a:cubicBezTo>
                  <a:cubicBezTo>
                    <a:pt x="47" y="45"/>
                    <a:pt x="47" y="45"/>
                    <a:pt x="47" y="45"/>
                  </a:cubicBezTo>
                  <a:cubicBezTo>
                    <a:pt x="48" y="45"/>
                    <a:pt x="49" y="44"/>
                    <a:pt x="50" y="44"/>
                  </a:cubicBezTo>
                  <a:cubicBezTo>
                    <a:pt x="51" y="44"/>
                    <a:pt x="52" y="44"/>
                    <a:pt x="52" y="43"/>
                  </a:cubicBezTo>
                  <a:cubicBezTo>
                    <a:pt x="53" y="43"/>
                    <a:pt x="54" y="43"/>
                    <a:pt x="54" y="43"/>
                  </a:cubicBezTo>
                  <a:cubicBezTo>
                    <a:pt x="55" y="43"/>
                    <a:pt x="56" y="43"/>
                    <a:pt x="57" y="44"/>
                  </a:cubicBezTo>
                  <a:cubicBezTo>
                    <a:pt x="57" y="45"/>
                    <a:pt x="58" y="46"/>
                    <a:pt x="59" y="46"/>
                  </a:cubicBezTo>
                  <a:cubicBezTo>
                    <a:pt x="60" y="46"/>
                    <a:pt x="60" y="46"/>
                    <a:pt x="60" y="47"/>
                  </a:cubicBezTo>
                  <a:cubicBezTo>
                    <a:pt x="61" y="47"/>
                    <a:pt x="62" y="48"/>
                    <a:pt x="64" y="48"/>
                  </a:cubicBezTo>
                  <a:cubicBezTo>
                    <a:pt x="64" y="48"/>
                    <a:pt x="64" y="48"/>
                    <a:pt x="65" y="48"/>
                  </a:cubicBezTo>
                  <a:cubicBezTo>
                    <a:pt x="65" y="49"/>
                    <a:pt x="66" y="49"/>
                    <a:pt x="66" y="49"/>
                  </a:cubicBezTo>
                  <a:cubicBezTo>
                    <a:pt x="67" y="49"/>
                    <a:pt x="67" y="49"/>
                    <a:pt x="67" y="50"/>
                  </a:cubicBezTo>
                  <a:cubicBezTo>
                    <a:pt x="68" y="50"/>
                    <a:pt x="68" y="50"/>
                    <a:pt x="69" y="51"/>
                  </a:cubicBezTo>
                  <a:cubicBezTo>
                    <a:pt x="69" y="51"/>
                    <a:pt x="69" y="51"/>
                    <a:pt x="70" y="52"/>
                  </a:cubicBezTo>
                  <a:cubicBezTo>
                    <a:pt x="70" y="52"/>
                    <a:pt x="69" y="52"/>
                    <a:pt x="69" y="53"/>
                  </a:cubicBezTo>
                  <a:cubicBezTo>
                    <a:pt x="69" y="53"/>
                    <a:pt x="68" y="53"/>
                    <a:pt x="68" y="53"/>
                  </a:cubicBezTo>
                  <a:cubicBezTo>
                    <a:pt x="66" y="53"/>
                    <a:pt x="65" y="53"/>
                    <a:pt x="64" y="53"/>
                  </a:cubicBezTo>
                  <a:cubicBezTo>
                    <a:pt x="63" y="53"/>
                    <a:pt x="62" y="53"/>
                    <a:pt x="62" y="53"/>
                  </a:cubicBezTo>
                  <a:cubicBezTo>
                    <a:pt x="62" y="54"/>
                    <a:pt x="61" y="54"/>
                    <a:pt x="62" y="54"/>
                  </a:cubicBezTo>
                  <a:cubicBezTo>
                    <a:pt x="63" y="54"/>
                    <a:pt x="64" y="55"/>
                    <a:pt x="65" y="55"/>
                  </a:cubicBezTo>
                  <a:cubicBezTo>
                    <a:pt x="66" y="55"/>
                    <a:pt x="66" y="56"/>
                    <a:pt x="67" y="55"/>
                  </a:cubicBezTo>
                  <a:cubicBezTo>
                    <a:pt x="67" y="55"/>
                    <a:pt x="67" y="54"/>
                    <a:pt x="68" y="54"/>
                  </a:cubicBezTo>
                  <a:cubicBezTo>
                    <a:pt x="68" y="54"/>
                    <a:pt x="68" y="53"/>
                    <a:pt x="68" y="53"/>
                  </a:cubicBezTo>
                  <a:cubicBezTo>
                    <a:pt x="69" y="54"/>
                    <a:pt x="69" y="53"/>
                    <a:pt x="70" y="53"/>
                  </a:cubicBezTo>
                  <a:cubicBezTo>
                    <a:pt x="71" y="53"/>
                    <a:pt x="70" y="52"/>
                    <a:pt x="72" y="52"/>
                  </a:cubicBezTo>
                  <a:cubicBezTo>
                    <a:pt x="72" y="52"/>
                    <a:pt x="72" y="52"/>
                    <a:pt x="72" y="52"/>
                  </a:cubicBezTo>
                  <a:cubicBezTo>
                    <a:pt x="71" y="51"/>
                    <a:pt x="72" y="51"/>
                    <a:pt x="71" y="51"/>
                  </a:cubicBezTo>
                  <a:cubicBezTo>
                    <a:pt x="70" y="51"/>
                    <a:pt x="70" y="50"/>
                    <a:pt x="71" y="50"/>
                  </a:cubicBezTo>
                  <a:cubicBezTo>
                    <a:pt x="71" y="50"/>
                    <a:pt x="71" y="50"/>
                    <a:pt x="72" y="49"/>
                  </a:cubicBezTo>
                  <a:cubicBezTo>
                    <a:pt x="72" y="49"/>
                    <a:pt x="73" y="50"/>
                    <a:pt x="73" y="50"/>
                  </a:cubicBezTo>
                  <a:cubicBezTo>
                    <a:pt x="73" y="50"/>
                    <a:pt x="74" y="50"/>
                    <a:pt x="74" y="51"/>
                  </a:cubicBezTo>
                  <a:cubicBezTo>
                    <a:pt x="74" y="50"/>
                    <a:pt x="74" y="50"/>
                    <a:pt x="74" y="50"/>
                  </a:cubicBezTo>
                  <a:cubicBezTo>
                    <a:pt x="74" y="49"/>
                    <a:pt x="72" y="49"/>
                    <a:pt x="71" y="48"/>
                  </a:cubicBezTo>
                  <a:cubicBezTo>
                    <a:pt x="70" y="48"/>
                    <a:pt x="70" y="48"/>
                    <a:pt x="69" y="48"/>
                  </a:cubicBezTo>
                  <a:cubicBezTo>
                    <a:pt x="69" y="48"/>
                    <a:pt x="69" y="47"/>
                    <a:pt x="70" y="47"/>
                  </a:cubicBezTo>
                  <a:cubicBezTo>
                    <a:pt x="69" y="47"/>
                    <a:pt x="69" y="47"/>
                    <a:pt x="69" y="47"/>
                  </a:cubicBezTo>
                  <a:cubicBezTo>
                    <a:pt x="68" y="47"/>
                    <a:pt x="67" y="47"/>
                    <a:pt x="67" y="47"/>
                  </a:cubicBezTo>
                  <a:cubicBezTo>
                    <a:pt x="66" y="46"/>
                    <a:pt x="65" y="46"/>
                    <a:pt x="65" y="45"/>
                  </a:cubicBezTo>
                  <a:cubicBezTo>
                    <a:pt x="65" y="45"/>
                    <a:pt x="64" y="44"/>
                    <a:pt x="63" y="44"/>
                  </a:cubicBezTo>
                  <a:cubicBezTo>
                    <a:pt x="63" y="44"/>
                    <a:pt x="62" y="43"/>
                    <a:pt x="62" y="43"/>
                  </a:cubicBezTo>
                  <a:cubicBezTo>
                    <a:pt x="60" y="43"/>
                    <a:pt x="63" y="42"/>
                    <a:pt x="61" y="42"/>
                  </a:cubicBezTo>
                  <a:cubicBezTo>
                    <a:pt x="61" y="42"/>
                    <a:pt x="61" y="41"/>
                    <a:pt x="61" y="41"/>
                  </a:cubicBezTo>
                  <a:cubicBezTo>
                    <a:pt x="61" y="41"/>
                    <a:pt x="62" y="41"/>
                    <a:pt x="62" y="41"/>
                  </a:cubicBezTo>
                  <a:cubicBezTo>
                    <a:pt x="63" y="41"/>
                    <a:pt x="63" y="41"/>
                    <a:pt x="64" y="41"/>
                  </a:cubicBezTo>
                  <a:cubicBezTo>
                    <a:pt x="64" y="41"/>
                    <a:pt x="64" y="42"/>
                    <a:pt x="64" y="42"/>
                  </a:cubicBezTo>
                  <a:cubicBezTo>
                    <a:pt x="65" y="42"/>
                    <a:pt x="66" y="42"/>
                    <a:pt x="67" y="42"/>
                  </a:cubicBezTo>
                  <a:cubicBezTo>
                    <a:pt x="67" y="42"/>
                    <a:pt x="67" y="42"/>
                    <a:pt x="67" y="42"/>
                  </a:cubicBezTo>
                  <a:cubicBezTo>
                    <a:pt x="67" y="42"/>
                    <a:pt x="67" y="43"/>
                    <a:pt x="67" y="43"/>
                  </a:cubicBezTo>
                  <a:cubicBezTo>
                    <a:pt x="67" y="43"/>
                    <a:pt x="68" y="43"/>
                    <a:pt x="68" y="43"/>
                  </a:cubicBezTo>
                  <a:cubicBezTo>
                    <a:pt x="68" y="43"/>
                    <a:pt x="68" y="44"/>
                    <a:pt x="68" y="44"/>
                  </a:cubicBezTo>
                  <a:cubicBezTo>
                    <a:pt x="69" y="44"/>
                    <a:pt x="69" y="45"/>
                    <a:pt x="70" y="44"/>
                  </a:cubicBezTo>
                  <a:cubicBezTo>
                    <a:pt x="71" y="44"/>
                    <a:pt x="70" y="46"/>
                    <a:pt x="72" y="45"/>
                  </a:cubicBezTo>
                  <a:cubicBezTo>
                    <a:pt x="73" y="46"/>
                    <a:pt x="74" y="46"/>
                    <a:pt x="76" y="47"/>
                  </a:cubicBezTo>
                  <a:cubicBezTo>
                    <a:pt x="76" y="47"/>
                    <a:pt x="78" y="48"/>
                    <a:pt x="77" y="49"/>
                  </a:cubicBezTo>
                  <a:cubicBezTo>
                    <a:pt x="77" y="49"/>
                    <a:pt x="77" y="49"/>
                    <a:pt x="77" y="49"/>
                  </a:cubicBezTo>
                  <a:cubicBezTo>
                    <a:pt x="76" y="49"/>
                    <a:pt x="77" y="50"/>
                    <a:pt x="77" y="50"/>
                  </a:cubicBezTo>
                  <a:cubicBezTo>
                    <a:pt x="78" y="50"/>
                    <a:pt x="78" y="51"/>
                    <a:pt x="78" y="51"/>
                  </a:cubicBezTo>
                  <a:cubicBezTo>
                    <a:pt x="78" y="51"/>
                    <a:pt x="79" y="52"/>
                    <a:pt x="79" y="52"/>
                  </a:cubicBezTo>
                  <a:cubicBezTo>
                    <a:pt x="80" y="52"/>
                    <a:pt x="80" y="53"/>
                    <a:pt x="81" y="54"/>
                  </a:cubicBezTo>
                  <a:cubicBezTo>
                    <a:pt x="81" y="54"/>
                    <a:pt x="81" y="54"/>
                    <a:pt x="81" y="54"/>
                  </a:cubicBezTo>
                  <a:cubicBezTo>
                    <a:pt x="81" y="54"/>
                    <a:pt x="81" y="54"/>
                    <a:pt x="81" y="55"/>
                  </a:cubicBezTo>
                  <a:cubicBezTo>
                    <a:pt x="81" y="55"/>
                    <a:pt x="81" y="55"/>
                    <a:pt x="81" y="56"/>
                  </a:cubicBezTo>
                  <a:cubicBezTo>
                    <a:pt x="82" y="56"/>
                    <a:pt x="82" y="56"/>
                    <a:pt x="83" y="56"/>
                  </a:cubicBezTo>
                  <a:cubicBezTo>
                    <a:pt x="83" y="57"/>
                    <a:pt x="83" y="57"/>
                    <a:pt x="84" y="56"/>
                  </a:cubicBezTo>
                  <a:cubicBezTo>
                    <a:pt x="84" y="56"/>
                    <a:pt x="84" y="56"/>
                    <a:pt x="84" y="56"/>
                  </a:cubicBezTo>
                  <a:cubicBezTo>
                    <a:pt x="84" y="56"/>
                    <a:pt x="85" y="56"/>
                    <a:pt x="84" y="56"/>
                  </a:cubicBezTo>
                  <a:cubicBezTo>
                    <a:pt x="84" y="56"/>
                    <a:pt x="84" y="55"/>
                    <a:pt x="84" y="55"/>
                  </a:cubicBezTo>
                  <a:cubicBezTo>
                    <a:pt x="84" y="55"/>
                    <a:pt x="84" y="55"/>
                    <a:pt x="84" y="55"/>
                  </a:cubicBezTo>
                  <a:cubicBezTo>
                    <a:pt x="84" y="55"/>
                    <a:pt x="84" y="55"/>
                    <a:pt x="84" y="55"/>
                  </a:cubicBezTo>
                  <a:cubicBezTo>
                    <a:pt x="85" y="55"/>
                    <a:pt x="85" y="55"/>
                    <a:pt x="85" y="55"/>
                  </a:cubicBezTo>
                  <a:cubicBezTo>
                    <a:pt x="85" y="55"/>
                    <a:pt x="85" y="55"/>
                    <a:pt x="85" y="55"/>
                  </a:cubicBezTo>
                  <a:cubicBezTo>
                    <a:pt x="85" y="55"/>
                    <a:pt x="85" y="54"/>
                    <a:pt x="85" y="54"/>
                  </a:cubicBezTo>
                  <a:cubicBezTo>
                    <a:pt x="85" y="54"/>
                    <a:pt x="85" y="54"/>
                    <a:pt x="86" y="54"/>
                  </a:cubicBezTo>
                  <a:cubicBezTo>
                    <a:pt x="86" y="54"/>
                    <a:pt x="86" y="55"/>
                    <a:pt x="86" y="55"/>
                  </a:cubicBezTo>
                  <a:cubicBezTo>
                    <a:pt x="87" y="55"/>
                    <a:pt x="87" y="54"/>
                    <a:pt x="87" y="54"/>
                  </a:cubicBezTo>
                  <a:cubicBezTo>
                    <a:pt x="87" y="54"/>
                    <a:pt x="87" y="54"/>
                    <a:pt x="88" y="54"/>
                  </a:cubicBezTo>
                  <a:cubicBezTo>
                    <a:pt x="87" y="54"/>
                    <a:pt x="87" y="54"/>
                    <a:pt x="87" y="53"/>
                  </a:cubicBezTo>
                  <a:cubicBezTo>
                    <a:pt x="87" y="53"/>
                    <a:pt x="86" y="53"/>
                    <a:pt x="85" y="53"/>
                  </a:cubicBezTo>
                  <a:cubicBezTo>
                    <a:pt x="85" y="53"/>
                    <a:pt x="85" y="53"/>
                    <a:pt x="84" y="53"/>
                  </a:cubicBezTo>
                  <a:cubicBezTo>
                    <a:pt x="84" y="53"/>
                    <a:pt x="84" y="52"/>
                    <a:pt x="84" y="52"/>
                  </a:cubicBezTo>
                  <a:cubicBezTo>
                    <a:pt x="85" y="52"/>
                    <a:pt x="85" y="52"/>
                    <a:pt x="85" y="51"/>
                  </a:cubicBezTo>
                  <a:cubicBezTo>
                    <a:pt x="84" y="51"/>
                    <a:pt x="84" y="51"/>
                    <a:pt x="84" y="50"/>
                  </a:cubicBezTo>
                  <a:cubicBezTo>
                    <a:pt x="85" y="50"/>
                    <a:pt x="85" y="51"/>
                    <a:pt x="86" y="51"/>
                  </a:cubicBezTo>
                  <a:cubicBezTo>
                    <a:pt x="87" y="50"/>
                    <a:pt x="87" y="50"/>
                    <a:pt x="89" y="50"/>
                  </a:cubicBezTo>
                  <a:cubicBezTo>
                    <a:pt x="90" y="50"/>
                    <a:pt x="91" y="50"/>
                    <a:pt x="92" y="51"/>
                  </a:cubicBezTo>
                  <a:cubicBezTo>
                    <a:pt x="92" y="51"/>
                    <a:pt x="91" y="52"/>
                    <a:pt x="91" y="53"/>
                  </a:cubicBezTo>
                  <a:cubicBezTo>
                    <a:pt x="91" y="53"/>
                    <a:pt x="92" y="53"/>
                    <a:pt x="92" y="53"/>
                  </a:cubicBezTo>
                  <a:cubicBezTo>
                    <a:pt x="93" y="53"/>
                    <a:pt x="92" y="53"/>
                    <a:pt x="92" y="53"/>
                  </a:cubicBezTo>
                  <a:cubicBezTo>
                    <a:pt x="92" y="52"/>
                    <a:pt x="92" y="52"/>
                    <a:pt x="93" y="52"/>
                  </a:cubicBezTo>
                  <a:cubicBezTo>
                    <a:pt x="93" y="53"/>
                    <a:pt x="93" y="53"/>
                    <a:pt x="93" y="54"/>
                  </a:cubicBezTo>
                  <a:cubicBezTo>
                    <a:pt x="92" y="54"/>
                    <a:pt x="92" y="54"/>
                    <a:pt x="91" y="54"/>
                  </a:cubicBezTo>
                  <a:cubicBezTo>
                    <a:pt x="91" y="54"/>
                    <a:pt x="91" y="54"/>
                    <a:pt x="91" y="54"/>
                  </a:cubicBezTo>
                  <a:cubicBezTo>
                    <a:pt x="91" y="54"/>
                    <a:pt x="91" y="54"/>
                    <a:pt x="91" y="54"/>
                  </a:cubicBezTo>
                  <a:cubicBezTo>
                    <a:pt x="93" y="54"/>
                    <a:pt x="94" y="55"/>
                    <a:pt x="94" y="56"/>
                  </a:cubicBezTo>
                  <a:cubicBezTo>
                    <a:pt x="94" y="56"/>
                    <a:pt x="94" y="57"/>
                    <a:pt x="95" y="57"/>
                  </a:cubicBezTo>
                  <a:cubicBezTo>
                    <a:pt x="95" y="57"/>
                    <a:pt x="95" y="57"/>
                    <a:pt x="95" y="57"/>
                  </a:cubicBezTo>
                  <a:cubicBezTo>
                    <a:pt x="95" y="57"/>
                    <a:pt x="95" y="57"/>
                    <a:pt x="96" y="57"/>
                  </a:cubicBezTo>
                  <a:cubicBezTo>
                    <a:pt x="97" y="57"/>
                    <a:pt x="97" y="58"/>
                    <a:pt x="98" y="58"/>
                  </a:cubicBezTo>
                  <a:cubicBezTo>
                    <a:pt x="98" y="58"/>
                    <a:pt x="99" y="58"/>
                    <a:pt x="99" y="58"/>
                  </a:cubicBezTo>
                  <a:cubicBezTo>
                    <a:pt x="100" y="58"/>
                    <a:pt x="101" y="58"/>
                    <a:pt x="101" y="58"/>
                  </a:cubicBezTo>
                  <a:cubicBezTo>
                    <a:pt x="101" y="57"/>
                    <a:pt x="102" y="58"/>
                    <a:pt x="102" y="58"/>
                  </a:cubicBezTo>
                  <a:cubicBezTo>
                    <a:pt x="103" y="58"/>
                    <a:pt x="104" y="58"/>
                    <a:pt x="104" y="59"/>
                  </a:cubicBezTo>
                  <a:cubicBezTo>
                    <a:pt x="105" y="59"/>
                    <a:pt x="106" y="59"/>
                    <a:pt x="107" y="59"/>
                  </a:cubicBezTo>
                  <a:cubicBezTo>
                    <a:pt x="108" y="59"/>
                    <a:pt x="108" y="59"/>
                    <a:pt x="109" y="59"/>
                  </a:cubicBezTo>
                  <a:cubicBezTo>
                    <a:pt x="109" y="59"/>
                    <a:pt x="110" y="58"/>
                    <a:pt x="110" y="59"/>
                  </a:cubicBezTo>
                  <a:cubicBezTo>
                    <a:pt x="111" y="59"/>
                    <a:pt x="111" y="59"/>
                    <a:pt x="112" y="59"/>
                  </a:cubicBezTo>
                  <a:cubicBezTo>
                    <a:pt x="112" y="59"/>
                    <a:pt x="112" y="59"/>
                    <a:pt x="113" y="59"/>
                  </a:cubicBezTo>
                  <a:cubicBezTo>
                    <a:pt x="113" y="59"/>
                    <a:pt x="112" y="60"/>
                    <a:pt x="112" y="60"/>
                  </a:cubicBezTo>
                  <a:cubicBezTo>
                    <a:pt x="113" y="60"/>
                    <a:pt x="112" y="60"/>
                    <a:pt x="112" y="61"/>
                  </a:cubicBezTo>
                  <a:cubicBezTo>
                    <a:pt x="113" y="62"/>
                    <a:pt x="112" y="62"/>
                    <a:pt x="111" y="63"/>
                  </a:cubicBezTo>
                  <a:cubicBezTo>
                    <a:pt x="111" y="64"/>
                    <a:pt x="110" y="65"/>
                    <a:pt x="109" y="66"/>
                  </a:cubicBezTo>
                  <a:cubicBezTo>
                    <a:pt x="109" y="66"/>
                    <a:pt x="108" y="67"/>
                    <a:pt x="107" y="67"/>
                  </a:cubicBezTo>
                  <a:cubicBezTo>
                    <a:pt x="106" y="67"/>
                    <a:pt x="104" y="67"/>
                    <a:pt x="103" y="67"/>
                  </a:cubicBezTo>
                  <a:cubicBezTo>
                    <a:pt x="103" y="67"/>
                    <a:pt x="103" y="67"/>
                    <a:pt x="103" y="67"/>
                  </a:cubicBezTo>
                  <a:cubicBezTo>
                    <a:pt x="103" y="66"/>
                    <a:pt x="102" y="66"/>
                    <a:pt x="102" y="66"/>
                  </a:cubicBezTo>
                  <a:cubicBezTo>
                    <a:pt x="100" y="66"/>
                    <a:pt x="99" y="66"/>
                    <a:pt x="98" y="67"/>
                  </a:cubicBezTo>
                  <a:cubicBezTo>
                    <a:pt x="98" y="67"/>
                    <a:pt x="97" y="67"/>
                    <a:pt x="97" y="67"/>
                  </a:cubicBezTo>
                  <a:cubicBezTo>
                    <a:pt x="96" y="66"/>
                    <a:pt x="95" y="66"/>
                    <a:pt x="94" y="66"/>
                  </a:cubicBezTo>
                  <a:cubicBezTo>
                    <a:pt x="93" y="66"/>
                    <a:pt x="92" y="65"/>
                    <a:pt x="91" y="65"/>
                  </a:cubicBezTo>
                  <a:cubicBezTo>
                    <a:pt x="90" y="65"/>
                    <a:pt x="89" y="65"/>
                    <a:pt x="89" y="65"/>
                  </a:cubicBezTo>
                  <a:cubicBezTo>
                    <a:pt x="88" y="65"/>
                    <a:pt x="88" y="64"/>
                    <a:pt x="88" y="64"/>
                  </a:cubicBezTo>
                  <a:cubicBezTo>
                    <a:pt x="88" y="64"/>
                    <a:pt x="88" y="64"/>
                    <a:pt x="88" y="64"/>
                  </a:cubicBezTo>
                  <a:cubicBezTo>
                    <a:pt x="86" y="64"/>
                    <a:pt x="85" y="64"/>
                    <a:pt x="84" y="63"/>
                  </a:cubicBezTo>
                  <a:cubicBezTo>
                    <a:pt x="84" y="63"/>
                    <a:pt x="83" y="63"/>
                    <a:pt x="83" y="63"/>
                  </a:cubicBezTo>
                  <a:cubicBezTo>
                    <a:pt x="82" y="62"/>
                    <a:pt x="81" y="62"/>
                    <a:pt x="80" y="62"/>
                  </a:cubicBezTo>
                  <a:cubicBezTo>
                    <a:pt x="79" y="63"/>
                    <a:pt x="78" y="63"/>
                    <a:pt x="78" y="63"/>
                  </a:cubicBezTo>
                  <a:cubicBezTo>
                    <a:pt x="77" y="64"/>
                    <a:pt x="77" y="64"/>
                    <a:pt x="78" y="65"/>
                  </a:cubicBezTo>
                  <a:cubicBezTo>
                    <a:pt x="78" y="65"/>
                    <a:pt x="77" y="66"/>
                    <a:pt x="77" y="66"/>
                  </a:cubicBezTo>
                  <a:cubicBezTo>
                    <a:pt x="76" y="66"/>
                    <a:pt x="76" y="66"/>
                    <a:pt x="76" y="66"/>
                  </a:cubicBezTo>
                  <a:cubicBezTo>
                    <a:pt x="75" y="66"/>
                    <a:pt x="75" y="66"/>
                    <a:pt x="74" y="66"/>
                  </a:cubicBezTo>
                  <a:cubicBezTo>
                    <a:pt x="73" y="65"/>
                    <a:pt x="72" y="65"/>
                    <a:pt x="70" y="65"/>
                  </a:cubicBezTo>
                  <a:cubicBezTo>
                    <a:pt x="69" y="65"/>
                    <a:pt x="67" y="64"/>
                    <a:pt x="68" y="63"/>
                  </a:cubicBezTo>
                  <a:cubicBezTo>
                    <a:pt x="68" y="63"/>
                    <a:pt x="67" y="62"/>
                    <a:pt x="66" y="62"/>
                  </a:cubicBezTo>
                  <a:cubicBezTo>
                    <a:pt x="65" y="62"/>
                    <a:pt x="63" y="62"/>
                    <a:pt x="62" y="62"/>
                  </a:cubicBezTo>
                  <a:cubicBezTo>
                    <a:pt x="61" y="62"/>
                    <a:pt x="61" y="62"/>
                    <a:pt x="60" y="62"/>
                  </a:cubicBezTo>
                  <a:cubicBezTo>
                    <a:pt x="60" y="61"/>
                    <a:pt x="58" y="61"/>
                    <a:pt x="58" y="60"/>
                  </a:cubicBezTo>
                  <a:cubicBezTo>
                    <a:pt x="58" y="60"/>
                    <a:pt x="58" y="60"/>
                    <a:pt x="58" y="60"/>
                  </a:cubicBezTo>
                  <a:cubicBezTo>
                    <a:pt x="57" y="61"/>
                    <a:pt x="57" y="60"/>
                    <a:pt x="56" y="60"/>
                  </a:cubicBezTo>
                  <a:cubicBezTo>
                    <a:pt x="56" y="60"/>
                    <a:pt x="56" y="59"/>
                    <a:pt x="57" y="59"/>
                  </a:cubicBezTo>
                  <a:cubicBezTo>
                    <a:pt x="57" y="59"/>
                    <a:pt x="58" y="59"/>
                    <a:pt x="58" y="58"/>
                  </a:cubicBezTo>
                  <a:cubicBezTo>
                    <a:pt x="59" y="58"/>
                    <a:pt x="59" y="58"/>
                    <a:pt x="58" y="57"/>
                  </a:cubicBezTo>
                  <a:cubicBezTo>
                    <a:pt x="57" y="56"/>
                    <a:pt x="57" y="56"/>
                    <a:pt x="58" y="55"/>
                  </a:cubicBezTo>
                  <a:cubicBezTo>
                    <a:pt x="58" y="55"/>
                    <a:pt x="58" y="55"/>
                    <a:pt x="59" y="55"/>
                  </a:cubicBezTo>
                  <a:cubicBezTo>
                    <a:pt x="58" y="55"/>
                    <a:pt x="57" y="56"/>
                    <a:pt x="56" y="55"/>
                  </a:cubicBezTo>
                  <a:cubicBezTo>
                    <a:pt x="56" y="55"/>
                    <a:pt x="55" y="54"/>
                    <a:pt x="54" y="55"/>
                  </a:cubicBezTo>
                  <a:cubicBezTo>
                    <a:pt x="54" y="55"/>
                    <a:pt x="53" y="55"/>
                    <a:pt x="52" y="55"/>
                  </a:cubicBezTo>
                  <a:cubicBezTo>
                    <a:pt x="51" y="55"/>
                    <a:pt x="50" y="55"/>
                    <a:pt x="49" y="55"/>
                  </a:cubicBezTo>
                  <a:cubicBezTo>
                    <a:pt x="48" y="55"/>
                    <a:pt x="47" y="55"/>
                    <a:pt x="47" y="55"/>
                  </a:cubicBezTo>
                  <a:cubicBezTo>
                    <a:pt x="46" y="56"/>
                    <a:pt x="45" y="55"/>
                    <a:pt x="45" y="55"/>
                  </a:cubicBezTo>
                  <a:cubicBezTo>
                    <a:pt x="44" y="55"/>
                    <a:pt x="43" y="55"/>
                    <a:pt x="42" y="55"/>
                  </a:cubicBezTo>
                  <a:cubicBezTo>
                    <a:pt x="41" y="55"/>
                    <a:pt x="40" y="56"/>
                    <a:pt x="38" y="56"/>
                  </a:cubicBezTo>
                  <a:cubicBezTo>
                    <a:pt x="37" y="56"/>
                    <a:pt x="36" y="56"/>
                    <a:pt x="35" y="57"/>
                  </a:cubicBezTo>
                  <a:cubicBezTo>
                    <a:pt x="35" y="57"/>
                    <a:pt x="34" y="57"/>
                    <a:pt x="33" y="57"/>
                  </a:cubicBezTo>
                  <a:cubicBezTo>
                    <a:pt x="33" y="57"/>
                    <a:pt x="32" y="58"/>
                    <a:pt x="32" y="58"/>
                  </a:cubicBezTo>
                  <a:cubicBezTo>
                    <a:pt x="32" y="58"/>
                    <a:pt x="31" y="58"/>
                    <a:pt x="30" y="59"/>
                  </a:cubicBezTo>
                  <a:cubicBezTo>
                    <a:pt x="30" y="59"/>
                    <a:pt x="29" y="59"/>
                    <a:pt x="28" y="59"/>
                  </a:cubicBezTo>
                  <a:cubicBezTo>
                    <a:pt x="27" y="58"/>
                    <a:pt x="26" y="58"/>
                    <a:pt x="25" y="59"/>
                  </a:cubicBezTo>
                  <a:cubicBezTo>
                    <a:pt x="25" y="59"/>
                    <a:pt x="25" y="59"/>
                    <a:pt x="24" y="59"/>
                  </a:cubicBezTo>
                  <a:cubicBezTo>
                    <a:pt x="24" y="59"/>
                    <a:pt x="24" y="59"/>
                    <a:pt x="23" y="58"/>
                  </a:cubicBezTo>
                  <a:cubicBezTo>
                    <a:pt x="22" y="57"/>
                    <a:pt x="22" y="58"/>
                    <a:pt x="21" y="59"/>
                  </a:cubicBezTo>
                  <a:cubicBezTo>
                    <a:pt x="21" y="59"/>
                    <a:pt x="21" y="59"/>
                    <a:pt x="21" y="59"/>
                  </a:cubicBezTo>
                  <a:cubicBezTo>
                    <a:pt x="21" y="60"/>
                    <a:pt x="20" y="61"/>
                    <a:pt x="18" y="62"/>
                  </a:cubicBezTo>
                  <a:cubicBezTo>
                    <a:pt x="16" y="63"/>
                    <a:pt x="16" y="63"/>
                    <a:pt x="15" y="64"/>
                  </a:cubicBezTo>
                  <a:cubicBezTo>
                    <a:pt x="14" y="65"/>
                    <a:pt x="14" y="65"/>
                    <a:pt x="14" y="65"/>
                  </a:cubicBezTo>
                  <a:cubicBezTo>
                    <a:pt x="13" y="66"/>
                    <a:pt x="13" y="67"/>
                    <a:pt x="14" y="67"/>
                  </a:cubicBezTo>
                  <a:cubicBezTo>
                    <a:pt x="14" y="68"/>
                    <a:pt x="14" y="68"/>
                    <a:pt x="14" y="68"/>
                  </a:cubicBezTo>
                  <a:cubicBezTo>
                    <a:pt x="13" y="70"/>
                    <a:pt x="11" y="71"/>
                    <a:pt x="8" y="72"/>
                  </a:cubicBezTo>
                  <a:cubicBezTo>
                    <a:pt x="8" y="72"/>
                    <a:pt x="7" y="72"/>
                    <a:pt x="7" y="73"/>
                  </a:cubicBezTo>
                  <a:cubicBezTo>
                    <a:pt x="7" y="74"/>
                    <a:pt x="6" y="74"/>
                    <a:pt x="5" y="75"/>
                  </a:cubicBezTo>
                  <a:cubicBezTo>
                    <a:pt x="4" y="76"/>
                    <a:pt x="4" y="76"/>
                    <a:pt x="4" y="77"/>
                  </a:cubicBezTo>
                  <a:cubicBezTo>
                    <a:pt x="4" y="77"/>
                    <a:pt x="4" y="78"/>
                    <a:pt x="4" y="78"/>
                  </a:cubicBezTo>
                  <a:cubicBezTo>
                    <a:pt x="3" y="79"/>
                    <a:pt x="2" y="80"/>
                    <a:pt x="2" y="80"/>
                  </a:cubicBezTo>
                  <a:cubicBezTo>
                    <a:pt x="1" y="81"/>
                    <a:pt x="1" y="82"/>
                    <a:pt x="1" y="82"/>
                  </a:cubicBezTo>
                  <a:cubicBezTo>
                    <a:pt x="0" y="83"/>
                    <a:pt x="0" y="83"/>
                    <a:pt x="0" y="84"/>
                  </a:cubicBezTo>
                  <a:cubicBezTo>
                    <a:pt x="0" y="84"/>
                    <a:pt x="1" y="84"/>
                    <a:pt x="1" y="85"/>
                  </a:cubicBezTo>
                  <a:cubicBezTo>
                    <a:pt x="2" y="85"/>
                    <a:pt x="2" y="85"/>
                    <a:pt x="2" y="86"/>
                  </a:cubicBezTo>
                  <a:cubicBezTo>
                    <a:pt x="2" y="87"/>
                    <a:pt x="2" y="87"/>
                    <a:pt x="3" y="89"/>
                  </a:cubicBezTo>
                  <a:cubicBezTo>
                    <a:pt x="3" y="89"/>
                    <a:pt x="3" y="89"/>
                    <a:pt x="3" y="90"/>
                  </a:cubicBezTo>
                  <a:cubicBezTo>
                    <a:pt x="3" y="90"/>
                    <a:pt x="2" y="91"/>
                    <a:pt x="2" y="92"/>
                  </a:cubicBezTo>
                  <a:cubicBezTo>
                    <a:pt x="2" y="93"/>
                    <a:pt x="2" y="93"/>
                    <a:pt x="1" y="94"/>
                  </a:cubicBezTo>
                  <a:cubicBezTo>
                    <a:pt x="1" y="94"/>
                    <a:pt x="1" y="95"/>
                    <a:pt x="1" y="95"/>
                  </a:cubicBezTo>
                  <a:cubicBezTo>
                    <a:pt x="2" y="95"/>
                    <a:pt x="2" y="95"/>
                    <a:pt x="2" y="95"/>
                  </a:cubicBezTo>
                  <a:cubicBezTo>
                    <a:pt x="3" y="96"/>
                    <a:pt x="3" y="96"/>
                    <a:pt x="2" y="97"/>
                  </a:cubicBezTo>
                  <a:cubicBezTo>
                    <a:pt x="2" y="97"/>
                    <a:pt x="2" y="97"/>
                    <a:pt x="2" y="97"/>
                  </a:cubicBezTo>
                  <a:cubicBezTo>
                    <a:pt x="2" y="98"/>
                    <a:pt x="3" y="98"/>
                    <a:pt x="2" y="98"/>
                  </a:cubicBezTo>
                  <a:cubicBezTo>
                    <a:pt x="3" y="98"/>
                    <a:pt x="3" y="98"/>
                    <a:pt x="3" y="98"/>
                  </a:cubicBezTo>
                  <a:cubicBezTo>
                    <a:pt x="3" y="99"/>
                    <a:pt x="4" y="99"/>
                    <a:pt x="5" y="99"/>
                  </a:cubicBezTo>
                  <a:cubicBezTo>
                    <a:pt x="5" y="99"/>
                    <a:pt x="5" y="99"/>
                    <a:pt x="5" y="99"/>
                  </a:cubicBezTo>
                  <a:cubicBezTo>
                    <a:pt x="5" y="100"/>
                    <a:pt x="6" y="100"/>
                    <a:pt x="7" y="100"/>
                  </a:cubicBezTo>
                  <a:cubicBezTo>
                    <a:pt x="7" y="100"/>
                    <a:pt x="7" y="101"/>
                    <a:pt x="7" y="101"/>
                  </a:cubicBezTo>
                  <a:cubicBezTo>
                    <a:pt x="7" y="101"/>
                    <a:pt x="8" y="101"/>
                    <a:pt x="8" y="101"/>
                  </a:cubicBezTo>
                  <a:cubicBezTo>
                    <a:pt x="9" y="102"/>
                    <a:pt x="10" y="102"/>
                    <a:pt x="10" y="104"/>
                  </a:cubicBezTo>
                  <a:cubicBezTo>
                    <a:pt x="10" y="105"/>
                    <a:pt x="11" y="105"/>
                    <a:pt x="12" y="106"/>
                  </a:cubicBezTo>
                  <a:cubicBezTo>
                    <a:pt x="13" y="106"/>
                    <a:pt x="14" y="106"/>
                    <a:pt x="14" y="106"/>
                  </a:cubicBezTo>
                  <a:cubicBezTo>
                    <a:pt x="14" y="106"/>
                    <a:pt x="15" y="107"/>
                    <a:pt x="16" y="107"/>
                  </a:cubicBezTo>
                  <a:cubicBezTo>
                    <a:pt x="17" y="108"/>
                    <a:pt x="18" y="108"/>
                    <a:pt x="19" y="109"/>
                  </a:cubicBezTo>
                  <a:cubicBezTo>
                    <a:pt x="21" y="109"/>
                    <a:pt x="22" y="110"/>
                    <a:pt x="24" y="109"/>
                  </a:cubicBezTo>
                  <a:cubicBezTo>
                    <a:pt x="25" y="108"/>
                    <a:pt x="26" y="108"/>
                    <a:pt x="27" y="108"/>
                  </a:cubicBezTo>
                  <a:cubicBezTo>
                    <a:pt x="28" y="108"/>
                    <a:pt x="28" y="107"/>
                    <a:pt x="29" y="107"/>
                  </a:cubicBezTo>
                  <a:cubicBezTo>
                    <a:pt x="29" y="108"/>
                    <a:pt x="30" y="108"/>
                    <a:pt x="30" y="108"/>
                  </a:cubicBezTo>
                  <a:cubicBezTo>
                    <a:pt x="31" y="108"/>
                    <a:pt x="32" y="108"/>
                    <a:pt x="33" y="108"/>
                  </a:cubicBezTo>
                  <a:cubicBezTo>
                    <a:pt x="33" y="108"/>
                    <a:pt x="34" y="108"/>
                    <a:pt x="35" y="107"/>
                  </a:cubicBezTo>
                  <a:cubicBezTo>
                    <a:pt x="35" y="107"/>
                    <a:pt x="36" y="107"/>
                    <a:pt x="36" y="107"/>
                  </a:cubicBezTo>
                  <a:cubicBezTo>
                    <a:pt x="37" y="106"/>
                    <a:pt x="38" y="106"/>
                    <a:pt x="38" y="106"/>
                  </a:cubicBezTo>
                  <a:cubicBezTo>
                    <a:pt x="39" y="106"/>
                    <a:pt x="39" y="106"/>
                    <a:pt x="40" y="105"/>
                  </a:cubicBezTo>
                  <a:cubicBezTo>
                    <a:pt x="40" y="105"/>
                    <a:pt x="40" y="105"/>
                    <a:pt x="41" y="105"/>
                  </a:cubicBezTo>
                  <a:cubicBezTo>
                    <a:pt x="41" y="105"/>
                    <a:pt x="42" y="105"/>
                    <a:pt x="43" y="105"/>
                  </a:cubicBezTo>
                  <a:cubicBezTo>
                    <a:pt x="43" y="105"/>
                    <a:pt x="44" y="105"/>
                    <a:pt x="44" y="105"/>
                  </a:cubicBezTo>
                  <a:cubicBezTo>
                    <a:pt x="46" y="105"/>
                    <a:pt x="47" y="106"/>
                    <a:pt x="47" y="107"/>
                  </a:cubicBezTo>
                  <a:cubicBezTo>
                    <a:pt x="47" y="108"/>
                    <a:pt x="48" y="108"/>
                    <a:pt x="48" y="108"/>
                  </a:cubicBezTo>
                  <a:cubicBezTo>
                    <a:pt x="48" y="109"/>
                    <a:pt x="49" y="108"/>
                    <a:pt x="49" y="108"/>
                  </a:cubicBezTo>
                  <a:cubicBezTo>
                    <a:pt x="50" y="108"/>
                    <a:pt x="51" y="107"/>
                    <a:pt x="52" y="108"/>
                  </a:cubicBezTo>
                  <a:cubicBezTo>
                    <a:pt x="52" y="108"/>
                    <a:pt x="52" y="108"/>
                    <a:pt x="52" y="108"/>
                  </a:cubicBezTo>
                  <a:cubicBezTo>
                    <a:pt x="53" y="108"/>
                    <a:pt x="53" y="108"/>
                    <a:pt x="54" y="108"/>
                  </a:cubicBezTo>
                  <a:cubicBezTo>
                    <a:pt x="54" y="109"/>
                    <a:pt x="54" y="109"/>
                    <a:pt x="55" y="109"/>
                  </a:cubicBezTo>
                  <a:cubicBezTo>
                    <a:pt x="55" y="109"/>
                    <a:pt x="56" y="109"/>
                    <a:pt x="55" y="109"/>
                  </a:cubicBezTo>
                  <a:cubicBezTo>
                    <a:pt x="55" y="109"/>
                    <a:pt x="55" y="110"/>
                    <a:pt x="55" y="110"/>
                  </a:cubicBezTo>
                  <a:cubicBezTo>
                    <a:pt x="56" y="110"/>
                    <a:pt x="55" y="110"/>
                    <a:pt x="55" y="111"/>
                  </a:cubicBezTo>
                  <a:cubicBezTo>
                    <a:pt x="55" y="111"/>
                    <a:pt x="56" y="112"/>
                    <a:pt x="55" y="113"/>
                  </a:cubicBezTo>
                  <a:cubicBezTo>
                    <a:pt x="54" y="113"/>
                    <a:pt x="55" y="114"/>
                    <a:pt x="55" y="114"/>
                  </a:cubicBezTo>
                  <a:cubicBezTo>
                    <a:pt x="55" y="115"/>
                    <a:pt x="55" y="115"/>
                    <a:pt x="55" y="116"/>
                  </a:cubicBezTo>
                  <a:cubicBezTo>
                    <a:pt x="55" y="116"/>
                    <a:pt x="54" y="116"/>
                    <a:pt x="54" y="116"/>
                  </a:cubicBezTo>
                  <a:cubicBezTo>
                    <a:pt x="54" y="117"/>
                    <a:pt x="53" y="116"/>
                    <a:pt x="54" y="117"/>
                  </a:cubicBezTo>
                  <a:cubicBezTo>
                    <a:pt x="54" y="118"/>
                    <a:pt x="55" y="119"/>
                    <a:pt x="55" y="120"/>
                  </a:cubicBezTo>
                  <a:cubicBezTo>
                    <a:pt x="56" y="120"/>
                    <a:pt x="57" y="121"/>
                    <a:pt x="58" y="122"/>
                  </a:cubicBezTo>
                  <a:cubicBezTo>
                    <a:pt x="58" y="122"/>
                    <a:pt x="59" y="123"/>
                    <a:pt x="60" y="124"/>
                  </a:cubicBezTo>
                  <a:cubicBezTo>
                    <a:pt x="60" y="124"/>
                    <a:pt x="60" y="125"/>
                    <a:pt x="60" y="125"/>
                  </a:cubicBezTo>
                  <a:cubicBezTo>
                    <a:pt x="60" y="126"/>
                    <a:pt x="61" y="126"/>
                    <a:pt x="61" y="127"/>
                  </a:cubicBezTo>
                  <a:cubicBezTo>
                    <a:pt x="61" y="127"/>
                    <a:pt x="61" y="128"/>
                    <a:pt x="62" y="129"/>
                  </a:cubicBezTo>
                  <a:cubicBezTo>
                    <a:pt x="62" y="129"/>
                    <a:pt x="62" y="129"/>
                    <a:pt x="62" y="130"/>
                  </a:cubicBezTo>
                  <a:cubicBezTo>
                    <a:pt x="61" y="130"/>
                    <a:pt x="61" y="131"/>
                    <a:pt x="62" y="131"/>
                  </a:cubicBezTo>
                  <a:cubicBezTo>
                    <a:pt x="62" y="131"/>
                    <a:pt x="62" y="131"/>
                    <a:pt x="62" y="132"/>
                  </a:cubicBezTo>
                  <a:cubicBezTo>
                    <a:pt x="62" y="132"/>
                    <a:pt x="62" y="133"/>
                    <a:pt x="63" y="133"/>
                  </a:cubicBezTo>
                  <a:cubicBezTo>
                    <a:pt x="63" y="134"/>
                    <a:pt x="63" y="135"/>
                    <a:pt x="62" y="136"/>
                  </a:cubicBezTo>
                  <a:cubicBezTo>
                    <a:pt x="61" y="136"/>
                    <a:pt x="60" y="137"/>
                    <a:pt x="60" y="138"/>
                  </a:cubicBezTo>
                  <a:cubicBezTo>
                    <a:pt x="60" y="139"/>
                    <a:pt x="60" y="139"/>
                    <a:pt x="60" y="140"/>
                  </a:cubicBezTo>
                  <a:cubicBezTo>
                    <a:pt x="59" y="141"/>
                    <a:pt x="59" y="142"/>
                    <a:pt x="59" y="143"/>
                  </a:cubicBezTo>
                  <a:cubicBezTo>
                    <a:pt x="59" y="143"/>
                    <a:pt x="59" y="144"/>
                    <a:pt x="59" y="144"/>
                  </a:cubicBezTo>
                  <a:cubicBezTo>
                    <a:pt x="59" y="145"/>
                    <a:pt x="59" y="145"/>
                    <a:pt x="60" y="146"/>
                  </a:cubicBezTo>
                  <a:cubicBezTo>
                    <a:pt x="61" y="147"/>
                    <a:pt x="61" y="148"/>
                    <a:pt x="62" y="149"/>
                  </a:cubicBezTo>
                  <a:cubicBezTo>
                    <a:pt x="62" y="150"/>
                    <a:pt x="62" y="150"/>
                    <a:pt x="62" y="150"/>
                  </a:cubicBezTo>
                  <a:cubicBezTo>
                    <a:pt x="63" y="151"/>
                    <a:pt x="64" y="153"/>
                    <a:pt x="64" y="154"/>
                  </a:cubicBezTo>
                  <a:cubicBezTo>
                    <a:pt x="63" y="155"/>
                    <a:pt x="63" y="155"/>
                    <a:pt x="64" y="156"/>
                  </a:cubicBezTo>
                  <a:cubicBezTo>
                    <a:pt x="64" y="157"/>
                    <a:pt x="64" y="158"/>
                    <a:pt x="65" y="159"/>
                  </a:cubicBezTo>
                  <a:cubicBezTo>
                    <a:pt x="64" y="160"/>
                    <a:pt x="65" y="161"/>
                    <a:pt x="66" y="162"/>
                  </a:cubicBezTo>
                  <a:cubicBezTo>
                    <a:pt x="67" y="163"/>
                    <a:pt x="67" y="163"/>
                    <a:pt x="67" y="164"/>
                  </a:cubicBezTo>
                  <a:cubicBezTo>
                    <a:pt x="68" y="165"/>
                    <a:pt x="68" y="166"/>
                    <a:pt x="68" y="166"/>
                  </a:cubicBezTo>
                  <a:cubicBezTo>
                    <a:pt x="69" y="167"/>
                    <a:pt x="69" y="167"/>
                    <a:pt x="69" y="168"/>
                  </a:cubicBezTo>
                  <a:cubicBezTo>
                    <a:pt x="70" y="168"/>
                    <a:pt x="70" y="169"/>
                    <a:pt x="69" y="169"/>
                  </a:cubicBezTo>
                  <a:cubicBezTo>
                    <a:pt x="69" y="169"/>
                    <a:pt x="69" y="170"/>
                    <a:pt x="69" y="170"/>
                  </a:cubicBezTo>
                  <a:cubicBezTo>
                    <a:pt x="69" y="170"/>
                    <a:pt x="69" y="171"/>
                    <a:pt x="70" y="171"/>
                  </a:cubicBezTo>
                  <a:cubicBezTo>
                    <a:pt x="70" y="172"/>
                    <a:pt x="70" y="172"/>
                    <a:pt x="71" y="172"/>
                  </a:cubicBezTo>
                  <a:cubicBezTo>
                    <a:pt x="71" y="172"/>
                    <a:pt x="71" y="173"/>
                    <a:pt x="72" y="173"/>
                  </a:cubicBezTo>
                  <a:cubicBezTo>
                    <a:pt x="72" y="173"/>
                    <a:pt x="72" y="173"/>
                    <a:pt x="72" y="173"/>
                  </a:cubicBezTo>
                  <a:cubicBezTo>
                    <a:pt x="73" y="172"/>
                    <a:pt x="73" y="172"/>
                    <a:pt x="74" y="172"/>
                  </a:cubicBezTo>
                  <a:cubicBezTo>
                    <a:pt x="75" y="172"/>
                    <a:pt x="76" y="172"/>
                    <a:pt x="77" y="172"/>
                  </a:cubicBezTo>
                  <a:cubicBezTo>
                    <a:pt x="78" y="172"/>
                    <a:pt x="78" y="172"/>
                    <a:pt x="78" y="172"/>
                  </a:cubicBezTo>
                  <a:cubicBezTo>
                    <a:pt x="78" y="172"/>
                    <a:pt x="79" y="172"/>
                    <a:pt x="79" y="172"/>
                  </a:cubicBezTo>
                  <a:cubicBezTo>
                    <a:pt x="80" y="172"/>
                    <a:pt x="80" y="172"/>
                    <a:pt x="81" y="172"/>
                  </a:cubicBezTo>
                  <a:cubicBezTo>
                    <a:pt x="81" y="172"/>
                    <a:pt x="81" y="172"/>
                    <a:pt x="81" y="172"/>
                  </a:cubicBezTo>
                  <a:cubicBezTo>
                    <a:pt x="81" y="172"/>
                    <a:pt x="82" y="172"/>
                    <a:pt x="82" y="172"/>
                  </a:cubicBezTo>
                  <a:cubicBezTo>
                    <a:pt x="83" y="172"/>
                    <a:pt x="84" y="171"/>
                    <a:pt x="85" y="171"/>
                  </a:cubicBezTo>
                  <a:cubicBezTo>
                    <a:pt x="86" y="170"/>
                    <a:pt x="87" y="169"/>
                    <a:pt x="88" y="169"/>
                  </a:cubicBezTo>
                  <a:cubicBezTo>
                    <a:pt x="89" y="168"/>
                    <a:pt x="90" y="168"/>
                    <a:pt x="90" y="167"/>
                  </a:cubicBezTo>
                  <a:cubicBezTo>
                    <a:pt x="91" y="166"/>
                    <a:pt x="91" y="165"/>
                    <a:pt x="92" y="165"/>
                  </a:cubicBezTo>
                  <a:cubicBezTo>
                    <a:pt x="93" y="165"/>
                    <a:pt x="93" y="164"/>
                    <a:pt x="94" y="164"/>
                  </a:cubicBezTo>
                  <a:cubicBezTo>
                    <a:pt x="94" y="163"/>
                    <a:pt x="95" y="162"/>
                    <a:pt x="94" y="160"/>
                  </a:cubicBezTo>
                  <a:cubicBezTo>
                    <a:pt x="94" y="160"/>
                    <a:pt x="94" y="160"/>
                    <a:pt x="94" y="160"/>
                  </a:cubicBezTo>
                  <a:cubicBezTo>
                    <a:pt x="95" y="159"/>
                    <a:pt x="96" y="159"/>
                    <a:pt x="96" y="159"/>
                  </a:cubicBezTo>
                  <a:cubicBezTo>
                    <a:pt x="97" y="159"/>
                    <a:pt x="97" y="159"/>
                    <a:pt x="98" y="159"/>
                  </a:cubicBezTo>
                  <a:cubicBezTo>
                    <a:pt x="98" y="158"/>
                    <a:pt x="99" y="158"/>
                    <a:pt x="99" y="158"/>
                  </a:cubicBezTo>
                  <a:cubicBezTo>
                    <a:pt x="100" y="157"/>
                    <a:pt x="99" y="157"/>
                    <a:pt x="99" y="157"/>
                  </a:cubicBezTo>
                  <a:cubicBezTo>
                    <a:pt x="100" y="156"/>
                    <a:pt x="100" y="154"/>
                    <a:pt x="99" y="153"/>
                  </a:cubicBezTo>
                  <a:cubicBezTo>
                    <a:pt x="99" y="153"/>
                    <a:pt x="99" y="152"/>
                    <a:pt x="99" y="151"/>
                  </a:cubicBezTo>
                  <a:cubicBezTo>
                    <a:pt x="98" y="151"/>
                    <a:pt x="99" y="151"/>
                    <a:pt x="99" y="150"/>
                  </a:cubicBezTo>
                  <a:cubicBezTo>
                    <a:pt x="100" y="150"/>
                    <a:pt x="100" y="150"/>
                    <a:pt x="101" y="149"/>
                  </a:cubicBezTo>
                  <a:cubicBezTo>
                    <a:pt x="102" y="149"/>
                    <a:pt x="103" y="149"/>
                    <a:pt x="103" y="148"/>
                  </a:cubicBezTo>
                  <a:cubicBezTo>
                    <a:pt x="103" y="148"/>
                    <a:pt x="104" y="148"/>
                    <a:pt x="104" y="147"/>
                  </a:cubicBezTo>
                  <a:cubicBezTo>
                    <a:pt x="105" y="147"/>
                    <a:pt x="106" y="147"/>
                    <a:pt x="106" y="147"/>
                  </a:cubicBezTo>
                  <a:cubicBezTo>
                    <a:pt x="108" y="147"/>
                    <a:pt x="109" y="146"/>
                    <a:pt x="109" y="145"/>
                  </a:cubicBezTo>
                  <a:cubicBezTo>
                    <a:pt x="110" y="145"/>
                    <a:pt x="110" y="144"/>
                    <a:pt x="111" y="144"/>
                  </a:cubicBezTo>
                  <a:cubicBezTo>
                    <a:pt x="111" y="143"/>
                    <a:pt x="110" y="143"/>
                    <a:pt x="110" y="143"/>
                  </a:cubicBezTo>
                  <a:cubicBezTo>
                    <a:pt x="110" y="143"/>
                    <a:pt x="110" y="142"/>
                    <a:pt x="110" y="142"/>
                  </a:cubicBezTo>
                  <a:cubicBezTo>
                    <a:pt x="111" y="141"/>
                    <a:pt x="111" y="139"/>
                    <a:pt x="111" y="138"/>
                  </a:cubicBezTo>
                  <a:cubicBezTo>
                    <a:pt x="111" y="137"/>
                    <a:pt x="111" y="137"/>
                    <a:pt x="110" y="136"/>
                  </a:cubicBezTo>
                  <a:cubicBezTo>
                    <a:pt x="110" y="136"/>
                    <a:pt x="110" y="135"/>
                    <a:pt x="110" y="135"/>
                  </a:cubicBezTo>
                  <a:cubicBezTo>
                    <a:pt x="109" y="134"/>
                    <a:pt x="110" y="132"/>
                    <a:pt x="110" y="131"/>
                  </a:cubicBezTo>
                  <a:cubicBezTo>
                    <a:pt x="110" y="131"/>
                    <a:pt x="110" y="131"/>
                    <a:pt x="110" y="130"/>
                  </a:cubicBezTo>
                  <a:cubicBezTo>
                    <a:pt x="109" y="129"/>
                    <a:pt x="109" y="129"/>
                    <a:pt x="110" y="128"/>
                  </a:cubicBezTo>
                  <a:cubicBezTo>
                    <a:pt x="110" y="127"/>
                    <a:pt x="111" y="127"/>
                    <a:pt x="111" y="127"/>
                  </a:cubicBezTo>
                  <a:cubicBezTo>
                    <a:pt x="111" y="126"/>
                    <a:pt x="112" y="126"/>
                    <a:pt x="112" y="125"/>
                  </a:cubicBezTo>
                  <a:cubicBezTo>
                    <a:pt x="112" y="125"/>
                    <a:pt x="112" y="124"/>
                    <a:pt x="113" y="124"/>
                  </a:cubicBezTo>
                  <a:cubicBezTo>
                    <a:pt x="113" y="124"/>
                    <a:pt x="114" y="124"/>
                    <a:pt x="114" y="124"/>
                  </a:cubicBezTo>
                  <a:cubicBezTo>
                    <a:pt x="114" y="123"/>
                    <a:pt x="115" y="123"/>
                    <a:pt x="115" y="123"/>
                  </a:cubicBezTo>
                  <a:cubicBezTo>
                    <a:pt x="115" y="123"/>
                    <a:pt x="116" y="122"/>
                    <a:pt x="116" y="122"/>
                  </a:cubicBezTo>
                  <a:cubicBezTo>
                    <a:pt x="117" y="121"/>
                    <a:pt x="119" y="120"/>
                    <a:pt x="120" y="119"/>
                  </a:cubicBezTo>
                  <a:cubicBezTo>
                    <a:pt x="121" y="119"/>
                    <a:pt x="121" y="119"/>
                    <a:pt x="122" y="118"/>
                  </a:cubicBezTo>
                  <a:cubicBezTo>
                    <a:pt x="123" y="118"/>
                    <a:pt x="123" y="118"/>
                    <a:pt x="124" y="118"/>
                  </a:cubicBezTo>
                  <a:cubicBezTo>
                    <a:pt x="125" y="117"/>
                    <a:pt x="125" y="117"/>
                    <a:pt x="126" y="117"/>
                  </a:cubicBezTo>
                  <a:cubicBezTo>
                    <a:pt x="128" y="116"/>
                    <a:pt x="130" y="114"/>
                    <a:pt x="131" y="113"/>
                  </a:cubicBezTo>
                  <a:cubicBezTo>
                    <a:pt x="131" y="113"/>
                    <a:pt x="132" y="113"/>
                    <a:pt x="132" y="112"/>
                  </a:cubicBezTo>
                  <a:cubicBezTo>
                    <a:pt x="132" y="112"/>
                    <a:pt x="132" y="112"/>
                    <a:pt x="133" y="111"/>
                  </a:cubicBezTo>
                  <a:cubicBezTo>
                    <a:pt x="133" y="110"/>
                    <a:pt x="134" y="110"/>
                    <a:pt x="135" y="109"/>
                  </a:cubicBezTo>
                  <a:cubicBezTo>
                    <a:pt x="136" y="108"/>
                    <a:pt x="136" y="108"/>
                    <a:pt x="136" y="107"/>
                  </a:cubicBezTo>
                  <a:cubicBezTo>
                    <a:pt x="137" y="106"/>
                    <a:pt x="137" y="105"/>
                    <a:pt x="137" y="105"/>
                  </a:cubicBezTo>
                  <a:cubicBezTo>
                    <a:pt x="138" y="104"/>
                    <a:pt x="137" y="104"/>
                    <a:pt x="137" y="104"/>
                  </a:cubicBezTo>
                  <a:cubicBezTo>
                    <a:pt x="137" y="104"/>
                    <a:pt x="136" y="104"/>
                    <a:pt x="136" y="104"/>
                  </a:cubicBezTo>
                  <a:cubicBezTo>
                    <a:pt x="136" y="105"/>
                    <a:pt x="135" y="104"/>
                    <a:pt x="135" y="104"/>
                  </a:cubicBezTo>
                  <a:cubicBezTo>
                    <a:pt x="134" y="104"/>
                    <a:pt x="134" y="104"/>
                    <a:pt x="133" y="104"/>
                  </a:cubicBezTo>
                  <a:cubicBezTo>
                    <a:pt x="133" y="104"/>
                    <a:pt x="132" y="104"/>
                    <a:pt x="132" y="104"/>
                  </a:cubicBezTo>
                  <a:cubicBezTo>
                    <a:pt x="131" y="104"/>
                    <a:pt x="130" y="104"/>
                    <a:pt x="130" y="104"/>
                  </a:cubicBezTo>
                  <a:cubicBezTo>
                    <a:pt x="129" y="104"/>
                    <a:pt x="128" y="104"/>
                    <a:pt x="127" y="104"/>
                  </a:cubicBezTo>
                  <a:cubicBezTo>
                    <a:pt x="126" y="104"/>
                    <a:pt x="126" y="104"/>
                    <a:pt x="126" y="104"/>
                  </a:cubicBezTo>
                  <a:cubicBezTo>
                    <a:pt x="124" y="104"/>
                    <a:pt x="124" y="104"/>
                    <a:pt x="122" y="103"/>
                  </a:cubicBezTo>
                  <a:cubicBezTo>
                    <a:pt x="122" y="102"/>
                    <a:pt x="122" y="102"/>
                    <a:pt x="121" y="101"/>
                  </a:cubicBezTo>
                  <a:cubicBezTo>
                    <a:pt x="121" y="101"/>
                    <a:pt x="121" y="101"/>
                    <a:pt x="121" y="101"/>
                  </a:cubicBezTo>
                  <a:cubicBezTo>
                    <a:pt x="123" y="101"/>
                    <a:pt x="123" y="101"/>
                    <a:pt x="122" y="100"/>
                  </a:cubicBezTo>
                  <a:cubicBezTo>
                    <a:pt x="121" y="99"/>
                    <a:pt x="120" y="98"/>
                    <a:pt x="119" y="97"/>
                  </a:cubicBezTo>
                  <a:cubicBezTo>
                    <a:pt x="119" y="96"/>
                    <a:pt x="118" y="96"/>
                    <a:pt x="117" y="95"/>
                  </a:cubicBezTo>
                  <a:cubicBezTo>
                    <a:pt x="116" y="95"/>
                    <a:pt x="116" y="95"/>
                    <a:pt x="115" y="94"/>
                  </a:cubicBezTo>
                  <a:cubicBezTo>
                    <a:pt x="115" y="94"/>
                    <a:pt x="115" y="93"/>
                    <a:pt x="115" y="92"/>
                  </a:cubicBezTo>
                  <a:cubicBezTo>
                    <a:pt x="115" y="92"/>
                    <a:pt x="114" y="91"/>
                    <a:pt x="114" y="90"/>
                  </a:cubicBezTo>
                  <a:cubicBezTo>
                    <a:pt x="113" y="89"/>
                    <a:pt x="113" y="89"/>
                    <a:pt x="112" y="88"/>
                  </a:cubicBezTo>
                  <a:cubicBezTo>
                    <a:pt x="112" y="88"/>
                    <a:pt x="112" y="88"/>
                    <a:pt x="112" y="88"/>
                  </a:cubicBezTo>
                  <a:cubicBezTo>
                    <a:pt x="112" y="87"/>
                    <a:pt x="112" y="86"/>
                    <a:pt x="112" y="85"/>
                  </a:cubicBezTo>
                  <a:cubicBezTo>
                    <a:pt x="112" y="84"/>
                    <a:pt x="111" y="83"/>
                    <a:pt x="110" y="82"/>
                  </a:cubicBezTo>
                  <a:cubicBezTo>
                    <a:pt x="109" y="81"/>
                    <a:pt x="109" y="81"/>
                    <a:pt x="109" y="80"/>
                  </a:cubicBezTo>
                  <a:cubicBezTo>
                    <a:pt x="109" y="79"/>
                    <a:pt x="109" y="79"/>
                    <a:pt x="109" y="79"/>
                  </a:cubicBezTo>
                  <a:cubicBezTo>
                    <a:pt x="108" y="77"/>
                    <a:pt x="107" y="77"/>
                    <a:pt x="107" y="75"/>
                  </a:cubicBezTo>
                  <a:cubicBezTo>
                    <a:pt x="106" y="74"/>
                    <a:pt x="106" y="73"/>
                    <a:pt x="105" y="72"/>
                  </a:cubicBezTo>
                  <a:cubicBezTo>
                    <a:pt x="105" y="72"/>
                    <a:pt x="105" y="72"/>
                    <a:pt x="105" y="72"/>
                  </a:cubicBezTo>
                  <a:cubicBezTo>
                    <a:pt x="106" y="72"/>
                    <a:pt x="106" y="73"/>
                    <a:pt x="107" y="73"/>
                  </a:cubicBezTo>
                  <a:cubicBezTo>
                    <a:pt x="107" y="73"/>
                    <a:pt x="107" y="73"/>
                    <a:pt x="107" y="73"/>
                  </a:cubicBezTo>
                  <a:cubicBezTo>
                    <a:pt x="108" y="72"/>
                    <a:pt x="108" y="71"/>
                    <a:pt x="108" y="71"/>
                  </a:cubicBezTo>
                  <a:cubicBezTo>
                    <a:pt x="109" y="71"/>
                    <a:pt x="109" y="71"/>
                    <a:pt x="109" y="71"/>
                  </a:cubicBezTo>
                  <a:cubicBezTo>
                    <a:pt x="109" y="71"/>
                    <a:pt x="108" y="72"/>
                    <a:pt x="109" y="72"/>
                  </a:cubicBezTo>
                  <a:cubicBezTo>
                    <a:pt x="109" y="72"/>
                    <a:pt x="107" y="72"/>
                    <a:pt x="109" y="73"/>
                  </a:cubicBezTo>
                  <a:cubicBezTo>
                    <a:pt x="109" y="73"/>
                    <a:pt x="109" y="73"/>
                    <a:pt x="110" y="73"/>
                  </a:cubicBezTo>
                  <a:cubicBezTo>
                    <a:pt x="110" y="74"/>
                    <a:pt x="110" y="74"/>
                    <a:pt x="111" y="75"/>
                  </a:cubicBezTo>
                  <a:cubicBezTo>
                    <a:pt x="111" y="76"/>
                    <a:pt x="112" y="77"/>
                    <a:pt x="113" y="79"/>
                  </a:cubicBezTo>
                  <a:cubicBezTo>
                    <a:pt x="113" y="79"/>
                    <a:pt x="113" y="79"/>
                    <a:pt x="114" y="80"/>
                  </a:cubicBezTo>
                  <a:cubicBezTo>
                    <a:pt x="116" y="81"/>
                    <a:pt x="116" y="82"/>
                    <a:pt x="116" y="83"/>
                  </a:cubicBezTo>
                  <a:cubicBezTo>
                    <a:pt x="116" y="83"/>
                    <a:pt x="116" y="83"/>
                    <a:pt x="116" y="83"/>
                  </a:cubicBezTo>
                  <a:cubicBezTo>
                    <a:pt x="115" y="84"/>
                    <a:pt x="116" y="84"/>
                    <a:pt x="116" y="85"/>
                  </a:cubicBezTo>
                  <a:cubicBezTo>
                    <a:pt x="116" y="86"/>
                    <a:pt x="116" y="86"/>
                    <a:pt x="117" y="87"/>
                  </a:cubicBezTo>
                  <a:cubicBezTo>
                    <a:pt x="119" y="87"/>
                    <a:pt x="119" y="88"/>
                    <a:pt x="119" y="89"/>
                  </a:cubicBezTo>
                  <a:cubicBezTo>
                    <a:pt x="120" y="90"/>
                    <a:pt x="120" y="91"/>
                    <a:pt x="121" y="91"/>
                  </a:cubicBezTo>
                  <a:cubicBezTo>
                    <a:pt x="122" y="92"/>
                    <a:pt x="122" y="93"/>
                    <a:pt x="122" y="94"/>
                  </a:cubicBezTo>
                  <a:cubicBezTo>
                    <a:pt x="122" y="96"/>
                    <a:pt x="122" y="97"/>
                    <a:pt x="122" y="99"/>
                  </a:cubicBezTo>
                  <a:cubicBezTo>
                    <a:pt x="122" y="99"/>
                    <a:pt x="123" y="101"/>
                    <a:pt x="124" y="100"/>
                  </a:cubicBezTo>
                  <a:cubicBezTo>
                    <a:pt x="124" y="100"/>
                    <a:pt x="125" y="101"/>
                    <a:pt x="126" y="100"/>
                  </a:cubicBezTo>
                  <a:cubicBezTo>
                    <a:pt x="127" y="100"/>
                    <a:pt x="128" y="100"/>
                    <a:pt x="129" y="100"/>
                  </a:cubicBezTo>
                  <a:cubicBezTo>
                    <a:pt x="129" y="100"/>
                    <a:pt x="130" y="100"/>
                    <a:pt x="131" y="100"/>
                  </a:cubicBezTo>
                  <a:cubicBezTo>
                    <a:pt x="131" y="100"/>
                    <a:pt x="132" y="99"/>
                    <a:pt x="132" y="99"/>
                  </a:cubicBezTo>
                  <a:cubicBezTo>
                    <a:pt x="133" y="100"/>
                    <a:pt x="133" y="100"/>
                    <a:pt x="134" y="99"/>
                  </a:cubicBezTo>
                  <a:cubicBezTo>
                    <a:pt x="134" y="99"/>
                    <a:pt x="135" y="99"/>
                    <a:pt x="135" y="99"/>
                  </a:cubicBezTo>
                  <a:cubicBezTo>
                    <a:pt x="136" y="99"/>
                    <a:pt x="136" y="99"/>
                    <a:pt x="136" y="99"/>
                  </a:cubicBezTo>
                  <a:cubicBezTo>
                    <a:pt x="137" y="99"/>
                    <a:pt x="139" y="99"/>
                    <a:pt x="140" y="99"/>
                  </a:cubicBezTo>
                  <a:cubicBezTo>
                    <a:pt x="140" y="99"/>
                    <a:pt x="141" y="99"/>
                    <a:pt x="141" y="98"/>
                  </a:cubicBezTo>
                  <a:cubicBezTo>
                    <a:pt x="141" y="97"/>
                    <a:pt x="141" y="97"/>
                    <a:pt x="142" y="97"/>
                  </a:cubicBezTo>
                  <a:cubicBezTo>
                    <a:pt x="143" y="97"/>
                    <a:pt x="145" y="97"/>
                    <a:pt x="147" y="97"/>
                  </a:cubicBezTo>
                  <a:cubicBezTo>
                    <a:pt x="147" y="97"/>
                    <a:pt x="147" y="97"/>
                    <a:pt x="147" y="97"/>
                  </a:cubicBezTo>
                  <a:cubicBezTo>
                    <a:pt x="147" y="96"/>
                    <a:pt x="148" y="96"/>
                    <a:pt x="149" y="96"/>
                  </a:cubicBezTo>
                  <a:cubicBezTo>
                    <a:pt x="150" y="96"/>
                    <a:pt x="150" y="96"/>
                    <a:pt x="150" y="96"/>
                  </a:cubicBezTo>
                  <a:cubicBezTo>
                    <a:pt x="151" y="95"/>
                    <a:pt x="151" y="95"/>
                    <a:pt x="153" y="96"/>
                  </a:cubicBezTo>
                  <a:cubicBezTo>
                    <a:pt x="153" y="96"/>
                    <a:pt x="153" y="95"/>
                    <a:pt x="153" y="95"/>
                  </a:cubicBezTo>
                  <a:cubicBezTo>
                    <a:pt x="153" y="95"/>
                    <a:pt x="153" y="95"/>
                    <a:pt x="153" y="95"/>
                  </a:cubicBezTo>
                  <a:cubicBezTo>
                    <a:pt x="153" y="94"/>
                    <a:pt x="154" y="94"/>
                    <a:pt x="155" y="93"/>
                  </a:cubicBezTo>
                  <a:cubicBezTo>
                    <a:pt x="155" y="93"/>
                    <a:pt x="155" y="93"/>
                    <a:pt x="155" y="93"/>
                  </a:cubicBezTo>
                  <a:cubicBezTo>
                    <a:pt x="155" y="93"/>
                    <a:pt x="156" y="92"/>
                    <a:pt x="157" y="92"/>
                  </a:cubicBezTo>
                  <a:cubicBezTo>
                    <a:pt x="158" y="92"/>
                    <a:pt x="158" y="92"/>
                    <a:pt x="158" y="91"/>
                  </a:cubicBezTo>
                  <a:cubicBezTo>
                    <a:pt x="159" y="91"/>
                    <a:pt x="158" y="90"/>
                    <a:pt x="157" y="90"/>
                  </a:cubicBezTo>
                  <a:cubicBezTo>
                    <a:pt x="157" y="90"/>
                    <a:pt x="157" y="90"/>
                    <a:pt x="157" y="89"/>
                  </a:cubicBezTo>
                  <a:cubicBezTo>
                    <a:pt x="157" y="88"/>
                    <a:pt x="156" y="88"/>
                    <a:pt x="155" y="88"/>
                  </a:cubicBezTo>
                  <a:cubicBezTo>
                    <a:pt x="154" y="87"/>
                    <a:pt x="153" y="87"/>
                    <a:pt x="153" y="86"/>
                  </a:cubicBezTo>
                  <a:cubicBezTo>
                    <a:pt x="152" y="85"/>
                    <a:pt x="152" y="84"/>
                    <a:pt x="153" y="84"/>
                  </a:cubicBezTo>
                  <a:cubicBezTo>
                    <a:pt x="153" y="84"/>
                    <a:pt x="153" y="83"/>
                    <a:pt x="153" y="83"/>
                  </a:cubicBezTo>
                  <a:cubicBezTo>
                    <a:pt x="153" y="83"/>
                    <a:pt x="152" y="83"/>
                    <a:pt x="152" y="83"/>
                  </a:cubicBezTo>
                  <a:cubicBezTo>
                    <a:pt x="152" y="83"/>
                    <a:pt x="152" y="84"/>
                    <a:pt x="152" y="84"/>
                  </a:cubicBezTo>
                  <a:cubicBezTo>
                    <a:pt x="151" y="84"/>
                    <a:pt x="149" y="85"/>
                    <a:pt x="148" y="85"/>
                  </a:cubicBezTo>
                  <a:cubicBezTo>
                    <a:pt x="148" y="86"/>
                    <a:pt x="146" y="86"/>
                    <a:pt x="146" y="86"/>
                  </a:cubicBezTo>
                  <a:cubicBezTo>
                    <a:pt x="145" y="85"/>
                    <a:pt x="145" y="85"/>
                    <a:pt x="144" y="85"/>
                  </a:cubicBezTo>
                  <a:cubicBezTo>
                    <a:pt x="143" y="85"/>
                    <a:pt x="143" y="85"/>
                    <a:pt x="142" y="84"/>
                  </a:cubicBezTo>
                  <a:cubicBezTo>
                    <a:pt x="142" y="84"/>
                    <a:pt x="142" y="84"/>
                    <a:pt x="142" y="83"/>
                  </a:cubicBezTo>
                  <a:cubicBezTo>
                    <a:pt x="143" y="83"/>
                    <a:pt x="143" y="82"/>
                    <a:pt x="142" y="81"/>
                  </a:cubicBezTo>
                  <a:cubicBezTo>
                    <a:pt x="141" y="82"/>
                    <a:pt x="141" y="82"/>
                    <a:pt x="140" y="83"/>
                  </a:cubicBezTo>
                  <a:cubicBezTo>
                    <a:pt x="140" y="82"/>
                    <a:pt x="139" y="81"/>
                    <a:pt x="140" y="81"/>
                  </a:cubicBezTo>
                  <a:cubicBezTo>
                    <a:pt x="140" y="80"/>
                    <a:pt x="140" y="80"/>
                    <a:pt x="139" y="79"/>
                  </a:cubicBezTo>
                  <a:cubicBezTo>
                    <a:pt x="138" y="78"/>
                    <a:pt x="137" y="77"/>
                    <a:pt x="137" y="77"/>
                  </a:cubicBezTo>
                  <a:cubicBezTo>
                    <a:pt x="137" y="76"/>
                    <a:pt x="137" y="75"/>
                    <a:pt x="136" y="75"/>
                  </a:cubicBezTo>
                  <a:cubicBezTo>
                    <a:pt x="136" y="74"/>
                    <a:pt x="137" y="74"/>
                    <a:pt x="136" y="74"/>
                  </a:cubicBezTo>
                  <a:cubicBezTo>
                    <a:pt x="137" y="74"/>
                    <a:pt x="137" y="74"/>
                    <a:pt x="137" y="74"/>
                  </a:cubicBezTo>
                  <a:cubicBezTo>
                    <a:pt x="138" y="74"/>
                    <a:pt x="138" y="74"/>
                    <a:pt x="138" y="74"/>
                  </a:cubicBezTo>
                  <a:cubicBezTo>
                    <a:pt x="139" y="73"/>
                    <a:pt x="140" y="75"/>
                    <a:pt x="141" y="74"/>
                  </a:cubicBezTo>
                  <a:cubicBezTo>
                    <a:pt x="141" y="74"/>
                    <a:pt x="141" y="75"/>
                    <a:pt x="142" y="75"/>
                  </a:cubicBezTo>
                  <a:cubicBezTo>
                    <a:pt x="142" y="76"/>
                    <a:pt x="142" y="77"/>
                    <a:pt x="143" y="78"/>
                  </a:cubicBezTo>
                  <a:cubicBezTo>
                    <a:pt x="143" y="78"/>
                    <a:pt x="143" y="79"/>
                    <a:pt x="144" y="79"/>
                  </a:cubicBezTo>
                  <a:cubicBezTo>
                    <a:pt x="145" y="79"/>
                    <a:pt x="146" y="80"/>
                    <a:pt x="147" y="81"/>
                  </a:cubicBezTo>
                  <a:cubicBezTo>
                    <a:pt x="147" y="81"/>
                    <a:pt x="148" y="82"/>
                    <a:pt x="149" y="82"/>
                  </a:cubicBezTo>
                  <a:cubicBezTo>
                    <a:pt x="149" y="83"/>
                    <a:pt x="150" y="82"/>
                    <a:pt x="151" y="82"/>
                  </a:cubicBezTo>
                  <a:cubicBezTo>
                    <a:pt x="151" y="82"/>
                    <a:pt x="152" y="82"/>
                    <a:pt x="153" y="82"/>
                  </a:cubicBezTo>
                  <a:cubicBezTo>
                    <a:pt x="154" y="82"/>
                    <a:pt x="154" y="82"/>
                    <a:pt x="154" y="83"/>
                  </a:cubicBezTo>
                  <a:cubicBezTo>
                    <a:pt x="154" y="83"/>
                    <a:pt x="154" y="84"/>
                    <a:pt x="155" y="84"/>
                  </a:cubicBezTo>
                  <a:cubicBezTo>
                    <a:pt x="155" y="85"/>
                    <a:pt x="156" y="85"/>
                    <a:pt x="157" y="85"/>
                  </a:cubicBezTo>
                  <a:cubicBezTo>
                    <a:pt x="157" y="86"/>
                    <a:pt x="158" y="86"/>
                    <a:pt x="158" y="86"/>
                  </a:cubicBezTo>
                  <a:cubicBezTo>
                    <a:pt x="159" y="86"/>
                    <a:pt x="159" y="86"/>
                    <a:pt x="159" y="86"/>
                  </a:cubicBezTo>
                  <a:cubicBezTo>
                    <a:pt x="161" y="87"/>
                    <a:pt x="162" y="88"/>
                    <a:pt x="164" y="88"/>
                  </a:cubicBezTo>
                  <a:cubicBezTo>
                    <a:pt x="166" y="88"/>
                    <a:pt x="168" y="89"/>
                    <a:pt x="170" y="89"/>
                  </a:cubicBezTo>
                  <a:cubicBezTo>
                    <a:pt x="171" y="89"/>
                    <a:pt x="171" y="89"/>
                    <a:pt x="171" y="89"/>
                  </a:cubicBezTo>
                  <a:cubicBezTo>
                    <a:pt x="173" y="89"/>
                    <a:pt x="173" y="90"/>
                    <a:pt x="174" y="91"/>
                  </a:cubicBezTo>
                  <a:cubicBezTo>
                    <a:pt x="174" y="91"/>
                    <a:pt x="174" y="92"/>
                    <a:pt x="174" y="92"/>
                  </a:cubicBezTo>
                  <a:cubicBezTo>
                    <a:pt x="174" y="92"/>
                    <a:pt x="175" y="93"/>
                    <a:pt x="175" y="93"/>
                  </a:cubicBezTo>
                  <a:cubicBezTo>
                    <a:pt x="176" y="93"/>
                    <a:pt x="176" y="94"/>
                    <a:pt x="177" y="95"/>
                  </a:cubicBezTo>
                  <a:cubicBezTo>
                    <a:pt x="177" y="95"/>
                    <a:pt x="177" y="95"/>
                    <a:pt x="178" y="95"/>
                  </a:cubicBezTo>
                  <a:cubicBezTo>
                    <a:pt x="178" y="95"/>
                    <a:pt x="179" y="96"/>
                    <a:pt x="180" y="96"/>
                  </a:cubicBezTo>
                  <a:cubicBezTo>
                    <a:pt x="180" y="96"/>
                    <a:pt x="180" y="96"/>
                    <a:pt x="180" y="96"/>
                  </a:cubicBezTo>
                  <a:cubicBezTo>
                    <a:pt x="179" y="96"/>
                    <a:pt x="178" y="96"/>
                    <a:pt x="177" y="96"/>
                  </a:cubicBezTo>
                  <a:cubicBezTo>
                    <a:pt x="177" y="97"/>
                    <a:pt x="178" y="98"/>
                    <a:pt x="178" y="98"/>
                  </a:cubicBezTo>
                  <a:cubicBezTo>
                    <a:pt x="179" y="99"/>
                    <a:pt x="179" y="99"/>
                    <a:pt x="180" y="100"/>
                  </a:cubicBezTo>
                  <a:cubicBezTo>
                    <a:pt x="181" y="100"/>
                    <a:pt x="182" y="100"/>
                    <a:pt x="183" y="99"/>
                  </a:cubicBezTo>
                  <a:cubicBezTo>
                    <a:pt x="183" y="99"/>
                    <a:pt x="183" y="99"/>
                    <a:pt x="183" y="99"/>
                  </a:cubicBezTo>
                  <a:cubicBezTo>
                    <a:pt x="183" y="98"/>
                    <a:pt x="184" y="98"/>
                    <a:pt x="184" y="98"/>
                  </a:cubicBezTo>
                  <a:cubicBezTo>
                    <a:pt x="184" y="99"/>
                    <a:pt x="184" y="99"/>
                    <a:pt x="184" y="100"/>
                  </a:cubicBezTo>
                  <a:cubicBezTo>
                    <a:pt x="184" y="101"/>
                    <a:pt x="184" y="101"/>
                    <a:pt x="183" y="102"/>
                  </a:cubicBezTo>
                  <a:cubicBezTo>
                    <a:pt x="183" y="102"/>
                    <a:pt x="183" y="102"/>
                    <a:pt x="183" y="102"/>
                  </a:cubicBezTo>
                  <a:cubicBezTo>
                    <a:pt x="183" y="104"/>
                    <a:pt x="183" y="105"/>
                    <a:pt x="183" y="107"/>
                  </a:cubicBezTo>
                  <a:cubicBezTo>
                    <a:pt x="182" y="108"/>
                    <a:pt x="183" y="109"/>
                    <a:pt x="183" y="111"/>
                  </a:cubicBezTo>
                  <a:cubicBezTo>
                    <a:pt x="184" y="111"/>
                    <a:pt x="184" y="112"/>
                    <a:pt x="184" y="113"/>
                  </a:cubicBezTo>
                  <a:cubicBezTo>
                    <a:pt x="184" y="114"/>
                    <a:pt x="184" y="115"/>
                    <a:pt x="184" y="116"/>
                  </a:cubicBezTo>
                  <a:cubicBezTo>
                    <a:pt x="185" y="117"/>
                    <a:pt x="185" y="119"/>
                    <a:pt x="185" y="120"/>
                  </a:cubicBezTo>
                  <a:cubicBezTo>
                    <a:pt x="185" y="121"/>
                    <a:pt x="185" y="122"/>
                    <a:pt x="186" y="123"/>
                  </a:cubicBezTo>
                  <a:cubicBezTo>
                    <a:pt x="187" y="123"/>
                    <a:pt x="188" y="123"/>
                    <a:pt x="188" y="123"/>
                  </a:cubicBezTo>
                  <a:cubicBezTo>
                    <a:pt x="188" y="122"/>
                    <a:pt x="188" y="122"/>
                    <a:pt x="189" y="122"/>
                  </a:cubicBezTo>
                  <a:cubicBezTo>
                    <a:pt x="190" y="123"/>
                    <a:pt x="190" y="122"/>
                    <a:pt x="190" y="121"/>
                  </a:cubicBezTo>
                  <a:cubicBezTo>
                    <a:pt x="191" y="121"/>
                    <a:pt x="191" y="121"/>
                    <a:pt x="191" y="121"/>
                  </a:cubicBezTo>
                  <a:cubicBezTo>
                    <a:pt x="192" y="121"/>
                    <a:pt x="192" y="121"/>
                    <a:pt x="192" y="120"/>
                  </a:cubicBezTo>
                  <a:cubicBezTo>
                    <a:pt x="193" y="120"/>
                    <a:pt x="192" y="119"/>
                    <a:pt x="193" y="119"/>
                  </a:cubicBezTo>
                  <a:cubicBezTo>
                    <a:pt x="194" y="118"/>
                    <a:pt x="195" y="116"/>
                    <a:pt x="195" y="114"/>
                  </a:cubicBezTo>
                  <a:cubicBezTo>
                    <a:pt x="195" y="114"/>
                    <a:pt x="195" y="113"/>
                    <a:pt x="196" y="113"/>
                  </a:cubicBezTo>
                  <a:cubicBezTo>
                    <a:pt x="197" y="113"/>
                    <a:pt x="198" y="114"/>
                    <a:pt x="198" y="113"/>
                  </a:cubicBezTo>
                  <a:cubicBezTo>
                    <a:pt x="199" y="114"/>
                    <a:pt x="200" y="113"/>
                    <a:pt x="201" y="113"/>
                  </a:cubicBezTo>
                  <a:cubicBezTo>
                    <a:pt x="201" y="112"/>
                    <a:pt x="201" y="112"/>
                    <a:pt x="202" y="112"/>
                  </a:cubicBezTo>
                  <a:cubicBezTo>
                    <a:pt x="202" y="112"/>
                    <a:pt x="203" y="112"/>
                    <a:pt x="203" y="112"/>
                  </a:cubicBezTo>
                  <a:cubicBezTo>
                    <a:pt x="203" y="112"/>
                    <a:pt x="204" y="112"/>
                    <a:pt x="204" y="112"/>
                  </a:cubicBezTo>
                  <a:cubicBezTo>
                    <a:pt x="205" y="112"/>
                    <a:pt x="206" y="111"/>
                    <a:pt x="208" y="110"/>
                  </a:cubicBezTo>
                  <a:cubicBezTo>
                    <a:pt x="208" y="110"/>
                    <a:pt x="208" y="110"/>
                    <a:pt x="208" y="110"/>
                  </a:cubicBezTo>
                  <a:cubicBezTo>
                    <a:pt x="208" y="111"/>
                    <a:pt x="209" y="111"/>
                    <a:pt x="209" y="111"/>
                  </a:cubicBezTo>
                  <a:cubicBezTo>
                    <a:pt x="210" y="111"/>
                    <a:pt x="211" y="111"/>
                    <a:pt x="212" y="110"/>
                  </a:cubicBezTo>
                  <a:cubicBezTo>
                    <a:pt x="212" y="110"/>
                    <a:pt x="211" y="110"/>
                    <a:pt x="212" y="109"/>
                  </a:cubicBezTo>
                  <a:cubicBezTo>
                    <a:pt x="212" y="109"/>
                    <a:pt x="214" y="110"/>
                    <a:pt x="214" y="109"/>
                  </a:cubicBezTo>
                  <a:cubicBezTo>
                    <a:pt x="214" y="109"/>
                    <a:pt x="214" y="109"/>
                    <a:pt x="214" y="109"/>
                  </a:cubicBezTo>
                  <a:cubicBezTo>
                    <a:pt x="215" y="110"/>
                    <a:pt x="214" y="110"/>
                    <a:pt x="215" y="110"/>
                  </a:cubicBezTo>
                  <a:cubicBezTo>
                    <a:pt x="215" y="110"/>
                    <a:pt x="216" y="110"/>
                    <a:pt x="216" y="110"/>
                  </a:cubicBezTo>
                  <a:cubicBezTo>
                    <a:pt x="217" y="111"/>
                    <a:pt x="218" y="111"/>
                    <a:pt x="219" y="111"/>
                  </a:cubicBezTo>
                  <a:cubicBezTo>
                    <a:pt x="220" y="111"/>
                    <a:pt x="220" y="111"/>
                    <a:pt x="220" y="110"/>
                  </a:cubicBezTo>
                  <a:cubicBezTo>
                    <a:pt x="220" y="110"/>
                    <a:pt x="220" y="110"/>
                    <a:pt x="220" y="110"/>
                  </a:cubicBezTo>
                  <a:cubicBezTo>
                    <a:pt x="222" y="110"/>
                    <a:pt x="222" y="110"/>
                    <a:pt x="222" y="111"/>
                  </a:cubicBezTo>
                  <a:cubicBezTo>
                    <a:pt x="222" y="111"/>
                    <a:pt x="222" y="112"/>
                    <a:pt x="222" y="112"/>
                  </a:cubicBezTo>
                  <a:cubicBezTo>
                    <a:pt x="222" y="113"/>
                    <a:pt x="221" y="113"/>
                    <a:pt x="222" y="114"/>
                  </a:cubicBezTo>
                  <a:cubicBezTo>
                    <a:pt x="222" y="115"/>
                    <a:pt x="223" y="115"/>
                    <a:pt x="223" y="116"/>
                  </a:cubicBezTo>
                  <a:cubicBezTo>
                    <a:pt x="224" y="117"/>
                    <a:pt x="224" y="117"/>
                    <a:pt x="224" y="117"/>
                  </a:cubicBezTo>
                  <a:cubicBezTo>
                    <a:pt x="224" y="118"/>
                    <a:pt x="224" y="118"/>
                    <a:pt x="224" y="118"/>
                  </a:cubicBezTo>
                  <a:cubicBezTo>
                    <a:pt x="224" y="119"/>
                    <a:pt x="225" y="120"/>
                    <a:pt x="224" y="120"/>
                  </a:cubicBezTo>
                  <a:cubicBezTo>
                    <a:pt x="224" y="121"/>
                    <a:pt x="224" y="122"/>
                    <a:pt x="223" y="122"/>
                  </a:cubicBezTo>
                  <a:cubicBezTo>
                    <a:pt x="223" y="122"/>
                    <a:pt x="223" y="123"/>
                    <a:pt x="223" y="123"/>
                  </a:cubicBezTo>
                  <a:cubicBezTo>
                    <a:pt x="224" y="124"/>
                    <a:pt x="225" y="124"/>
                    <a:pt x="225" y="124"/>
                  </a:cubicBezTo>
                  <a:cubicBezTo>
                    <a:pt x="225" y="124"/>
                    <a:pt x="225" y="124"/>
                    <a:pt x="226" y="124"/>
                  </a:cubicBezTo>
                  <a:cubicBezTo>
                    <a:pt x="226" y="124"/>
                    <a:pt x="226" y="124"/>
                    <a:pt x="226" y="124"/>
                  </a:cubicBezTo>
                  <a:cubicBezTo>
                    <a:pt x="227" y="124"/>
                    <a:pt x="228" y="124"/>
                    <a:pt x="229" y="123"/>
                  </a:cubicBezTo>
                  <a:cubicBezTo>
                    <a:pt x="229" y="124"/>
                    <a:pt x="229" y="124"/>
                    <a:pt x="229" y="125"/>
                  </a:cubicBezTo>
                  <a:cubicBezTo>
                    <a:pt x="229" y="125"/>
                    <a:pt x="229" y="125"/>
                    <a:pt x="229" y="125"/>
                  </a:cubicBezTo>
                  <a:cubicBezTo>
                    <a:pt x="229" y="126"/>
                    <a:pt x="229" y="126"/>
                    <a:pt x="229" y="126"/>
                  </a:cubicBezTo>
                  <a:cubicBezTo>
                    <a:pt x="229" y="126"/>
                    <a:pt x="229" y="127"/>
                    <a:pt x="229" y="127"/>
                  </a:cubicBezTo>
                  <a:cubicBezTo>
                    <a:pt x="229" y="127"/>
                    <a:pt x="229" y="127"/>
                    <a:pt x="229" y="128"/>
                  </a:cubicBezTo>
                  <a:cubicBezTo>
                    <a:pt x="229" y="128"/>
                    <a:pt x="228" y="129"/>
                    <a:pt x="229" y="130"/>
                  </a:cubicBezTo>
                  <a:cubicBezTo>
                    <a:pt x="229" y="131"/>
                    <a:pt x="229" y="132"/>
                    <a:pt x="229" y="132"/>
                  </a:cubicBezTo>
                  <a:cubicBezTo>
                    <a:pt x="228" y="132"/>
                    <a:pt x="228" y="133"/>
                    <a:pt x="228" y="133"/>
                  </a:cubicBezTo>
                  <a:cubicBezTo>
                    <a:pt x="228" y="133"/>
                    <a:pt x="228" y="134"/>
                    <a:pt x="228" y="134"/>
                  </a:cubicBezTo>
                  <a:cubicBezTo>
                    <a:pt x="227" y="134"/>
                    <a:pt x="227" y="135"/>
                    <a:pt x="227" y="135"/>
                  </a:cubicBezTo>
                  <a:cubicBezTo>
                    <a:pt x="227" y="136"/>
                    <a:pt x="227" y="136"/>
                    <a:pt x="226" y="136"/>
                  </a:cubicBezTo>
                  <a:cubicBezTo>
                    <a:pt x="226" y="136"/>
                    <a:pt x="226" y="136"/>
                    <a:pt x="226" y="137"/>
                  </a:cubicBezTo>
                  <a:cubicBezTo>
                    <a:pt x="226" y="137"/>
                    <a:pt x="225" y="137"/>
                    <a:pt x="225" y="138"/>
                  </a:cubicBezTo>
                  <a:cubicBezTo>
                    <a:pt x="225" y="138"/>
                    <a:pt x="226" y="137"/>
                    <a:pt x="226" y="138"/>
                  </a:cubicBezTo>
                  <a:cubicBezTo>
                    <a:pt x="226" y="139"/>
                    <a:pt x="227" y="140"/>
                    <a:pt x="227" y="141"/>
                  </a:cubicBezTo>
                  <a:cubicBezTo>
                    <a:pt x="227" y="142"/>
                    <a:pt x="227" y="142"/>
                    <a:pt x="227" y="143"/>
                  </a:cubicBezTo>
                  <a:cubicBezTo>
                    <a:pt x="227" y="144"/>
                    <a:pt x="227" y="145"/>
                    <a:pt x="227" y="146"/>
                  </a:cubicBezTo>
                  <a:cubicBezTo>
                    <a:pt x="227" y="147"/>
                    <a:pt x="227" y="148"/>
                    <a:pt x="227" y="149"/>
                  </a:cubicBezTo>
                  <a:cubicBezTo>
                    <a:pt x="227" y="149"/>
                    <a:pt x="228" y="149"/>
                    <a:pt x="228" y="149"/>
                  </a:cubicBezTo>
                  <a:cubicBezTo>
                    <a:pt x="228" y="150"/>
                    <a:pt x="229" y="151"/>
                    <a:pt x="230" y="152"/>
                  </a:cubicBezTo>
                  <a:cubicBezTo>
                    <a:pt x="230" y="152"/>
                    <a:pt x="230" y="153"/>
                    <a:pt x="230" y="153"/>
                  </a:cubicBezTo>
                  <a:cubicBezTo>
                    <a:pt x="231" y="153"/>
                    <a:pt x="231" y="153"/>
                    <a:pt x="231" y="152"/>
                  </a:cubicBezTo>
                  <a:cubicBezTo>
                    <a:pt x="231" y="152"/>
                    <a:pt x="232" y="151"/>
                    <a:pt x="231" y="151"/>
                  </a:cubicBezTo>
                  <a:cubicBezTo>
                    <a:pt x="231" y="150"/>
                    <a:pt x="231" y="150"/>
                    <a:pt x="231" y="149"/>
                  </a:cubicBezTo>
                  <a:cubicBezTo>
                    <a:pt x="231" y="149"/>
                    <a:pt x="232" y="148"/>
                    <a:pt x="232" y="148"/>
                  </a:cubicBezTo>
                  <a:cubicBezTo>
                    <a:pt x="232" y="147"/>
                    <a:pt x="232" y="146"/>
                    <a:pt x="232" y="146"/>
                  </a:cubicBezTo>
                  <a:cubicBezTo>
                    <a:pt x="231" y="145"/>
                    <a:pt x="231" y="144"/>
                    <a:pt x="230" y="143"/>
                  </a:cubicBezTo>
                  <a:cubicBezTo>
                    <a:pt x="230" y="143"/>
                    <a:pt x="230" y="142"/>
                    <a:pt x="230" y="142"/>
                  </a:cubicBezTo>
                  <a:cubicBezTo>
                    <a:pt x="229" y="142"/>
                    <a:pt x="229" y="141"/>
                    <a:pt x="228" y="141"/>
                  </a:cubicBezTo>
                  <a:cubicBezTo>
                    <a:pt x="228" y="141"/>
                    <a:pt x="228" y="140"/>
                    <a:pt x="228" y="140"/>
                  </a:cubicBezTo>
                  <a:cubicBezTo>
                    <a:pt x="229" y="140"/>
                    <a:pt x="229" y="139"/>
                    <a:pt x="228" y="138"/>
                  </a:cubicBezTo>
                  <a:cubicBezTo>
                    <a:pt x="228" y="138"/>
                    <a:pt x="228" y="138"/>
                    <a:pt x="229" y="138"/>
                  </a:cubicBezTo>
                  <a:cubicBezTo>
                    <a:pt x="229" y="138"/>
                    <a:pt x="229" y="137"/>
                    <a:pt x="228" y="137"/>
                  </a:cubicBezTo>
                  <a:cubicBezTo>
                    <a:pt x="228" y="137"/>
                    <a:pt x="228" y="137"/>
                    <a:pt x="228" y="137"/>
                  </a:cubicBezTo>
                  <a:cubicBezTo>
                    <a:pt x="228" y="136"/>
                    <a:pt x="228" y="136"/>
                    <a:pt x="229" y="135"/>
                  </a:cubicBezTo>
                  <a:cubicBezTo>
                    <a:pt x="229" y="135"/>
                    <a:pt x="230" y="135"/>
                    <a:pt x="230" y="134"/>
                  </a:cubicBezTo>
                  <a:cubicBezTo>
                    <a:pt x="230" y="134"/>
                    <a:pt x="231" y="133"/>
                    <a:pt x="231" y="133"/>
                  </a:cubicBezTo>
                  <a:cubicBezTo>
                    <a:pt x="231" y="133"/>
                    <a:pt x="232" y="132"/>
                    <a:pt x="232" y="132"/>
                  </a:cubicBezTo>
                  <a:cubicBezTo>
                    <a:pt x="232" y="132"/>
                    <a:pt x="232" y="132"/>
                    <a:pt x="233" y="132"/>
                  </a:cubicBezTo>
                  <a:cubicBezTo>
                    <a:pt x="234" y="132"/>
                    <a:pt x="233" y="133"/>
                    <a:pt x="233" y="133"/>
                  </a:cubicBezTo>
                  <a:cubicBezTo>
                    <a:pt x="233" y="133"/>
                    <a:pt x="232" y="133"/>
                    <a:pt x="233" y="133"/>
                  </a:cubicBezTo>
                  <a:cubicBezTo>
                    <a:pt x="233" y="133"/>
                    <a:pt x="233" y="134"/>
                    <a:pt x="234" y="134"/>
                  </a:cubicBezTo>
                  <a:cubicBezTo>
                    <a:pt x="235" y="134"/>
                    <a:pt x="235" y="134"/>
                    <a:pt x="235" y="134"/>
                  </a:cubicBezTo>
                  <a:cubicBezTo>
                    <a:pt x="235" y="135"/>
                    <a:pt x="235" y="135"/>
                    <a:pt x="235" y="135"/>
                  </a:cubicBezTo>
                  <a:cubicBezTo>
                    <a:pt x="236" y="136"/>
                    <a:pt x="236" y="137"/>
                    <a:pt x="236" y="138"/>
                  </a:cubicBezTo>
                  <a:cubicBezTo>
                    <a:pt x="236" y="138"/>
                    <a:pt x="236" y="138"/>
                    <a:pt x="236" y="138"/>
                  </a:cubicBezTo>
                  <a:cubicBezTo>
                    <a:pt x="237" y="138"/>
                    <a:pt x="237" y="138"/>
                    <a:pt x="237" y="139"/>
                  </a:cubicBezTo>
                  <a:cubicBezTo>
                    <a:pt x="237" y="139"/>
                    <a:pt x="237" y="139"/>
                    <a:pt x="237" y="139"/>
                  </a:cubicBezTo>
                  <a:cubicBezTo>
                    <a:pt x="237" y="139"/>
                    <a:pt x="237" y="139"/>
                    <a:pt x="237" y="139"/>
                  </a:cubicBezTo>
                  <a:cubicBezTo>
                    <a:pt x="238" y="140"/>
                    <a:pt x="238" y="140"/>
                    <a:pt x="239" y="141"/>
                  </a:cubicBezTo>
                  <a:cubicBezTo>
                    <a:pt x="239" y="141"/>
                    <a:pt x="239" y="141"/>
                    <a:pt x="239" y="141"/>
                  </a:cubicBezTo>
                  <a:cubicBezTo>
                    <a:pt x="238" y="141"/>
                    <a:pt x="238" y="142"/>
                    <a:pt x="237" y="143"/>
                  </a:cubicBezTo>
                  <a:cubicBezTo>
                    <a:pt x="238" y="143"/>
                    <a:pt x="239" y="142"/>
                    <a:pt x="240" y="143"/>
                  </a:cubicBezTo>
                  <a:cubicBezTo>
                    <a:pt x="241" y="143"/>
                    <a:pt x="241" y="142"/>
                    <a:pt x="242" y="142"/>
                  </a:cubicBezTo>
                  <a:cubicBezTo>
                    <a:pt x="242" y="142"/>
                    <a:pt x="242" y="142"/>
                    <a:pt x="243" y="142"/>
                  </a:cubicBezTo>
                  <a:cubicBezTo>
                    <a:pt x="244" y="143"/>
                    <a:pt x="245" y="142"/>
                    <a:pt x="247" y="142"/>
                  </a:cubicBezTo>
                  <a:cubicBezTo>
                    <a:pt x="247" y="142"/>
                    <a:pt x="247" y="142"/>
                    <a:pt x="247" y="142"/>
                  </a:cubicBezTo>
                  <a:cubicBezTo>
                    <a:pt x="247" y="142"/>
                    <a:pt x="248" y="141"/>
                    <a:pt x="248" y="141"/>
                  </a:cubicBezTo>
                  <a:cubicBezTo>
                    <a:pt x="248" y="141"/>
                    <a:pt x="248" y="141"/>
                    <a:pt x="249" y="140"/>
                  </a:cubicBezTo>
                  <a:cubicBezTo>
                    <a:pt x="249" y="140"/>
                    <a:pt x="249" y="139"/>
                    <a:pt x="249" y="139"/>
                  </a:cubicBezTo>
                  <a:cubicBezTo>
                    <a:pt x="250" y="139"/>
                    <a:pt x="249" y="139"/>
                    <a:pt x="249" y="138"/>
                  </a:cubicBezTo>
                  <a:cubicBezTo>
                    <a:pt x="250" y="137"/>
                    <a:pt x="249" y="136"/>
                    <a:pt x="248" y="134"/>
                  </a:cubicBezTo>
                  <a:cubicBezTo>
                    <a:pt x="248" y="133"/>
                    <a:pt x="247" y="133"/>
                    <a:pt x="248" y="132"/>
                  </a:cubicBezTo>
                  <a:cubicBezTo>
                    <a:pt x="246" y="131"/>
                    <a:pt x="247" y="130"/>
                    <a:pt x="246" y="129"/>
                  </a:cubicBezTo>
                  <a:cubicBezTo>
                    <a:pt x="247" y="128"/>
                    <a:pt x="247" y="128"/>
                    <a:pt x="247" y="127"/>
                  </a:cubicBezTo>
                  <a:cubicBezTo>
                    <a:pt x="248" y="127"/>
                    <a:pt x="249" y="127"/>
                    <a:pt x="249" y="127"/>
                  </a:cubicBezTo>
                  <a:cubicBezTo>
                    <a:pt x="250" y="126"/>
                    <a:pt x="251" y="126"/>
                    <a:pt x="252" y="127"/>
                  </a:cubicBezTo>
                  <a:cubicBezTo>
                    <a:pt x="253" y="127"/>
                    <a:pt x="254" y="127"/>
                    <a:pt x="254" y="127"/>
                  </a:cubicBezTo>
                  <a:cubicBezTo>
                    <a:pt x="254" y="127"/>
                    <a:pt x="255" y="128"/>
                    <a:pt x="256" y="128"/>
                  </a:cubicBezTo>
                  <a:cubicBezTo>
                    <a:pt x="256" y="128"/>
                    <a:pt x="256" y="129"/>
                    <a:pt x="256" y="129"/>
                  </a:cubicBezTo>
                  <a:cubicBezTo>
                    <a:pt x="255" y="129"/>
                    <a:pt x="255" y="129"/>
                    <a:pt x="255" y="130"/>
                  </a:cubicBezTo>
                  <a:cubicBezTo>
                    <a:pt x="255" y="130"/>
                    <a:pt x="256" y="131"/>
                    <a:pt x="256" y="131"/>
                  </a:cubicBezTo>
                  <a:cubicBezTo>
                    <a:pt x="256" y="131"/>
                    <a:pt x="256" y="131"/>
                    <a:pt x="256" y="130"/>
                  </a:cubicBezTo>
                  <a:cubicBezTo>
                    <a:pt x="256" y="129"/>
                    <a:pt x="256" y="129"/>
                    <a:pt x="258" y="130"/>
                  </a:cubicBezTo>
                  <a:cubicBezTo>
                    <a:pt x="259" y="130"/>
                    <a:pt x="261" y="130"/>
                    <a:pt x="263" y="131"/>
                  </a:cubicBezTo>
                  <a:cubicBezTo>
                    <a:pt x="263" y="131"/>
                    <a:pt x="264" y="131"/>
                    <a:pt x="264" y="130"/>
                  </a:cubicBezTo>
                  <a:cubicBezTo>
                    <a:pt x="264" y="130"/>
                    <a:pt x="264" y="130"/>
                    <a:pt x="264" y="130"/>
                  </a:cubicBezTo>
                  <a:cubicBezTo>
                    <a:pt x="264" y="130"/>
                    <a:pt x="264" y="130"/>
                    <a:pt x="264" y="130"/>
                  </a:cubicBezTo>
                  <a:cubicBezTo>
                    <a:pt x="264" y="130"/>
                    <a:pt x="264" y="131"/>
                    <a:pt x="264" y="131"/>
                  </a:cubicBezTo>
                  <a:cubicBezTo>
                    <a:pt x="264" y="131"/>
                    <a:pt x="264" y="131"/>
                    <a:pt x="265" y="131"/>
                  </a:cubicBezTo>
                  <a:cubicBezTo>
                    <a:pt x="266" y="131"/>
                    <a:pt x="267" y="131"/>
                    <a:pt x="267" y="132"/>
                  </a:cubicBezTo>
                  <a:cubicBezTo>
                    <a:pt x="268" y="132"/>
                    <a:pt x="269" y="133"/>
                    <a:pt x="270" y="133"/>
                  </a:cubicBezTo>
                  <a:cubicBezTo>
                    <a:pt x="270" y="132"/>
                    <a:pt x="271" y="132"/>
                    <a:pt x="272" y="133"/>
                  </a:cubicBezTo>
                  <a:cubicBezTo>
                    <a:pt x="272" y="133"/>
                    <a:pt x="273" y="133"/>
                    <a:pt x="273" y="132"/>
                  </a:cubicBezTo>
                  <a:cubicBezTo>
                    <a:pt x="273" y="132"/>
                    <a:pt x="274" y="132"/>
                    <a:pt x="274" y="132"/>
                  </a:cubicBezTo>
                  <a:cubicBezTo>
                    <a:pt x="275" y="133"/>
                    <a:pt x="275" y="132"/>
                    <a:pt x="276" y="132"/>
                  </a:cubicBezTo>
                  <a:cubicBezTo>
                    <a:pt x="277" y="132"/>
                    <a:pt x="278" y="132"/>
                    <a:pt x="278" y="132"/>
                  </a:cubicBezTo>
                  <a:cubicBezTo>
                    <a:pt x="277" y="131"/>
                    <a:pt x="279" y="132"/>
                    <a:pt x="278" y="131"/>
                  </a:cubicBezTo>
                  <a:cubicBezTo>
                    <a:pt x="279" y="131"/>
                    <a:pt x="280" y="131"/>
                    <a:pt x="280" y="131"/>
                  </a:cubicBezTo>
                  <a:cubicBezTo>
                    <a:pt x="280" y="131"/>
                    <a:pt x="281" y="131"/>
                    <a:pt x="281" y="130"/>
                  </a:cubicBezTo>
                  <a:cubicBezTo>
                    <a:pt x="281" y="130"/>
                    <a:pt x="282" y="130"/>
                    <a:pt x="282" y="130"/>
                  </a:cubicBezTo>
                  <a:cubicBezTo>
                    <a:pt x="283" y="131"/>
                    <a:pt x="284" y="130"/>
                    <a:pt x="284" y="130"/>
                  </a:cubicBezTo>
                  <a:cubicBezTo>
                    <a:pt x="284" y="130"/>
                    <a:pt x="284" y="129"/>
                    <a:pt x="284" y="129"/>
                  </a:cubicBezTo>
                  <a:cubicBezTo>
                    <a:pt x="284" y="129"/>
                    <a:pt x="285" y="130"/>
                    <a:pt x="285" y="129"/>
                  </a:cubicBezTo>
                  <a:cubicBezTo>
                    <a:pt x="285" y="129"/>
                    <a:pt x="285" y="129"/>
                    <a:pt x="285" y="129"/>
                  </a:cubicBezTo>
                  <a:cubicBezTo>
                    <a:pt x="285" y="128"/>
                    <a:pt x="285" y="128"/>
                    <a:pt x="284" y="128"/>
                  </a:cubicBezTo>
                  <a:cubicBezTo>
                    <a:pt x="284" y="127"/>
                    <a:pt x="284" y="127"/>
                    <a:pt x="283" y="127"/>
                  </a:cubicBezTo>
                  <a:cubicBezTo>
                    <a:pt x="283" y="127"/>
                    <a:pt x="283" y="127"/>
                    <a:pt x="283" y="127"/>
                  </a:cubicBezTo>
                  <a:cubicBezTo>
                    <a:pt x="284" y="127"/>
                    <a:pt x="284" y="127"/>
                    <a:pt x="285" y="127"/>
                  </a:cubicBezTo>
                  <a:cubicBezTo>
                    <a:pt x="286" y="127"/>
                    <a:pt x="286" y="127"/>
                    <a:pt x="286" y="126"/>
                  </a:cubicBezTo>
                  <a:cubicBezTo>
                    <a:pt x="286" y="126"/>
                    <a:pt x="285" y="125"/>
                    <a:pt x="285" y="125"/>
                  </a:cubicBezTo>
                  <a:cubicBezTo>
                    <a:pt x="285" y="125"/>
                    <a:pt x="286" y="125"/>
                    <a:pt x="286" y="125"/>
                  </a:cubicBezTo>
                  <a:cubicBezTo>
                    <a:pt x="286" y="126"/>
                    <a:pt x="286" y="126"/>
                    <a:pt x="287" y="126"/>
                  </a:cubicBezTo>
                  <a:cubicBezTo>
                    <a:pt x="287" y="126"/>
                    <a:pt x="287" y="125"/>
                    <a:pt x="287" y="125"/>
                  </a:cubicBezTo>
                  <a:cubicBezTo>
                    <a:pt x="286" y="124"/>
                    <a:pt x="286" y="123"/>
                    <a:pt x="286" y="122"/>
                  </a:cubicBezTo>
                  <a:cubicBezTo>
                    <a:pt x="286" y="121"/>
                    <a:pt x="286" y="121"/>
                    <a:pt x="285" y="119"/>
                  </a:cubicBezTo>
                  <a:cubicBezTo>
                    <a:pt x="284" y="119"/>
                    <a:pt x="284" y="118"/>
                    <a:pt x="285" y="118"/>
                  </a:cubicBezTo>
                  <a:cubicBezTo>
                    <a:pt x="286" y="118"/>
                    <a:pt x="287" y="118"/>
                    <a:pt x="288" y="118"/>
                  </a:cubicBezTo>
                  <a:cubicBezTo>
                    <a:pt x="290" y="119"/>
                    <a:pt x="290" y="119"/>
                    <a:pt x="292" y="119"/>
                  </a:cubicBezTo>
                  <a:cubicBezTo>
                    <a:pt x="292" y="119"/>
                    <a:pt x="292" y="119"/>
                    <a:pt x="292" y="119"/>
                  </a:cubicBezTo>
                  <a:cubicBezTo>
                    <a:pt x="292" y="119"/>
                    <a:pt x="293" y="119"/>
                    <a:pt x="293" y="119"/>
                  </a:cubicBezTo>
                  <a:cubicBezTo>
                    <a:pt x="293" y="119"/>
                    <a:pt x="292" y="118"/>
                    <a:pt x="292" y="118"/>
                  </a:cubicBezTo>
                  <a:cubicBezTo>
                    <a:pt x="291" y="118"/>
                    <a:pt x="291" y="117"/>
                    <a:pt x="290" y="117"/>
                  </a:cubicBezTo>
                  <a:cubicBezTo>
                    <a:pt x="289" y="116"/>
                    <a:pt x="289" y="116"/>
                    <a:pt x="288" y="116"/>
                  </a:cubicBezTo>
                  <a:cubicBezTo>
                    <a:pt x="287" y="116"/>
                    <a:pt x="287" y="116"/>
                    <a:pt x="287" y="116"/>
                  </a:cubicBezTo>
                  <a:cubicBezTo>
                    <a:pt x="286" y="116"/>
                    <a:pt x="285" y="115"/>
                    <a:pt x="286" y="115"/>
                  </a:cubicBezTo>
                  <a:cubicBezTo>
                    <a:pt x="287" y="114"/>
                    <a:pt x="286" y="114"/>
                    <a:pt x="285" y="113"/>
                  </a:cubicBezTo>
                  <a:cubicBezTo>
                    <a:pt x="284" y="113"/>
                    <a:pt x="284" y="112"/>
                    <a:pt x="284" y="111"/>
                  </a:cubicBezTo>
                  <a:cubicBezTo>
                    <a:pt x="284" y="111"/>
                    <a:pt x="285" y="111"/>
                    <a:pt x="285" y="111"/>
                  </a:cubicBezTo>
                  <a:cubicBezTo>
                    <a:pt x="286" y="112"/>
                    <a:pt x="287" y="112"/>
                    <a:pt x="288" y="112"/>
                  </a:cubicBezTo>
                  <a:cubicBezTo>
                    <a:pt x="288" y="112"/>
                    <a:pt x="288" y="112"/>
                    <a:pt x="289" y="112"/>
                  </a:cubicBezTo>
                  <a:cubicBezTo>
                    <a:pt x="290" y="113"/>
                    <a:pt x="291" y="112"/>
                    <a:pt x="292" y="112"/>
                  </a:cubicBezTo>
                  <a:cubicBezTo>
                    <a:pt x="293" y="112"/>
                    <a:pt x="294" y="113"/>
                    <a:pt x="294" y="114"/>
                  </a:cubicBezTo>
                  <a:cubicBezTo>
                    <a:pt x="295" y="114"/>
                    <a:pt x="294" y="114"/>
                    <a:pt x="293" y="114"/>
                  </a:cubicBezTo>
                  <a:cubicBezTo>
                    <a:pt x="293" y="114"/>
                    <a:pt x="293" y="114"/>
                    <a:pt x="292" y="114"/>
                  </a:cubicBezTo>
                  <a:cubicBezTo>
                    <a:pt x="292" y="114"/>
                    <a:pt x="292" y="114"/>
                    <a:pt x="292" y="115"/>
                  </a:cubicBezTo>
                  <a:cubicBezTo>
                    <a:pt x="293" y="115"/>
                    <a:pt x="292" y="115"/>
                    <a:pt x="291" y="115"/>
                  </a:cubicBezTo>
                  <a:cubicBezTo>
                    <a:pt x="291" y="115"/>
                    <a:pt x="291" y="115"/>
                    <a:pt x="291" y="115"/>
                  </a:cubicBezTo>
                  <a:cubicBezTo>
                    <a:pt x="291" y="115"/>
                    <a:pt x="291" y="116"/>
                    <a:pt x="291" y="116"/>
                  </a:cubicBezTo>
                  <a:cubicBezTo>
                    <a:pt x="292" y="116"/>
                    <a:pt x="293" y="116"/>
                    <a:pt x="293" y="116"/>
                  </a:cubicBezTo>
                  <a:cubicBezTo>
                    <a:pt x="295" y="116"/>
                    <a:pt x="297" y="116"/>
                    <a:pt x="298" y="117"/>
                  </a:cubicBezTo>
                  <a:cubicBezTo>
                    <a:pt x="299" y="118"/>
                    <a:pt x="300" y="119"/>
                    <a:pt x="300" y="119"/>
                  </a:cubicBezTo>
                  <a:cubicBezTo>
                    <a:pt x="300" y="120"/>
                    <a:pt x="299" y="120"/>
                    <a:pt x="299" y="120"/>
                  </a:cubicBezTo>
                  <a:cubicBezTo>
                    <a:pt x="299" y="120"/>
                    <a:pt x="298" y="120"/>
                    <a:pt x="298" y="120"/>
                  </a:cubicBezTo>
                  <a:cubicBezTo>
                    <a:pt x="298" y="120"/>
                    <a:pt x="298" y="122"/>
                    <a:pt x="299" y="122"/>
                  </a:cubicBezTo>
                  <a:cubicBezTo>
                    <a:pt x="300" y="122"/>
                    <a:pt x="300" y="122"/>
                    <a:pt x="300" y="123"/>
                  </a:cubicBezTo>
                  <a:cubicBezTo>
                    <a:pt x="301" y="123"/>
                    <a:pt x="301" y="123"/>
                    <a:pt x="301" y="123"/>
                  </a:cubicBezTo>
                  <a:cubicBezTo>
                    <a:pt x="301" y="124"/>
                    <a:pt x="301" y="125"/>
                    <a:pt x="300" y="124"/>
                  </a:cubicBezTo>
                  <a:cubicBezTo>
                    <a:pt x="299" y="124"/>
                    <a:pt x="299" y="124"/>
                    <a:pt x="299" y="124"/>
                  </a:cubicBezTo>
                  <a:cubicBezTo>
                    <a:pt x="300" y="125"/>
                    <a:pt x="300" y="126"/>
                    <a:pt x="298" y="126"/>
                  </a:cubicBezTo>
                  <a:cubicBezTo>
                    <a:pt x="298" y="126"/>
                    <a:pt x="298" y="127"/>
                    <a:pt x="298" y="127"/>
                  </a:cubicBezTo>
                  <a:cubicBezTo>
                    <a:pt x="298" y="128"/>
                    <a:pt x="298" y="128"/>
                    <a:pt x="298" y="128"/>
                  </a:cubicBezTo>
                  <a:cubicBezTo>
                    <a:pt x="299" y="129"/>
                    <a:pt x="300" y="128"/>
                    <a:pt x="301" y="129"/>
                  </a:cubicBezTo>
                  <a:cubicBezTo>
                    <a:pt x="302" y="129"/>
                    <a:pt x="302" y="129"/>
                    <a:pt x="303" y="130"/>
                  </a:cubicBezTo>
                  <a:cubicBezTo>
                    <a:pt x="304" y="130"/>
                    <a:pt x="304" y="130"/>
                    <a:pt x="304" y="130"/>
                  </a:cubicBezTo>
                  <a:cubicBezTo>
                    <a:pt x="305" y="128"/>
                    <a:pt x="306" y="127"/>
                    <a:pt x="305" y="125"/>
                  </a:cubicBezTo>
                  <a:cubicBezTo>
                    <a:pt x="305" y="124"/>
                    <a:pt x="304" y="123"/>
                    <a:pt x="304" y="122"/>
                  </a:cubicBezTo>
                  <a:cubicBezTo>
                    <a:pt x="304" y="122"/>
                    <a:pt x="305" y="121"/>
                    <a:pt x="305" y="122"/>
                  </a:cubicBezTo>
                  <a:cubicBezTo>
                    <a:pt x="307" y="122"/>
                    <a:pt x="307" y="122"/>
                    <a:pt x="308" y="122"/>
                  </a:cubicBezTo>
                  <a:cubicBezTo>
                    <a:pt x="309" y="122"/>
                    <a:pt x="310" y="123"/>
                    <a:pt x="310" y="122"/>
                  </a:cubicBezTo>
                  <a:cubicBezTo>
                    <a:pt x="310" y="121"/>
                    <a:pt x="311" y="121"/>
                    <a:pt x="312" y="121"/>
                  </a:cubicBezTo>
                  <a:cubicBezTo>
                    <a:pt x="313" y="121"/>
                    <a:pt x="315" y="122"/>
                    <a:pt x="316" y="122"/>
                  </a:cubicBezTo>
                  <a:cubicBezTo>
                    <a:pt x="316" y="123"/>
                    <a:pt x="317" y="124"/>
                    <a:pt x="318" y="124"/>
                  </a:cubicBezTo>
                  <a:cubicBezTo>
                    <a:pt x="318" y="125"/>
                    <a:pt x="319" y="125"/>
                    <a:pt x="320" y="125"/>
                  </a:cubicBezTo>
                  <a:cubicBezTo>
                    <a:pt x="321" y="125"/>
                    <a:pt x="321" y="125"/>
                    <a:pt x="322" y="125"/>
                  </a:cubicBezTo>
                  <a:cubicBezTo>
                    <a:pt x="322" y="126"/>
                    <a:pt x="323" y="126"/>
                    <a:pt x="323" y="126"/>
                  </a:cubicBezTo>
                  <a:cubicBezTo>
                    <a:pt x="324" y="125"/>
                    <a:pt x="326" y="126"/>
                    <a:pt x="328" y="126"/>
                  </a:cubicBezTo>
                  <a:cubicBezTo>
                    <a:pt x="329" y="126"/>
                    <a:pt x="331" y="126"/>
                    <a:pt x="332" y="126"/>
                  </a:cubicBezTo>
                  <a:cubicBezTo>
                    <a:pt x="333" y="126"/>
                    <a:pt x="334" y="125"/>
                    <a:pt x="335" y="126"/>
                  </a:cubicBezTo>
                  <a:cubicBezTo>
                    <a:pt x="336" y="126"/>
                    <a:pt x="337" y="126"/>
                    <a:pt x="338" y="125"/>
                  </a:cubicBezTo>
                  <a:cubicBezTo>
                    <a:pt x="338" y="125"/>
                    <a:pt x="339" y="124"/>
                    <a:pt x="339" y="124"/>
                  </a:cubicBezTo>
                  <a:cubicBezTo>
                    <a:pt x="339" y="123"/>
                    <a:pt x="340" y="123"/>
                    <a:pt x="341" y="123"/>
                  </a:cubicBezTo>
                  <a:cubicBezTo>
                    <a:pt x="341" y="123"/>
                    <a:pt x="342" y="122"/>
                    <a:pt x="342" y="122"/>
                  </a:cubicBezTo>
                  <a:cubicBezTo>
                    <a:pt x="342" y="122"/>
                    <a:pt x="343" y="122"/>
                    <a:pt x="343" y="122"/>
                  </a:cubicBezTo>
                  <a:cubicBezTo>
                    <a:pt x="343" y="121"/>
                    <a:pt x="344" y="121"/>
                    <a:pt x="343" y="121"/>
                  </a:cubicBezTo>
                  <a:cubicBezTo>
                    <a:pt x="343" y="121"/>
                    <a:pt x="343" y="120"/>
                    <a:pt x="343" y="120"/>
                  </a:cubicBezTo>
                  <a:cubicBezTo>
                    <a:pt x="342" y="119"/>
                    <a:pt x="342" y="119"/>
                    <a:pt x="342" y="119"/>
                  </a:cubicBezTo>
                  <a:cubicBezTo>
                    <a:pt x="341" y="117"/>
                    <a:pt x="341" y="117"/>
                    <a:pt x="339" y="116"/>
                  </a:cubicBezTo>
                  <a:cubicBezTo>
                    <a:pt x="338" y="116"/>
                    <a:pt x="337" y="116"/>
                    <a:pt x="336" y="116"/>
                  </a:cubicBezTo>
                  <a:cubicBezTo>
                    <a:pt x="336" y="115"/>
                    <a:pt x="336" y="115"/>
                    <a:pt x="336" y="115"/>
                  </a:cubicBezTo>
                  <a:cubicBezTo>
                    <a:pt x="336" y="115"/>
                    <a:pt x="337" y="115"/>
                    <a:pt x="337" y="115"/>
                  </a:cubicBezTo>
                  <a:cubicBezTo>
                    <a:pt x="337" y="115"/>
                    <a:pt x="337" y="115"/>
                    <a:pt x="337" y="114"/>
                  </a:cubicBezTo>
                  <a:cubicBezTo>
                    <a:pt x="336" y="114"/>
                    <a:pt x="336" y="114"/>
                    <a:pt x="336" y="114"/>
                  </a:cubicBezTo>
                  <a:cubicBezTo>
                    <a:pt x="336" y="114"/>
                    <a:pt x="335" y="114"/>
                    <a:pt x="335" y="114"/>
                  </a:cubicBezTo>
                  <a:cubicBezTo>
                    <a:pt x="335" y="113"/>
                    <a:pt x="335" y="114"/>
                    <a:pt x="335" y="114"/>
                  </a:cubicBezTo>
                  <a:cubicBezTo>
                    <a:pt x="336" y="113"/>
                    <a:pt x="335" y="112"/>
                    <a:pt x="335" y="112"/>
                  </a:cubicBezTo>
                  <a:cubicBezTo>
                    <a:pt x="334" y="112"/>
                    <a:pt x="334" y="111"/>
                    <a:pt x="333" y="111"/>
                  </a:cubicBezTo>
                  <a:cubicBezTo>
                    <a:pt x="333" y="111"/>
                    <a:pt x="333" y="111"/>
                    <a:pt x="333" y="111"/>
                  </a:cubicBezTo>
                  <a:cubicBezTo>
                    <a:pt x="333" y="111"/>
                    <a:pt x="333" y="110"/>
                    <a:pt x="334" y="111"/>
                  </a:cubicBezTo>
                  <a:cubicBezTo>
                    <a:pt x="336" y="111"/>
                    <a:pt x="338" y="112"/>
                    <a:pt x="339" y="112"/>
                  </a:cubicBezTo>
                  <a:cubicBezTo>
                    <a:pt x="340" y="112"/>
                    <a:pt x="340" y="112"/>
                    <a:pt x="340" y="112"/>
                  </a:cubicBezTo>
                  <a:cubicBezTo>
                    <a:pt x="341" y="112"/>
                    <a:pt x="342" y="113"/>
                    <a:pt x="343" y="113"/>
                  </a:cubicBezTo>
                  <a:cubicBezTo>
                    <a:pt x="345" y="113"/>
                    <a:pt x="346" y="114"/>
                    <a:pt x="347" y="113"/>
                  </a:cubicBezTo>
                  <a:cubicBezTo>
                    <a:pt x="347" y="113"/>
                    <a:pt x="347" y="113"/>
                    <a:pt x="348" y="114"/>
                  </a:cubicBezTo>
                  <a:cubicBezTo>
                    <a:pt x="348" y="114"/>
                    <a:pt x="349" y="114"/>
                    <a:pt x="349" y="114"/>
                  </a:cubicBezTo>
                  <a:cubicBezTo>
                    <a:pt x="351" y="114"/>
                    <a:pt x="352" y="115"/>
                    <a:pt x="353" y="116"/>
                  </a:cubicBezTo>
                  <a:cubicBezTo>
                    <a:pt x="354" y="116"/>
                    <a:pt x="355" y="117"/>
                    <a:pt x="356" y="118"/>
                  </a:cubicBezTo>
                  <a:cubicBezTo>
                    <a:pt x="357" y="118"/>
                    <a:pt x="358" y="119"/>
                    <a:pt x="358" y="120"/>
                  </a:cubicBezTo>
                  <a:cubicBezTo>
                    <a:pt x="358" y="120"/>
                    <a:pt x="359" y="120"/>
                    <a:pt x="359" y="120"/>
                  </a:cubicBezTo>
                  <a:cubicBezTo>
                    <a:pt x="360" y="121"/>
                    <a:pt x="361" y="121"/>
                    <a:pt x="361" y="122"/>
                  </a:cubicBezTo>
                  <a:cubicBezTo>
                    <a:pt x="361" y="122"/>
                    <a:pt x="362" y="122"/>
                    <a:pt x="362" y="122"/>
                  </a:cubicBezTo>
                  <a:cubicBezTo>
                    <a:pt x="363" y="123"/>
                    <a:pt x="363" y="124"/>
                    <a:pt x="363" y="124"/>
                  </a:cubicBezTo>
                  <a:cubicBezTo>
                    <a:pt x="364" y="124"/>
                    <a:pt x="365" y="124"/>
                    <a:pt x="365" y="124"/>
                  </a:cubicBezTo>
                  <a:cubicBezTo>
                    <a:pt x="367" y="125"/>
                    <a:pt x="368" y="126"/>
                    <a:pt x="369" y="128"/>
                  </a:cubicBezTo>
                  <a:cubicBezTo>
                    <a:pt x="369" y="128"/>
                    <a:pt x="369" y="128"/>
                    <a:pt x="370" y="128"/>
                  </a:cubicBezTo>
                  <a:cubicBezTo>
                    <a:pt x="370" y="128"/>
                    <a:pt x="370" y="129"/>
                    <a:pt x="370" y="129"/>
                  </a:cubicBezTo>
                  <a:cubicBezTo>
                    <a:pt x="370" y="129"/>
                    <a:pt x="370" y="129"/>
                    <a:pt x="369" y="129"/>
                  </a:cubicBezTo>
                  <a:cubicBezTo>
                    <a:pt x="369" y="128"/>
                    <a:pt x="369" y="128"/>
                    <a:pt x="368" y="128"/>
                  </a:cubicBezTo>
                  <a:cubicBezTo>
                    <a:pt x="368" y="128"/>
                    <a:pt x="369" y="129"/>
                    <a:pt x="369" y="129"/>
                  </a:cubicBezTo>
                  <a:cubicBezTo>
                    <a:pt x="370" y="129"/>
                    <a:pt x="371" y="130"/>
                    <a:pt x="371" y="130"/>
                  </a:cubicBezTo>
                  <a:cubicBezTo>
                    <a:pt x="372" y="131"/>
                    <a:pt x="373" y="131"/>
                    <a:pt x="374" y="133"/>
                  </a:cubicBezTo>
                  <a:cubicBezTo>
                    <a:pt x="375" y="133"/>
                    <a:pt x="375" y="133"/>
                    <a:pt x="377" y="134"/>
                  </a:cubicBezTo>
                  <a:cubicBezTo>
                    <a:pt x="376" y="133"/>
                    <a:pt x="376" y="133"/>
                    <a:pt x="375" y="132"/>
                  </a:cubicBezTo>
                  <a:cubicBezTo>
                    <a:pt x="375" y="132"/>
                    <a:pt x="375" y="132"/>
                    <a:pt x="375" y="132"/>
                  </a:cubicBezTo>
                  <a:cubicBezTo>
                    <a:pt x="375" y="132"/>
                    <a:pt x="375" y="132"/>
                    <a:pt x="375" y="132"/>
                  </a:cubicBezTo>
                  <a:cubicBezTo>
                    <a:pt x="376" y="132"/>
                    <a:pt x="377" y="132"/>
                    <a:pt x="378" y="133"/>
                  </a:cubicBezTo>
                  <a:cubicBezTo>
                    <a:pt x="379" y="133"/>
                    <a:pt x="380" y="133"/>
                    <a:pt x="381" y="133"/>
                  </a:cubicBezTo>
                  <a:cubicBezTo>
                    <a:pt x="382" y="134"/>
                    <a:pt x="383" y="134"/>
                    <a:pt x="383" y="134"/>
                  </a:cubicBezTo>
                  <a:cubicBezTo>
                    <a:pt x="384" y="135"/>
                    <a:pt x="384" y="135"/>
                    <a:pt x="385" y="136"/>
                  </a:cubicBezTo>
                  <a:cubicBezTo>
                    <a:pt x="385" y="136"/>
                    <a:pt x="386" y="137"/>
                    <a:pt x="386" y="137"/>
                  </a:cubicBezTo>
                  <a:cubicBezTo>
                    <a:pt x="387" y="137"/>
                    <a:pt x="387" y="137"/>
                    <a:pt x="387" y="138"/>
                  </a:cubicBezTo>
                  <a:cubicBezTo>
                    <a:pt x="387" y="138"/>
                    <a:pt x="387" y="138"/>
                    <a:pt x="387" y="138"/>
                  </a:cubicBezTo>
                  <a:cubicBezTo>
                    <a:pt x="388" y="138"/>
                    <a:pt x="388" y="139"/>
                    <a:pt x="389" y="139"/>
                  </a:cubicBezTo>
                  <a:cubicBezTo>
                    <a:pt x="389" y="139"/>
                    <a:pt x="388" y="139"/>
                    <a:pt x="388" y="139"/>
                  </a:cubicBezTo>
                  <a:cubicBezTo>
                    <a:pt x="388" y="139"/>
                    <a:pt x="387" y="139"/>
                    <a:pt x="387" y="139"/>
                  </a:cubicBezTo>
                  <a:cubicBezTo>
                    <a:pt x="387" y="139"/>
                    <a:pt x="387" y="140"/>
                    <a:pt x="387" y="140"/>
                  </a:cubicBezTo>
                  <a:cubicBezTo>
                    <a:pt x="388" y="141"/>
                    <a:pt x="388" y="141"/>
                    <a:pt x="389" y="141"/>
                  </a:cubicBezTo>
                  <a:cubicBezTo>
                    <a:pt x="390" y="142"/>
                    <a:pt x="391" y="142"/>
                    <a:pt x="392" y="142"/>
                  </a:cubicBezTo>
                  <a:cubicBezTo>
                    <a:pt x="393" y="143"/>
                    <a:pt x="394" y="144"/>
                    <a:pt x="394" y="143"/>
                  </a:cubicBezTo>
                  <a:cubicBezTo>
                    <a:pt x="394" y="143"/>
                    <a:pt x="395" y="143"/>
                    <a:pt x="395" y="143"/>
                  </a:cubicBezTo>
                  <a:cubicBezTo>
                    <a:pt x="396" y="144"/>
                    <a:pt x="397" y="144"/>
                    <a:pt x="397" y="145"/>
                  </a:cubicBezTo>
                  <a:cubicBezTo>
                    <a:pt x="397" y="145"/>
                    <a:pt x="398" y="145"/>
                    <a:pt x="398" y="145"/>
                  </a:cubicBezTo>
                  <a:cubicBezTo>
                    <a:pt x="398" y="145"/>
                    <a:pt x="397" y="145"/>
                    <a:pt x="397" y="145"/>
                  </a:cubicBezTo>
                  <a:cubicBezTo>
                    <a:pt x="396" y="145"/>
                    <a:pt x="396" y="145"/>
                    <a:pt x="395" y="145"/>
                  </a:cubicBezTo>
                  <a:cubicBezTo>
                    <a:pt x="394" y="146"/>
                    <a:pt x="394" y="145"/>
                    <a:pt x="393" y="145"/>
                  </a:cubicBezTo>
                  <a:cubicBezTo>
                    <a:pt x="392" y="144"/>
                    <a:pt x="390" y="143"/>
                    <a:pt x="389" y="143"/>
                  </a:cubicBezTo>
                  <a:cubicBezTo>
                    <a:pt x="387" y="143"/>
                    <a:pt x="385" y="142"/>
                    <a:pt x="383" y="141"/>
                  </a:cubicBezTo>
                  <a:cubicBezTo>
                    <a:pt x="381" y="141"/>
                    <a:pt x="379" y="140"/>
                    <a:pt x="378" y="138"/>
                  </a:cubicBezTo>
                  <a:cubicBezTo>
                    <a:pt x="378" y="139"/>
                    <a:pt x="378" y="139"/>
                    <a:pt x="377" y="139"/>
                  </a:cubicBezTo>
                  <a:cubicBezTo>
                    <a:pt x="377" y="139"/>
                    <a:pt x="376" y="139"/>
                    <a:pt x="376" y="139"/>
                  </a:cubicBezTo>
                  <a:cubicBezTo>
                    <a:pt x="375" y="138"/>
                    <a:pt x="375" y="138"/>
                    <a:pt x="375" y="138"/>
                  </a:cubicBezTo>
                  <a:cubicBezTo>
                    <a:pt x="373" y="139"/>
                    <a:pt x="373" y="140"/>
                    <a:pt x="372" y="141"/>
                  </a:cubicBezTo>
                  <a:cubicBezTo>
                    <a:pt x="372" y="142"/>
                    <a:pt x="371" y="142"/>
                    <a:pt x="372" y="142"/>
                  </a:cubicBezTo>
                  <a:cubicBezTo>
                    <a:pt x="372" y="143"/>
                    <a:pt x="371" y="143"/>
                    <a:pt x="371" y="143"/>
                  </a:cubicBezTo>
                  <a:cubicBezTo>
                    <a:pt x="371" y="144"/>
                    <a:pt x="371" y="145"/>
                    <a:pt x="371" y="146"/>
                  </a:cubicBezTo>
                  <a:cubicBezTo>
                    <a:pt x="370" y="146"/>
                    <a:pt x="371" y="147"/>
                    <a:pt x="371" y="147"/>
                  </a:cubicBezTo>
                  <a:cubicBezTo>
                    <a:pt x="373" y="147"/>
                    <a:pt x="375" y="149"/>
                    <a:pt x="376" y="147"/>
                  </a:cubicBezTo>
                  <a:cubicBezTo>
                    <a:pt x="376" y="147"/>
                    <a:pt x="376" y="147"/>
                    <a:pt x="376" y="148"/>
                  </a:cubicBezTo>
                  <a:cubicBezTo>
                    <a:pt x="377" y="148"/>
                    <a:pt x="378" y="148"/>
                    <a:pt x="379" y="149"/>
                  </a:cubicBezTo>
                  <a:cubicBezTo>
                    <a:pt x="379" y="149"/>
                    <a:pt x="379" y="149"/>
                    <a:pt x="379" y="149"/>
                  </a:cubicBezTo>
                  <a:cubicBezTo>
                    <a:pt x="380" y="148"/>
                    <a:pt x="381" y="148"/>
                    <a:pt x="382" y="149"/>
                  </a:cubicBezTo>
                  <a:cubicBezTo>
                    <a:pt x="383" y="150"/>
                    <a:pt x="384" y="150"/>
                    <a:pt x="385" y="151"/>
                  </a:cubicBezTo>
                  <a:cubicBezTo>
                    <a:pt x="384" y="150"/>
                    <a:pt x="384" y="150"/>
                    <a:pt x="384" y="150"/>
                  </a:cubicBezTo>
                  <a:close/>
                  <a:moveTo>
                    <a:pt x="63" y="20"/>
                  </a:moveTo>
                  <a:cubicBezTo>
                    <a:pt x="63" y="20"/>
                    <a:pt x="62" y="20"/>
                    <a:pt x="62" y="20"/>
                  </a:cubicBezTo>
                  <a:cubicBezTo>
                    <a:pt x="62" y="19"/>
                    <a:pt x="62" y="19"/>
                    <a:pt x="63" y="19"/>
                  </a:cubicBezTo>
                  <a:cubicBezTo>
                    <a:pt x="63" y="19"/>
                    <a:pt x="63" y="19"/>
                    <a:pt x="64" y="19"/>
                  </a:cubicBezTo>
                  <a:cubicBezTo>
                    <a:pt x="64" y="18"/>
                    <a:pt x="65" y="18"/>
                    <a:pt x="66" y="19"/>
                  </a:cubicBezTo>
                  <a:cubicBezTo>
                    <a:pt x="65" y="20"/>
                    <a:pt x="64" y="20"/>
                    <a:pt x="63" y="20"/>
                  </a:cubicBezTo>
                  <a:close/>
                  <a:moveTo>
                    <a:pt x="65" y="95"/>
                  </a:moveTo>
                  <a:cubicBezTo>
                    <a:pt x="64" y="95"/>
                    <a:pt x="64" y="95"/>
                    <a:pt x="64" y="94"/>
                  </a:cubicBezTo>
                  <a:cubicBezTo>
                    <a:pt x="63" y="94"/>
                    <a:pt x="63" y="93"/>
                    <a:pt x="63" y="93"/>
                  </a:cubicBezTo>
                  <a:cubicBezTo>
                    <a:pt x="63" y="93"/>
                    <a:pt x="63" y="93"/>
                    <a:pt x="63" y="93"/>
                  </a:cubicBezTo>
                  <a:cubicBezTo>
                    <a:pt x="63" y="93"/>
                    <a:pt x="65" y="94"/>
                    <a:pt x="66" y="94"/>
                  </a:cubicBezTo>
                  <a:cubicBezTo>
                    <a:pt x="66" y="94"/>
                    <a:pt x="65" y="94"/>
                    <a:pt x="65" y="95"/>
                  </a:cubicBezTo>
                  <a:close/>
                  <a:moveTo>
                    <a:pt x="95" y="132"/>
                  </a:moveTo>
                  <a:cubicBezTo>
                    <a:pt x="94" y="132"/>
                    <a:pt x="94" y="132"/>
                    <a:pt x="94" y="132"/>
                  </a:cubicBezTo>
                  <a:cubicBezTo>
                    <a:pt x="94" y="132"/>
                    <a:pt x="94" y="131"/>
                    <a:pt x="94" y="131"/>
                  </a:cubicBezTo>
                  <a:cubicBezTo>
                    <a:pt x="94" y="130"/>
                    <a:pt x="93" y="129"/>
                    <a:pt x="92" y="128"/>
                  </a:cubicBezTo>
                  <a:cubicBezTo>
                    <a:pt x="92" y="128"/>
                    <a:pt x="92" y="127"/>
                    <a:pt x="91" y="127"/>
                  </a:cubicBezTo>
                  <a:cubicBezTo>
                    <a:pt x="91" y="127"/>
                    <a:pt x="92" y="126"/>
                    <a:pt x="92" y="126"/>
                  </a:cubicBezTo>
                  <a:cubicBezTo>
                    <a:pt x="91" y="125"/>
                    <a:pt x="92" y="125"/>
                    <a:pt x="91" y="124"/>
                  </a:cubicBezTo>
                  <a:cubicBezTo>
                    <a:pt x="91" y="124"/>
                    <a:pt x="92" y="123"/>
                    <a:pt x="92" y="123"/>
                  </a:cubicBezTo>
                  <a:cubicBezTo>
                    <a:pt x="92" y="124"/>
                    <a:pt x="92" y="125"/>
                    <a:pt x="93" y="126"/>
                  </a:cubicBezTo>
                  <a:cubicBezTo>
                    <a:pt x="93" y="126"/>
                    <a:pt x="93" y="126"/>
                    <a:pt x="93" y="126"/>
                  </a:cubicBezTo>
                  <a:cubicBezTo>
                    <a:pt x="93" y="126"/>
                    <a:pt x="93" y="127"/>
                    <a:pt x="92" y="127"/>
                  </a:cubicBezTo>
                  <a:cubicBezTo>
                    <a:pt x="93" y="128"/>
                    <a:pt x="93" y="128"/>
                    <a:pt x="94" y="129"/>
                  </a:cubicBezTo>
                  <a:cubicBezTo>
                    <a:pt x="94" y="129"/>
                    <a:pt x="94" y="129"/>
                    <a:pt x="94" y="130"/>
                  </a:cubicBezTo>
                  <a:cubicBezTo>
                    <a:pt x="94" y="130"/>
                    <a:pt x="94" y="131"/>
                    <a:pt x="95" y="131"/>
                  </a:cubicBezTo>
                  <a:cubicBezTo>
                    <a:pt x="95" y="132"/>
                    <a:pt x="95" y="132"/>
                    <a:pt x="95" y="132"/>
                  </a:cubicBezTo>
                  <a:close/>
                  <a:moveTo>
                    <a:pt x="100" y="141"/>
                  </a:moveTo>
                  <a:cubicBezTo>
                    <a:pt x="100" y="141"/>
                    <a:pt x="100" y="141"/>
                    <a:pt x="100" y="140"/>
                  </a:cubicBezTo>
                  <a:cubicBezTo>
                    <a:pt x="100" y="140"/>
                    <a:pt x="99" y="139"/>
                    <a:pt x="99" y="138"/>
                  </a:cubicBezTo>
                  <a:cubicBezTo>
                    <a:pt x="99" y="138"/>
                    <a:pt x="99" y="138"/>
                    <a:pt x="99" y="138"/>
                  </a:cubicBezTo>
                  <a:cubicBezTo>
                    <a:pt x="100" y="137"/>
                    <a:pt x="100" y="137"/>
                    <a:pt x="100" y="136"/>
                  </a:cubicBezTo>
                  <a:cubicBezTo>
                    <a:pt x="99" y="136"/>
                    <a:pt x="100" y="135"/>
                    <a:pt x="99" y="134"/>
                  </a:cubicBezTo>
                  <a:cubicBezTo>
                    <a:pt x="99" y="134"/>
                    <a:pt x="99" y="134"/>
                    <a:pt x="99" y="134"/>
                  </a:cubicBezTo>
                  <a:cubicBezTo>
                    <a:pt x="99" y="134"/>
                    <a:pt x="100" y="134"/>
                    <a:pt x="100" y="134"/>
                  </a:cubicBezTo>
                  <a:cubicBezTo>
                    <a:pt x="100" y="134"/>
                    <a:pt x="100" y="134"/>
                    <a:pt x="100" y="134"/>
                  </a:cubicBezTo>
                  <a:cubicBezTo>
                    <a:pt x="100" y="134"/>
                    <a:pt x="101" y="135"/>
                    <a:pt x="101" y="135"/>
                  </a:cubicBezTo>
                  <a:cubicBezTo>
                    <a:pt x="101" y="136"/>
                    <a:pt x="101" y="136"/>
                    <a:pt x="101" y="138"/>
                  </a:cubicBezTo>
                  <a:cubicBezTo>
                    <a:pt x="101" y="138"/>
                    <a:pt x="100" y="138"/>
                    <a:pt x="100" y="138"/>
                  </a:cubicBezTo>
                  <a:cubicBezTo>
                    <a:pt x="100" y="138"/>
                    <a:pt x="100" y="138"/>
                    <a:pt x="100" y="138"/>
                  </a:cubicBezTo>
                  <a:cubicBezTo>
                    <a:pt x="101" y="139"/>
                    <a:pt x="100" y="139"/>
                    <a:pt x="100" y="140"/>
                  </a:cubicBezTo>
                  <a:cubicBezTo>
                    <a:pt x="100" y="140"/>
                    <a:pt x="100" y="140"/>
                    <a:pt x="100" y="140"/>
                  </a:cubicBezTo>
                  <a:cubicBezTo>
                    <a:pt x="100" y="141"/>
                    <a:pt x="101" y="141"/>
                    <a:pt x="100" y="141"/>
                  </a:cubicBezTo>
                  <a:close/>
                  <a:moveTo>
                    <a:pt x="101" y="120"/>
                  </a:moveTo>
                  <a:cubicBezTo>
                    <a:pt x="101" y="120"/>
                    <a:pt x="101" y="121"/>
                    <a:pt x="100" y="121"/>
                  </a:cubicBezTo>
                  <a:cubicBezTo>
                    <a:pt x="100" y="121"/>
                    <a:pt x="99" y="121"/>
                    <a:pt x="100" y="122"/>
                  </a:cubicBezTo>
                  <a:cubicBezTo>
                    <a:pt x="101" y="122"/>
                    <a:pt x="100" y="122"/>
                    <a:pt x="100" y="122"/>
                  </a:cubicBezTo>
                  <a:cubicBezTo>
                    <a:pt x="100" y="122"/>
                    <a:pt x="99" y="122"/>
                    <a:pt x="98" y="122"/>
                  </a:cubicBezTo>
                  <a:cubicBezTo>
                    <a:pt x="98" y="122"/>
                    <a:pt x="97" y="122"/>
                    <a:pt x="97" y="122"/>
                  </a:cubicBezTo>
                  <a:cubicBezTo>
                    <a:pt x="97" y="121"/>
                    <a:pt x="96" y="120"/>
                    <a:pt x="97" y="120"/>
                  </a:cubicBezTo>
                  <a:cubicBezTo>
                    <a:pt x="97" y="120"/>
                    <a:pt x="97" y="119"/>
                    <a:pt x="97" y="119"/>
                  </a:cubicBezTo>
                  <a:cubicBezTo>
                    <a:pt x="97" y="119"/>
                    <a:pt x="97" y="118"/>
                    <a:pt x="97" y="118"/>
                  </a:cubicBezTo>
                  <a:cubicBezTo>
                    <a:pt x="97" y="118"/>
                    <a:pt x="98" y="118"/>
                    <a:pt x="98" y="118"/>
                  </a:cubicBezTo>
                  <a:cubicBezTo>
                    <a:pt x="99" y="118"/>
                    <a:pt x="99" y="118"/>
                    <a:pt x="100" y="117"/>
                  </a:cubicBezTo>
                  <a:cubicBezTo>
                    <a:pt x="100" y="117"/>
                    <a:pt x="101" y="118"/>
                    <a:pt x="101" y="118"/>
                  </a:cubicBezTo>
                  <a:cubicBezTo>
                    <a:pt x="101" y="118"/>
                    <a:pt x="102" y="118"/>
                    <a:pt x="102" y="119"/>
                  </a:cubicBezTo>
                  <a:cubicBezTo>
                    <a:pt x="102" y="119"/>
                    <a:pt x="101" y="119"/>
                    <a:pt x="101" y="119"/>
                  </a:cubicBezTo>
                  <a:cubicBezTo>
                    <a:pt x="101" y="119"/>
                    <a:pt x="101" y="120"/>
                    <a:pt x="101" y="120"/>
                  </a:cubicBezTo>
                  <a:close/>
                  <a:moveTo>
                    <a:pt x="115" y="17"/>
                  </a:moveTo>
                  <a:cubicBezTo>
                    <a:pt x="115" y="17"/>
                    <a:pt x="115" y="17"/>
                    <a:pt x="115" y="17"/>
                  </a:cubicBezTo>
                  <a:cubicBezTo>
                    <a:pt x="116" y="17"/>
                    <a:pt x="116" y="17"/>
                    <a:pt x="116" y="17"/>
                  </a:cubicBezTo>
                  <a:cubicBezTo>
                    <a:pt x="116" y="17"/>
                    <a:pt x="116" y="17"/>
                    <a:pt x="116" y="17"/>
                  </a:cubicBezTo>
                  <a:cubicBezTo>
                    <a:pt x="116" y="17"/>
                    <a:pt x="117" y="17"/>
                    <a:pt x="117" y="17"/>
                  </a:cubicBezTo>
                  <a:cubicBezTo>
                    <a:pt x="117" y="17"/>
                    <a:pt x="117" y="17"/>
                    <a:pt x="117" y="17"/>
                  </a:cubicBezTo>
                  <a:cubicBezTo>
                    <a:pt x="118" y="18"/>
                    <a:pt x="118" y="18"/>
                    <a:pt x="119" y="19"/>
                  </a:cubicBezTo>
                  <a:cubicBezTo>
                    <a:pt x="118" y="19"/>
                    <a:pt x="118" y="20"/>
                    <a:pt x="117" y="20"/>
                  </a:cubicBezTo>
                  <a:cubicBezTo>
                    <a:pt x="117" y="20"/>
                    <a:pt x="117" y="20"/>
                    <a:pt x="116" y="19"/>
                  </a:cubicBezTo>
                  <a:cubicBezTo>
                    <a:pt x="117" y="19"/>
                    <a:pt x="116" y="19"/>
                    <a:pt x="115" y="18"/>
                  </a:cubicBezTo>
                  <a:cubicBezTo>
                    <a:pt x="115" y="18"/>
                    <a:pt x="114" y="17"/>
                    <a:pt x="115" y="17"/>
                  </a:cubicBezTo>
                  <a:close/>
                  <a:moveTo>
                    <a:pt x="106" y="17"/>
                  </a:moveTo>
                  <a:cubicBezTo>
                    <a:pt x="107" y="17"/>
                    <a:pt x="107" y="18"/>
                    <a:pt x="108" y="18"/>
                  </a:cubicBezTo>
                  <a:cubicBezTo>
                    <a:pt x="109" y="18"/>
                    <a:pt x="109" y="18"/>
                    <a:pt x="110" y="19"/>
                  </a:cubicBezTo>
                  <a:cubicBezTo>
                    <a:pt x="111" y="19"/>
                    <a:pt x="110" y="19"/>
                    <a:pt x="109" y="20"/>
                  </a:cubicBezTo>
                  <a:cubicBezTo>
                    <a:pt x="109" y="20"/>
                    <a:pt x="109" y="20"/>
                    <a:pt x="108" y="20"/>
                  </a:cubicBezTo>
                  <a:cubicBezTo>
                    <a:pt x="107" y="19"/>
                    <a:pt x="107" y="20"/>
                    <a:pt x="106" y="20"/>
                  </a:cubicBezTo>
                  <a:cubicBezTo>
                    <a:pt x="106" y="19"/>
                    <a:pt x="105" y="19"/>
                    <a:pt x="104" y="18"/>
                  </a:cubicBezTo>
                  <a:cubicBezTo>
                    <a:pt x="104" y="17"/>
                    <a:pt x="105" y="17"/>
                    <a:pt x="106" y="17"/>
                  </a:cubicBezTo>
                  <a:close/>
                  <a:moveTo>
                    <a:pt x="103" y="16"/>
                  </a:moveTo>
                  <a:cubicBezTo>
                    <a:pt x="102" y="16"/>
                    <a:pt x="102" y="17"/>
                    <a:pt x="102" y="17"/>
                  </a:cubicBezTo>
                  <a:cubicBezTo>
                    <a:pt x="101" y="17"/>
                    <a:pt x="101" y="17"/>
                    <a:pt x="100" y="17"/>
                  </a:cubicBezTo>
                  <a:cubicBezTo>
                    <a:pt x="100" y="17"/>
                    <a:pt x="100" y="18"/>
                    <a:pt x="100" y="17"/>
                  </a:cubicBezTo>
                  <a:cubicBezTo>
                    <a:pt x="99" y="17"/>
                    <a:pt x="98" y="17"/>
                    <a:pt x="97" y="17"/>
                  </a:cubicBezTo>
                  <a:cubicBezTo>
                    <a:pt x="97" y="17"/>
                    <a:pt x="97" y="17"/>
                    <a:pt x="97" y="17"/>
                  </a:cubicBezTo>
                  <a:cubicBezTo>
                    <a:pt x="97" y="17"/>
                    <a:pt x="98" y="16"/>
                    <a:pt x="98" y="16"/>
                  </a:cubicBezTo>
                  <a:cubicBezTo>
                    <a:pt x="98" y="16"/>
                    <a:pt x="99" y="17"/>
                    <a:pt x="99" y="17"/>
                  </a:cubicBezTo>
                  <a:cubicBezTo>
                    <a:pt x="99" y="16"/>
                    <a:pt x="100" y="16"/>
                    <a:pt x="100" y="16"/>
                  </a:cubicBezTo>
                  <a:cubicBezTo>
                    <a:pt x="99" y="16"/>
                    <a:pt x="100" y="16"/>
                    <a:pt x="101" y="16"/>
                  </a:cubicBezTo>
                  <a:cubicBezTo>
                    <a:pt x="101" y="16"/>
                    <a:pt x="101" y="16"/>
                    <a:pt x="102" y="16"/>
                  </a:cubicBezTo>
                  <a:cubicBezTo>
                    <a:pt x="102" y="16"/>
                    <a:pt x="102" y="16"/>
                    <a:pt x="102" y="16"/>
                  </a:cubicBezTo>
                  <a:cubicBezTo>
                    <a:pt x="102" y="15"/>
                    <a:pt x="103" y="16"/>
                    <a:pt x="103" y="15"/>
                  </a:cubicBezTo>
                  <a:cubicBezTo>
                    <a:pt x="103" y="16"/>
                    <a:pt x="103" y="16"/>
                    <a:pt x="103" y="16"/>
                  </a:cubicBezTo>
                  <a:close/>
                  <a:moveTo>
                    <a:pt x="98" y="51"/>
                  </a:moveTo>
                  <a:cubicBezTo>
                    <a:pt x="98" y="51"/>
                    <a:pt x="97" y="51"/>
                    <a:pt x="97" y="51"/>
                  </a:cubicBezTo>
                  <a:cubicBezTo>
                    <a:pt x="96" y="52"/>
                    <a:pt x="96" y="51"/>
                    <a:pt x="95" y="51"/>
                  </a:cubicBezTo>
                  <a:cubicBezTo>
                    <a:pt x="95" y="51"/>
                    <a:pt x="94" y="51"/>
                    <a:pt x="93" y="51"/>
                  </a:cubicBezTo>
                  <a:cubicBezTo>
                    <a:pt x="93" y="51"/>
                    <a:pt x="94" y="51"/>
                    <a:pt x="94" y="50"/>
                  </a:cubicBezTo>
                  <a:cubicBezTo>
                    <a:pt x="95" y="50"/>
                    <a:pt x="96" y="50"/>
                    <a:pt x="98" y="50"/>
                  </a:cubicBezTo>
                  <a:cubicBezTo>
                    <a:pt x="98" y="51"/>
                    <a:pt x="98" y="51"/>
                    <a:pt x="98" y="51"/>
                  </a:cubicBezTo>
                  <a:cubicBezTo>
                    <a:pt x="98" y="51"/>
                    <a:pt x="98" y="51"/>
                    <a:pt x="98" y="51"/>
                  </a:cubicBezTo>
                  <a:close/>
                  <a:moveTo>
                    <a:pt x="126" y="52"/>
                  </a:moveTo>
                  <a:cubicBezTo>
                    <a:pt x="126" y="53"/>
                    <a:pt x="125" y="53"/>
                    <a:pt x="125" y="53"/>
                  </a:cubicBezTo>
                  <a:cubicBezTo>
                    <a:pt x="123" y="53"/>
                    <a:pt x="122" y="54"/>
                    <a:pt x="121" y="53"/>
                  </a:cubicBezTo>
                  <a:cubicBezTo>
                    <a:pt x="121" y="53"/>
                    <a:pt x="120" y="53"/>
                    <a:pt x="119" y="53"/>
                  </a:cubicBezTo>
                  <a:cubicBezTo>
                    <a:pt x="119" y="53"/>
                    <a:pt x="118" y="53"/>
                    <a:pt x="118" y="53"/>
                  </a:cubicBezTo>
                  <a:cubicBezTo>
                    <a:pt x="117" y="52"/>
                    <a:pt x="116" y="52"/>
                    <a:pt x="115" y="52"/>
                  </a:cubicBezTo>
                  <a:cubicBezTo>
                    <a:pt x="114" y="51"/>
                    <a:pt x="113" y="51"/>
                    <a:pt x="112" y="50"/>
                  </a:cubicBezTo>
                  <a:cubicBezTo>
                    <a:pt x="111" y="50"/>
                    <a:pt x="111" y="50"/>
                    <a:pt x="110" y="50"/>
                  </a:cubicBezTo>
                  <a:cubicBezTo>
                    <a:pt x="110" y="50"/>
                    <a:pt x="110" y="50"/>
                    <a:pt x="110" y="50"/>
                  </a:cubicBezTo>
                  <a:cubicBezTo>
                    <a:pt x="108" y="49"/>
                    <a:pt x="107" y="50"/>
                    <a:pt x="106" y="50"/>
                  </a:cubicBezTo>
                  <a:cubicBezTo>
                    <a:pt x="102" y="51"/>
                    <a:pt x="102" y="51"/>
                    <a:pt x="99" y="50"/>
                  </a:cubicBezTo>
                  <a:cubicBezTo>
                    <a:pt x="98" y="50"/>
                    <a:pt x="97" y="50"/>
                    <a:pt x="97" y="49"/>
                  </a:cubicBezTo>
                  <a:cubicBezTo>
                    <a:pt x="96" y="49"/>
                    <a:pt x="96" y="49"/>
                    <a:pt x="96" y="49"/>
                  </a:cubicBezTo>
                  <a:cubicBezTo>
                    <a:pt x="96" y="48"/>
                    <a:pt x="95" y="48"/>
                    <a:pt x="96" y="47"/>
                  </a:cubicBezTo>
                  <a:cubicBezTo>
                    <a:pt x="96" y="47"/>
                    <a:pt x="96" y="46"/>
                    <a:pt x="97" y="46"/>
                  </a:cubicBezTo>
                  <a:cubicBezTo>
                    <a:pt x="97" y="46"/>
                    <a:pt x="97" y="46"/>
                    <a:pt x="97" y="46"/>
                  </a:cubicBezTo>
                  <a:cubicBezTo>
                    <a:pt x="97" y="45"/>
                    <a:pt x="98" y="45"/>
                    <a:pt x="98" y="44"/>
                  </a:cubicBezTo>
                  <a:cubicBezTo>
                    <a:pt x="98" y="44"/>
                    <a:pt x="99" y="44"/>
                    <a:pt x="99" y="44"/>
                  </a:cubicBezTo>
                  <a:cubicBezTo>
                    <a:pt x="100" y="44"/>
                    <a:pt x="100" y="44"/>
                    <a:pt x="100" y="44"/>
                  </a:cubicBezTo>
                  <a:cubicBezTo>
                    <a:pt x="100" y="43"/>
                    <a:pt x="100" y="43"/>
                    <a:pt x="102" y="43"/>
                  </a:cubicBezTo>
                  <a:cubicBezTo>
                    <a:pt x="102" y="43"/>
                    <a:pt x="103" y="42"/>
                    <a:pt x="103" y="42"/>
                  </a:cubicBezTo>
                  <a:cubicBezTo>
                    <a:pt x="103" y="41"/>
                    <a:pt x="104" y="42"/>
                    <a:pt x="105" y="42"/>
                  </a:cubicBezTo>
                  <a:cubicBezTo>
                    <a:pt x="105" y="42"/>
                    <a:pt x="105" y="42"/>
                    <a:pt x="105" y="42"/>
                  </a:cubicBezTo>
                  <a:cubicBezTo>
                    <a:pt x="106" y="43"/>
                    <a:pt x="106" y="43"/>
                    <a:pt x="107" y="43"/>
                  </a:cubicBezTo>
                  <a:cubicBezTo>
                    <a:pt x="108" y="43"/>
                    <a:pt x="108" y="43"/>
                    <a:pt x="108" y="43"/>
                  </a:cubicBezTo>
                  <a:cubicBezTo>
                    <a:pt x="109" y="43"/>
                    <a:pt x="109" y="43"/>
                    <a:pt x="109" y="43"/>
                  </a:cubicBezTo>
                  <a:cubicBezTo>
                    <a:pt x="109" y="43"/>
                    <a:pt x="109" y="43"/>
                    <a:pt x="109" y="43"/>
                  </a:cubicBezTo>
                  <a:cubicBezTo>
                    <a:pt x="108" y="44"/>
                    <a:pt x="108" y="44"/>
                    <a:pt x="107" y="44"/>
                  </a:cubicBezTo>
                  <a:cubicBezTo>
                    <a:pt x="107" y="44"/>
                    <a:pt x="107" y="44"/>
                    <a:pt x="107" y="44"/>
                  </a:cubicBezTo>
                  <a:cubicBezTo>
                    <a:pt x="107" y="44"/>
                    <a:pt x="107" y="44"/>
                    <a:pt x="107" y="44"/>
                  </a:cubicBezTo>
                  <a:cubicBezTo>
                    <a:pt x="108" y="44"/>
                    <a:pt x="109" y="45"/>
                    <a:pt x="109" y="45"/>
                  </a:cubicBezTo>
                  <a:cubicBezTo>
                    <a:pt x="109" y="46"/>
                    <a:pt x="109" y="46"/>
                    <a:pt x="110" y="46"/>
                  </a:cubicBezTo>
                  <a:cubicBezTo>
                    <a:pt x="112" y="45"/>
                    <a:pt x="113" y="45"/>
                    <a:pt x="115" y="45"/>
                  </a:cubicBezTo>
                  <a:cubicBezTo>
                    <a:pt x="115" y="45"/>
                    <a:pt x="115" y="45"/>
                    <a:pt x="115" y="45"/>
                  </a:cubicBezTo>
                  <a:cubicBezTo>
                    <a:pt x="115" y="45"/>
                    <a:pt x="115" y="45"/>
                    <a:pt x="115" y="45"/>
                  </a:cubicBezTo>
                  <a:cubicBezTo>
                    <a:pt x="115" y="45"/>
                    <a:pt x="115" y="45"/>
                    <a:pt x="114" y="45"/>
                  </a:cubicBezTo>
                  <a:cubicBezTo>
                    <a:pt x="114" y="45"/>
                    <a:pt x="113" y="45"/>
                    <a:pt x="113" y="45"/>
                  </a:cubicBezTo>
                  <a:cubicBezTo>
                    <a:pt x="113" y="45"/>
                    <a:pt x="112" y="44"/>
                    <a:pt x="112" y="44"/>
                  </a:cubicBezTo>
                  <a:cubicBezTo>
                    <a:pt x="112" y="44"/>
                    <a:pt x="112" y="43"/>
                    <a:pt x="112" y="43"/>
                  </a:cubicBezTo>
                  <a:cubicBezTo>
                    <a:pt x="113" y="43"/>
                    <a:pt x="114" y="43"/>
                    <a:pt x="115" y="43"/>
                  </a:cubicBezTo>
                  <a:cubicBezTo>
                    <a:pt x="117" y="43"/>
                    <a:pt x="119" y="43"/>
                    <a:pt x="121" y="43"/>
                  </a:cubicBezTo>
                  <a:cubicBezTo>
                    <a:pt x="121" y="43"/>
                    <a:pt x="122" y="43"/>
                    <a:pt x="122" y="43"/>
                  </a:cubicBezTo>
                  <a:cubicBezTo>
                    <a:pt x="122" y="43"/>
                    <a:pt x="122" y="43"/>
                    <a:pt x="122" y="43"/>
                  </a:cubicBezTo>
                  <a:cubicBezTo>
                    <a:pt x="121" y="43"/>
                    <a:pt x="120" y="43"/>
                    <a:pt x="120" y="43"/>
                  </a:cubicBezTo>
                  <a:cubicBezTo>
                    <a:pt x="119" y="43"/>
                    <a:pt x="119" y="43"/>
                    <a:pt x="119" y="44"/>
                  </a:cubicBezTo>
                  <a:cubicBezTo>
                    <a:pt x="119" y="44"/>
                    <a:pt x="120" y="44"/>
                    <a:pt x="120" y="44"/>
                  </a:cubicBezTo>
                  <a:cubicBezTo>
                    <a:pt x="119" y="44"/>
                    <a:pt x="119" y="44"/>
                    <a:pt x="118" y="45"/>
                  </a:cubicBezTo>
                  <a:cubicBezTo>
                    <a:pt x="118" y="45"/>
                    <a:pt x="118" y="46"/>
                    <a:pt x="117" y="45"/>
                  </a:cubicBezTo>
                  <a:cubicBezTo>
                    <a:pt x="117" y="45"/>
                    <a:pt x="116" y="45"/>
                    <a:pt x="116" y="45"/>
                  </a:cubicBezTo>
                  <a:cubicBezTo>
                    <a:pt x="116" y="45"/>
                    <a:pt x="116" y="45"/>
                    <a:pt x="116" y="45"/>
                  </a:cubicBezTo>
                  <a:cubicBezTo>
                    <a:pt x="117" y="46"/>
                    <a:pt x="117" y="46"/>
                    <a:pt x="117" y="46"/>
                  </a:cubicBezTo>
                  <a:cubicBezTo>
                    <a:pt x="120" y="47"/>
                    <a:pt x="121" y="48"/>
                    <a:pt x="123" y="49"/>
                  </a:cubicBezTo>
                  <a:cubicBezTo>
                    <a:pt x="123" y="50"/>
                    <a:pt x="124" y="50"/>
                    <a:pt x="125" y="51"/>
                  </a:cubicBezTo>
                  <a:cubicBezTo>
                    <a:pt x="126" y="51"/>
                    <a:pt x="126" y="52"/>
                    <a:pt x="126" y="52"/>
                  </a:cubicBezTo>
                  <a:close/>
                  <a:moveTo>
                    <a:pt x="151" y="59"/>
                  </a:moveTo>
                  <a:cubicBezTo>
                    <a:pt x="151" y="59"/>
                    <a:pt x="151" y="58"/>
                    <a:pt x="151" y="58"/>
                  </a:cubicBezTo>
                  <a:cubicBezTo>
                    <a:pt x="150" y="59"/>
                    <a:pt x="150" y="59"/>
                    <a:pt x="150" y="59"/>
                  </a:cubicBezTo>
                  <a:cubicBezTo>
                    <a:pt x="150" y="60"/>
                    <a:pt x="150" y="60"/>
                    <a:pt x="151" y="60"/>
                  </a:cubicBezTo>
                  <a:cubicBezTo>
                    <a:pt x="151" y="60"/>
                    <a:pt x="151" y="60"/>
                    <a:pt x="151" y="60"/>
                  </a:cubicBezTo>
                  <a:cubicBezTo>
                    <a:pt x="150" y="61"/>
                    <a:pt x="150" y="61"/>
                    <a:pt x="151" y="61"/>
                  </a:cubicBezTo>
                  <a:cubicBezTo>
                    <a:pt x="152" y="61"/>
                    <a:pt x="152" y="62"/>
                    <a:pt x="152" y="62"/>
                  </a:cubicBezTo>
                  <a:cubicBezTo>
                    <a:pt x="152" y="63"/>
                    <a:pt x="151" y="64"/>
                    <a:pt x="151" y="65"/>
                  </a:cubicBezTo>
                  <a:cubicBezTo>
                    <a:pt x="151" y="65"/>
                    <a:pt x="152" y="65"/>
                    <a:pt x="151" y="65"/>
                  </a:cubicBezTo>
                  <a:cubicBezTo>
                    <a:pt x="150" y="65"/>
                    <a:pt x="149" y="65"/>
                    <a:pt x="148" y="65"/>
                  </a:cubicBezTo>
                  <a:cubicBezTo>
                    <a:pt x="146" y="65"/>
                    <a:pt x="145" y="64"/>
                    <a:pt x="144" y="63"/>
                  </a:cubicBezTo>
                  <a:cubicBezTo>
                    <a:pt x="143" y="63"/>
                    <a:pt x="143" y="62"/>
                    <a:pt x="142" y="62"/>
                  </a:cubicBezTo>
                  <a:cubicBezTo>
                    <a:pt x="141" y="62"/>
                    <a:pt x="141" y="62"/>
                    <a:pt x="141" y="62"/>
                  </a:cubicBezTo>
                  <a:cubicBezTo>
                    <a:pt x="140" y="61"/>
                    <a:pt x="141" y="60"/>
                    <a:pt x="141" y="60"/>
                  </a:cubicBezTo>
                  <a:cubicBezTo>
                    <a:pt x="141" y="59"/>
                    <a:pt x="142" y="60"/>
                    <a:pt x="142" y="59"/>
                  </a:cubicBezTo>
                  <a:cubicBezTo>
                    <a:pt x="142" y="59"/>
                    <a:pt x="143" y="58"/>
                    <a:pt x="143" y="58"/>
                  </a:cubicBezTo>
                  <a:cubicBezTo>
                    <a:pt x="143" y="58"/>
                    <a:pt x="144" y="58"/>
                    <a:pt x="144" y="58"/>
                  </a:cubicBezTo>
                  <a:cubicBezTo>
                    <a:pt x="144" y="57"/>
                    <a:pt x="143" y="57"/>
                    <a:pt x="143" y="57"/>
                  </a:cubicBezTo>
                  <a:cubicBezTo>
                    <a:pt x="142" y="56"/>
                    <a:pt x="141" y="55"/>
                    <a:pt x="140" y="54"/>
                  </a:cubicBezTo>
                  <a:cubicBezTo>
                    <a:pt x="140" y="53"/>
                    <a:pt x="139" y="52"/>
                    <a:pt x="139" y="52"/>
                  </a:cubicBezTo>
                  <a:cubicBezTo>
                    <a:pt x="140" y="51"/>
                    <a:pt x="139" y="51"/>
                    <a:pt x="139" y="50"/>
                  </a:cubicBezTo>
                  <a:cubicBezTo>
                    <a:pt x="138" y="50"/>
                    <a:pt x="138" y="50"/>
                    <a:pt x="139" y="49"/>
                  </a:cubicBezTo>
                  <a:cubicBezTo>
                    <a:pt x="139" y="49"/>
                    <a:pt x="140" y="49"/>
                    <a:pt x="140" y="49"/>
                  </a:cubicBezTo>
                  <a:cubicBezTo>
                    <a:pt x="140" y="49"/>
                    <a:pt x="140" y="48"/>
                    <a:pt x="141" y="48"/>
                  </a:cubicBezTo>
                  <a:cubicBezTo>
                    <a:pt x="142" y="49"/>
                    <a:pt x="143" y="48"/>
                    <a:pt x="144" y="48"/>
                  </a:cubicBezTo>
                  <a:cubicBezTo>
                    <a:pt x="145" y="48"/>
                    <a:pt x="147" y="48"/>
                    <a:pt x="149" y="47"/>
                  </a:cubicBezTo>
                  <a:cubicBezTo>
                    <a:pt x="149" y="47"/>
                    <a:pt x="149" y="47"/>
                    <a:pt x="149" y="48"/>
                  </a:cubicBezTo>
                  <a:cubicBezTo>
                    <a:pt x="150" y="48"/>
                    <a:pt x="150" y="48"/>
                    <a:pt x="151" y="48"/>
                  </a:cubicBezTo>
                  <a:cubicBezTo>
                    <a:pt x="152" y="48"/>
                    <a:pt x="152" y="49"/>
                    <a:pt x="153" y="49"/>
                  </a:cubicBezTo>
                  <a:cubicBezTo>
                    <a:pt x="153" y="49"/>
                    <a:pt x="153" y="50"/>
                    <a:pt x="152" y="50"/>
                  </a:cubicBezTo>
                  <a:cubicBezTo>
                    <a:pt x="152" y="50"/>
                    <a:pt x="152" y="50"/>
                    <a:pt x="152" y="50"/>
                  </a:cubicBezTo>
                  <a:cubicBezTo>
                    <a:pt x="152" y="51"/>
                    <a:pt x="152" y="51"/>
                    <a:pt x="152" y="51"/>
                  </a:cubicBezTo>
                  <a:cubicBezTo>
                    <a:pt x="152" y="51"/>
                    <a:pt x="151" y="51"/>
                    <a:pt x="151" y="51"/>
                  </a:cubicBezTo>
                  <a:cubicBezTo>
                    <a:pt x="150" y="51"/>
                    <a:pt x="150" y="51"/>
                    <a:pt x="149" y="50"/>
                  </a:cubicBezTo>
                  <a:cubicBezTo>
                    <a:pt x="149" y="50"/>
                    <a:pt x="149" y="51"/>
                    <a:pt x="148" y="51"/>
                  </a:cubicBezTo>
                  <a:cubicBezTo>
                    <a:pt x="147" y="51"/>
                    <a:pt x="148" y="52"/>
                    <a:pt x="148" y="52"/>
                  </a:cubicBezTo>
                  <a:cubicBezTo>
                    <a:pt x="147" y="52"/>
                    <a:pt x="147" y="51"/>
                    <a:pt x="146" y="51"/>
                  </a:cubicBezTo>
                  <a:cubicBezTo>
                    <a:pt x="146" y="51"/>
                    <a:pt x="146" y="51"/>
                    <a:pt x="146" y="51"/>
                  </a:cubicBezTo>
                  <a:cubicBezTo>
                    <a:pt x="146" y="51"/>
                    <a:pt x="146" y="52"/>
                    <a:pt x="146" y="52"/>
                  </a:cubicBezTo>
                  <a:cubicBezTo>
                    <a:pt x="147" y="52"/>
                    <a:pt x="147" y="53"/>
                    <a:pt x="148" y="53"/>
                  </a:cubicBezTo>
                  <a:cubicBezTo>
                    <a:pt x="149" y="55"/>
                    <a:pt x="149" y="55"/>
                    <a:pt x="151" y="55"/>
                  </a:cubicBezTo>
                  <a:cubicBezTo>
                    <a:pt x="150" y="56"/>
                    <a:pt x="150" y="57"/>
                    <a:pt x="150" y="58"/>
                  </a:cubicBezTo>
                  <a:cubicBezTo>
                    <a:pt x="151" y="57"/>
                    <a:pt x="151" y="57"/>
                    <a:pt x="151" y="56"/>
                  </a:cubicBezTo>
                  <a:cubicBezTo>
                    <a:pt x="152" y="57"/>
                    <a:pt x="153" y="57"/>
                    <a:pt x="153" y="58"/>
                  </a:cubicBezTo>
                  <a:cubicBezTo>
                    <a:pt x="153" y="58"/>
                    <a:pt x="154" y="58"/>
                    <a:pt x="154" y="59"/>
                  </a:cubicBezTo>
                  <a:cubicBezTo>
                    <a:pt x="153" y="59"/>
                    <a:pt x="152" y="59"/>
                    <a:pt x="151" y="59"/>
                  </a:cubicBezTo>
                  <a:close/>
                  <a:moveTo>
                    <a:pt x="171" y="53"/>
                  </a:moveTo>
                  <a:cubicBezTo>
                    <a:pt x="171" y="54"/>
                    <a:pt x="171" y="54"/>
                    <a:pt x="171" y="54"/>
                  </a:cubicBezTo>
                  <a:cubicBezTo>
                    <a:pt x="170" y="54"/>
                    <a:pt x="170" y="54"/>
                    <a:pt x="171" y="55"/>
                  </a:cubicBezTo>
                  <a:cubicBezTo>
                    <a:pt x="171" y="55"/>
                    <a:pt x="171" y="55"/>
                    <a:pt x="171" y="56"/>
                  </a:cubicBezTo>
                  <a:cubicBezTo>
                    <a:pt x="171" y="56"/>
                    <a:pt x="171" y="56"/>
                    <a:pt x="171" y="56"/>
                  </a:cubicBezTo>
                  <a:cubicBezTo>
                    <a:pt x="170" y="57"/>
                    <a:pt x="170" y="57"/>
                    <a:pt x="169" y="57"/>
                  </a:cubicBezTo>
                  <a:cubicBezTo>
                    <a:pt x="169" y="58"/>
                    <a:pt x="168" y="58"/>
                    <a:pt x="168" y="58"/>
                  </a:cubicBezTo>
                  <a:cubicBezTo>
                    <a:pt x="168" y="58"/>
                    <a:pt x="167" y="58"/>
                    <a:pt x="167" y="58"/>
                  </a:cubicBezTo>
                  <a:cubicBezTo>
                    <a:pt x="166" y="57"/>
                    <a:pt x="165" y="57"/>
                    <a:pt x="163" y="56"/>
                  </a:cubicBezTo>
                  <a:cubicBezTo>
                    <a:pt x="163" y="56"/>
                    <a:pt x="163" y="55"/>
                    <a:pt x="163" y="55"/>
                  </a:cubicBezTo>
                  <a:cubicBezTo>
                    <a:pt x="163" y="55"/>
                    <a:pt x="165" y="53"/>
                    <a:pt x="165" y="53"/>
                  </a:cubicBezTo>
                  <a:cubicBezTo>
                    <a:pt x="165" y="53"/>
                    <a:pt x="166" y="53"/>
                    <a:pt x="166" y="53"/>
                  </a:cubicBezTo>
                  <a:cubicBezTo>
                    <a:pt x="167" y="54"/>
                    <a:pt x="167" y="53"/>
                    <a:pt x="167" y="53"/>
                  </a:cubicBezTo>
                  <a:cubicBezTo>
                    <a:pt x="167" y="53"/>
                    <a:pt x="167" y="53"/>
                    <a:pt x="167" y="53"/>
                  </a:cubicBezTo>
                  <a:cubicBezTo>
                    <a:pt x="168" y="53"/>
                    <a:pt x="168" y="53"/>
                    <a:pt x="168" y="53"/>
                  </a:cubicBezTo>
                  <a:cubicBezTo>
                    <a:pt x="168" y="53"/>
                    <a:pt x="168" y="53"/>
                    <a:pt x="168" y="53"/>
                  </a:cubicBezTo>
                  <a:cubicBezTo>
                    <a:pt x="169" y="53"/>
                    <a:pt x="169" y="53"/>
                    <a:pt x="170" y="53"/>
                  </a:cubicBezTo>
                  <a:cubicBezTo>
                    <a:pt x="170" y="53"/>
                    <a:pt x="170" y="53"/>
                    <a:pt x="171" y="53"/>
                  </a:cubicBezTo>
                  <a:cubicBezTo>
                    <a:pt x="171" y="53"/>
                    <a:pt x="171" y="53"/>
                    <a:pt x="171" y="53"/>
                  </a:cubicBezTo>
                  <a:cubicBezTo>
                    <a:pt x="171" y="53"/>
                    <a:pt x="171" y="53"/>
                    <a:pt x="171" y="53"/>
                  </a:cubicBezTo>
                  <a:close/>
                  <a:moveTo>
                    <a:pt x="200" y="62"/>
                  </a:moveTo>
                  <a:cubicBezTo>
                    <a:pt x="199" y="62"/>
                    <a:pt x="198" y="63"/>
                    <a:pt x="198" y="63"/>
                  </a:cubicBezTo>
                  <a:cubicBezTo>
                    <a:pt x="198" y="63"/>
                    <a:pt x="198" y="63"/>
                    <a:pt x="198" y="63"/>
                  </a:cubicBezTo>
                  <a:cubicBezTo>
                    <a:pt x="197" y="62"/>
                    <a:pt x="197" y="62"/>
                    <a:pt x="199" y="62"/>
                  </a:cubicBezTo>
                  <a:cubicBezTo>
                    <a:pt x="201" y="61"/>
                    <a:pt x="202" y="62"/>
                    <a:pt x="204" y="63"/>
                  </a:cubicBezTo>
                  <a:cubicBezTo>
                    <a:pt x="203" y="63"/>
                    <a:pt x="202" y="62"/>
                    <a:pt x="200" y="62"/>
                  </a:cubicBezTo>
                  <a:close/>
                  <a:moveTo>
                    <a:pt x="281" y="79"/>
                  </a:moveTo>
                  <a:cubicBezTo>
                    <a:pt x="280" y="79"/>
                    <a:pt x="280" y="79"/>
                    <a:pt x="280" y="80"/>
                  </a:cubicBezTo>
                  <a:cubicBezTo>
                    <a:pt x="280" y="80"/>
                    <a:pt x="279" y="81"/>
                    <a:pt x="278" y="80"/>
                  </a:cubicBezTo>
                  <a:cubicBezTo>
                    <a:pt x="277" y="80"/>
                    <a:pt x="278" y="81"/>
                    <a:pt x="277" y="81"/>
                  </a:cubicBezTo>
                  <a:cubicBezTo>
                    <a:pt x="277" y="81"/>
                    <a:pt x="276" y="81"/>
                    <a:pt x="276" y="81"/>
                  </a:cubicBezTo>
                  <a:cubicBezTo>
                    <a:pt x="275" y="81"/>
                    <a:pt x="275" y="81"/>
                    <a:pt x="274" y="80"/>
                  </a:cubicBezTo>
                  <a:cubicBezTo>
                    <a:pt x="273" y="80"/>
                    <a:pt x="273" y="80"/>
                    <a:pt x="272" y="80"/>
                  </a:cubicBezTo>
                  <a:cubicBezTo>
                    <a:pt x="271" y="80"/>
                    <a:pt x="271" y="80"/>
                    <a:pt x="270" y="80"/>
                  </a:cubicBezTo>
                  <a:cubicBezTo>
                    <a:pt x="270" y="80"/>
                    <a:pt x="270" y="80"/>
                    <a:pt x="270" y="80"/>
                  </a:cubicBezTo>
                  <a:cubicBezTo>
                    <a:pt x="269" y="80"/>
                    <a:pt x="268" y="79"/>
                    <a:pt x="267" y="79"/>
                  </a:cubicBezTo>
                  <a:cubicBezTo>
                    <a:pt x="267" y="79"/>
                    <a:pt x="266" y="79"/>
                    <a:pt x="266" y="79"/>
                  </a:cubicBezTo>
                  <a:cubicBezTo>
                    <a:pt x="266" y="79"/>
                    <a:pt x="266" y="78"/>
                    <a:pt x="266" y="78"/>
                  </a:cubicBezTo>
                  <a:cubicBezTo>
                    <a:pt x="266" y="78"/>
                    <a:pt x="266" y="78"/>
                    <a:pt x="266" y="78"/>
                  </a:cubicBezTo>
                  <a:cubicBezTo>
                    <a:pt x="268" y="79"/>
                    <a:pt x="270" y="79"/>
                    <a:pt x="271" y="79"/>
                  </a:cubicBezTo>
                  <a:cubicBezTo>
                    <a:pt x="272" y="79"/>
                    <a:pt x="273" y="79"/>
                    <a:pt x="274" y="79"/>
                  </a:cubicBezTo>
                  <a:cubicBezTo>
                    <a:pt x="275" y="79"/>
                    <a:pt x="276" y="79"/>
                    <a:pt x="277" y="79"/>
                  </a:cubicBezTo>
                  <a:cubicBezTo>
                    <a:pt x="278" y="79"/>
                    <a:pt x="279" y="79"/>
                    <a:pt x="280" y="78"/>
                  </a:cubicBezTo>
                  <a:cubicBezTo>
                    <a:pt x="280" y="78"/>
                    <a:pt x="280" y="78"/>
                    <a:pt x="281" y="78"/>
                  </a:cubicBezTo>
                  <a:cubicBezTo>
                    <a:pt x="281" y="78"/>
                    <a:pt x="281" y="78"/>
                    <a:pt x="281" y="78"/>
                  </a:cubicBezTo>
                  <a:cubicBezTo>
                    <a:pt x="281" y="79"/>
                    <a:pt x="281" y="79"/>
                    <a:pt x="28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15" name="Freeform 89">
              <a:extLst>
                <a:ext uri="{FF2B5EF4-FFF2-40B4-BE49-F238E27FC236}">
                  <a16:creationId xmlns:a16="http://schemas.microsoft.com/office/drawing/2014/main" id="{FE7D026E-BE07-5E42-AA45-52DF6F74CBCA}"/>
                </a:ext>
              </a:extLst>
            </p:cNvPr>
            <p:cNvSpPr>
              <a:spLocks noEditPoints="1"/>
            </p:cNvSpPr>
            <p:nvPr/>
          </p:nvSpPr>
          <p:spPr bwMode="auto">
            <a:xfrm>
              <a:off x="181" y="1191"/>
              <a:ext cx="2142" cy="1358"/>
            </a:xfrm>
            <a:custGeom>
              <a:avLst/>
              <a:gdLst>
                <a:gd name="T0" fmla="*/ 275 w 306"/>
                <a:gd name="T1" fmla="*/ 97 h 193"/>
                <a:gd name="T2" fmla="*/ 246 w 306"/>
                <a:gd name="T3" fmla="*/ 88 h 193"/>
                <a:gd name="T4" fmla="*/ 224 w 306"/>
                <a:gd name="T5" fmla="*/ 95 h 193"/>
                <a:gd name="T6" fmla="*/ 205 w 306"/>
                <a:gd name="T7" fmla="*/ 96 h 193"/>
                <a:gd name="T8" fmla="*/ 187 w 306"/>
                <a:gd name="T9" fmla="*/ 99 h 193"/>
                <a:gd name="T10" fmla="*/ 172 w 306"/>
                <a:gd name="T11" fmla="*/ 86 h 193"/>
                <a:gd name="T12" fmla="*/ 191 w 306"/>
                <a:gd name="T13" fmla="*/ 76 h 193"/>
                <a:gd name="T14" fmla="*/ 204 w 306"/>
                <a:gd name="T15" fmla="*/ 61 h 193"/>
                <a:gd name="T16" fmla="*/ 206 w 306"/>
                <a:gd name="T17" fmla="*/ 51 h 193"/>
                <a:gd name="T18" fmla="*/ 221 w 306"/>
                <a:gd name="T19" fmla="*/ 39 h 193"/>
                <a:gd name="T20" fmla="*/ 220 w 306"/>
                <a:gd name="T21" fmla="*/ 33 h 193"/>
                <a:gd name="T22" fmla="*/ 239 w 306"/>
                <a:gd name="T23" fmla="*/ 18 h 193"/>
                <a:gd name="T24" fmla="*/ 213 w 306"/>
                <a:gd name="T25" fmla="*/ 16 h 193"/>
                <a:gd name="T26" fmla="*/ 184 w 306"/>
                <a:gd name="T27" fmla="*/ 21 h 193"/>
                <a:gd name="T28" fmla="*/ 181 w 306"/>
                <a:gd name="T29" fmla="*/ 39 h 193"/>
                <a:gd name="T30" fmla="*/ 155 w 306"/>
                <a:gd name="T31" fmla="*/ 33 h 193"/>
                <a:gd name="T32" fmla="*/ 172 w 306"/>
                <a:gd name="T33" fmla="*/ 18 h 193"/>
                <a:gd name="T34" fmla="*/ 183 w 306"/>
                <a:gd name="T35" fmla="*/ 9 h 193"/>
                <a:gd name="T36" fmla="*/ 193 w 306"/>
                <a:gd name="T37" fmla="*/ 14 h 193"/>
                <a:gd name="T38" fmla="*/ 213 w 306"/>
                <a:gd name="T39" fmla="*/ 8 h 193"/>
                <a:gd name="T40" fmla="*/ 217 w 306"/>
                <a:gd name="T41" fmla="*/ 2 h 193"/>
                <a:gd name="T42" fmla="*/ 200 w 306"/>
                <a:gd name="T43" fmla="*/ 1 h 193"/>
                <a:gd name="T44" fmla="*/ 172 w 306"/>
                <a:gd name="T45" fmla="*/ 7 h 193"/>
                <a:gd name="T46" fmla="*/ 162 w 306"/>
                <a:gd name="T47" fmla="*/ 14 h 193"/>
                <a:gd name="T48" fmla="*/ 159 w 306"/>
                <a:gd name="T49" fmla="*/ 18 h 193"/>
                <a:gd name="T50" fmla="*/ 151 w 306"/>
                <a:gd name="T51" fmla="*/ 24 h 193"/>
                <a:gd name="T52" fmla="*/ 139 w 306"/>
                <a:gd name="T53" fmla="*/ 25 h 193"/>
                <a:gd name="T54" fmla="*/ 142 w 306"/>
                <a:gd name="T55" fmla="*/ 32 h 193"/>
                <a:gd name="T56" fmla="*/ 124 w 306"/>
                <a:gd name="T57" fmla="*/ 41 h 193"/>
                <a:gd name="T58" fmla="*/ 106 w 306"/>
                <a:gd name="T59" fmla="*/ 52 h 193"/>
                <a:gd name="T60" fmla="*/ 69 w 306"/>
                <a:gd name="T61" fmla="*/ 74 h 193"/>
                <a:gd name="T62" fmla="*/ 24 w 306"/>
                <a:gd name="T63" fmla="*/ 112 h 193"/>
                <a:gd name="T64" fmla="*/ 28 w 306"/>
                <a:gd name="T65" fmla="*/ 117 h 193"/>
                <a:gd name="T66" fmla="*/ 69 w 306"/>
                <a:gd name="T67" fmla="*/ 99 h 193"/>
                <a:gd name="T68" fmla="*/ 83 w 306"/>
                <a:gd name="T69" fmla="*/ 98 h 193"/>
                <a:gd name="T70" fmla="*/ 96 w 306"/>
                <a:gd name="T71" fmla="*/ 97 h 193"/>
                <a:gd name="T72" fmla="*/ 124 w 306"/>
                <a:gd name="T73" fmla="*/ 107 h 193"/>
                <a:gd name="T74" fmla="*/ 141 w 306"/>
                <a:gd name="T75" fmla="*/ 108 h 193"/>
                <a:gd name="T76" fmla="*/ 160 w 306"/>
                <a:gd name="T77" fmla="*/ 111 h 193"/>
                <a:gd name="T78" fmla="*/ 205 w 306"/>
                <a:gd name="T79" fmla="*/ 106 h 193"/>
                <a:gd name="T80" fmla="*/ 222 w 306"/>
                <a:gd name="T81" fmla="*/ 105 h 193"/>
                <a:gd name="T82" fmla="*/ 224 w 306"/>
                <a:gd name="T83" fmla="*/ 126 h 193"/>
                <a:gd name="T84" fmla="*/ 253 w 306"/>
                <a:gd name="T85" fmla="*/ 149 h 193"/>
                <a:gd name="T86" fmla="*/ 259 w 306"/>
                <a:gd name="T87" fmla="*/ 174 h 193"/>
                <a:gd name="T88" fmla="*/ 260 w 306"/>
                <a:gd name="T89" fmla="*/ 187 h 193"/>
                <a:gd name="T90" fmla="*/ 269 w 306"/>
                <a:gd name="T91" fmla="*/ 192 h 193"/>
                <a:gd name="T92" fmla="*/ 274 w 306"/>
                <a:gd name="T93" fmla="*/ 193 h 193"/>
                <a:gd name="T94" fmla="*/ 272 w 306"/>
                <a:gd name="T95" fmla="*/ 181 h 193"/>
                <a:gd name="T96" fmla="*/ 274 w 306"/>
                <a:gd name="T97" fmla="*/ 168 h 193"/>
                <a:gd name="T98" fmla="*/ 286 w 306"/>
                <a:gd name="T99" fmla="*/ 148 h 193"/>
                <a:gd name="T100" fmla="*/ 300 w 306"/>
                <a:gd name="T101" fmla="*/ 126 h 193"/>
                <a:gd name="T102" fmla="*/ 95 w 306"/>
                <a:gd name="T103" fmla="*/ 63 h 193"/>
                <a:gd name="T104" fmla="*/ 90 w 306"/>
                <a:gd name="T105" fmla="*/ 65 h 193"/>
                <a:gd name="T106" fmla="*/ 101 w 306"/>
                <a:gd name="T107" fmla="*/ 93 h 193"/>
                <a:gd name="T108" fmla="*/ 116 w 306"/>
                <a:gd name="T109" fmla="*/ 64 h 193"/>
                <a:gd name="T110" fmla="*/ 142 w 306"/>
                <a:gd name="T111" fmla="*/ 59 h 193"/>
                <a:gd name="T112" fmla="*/ 146 w 306"/>
                <a:gd name="T113" fmla="*/ 56 h 193"/>
                <a:gd name="T114" fmla="*/ 195 w 306"/>
                <a:gd name="T115" fmla="*/ 51 h 193"/>
                <a:gd name="T116" fmla="*/ 187 w 306"/>
                <a:gd name="T117" fmla="*/ 53 h 193"/>
                <a:gd name="T118" fmla="*/ 175 w 306"/>
                <a:gd name="T119" fmla="*/ 56 h 193"/>
                <a:gd name="T120" fmla="*/ 180 w 306"/>
                <a:gd name="T121"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6" h="193">
                  <a:moveTo>
                    <a:pt x="306" y="101"/>
                  </a:moveTo>
                  <a:cubicBezTo>
                    <a:pt x="305" y="101"/>
                    <a:pt x="305" y="100"/>
                    <a:pt x="304" y="99"/>
                  </a:cubicBezTo>
                  <a:cubicBezTo>
                    <a:pt x="304" y="99"/>
                    <a:pt x="303" y="98"/>
                    <a:pt x="303" y="98"/>
                  </a:cubicBezTo>
                  <a:cubicBezTo>
                    <a:pt x="302" y="99"/>
                    <a:pt x="301" y="99"/>
                    <a:pt x="300" y="98"/>
                  </a:cubicBezTo>
                  <a:cubicBezTo>
                    <a:pt x="299" y="98"/>
                    <a:pt x="298" y="97"/>
                    <a:pt x="297" y="97"/>
                  </a:cubicBezTo>
                  <a:cubicBezTo>
                    <a:pt x="296" y="97"/>
                    <a:pt x="295" y="96"/>
                    <a:pt x="294" y="97"/>
                  </a:cubicBezTo>
                  <a:cubicBezTo>
                    <a:pt x="292" y="97"/>
                    <a:pt x="291" y="98"/>
                    <a:pt x="289" y="97"/>
                  </a:cubicBezTo>
                  <a:cubicBezTo>
                    <a:pt x="288" y="97"/>
                    <a:pt x="288" y="97"/>
                    <a:pt x="288" y="97"/>
                  </a:cubicBezTo>
                  <a:cubicBezTo>
                    <a:pt x="288" y="98"/>
                    <a:pt x="287" y="98"/>
                    <a:pt x="287" y="98"/>
                  </a:cubicBezTo>
                  <a:cubicBezTo>
                    <a:pt x="287" y="98"/>
                    <a:pt x="286" y="98"/>
                    <a:pt x="286" y="98"/>
                  </a:cubicBezTo>
                  <a:cubicBezTo>
                    <a:pt x="286" y="97"/>
                    <a:pt x="285" y="97"/>
                    <a:pt x="284" y="97"/>
                  </a:cubicBezTo>
                  <a:cubicBezTo>
                    <a:pt x="283" y="97"/>
                    <a:pt x="282" y="96"/>
                    <a:pt x="280" y="96"/>
                  </a:cubicBezTo>
                  <a:cubicBezTo>
                    <a:pt x="279" y="96"/>
                    <a:pt x="279" y="97"/>
                    <a:pt x="279" y="98"/>
                  </a:cubicBezTo>
                  <a:cubicBezTo>
                    <a:pt x="279" y="98"/>
                    <a:pt x="278" y="99"/>
                    <a:pt x="278" y="99"/>
                  </a:cubicBezTo>
                  <a:cubicBezTo>
                    <a:pt x="277" y="100"/>
                    <a:pt x="277" y="99"/>
                    <a:pt x="277" y="99"/>
                  </a:cubicBezTo>
                  <a:cubicBezTo>
                    <a:pt x="277" y="99"/>
                    <a:pt x="278" y="98"/>
                    <a:pt x="278" y="98"/>
                  </a:cubicBezTo>
                  <a:cubicBezTo>
                    <a:pt x="278" y="97"/>
                    <a:pt x="278" y="97"/>
                    <a:pt x="277" y="97"/>
                  </a:cubicBezTo>
                  <a:cubicBezTo>
                    <a:pt x="277" y="97"/>
                    <a:pt x="276" y="96"/>
                    <a:pt x="276" y="96"/>
                  </a:cubicBezTo>
                  <a:cubicBezTo>
                    <a:pt x="276" y="96"/>
                    <a:pt x="276" y="97"/>
                    <a:pt x="276" y="97"/>
                  </a:cubicBezTo>
                  <a:cubicBezTo>
                    <a:pt x="276" y="97"/>
                    <a:pt x="275" y="97"/>
                    <a:pt x="275" y="97"/>
                  </a:cubicBezTo>
                  <a:cubicBezTo>
                    <a:pt x="275" y="97"/>
                    <a:pt x="275" y="97"/>
                    <a:pt x="275" y="97"/>
                  </a:cubicBezTo>
                  <a:cubicBezTo>
                    <a:pt x="275" y="96"/>
                    <a:pt x="275" y="96"/>
                    <a:pt x="275" y="96"/>
                  </a:cubicBezTo>
                  <a:cubicBezTo>
                    <a:pt x="274" y="96"/>
                    <a:pt x="274" y="96"/>
                    <a:pt x="274" y="96"/>
                  </a:cubicBezTo>
                  <a:cubicBezTo>
                    <a:pt x="274" y="96"/>
                    <a:pt x="274" y="96"/>
                    <a:pt x="274" y="95"/>
                  </a:cubicBezTo>
                  <a:cubicBezTo>
                    <a:pt x="275" y="95"/>
                    <a:pt x="275" y="94"/>
                    <a:pt x="274" y="94"/>
                  </a:cubicBezTo>
                  <a:cubicBezTo>
                    <a:pt x="272" y="93"/>
                    <a:pt x="272" y="93"/>
                    <a:pt x="272" y="92"/>
                  </a:cubicBezTo>
                  <a:cubicBezTo>
                    <a:pt x="272" y="92"/>
                    <a:pt x="271" y="92"/>
                    <a:pt x="271" y="91"/>
                  </a:cubicBezTo>
                  <a:cubicBezTo>
                    <a:pt x="271" y="90"/>
                    <a:pt x="270" y="91"/>
                    <a:pt x="270" y="91"/>
                  </a:cubicBezTo>
                  <a:cubicBezTo>
                    <a:pt x="269" y="90"/>
                    <a:pt x="269" y="90"/>
                    <a:pt x="268" y="90"/>
                  </a:cubicBezTo>
                  <a:cubicBezTo>
                    <a:pt x="266" y="89"/>
                    <a:pt x="263" y="90"/>
                    <a:pt x="261" y="91"/>
                  </a:cubicBezTo>
                  <a:cubicBezTo>
                    <a:pt x="260" y="91"/>
                    <a:pt x="259" y="91"/>
                    <a:pt x="258" y="91"/>
                  </a:cubicBezTo>
                  <a:cubicBezTo>
                    <a:pt x="258" y="91"/>
                    <a:pt x="257" y="90"/>
                    <a:pt x="256" y="91"/>
                  </a:cubicBezTo>
                  <a:cubicBezTo>
                    <a:pt x="256" y="91"/>
                    <a:pt x="256" y="91"/>
                    <a:pt x="256" y="91"/>
                  </a:cubicBezTo>
                  <a:cubicBezTo>
                    <a:pt x="255" y="90"/>
                    <a:pt x="255" y="90"/>
                    <a:pt x="254" y="89"/>
                  </a:cubicBezTo>
                  <a:cubicBezTo>
                    <a:pt x="253" y="89"/>
                    <a:pt x="252" y="89"/>
                    <a:pt x="250" y="90"/>
                  </a:cubicBezTo>
                  <a:cubicBezTo>
                    <a:pt x="250" y="90"/>
                    <a:pt x="250" y="90"/>
                    <a:pt x="250" y="90"/>
                  </a:cubicBezTo>
                  <a:cubicBezTo>
                    <a:pt x="250" y="90"/>
                    <a:pt x="250" y="90"/>
                    <a:pt x="250" y="90"/>
                  </a:cubicBezTo>
                  <a:cubicBezTo>
                    <a:pt x="250" y="89"/>
                    <a:pt x="250" y="89"/>
                    <a:pt x="250" y="88"/>
                  </a:cubicBezTo>
                  <a:cubicBezTo>
                    <a:pt x="249" y="88"/>
                    <a:pt x="248" y="88"/>
                    <a:pt x="247" y="88"/>
                  </a:cubicBezTo>
                  <a:cubicBezTo>
                    <a:pt x="247" y="88"/>
                    <a:pt x="246" y="88"/>
                    <a:pt x="246" y="88"/>
                  </a:cubicBezTo>
                  <a:cubicBezTo>
                    <a:pt x="246" y="88"/>
                    <a:pt x="246" y="88"/>
                    <a:pt x="246" y="88"/>
                  </a:cubicBezTo>
                  <a:cubicBezTo>
                    <a:pt x="246" y="88"/>
                    <a:pt x="246" y="88"/>
                    <a:pt x="246" y="87"/>
                  </a:cubicBezTo>
                  <a:cubicBezTo>
                    <a:pt x="246" y="87"/>
                    <a:pt x="246" y="87"/>
                    <a:pt x="246" y="87"/>
                  </a:cubicBezTo>
                  <a:cubicBezTo>
                    <a:pt x="245" y="88"/>
                    <a:pt x="245" y="88"/>
                    <a:pt x="245" y="88"/>
                  </a:cubicBezTo>
                  <a:cubicBezTo>
                    <a:pt x="244" y="88"/>
                    <a:pt x="244" y="89"/>
                    <a:pt x="243" y="89"/>
                  </a:cubicBezTo>
                  <a:cubicBezTo>
                    <a:pt x="243" y="90"/>
                    <a:pt x="242" y="90"/>
                    <a:pt x="241" y="90"/>
                  </a:cubicBezTo>
                  <a:cubicBezTo>
                    <a:pt x="239" y="90"/>
                    <a:pt x="238" y="90"/>
                    <a:pt x="237" y="91"/>
                  </a:cubicBezTo>
                  <a:cubicBezTo>
                    <a:pt x="237" y="92"/>
                    <a:pt x="236" y="92"/>
                    <a:pt x="235" y="91"/>
                  </a:cubicBezTo>
                  <a:cubicBezTo>
                    <a:pt x="235" y="90"/>
                    <a:pt x="234" y="91"/>
                    <a:pt x="233" y="91"/>
                  </a:cubicBezTo>
                  <a:cubicBezTo>
                    <a:pt x="232" y="91"/>
                    <a:pt x="232" y="91"/>
                    <a:pt x="232" y="91"/>
                  </a:cubicBezTo>
                  <a:cubicBezTo>
                    <a:pt x="231" y="90"/>
                    <a:pt x="231" y="90"/>
                    <a:pt x="231" y="91"/>
                  </a:cubicBezTo>
                  <a:cubicBezTo>
                    <a:pt x="231" y="91"/>
                    <a:pt x="231" y="91"/>
                    <a:pt x="231" y="91"/>
                  </a:cubicBezTo>
                  <a:cubicBezTo>
                    <a:pt x="231" y="91"/>
                    <a:pt x="232" y="91"/>
                    <a:pt x="232" y="91"/>
                  </a:cubicBezTo>
                  <a:cubicBezTo>
                    <a:pt x="231" y="92"/>
                    <a:pt x="230" y="93"/>
                    <a:pt x="229" y="93"/>
                  </a:cubicBezTo>
                  <a:cubicBezTo>
                    <a:pt x="229" y="93"/>
                    <a:pt x="229" y="93"/>
                    <a:pt x="229" y="93"/>
                  </a:cubicBezTo>
                  <a:cubicBezTo>
                    <a:pt x="228" y="93"/>
                    <a:pt x="228" y="93"/>
                    <a:pt x="229" y="92"/>
                  </a:cubicBezTo>
                  <a:cubicBezTo>
                    <a:pt x="229" y="91"/>
                    <a:pt x="229" y="91"/>
                    <a:pt x="228" y="91"/>
                  </a:cubicBezTo>
                  <a:cubicBezTo>
                    <a:pt x="227" y="92"/>
                    <a:pt x="227" y="93"/>
                    <a:pt x="226" y="94"/>
                  </a:cubicBezTo>
                  <a:cubicBezTo>
                    <a:pt x="225" y="94"/>
                    <a:pt x="225" y="94"/>
                    <a:pt x="225" y="94"/>
                  </a:cubicBezTo>
                  <a:cubicBezTo>
                    <a:pt x="225" y="94"/>
                    <a:pt x="224" y="95"/>
                    <a:pt x="224" y="95"/>
                  </a:cubicBezTo>
                  <a:cubicBezTo>
                    <a:pt x="224" y="95"/>
                    <a:pt x="224" y="96"/>
                    <a:pt x="223" y="96"/>
                  </a:cubicBezTo>
                  <a:cubicBezTo>
                    <a:pt x="223" y="96"/>
                    <a:pt x="223" y="96"/>
                    <a:pt x="223" y="96"/>
                  </a:cubicBezTo>
                  <a:cubicBezTo>
                    <a:pt x="222" y="96"/>
                    <a:pt x="222" y="97"/>
                    <a:pt x="222" y="97"/>
                  </a:cubicBezTo>
                  <a:cubicBezTo>
                    <a:pt x="222" y="98"/>
                    <a:pt x="222" y="98"/>
                    <a:pt x="223" y="98"/>
                  </a:cubicBezTo>
                  <a:cubicBezTo>
                    <a:pt x="223" y="98"/>
                    <a:pt x="223" y="98"/>
                    <a:pt x="222" y="99"/>
                  </a:cubicBezTo>
                  <a:cubicBezTo>
                    <a:pt x="222" y="99"/>
                    <a:pt x="222" y="99"/>
                    <a:pt x="222" y="99"/>
                  </a:cubicBezTo>
                  <a:cubicBezTo>
                    <a:pt x="222" y="100"/>
                    <a:pt x="221" y="100"/>
                    <a:pt x="221" y="101"/>
                  </a:cubicBezTo>
                  <a:cubicBezTo>
                    <a:pt x="221" y="101"/>
                    <a:pt x="221" y="101"/>
                    <a:pt x="221" y="101"/>
                  </a:cubicBezTo>
                  <a:cubicBezTo>
                    <a:pt x="221" y="101"/>
                    <a:pt x="221" y="102"/>
                    <a:pt x="221" y="102"/>
                  </a:cubicBezTo>
                  <a:cubicBezTo>
                    <a:pt x="221" y="102"/>
                    <a:pt x="221" y="102"/>
                    <a:pt x="221" y="102"/>
                  </a:cubicBezTo>
                  <a:cubicBezTo>
                    <a:pt x="221" y="102"/>
                    <a:pt x="221" y="101"/>
                    <a:pt x="220" y="101"/>
                  </a:cubicBezTo>
                  <a:cubicBezTo>
                    <a:pt x="219" y="101"/>
                    <a:pt x="218" y="101"/>
                    <a:pt x="216" y="101"/>
                  </a:cubicBezTo>
                  <a:cubicBezTo>
                    <a:pt x="215" y="102"/>
                    <a:pt x="214" y="103"/>
                    <a:pt x="213" y="103"/>
                  </a:cubicBezTo>
                  <a:cubicBezTo>
                    <a:pt x="212" y="104"/>
                    <a:pt x="212" y="105"/>
                    <a:pt x="210" y="104"/>
                  </a:cubicBezTo>
                  <a:cubicBezTo>
                    <a:pt x="210" y="104"/>
                    <a:pt x="209" y="104"/>
                    <a:pt x="209" y="104"/>
                  </a:cubicBezTo>
                  <a:cubicBezTo>
                    <a:pt x="208" y="104"/>
                    <a:pt x="207" y="103"/>
                    <a:pt x="206" y="103"/>
                  </a:cubicBezTo>
                  <a:cubicBezTo>
                    <a:pt x="206" y="103"/>
                    <a:pt x="206" y="103"/>
                    <a:pt x="206" y="103"/>
                  </a:cubicBezTo>
                  <a:cubicBezTo>
                    <a:pt x="206" y="101"/>
                    <a:pt x="206" y="100"/>
                    <a:pt x="205" y="99"/>
                  </a:cubicBezTo>
                  <a:cubicBezTo>
                    <a:pt x="205" y="99"/>
                    <a:pt x="205" y="98"/>
                    <a:pt x="205" y="98"/>
                  </a:cubicBezTo>
                  <a:cubicBezTo>
                    <a:pt x="205" y="97"/>
                    <a:pt x="205" y="97"/>
                    <a:pt x="205" y="96"/>
                  </a:cubicBezTo>
                  <a:cubicBezTo>
                    <a:pt x="203" y="97"/>
                    <a:pt x="202" y="96"/>
                    <a:pt x="201" y="97"/>
                  </a:cubicBezTo>
                  <a:cubicBezTo>
                    <a:pt x="200" y="97"/>
                    <a:pt x="200" y="97"/>
                    <a:pt x="199" y="97"/>
                  </a:cubicBezTo>
                  <a:cubicBezTo>
                    <a:pt x="199" y="98"/>
                    <a:pt x="198" y="98"/>
                    <a:pt x="198" y="99"/>
                  </a:cubicBezTo>
                  <a:cubicBezTo>
                    <a:pt x="197" y="99"/>
                    <a:pt x="197" y="99"/>
                    <a:pt x="196" y="99"/>
                  </a:cubicBezTo>
                  <a:cubicBezTo>
                    <a:pt x="196" y="99"/>
                    <a:pt x="196" y="99"/>
                    <a:pt x="195" y="100"/>
                  </a:cubicBezTo>
                  <a:cubicBezTo>
                    <a:pt x="195" y="100"/>
                    <a:pt x="195" y="100"/>
                    <a:pt x="195" y="100"/>
                  </a:cubicBezTo>
                  <a:cubicBezTo>
                    <a:pt x="195" y="100"/>
                    <a:pt x="194" y="100"/>
                    <a:pt x="194" y="100"/>
                  </a:cubicBezTo>
                  <a:cubicBezTo>
                    <a:pt x="193" y="100"/>
                    <a:pt x="194" y="100"/>
                    <a:pt x="194" y="99"/>
                  </a:cubicBezTo>
                  <a:cubicBezTo>
                    <a:pt x="194" y="99"/>
                    <a:pt x="194" y="98"/>
                    <a:pt x="194" y="98"/>
                  </a:cubicBezTo>
                  <a:cubicBezTo>
                    <a:pt x="194" y="97"/>
                    <a:pt x="193" y="96"/>
                    <a:pt x="193" y="96"/>
                  </a:cubicBezTo>
                  <a:cubicBezTo>
                    <a:pt x="193" y="96"/>
                    <a:pt x="193" y="95"/>
                    <a:pt x="193" y="95"/>
                  </a:cubicBezTo>
                  <a:cubicBezTo>
                    <a:pt x="193" y="95"/>
                    <a:pt x="194" y="96"/>
                    <a:pt x="194" y="96"/>
                  </a:cubicBezTo>
                  <a:cubicBezTo>
                    <a:pt x="194" y="95"/>
                    <a:pt x="194" y="94"/>
                    <a:pt x="193" y="93"/>
                  </a:cubicBezTo>
                  <a:cubicBezTo>
                    <a:pt x="193" y="93"/>
                    <a:pt x="193" y="92"/>
                    <a:pt x="193" y="92"/>
                  </a:cubicBezTo>
                  <a:cubicBezTo>
                    <a:pt x="194" y="91"/>
                    <a:pt x="194" y="91"/>
                    <a:pt x="193" y="90"/>
                  </a:cubicBezTo>
                  <a:cubicBezTo>
                    <a:pt x="192" y="91"/>
                    <a:pt x="191" y="91"/>
                    <a:pt x="190" y="92"/>
                  </a:cubicBezTo>
                  <a:cubicBezTo>
                    <a:pt x="190" y="92"/>
                    <a:pt x="189" y="92"/>
                    <a:pt x="188" y="93"/>
                  </a:cubicBezTo>
                  <a:cubicBezTo>
                    <a:pt x="187" y="94"/>
                    <a:pt x="187" y="94"/>
                    <a:pt x="187" y="95"/>
                  </a:cubicBezTo>
                  <a:cubicBezTo>
                    <a:pt x="188" y="96"/>
                    <a:pt x="188" y="96"/>
                    <a:pt x="188" y="97"/>
                  </a:cubicBezTo>
                  <a:cubicBezTo>
                    <a:pt x="188" y="97"/>
                    <a:pt x="187" y="98"/>
                    <a:pt x="187" y="99"/>
                  </a:cubicBezTo>
                  <a:cubicBezTo>
                    <a:pt x="187" y="99"/>
                    <a:pt x="186" y="99"/>
                    <a:pt x="185" y="99"/>
                  </a:cubicBezTo>
                  <a:cubicBezTo>
                    <a:pt x="185" y="99"/>
                    <a:pt x="185" y="100"/>
                    <a:pt x="185" y="100"/>
                  </a:cubicBezTo>
                  <a:cubicBezTo>
                    <a:pt x="184" y="100"/>
                    <a:pt x="183" y="101"/>
                    <a:pt x="182" y="102"/>
                  </a:cubicBezTo>
                  <a:cubicBezTo>
                    <a:pt x="182" y="102"/>
                    <a:pt x="181" y="102"/>
                    <a:pt x="180" y="102"/>
                  </a:cubicBezTo>
                  <a:cubicBezTo>
                    <a:pt x="180" y="102"/>
                    <a:pt x="180" y="102"/>
                    <a:pt x="180" y="102"/>
                  </a:cubicBezTo>
                  <a:cubicBezTo>
                    <a:pt x="179" y="102"/>
                    <a:pt x="179" y="103"/>
                    <a:pt x="178" y="102"/>
                  </a:cubicBezTo>
                  <a:cubicBezTo>
                    <a:pt x="178" y="102"/>
                    <a:pt x="177" y="102"/>
                    <a:pt x="177" y="102"/>
                  </a:cubicBezTo>
                  <a:cubicBezTo>
                    <a:pt x="177" y="102"/>
                    <a:pt x="177" y="102"/>
                    <a:pt x="177" y="102"/>
                  </a:cubicBezTo>
                  <a:cubicBezTo>
                    <a:pt x="176" y="102"/>
                    <a:pt x="175" y="101"/>
                    <a:pt x="174" y="101"/>
                  </a:cubicBezTo>
                  <a:cubicBezTo>
                    <a:pt x="174" y="101"/>
                    <a:pt x="174" y="100"/>
                    <a:pt x="173" y="100"/>
                  </a:cubicBezTo>
                  <a:cubicBezTo>
                    <a:pt x="172" y="100"/>
                    <a:pt x="172" y="99"/>
                    <a:pt x="172" y="99"/>
                  </a:cubicBezTo>
                  <a:cubicBezTo>
                    <a:pt x="172" y="98"/>
                    <a:pt x="172" y="98"/>
                    <a:pt x="171" y="98"/>
                  </a:cubicBezTo>
                  <a:cubicBezTo>
                    <a:pt x="171" y="97"/>
                    <a:pt x="171" y="96"/>
                    <a:pt x="170" y="96"/>
                  </a:cubicBezTo>
                  <a:cubicBezTo>
                    <a:pt x="170" y="95"/>
                    <a:pt x="170" y="95"/>
                    <a:pt x="170" y="95"/>
                  </a:cubicBezTo>
                  <a:cubicBezTo>
                    <a:pt x="171" y="95"/>
                    <a:pt x="171" y="94"/>
                    <a:pt x="171" y="94"/>
                  </a:cubicBezTo>
                  <a:cubicBezTo>
                    <a:pt x="170" y="94"/>
                    <a:pt x="170" y="93"/>
                    <a:pt x="170" y="93"/>
                  </a:cubicBezTo>
                  <a:cubicBezTo>
                    <a:pt x="169" y="93"/>
                    <a:pt x="169" y="92"/>
                    <a:pt x="169" y="92"/>
                  </a:cubicBezTo>
                  <a:cubicBezTo>
                    <a:pt x="169" y="91"/>
                    <a:pt x="169" y="90"/>
                    <a:pt x="170" y="90"/>
                  </a:cubicBezTo>
                  <a:cubicBezTo>
                    <a:pt x="170" y="89"/>
                    <a:pt x="170" y="89"/>
                    <a:pt x="171" y="88"/>
                  </a:cubicBezTo>
                  <a:cubicBezTo>
                    <a:pt x="171" y="88"/>
                    <a:pt x="173" y="87"/>
                    <a:pt x="172" y="86"/>
                  </a:cubicBezTo>
                  <a:cubicBezTo>
                    <a:pt x="172" y="86"/>
                    <a:pt x="172" y="86"/>
                    <a:pt x="172" y="86"/>
                  </a:cubicBezTo>
                  <a:cubicBezTo>
                    <a:pt x="173" y="86"/>
                    <a:pt x="173" y="86"/>
                    <a:pt x="173" y="86"/>
                  </a:cubicBezTo>
                  <a:cubicBezTo>
                    <a:pt x="175" y="84"/>
                    <a:pt x="175" y="84"/>
                    <a:pt x="176" y="84"/>
                  </a:cubicBezTo>
                  <a:cubicBezTo>
                    <a:pt x="177" y="84"/>
                    <a:pt x="177" y="83"/>
                    <a:pt x="178" y="83"/>
                  </a:cubicBezTo>
                  <a:cubicBezTo>
                    <a:pt x="178" y="83"/>
                    <a:pt x="179" y="83"/>
                    <a:pt x="179" y="83"/>
                  </a:cubicBezTo>
                  <a:cubicBezTo>
                    <a:pt x="180" y="83"/>
                    <a:pt x="180" y="83"/>
                    <a:pt x="181" y="83"/>
                  </a:cubicBezTo>
                  <a:cubicBezTo>
                    <a:pt x="181" y="82"/>
                    <a:pt x="182" y="81"/>
                    <a:pt x="183" y="81"/>
                  </a:cubicBezTo>
                  <a:cubicBezTo>
                    <a:pt x="183" y="81"/>
                    <a:pt x="183" y="81"/>
                    <a:pt x="183" y="81"/>
                  </a:cubicBezTo>
                  <a:cubicBezTo>
                    <a:pt x="183" y="81"/>
                    <a:pt x="183" y="81"/>
                    <a:pt x="183" y="81"/>
                  </a:cubicBezTo>
                  <a:cubicBezTo>
                    <a:pt x="183" y="81"/>
                    <a:pt x="182" y="81"/>
                    <a:pt x="182" y="80"/>
                  </a:cubicBezTo>
                  <a:cubicBezTo>
                    <a:pt x="183" y="80"/>
                    <a:pt x="182" y="80"/>
                    <a:pt x="182" y="80"/>
                  </a:cubicBezTo>
                  <a:cubicBezTo>
                    <a:pt x="182" y="80"/>
                    <a:pt x="182" y="80"/>
                    <a:pt x="181" y="81"/>
                  </a:cubicBezTo>
                  <a:cubicBezTo>
                    <a:pt x="181" y="81"/>
                    <a:pt x="181" y="81"/>
                    <a:pt x="181" y="80"/>
                  </a:cubicBezTo>
                  <a:cubicBezTo>
                    <a:pt x="181" y="80"/>
                    <a:pt x="181" y="80"/>
                    <a:pt x="181" y="80"/>
                  </a:cubicBezTo>
                  <a:cubicBezTo>
                    <a:pt x="181" y="80"/>
                    <a:pt x="182" y="80"/>
                    <a:pt x="182" y="80"/>
                  </a:cubicBezTo>
                  <a:cubicBezTo>
                    <a:pt x="182" y="79"/>
                    <a:pt x="184" y="79"/>
                    <a:pt x="184" y="78"/>
                  </a:cubicBezTo>
                  <a:cubicBezTo>
                    <a:pt x="185" y="78"/>
                    <a:pt x="185" y="78"/>
                    <a:pt x="185" y="78"/>
                  </a:cubicBezTo>
                  <a:cubicBezTo>
                    <a:pt x="185" y="79"/>
                    <a:pt x="185" y="78"/>
                    <a:pt x="186" y="78"/>
                  </a:cubicBezTo>
                  <a:cubicBezTo>
                    <a:pt x="187" y="77"/>
                    <a:pt x="189" y="76"/>
                    <a:pt x="190" y="76"/>
                  </a:cubicBezTo>
                  <a:cubicBezTo>
                    <a:pt x="190" y="76"/>
                    <a:pt x="191" y="76"/>
                    <a:pt x="191" y="76"/>
                  </a:cubicBezTo>
                  <a:cubicBezTo>
                    <a:pt x="191" y="76"/>
                    <a:pt x="192" y="76"/>
                    <a:pt x="192" y="76"/>
                  </a:cubicBezTo>
                  <a:cubicBezTo>
                    <a:pt x="192" y="75"/>
                    <a:pt x="192" y="75"/>
                    <a:pt x="193" y="75"/>
                  </a:cubicBezTo>
                  <a:cubicBezTo>
                    <a:pt x="194" y="75"/>
                    <a:pt x="194" y="75"/>
                    <a:pt x="194" y="75"/>
                  </a:cubicBezTo>
                  <a:cubicBezTo>
                    <a:pt x="195" y="75"/>
                    <a:pt x="195" y="75"/>
                    <a:pt x="196" y="75"/>
                  </a:cubicBezTo>
                  <a:cubicBezTo>
                    <a:pt x="197" y="75"/>
                    <a:pt x="197" y="76"/>
                    <a:pt x="197" y="76"/>
                  </a:cubicBezTo>
                  <a:cubicBezTo>
                    <a:pt x="196" y="77"/>
                    <a:pt x="198" y="77"/>
                    <a:pt x="198" y="78"/>
                  </a:cubicBezTo>
                  <a:cubicBezTo>
                    <a:pt x="200" y="78"/>
                    <a:pt x="200" y="79"/>
                    <a:pt x="201" y="79"/>
                  </a:cubicBezTo>
                  <a:cubicBezTo>
                    <a:pt x="201" y="79"/>
                    <a:pt x="202" y="79"/>
                    <a:pt x="202" y="79"/>
                  </a:cubicBezTo>
                  <a:cubicBezTo>
                    <a:pt x="202" y="80"/>
                    <a:pt x="202" y="80"/>
                    <a:pt x="202" y="79"/>
                  </a:cubicBezTo>
                  <a:cubicBezTo>
                    <a:pt x="203" y="79"/>
                    <a:pt x="203" y="79"/>
                    <a:pt x="203" y="79"/>
                  </a:cubicBezTo>
                  <a:cubicBezTo>
                    <a:pt x="204" y="77"/>
                    <a:pt x="203" y="77"/>
                    <a:pt x="202" y="76"/>
                  </a:cubicBezTo>
                  <a:cubicBezTo>
                    <a:pt x="202" y="75"/>
                    <a:pt x="200" y="75"/>
                    <a:pt x="200" y="74"/>
                  </a:cubicBezTo>
                  <a:cubicBezTo>
                    <a:pt x="200" y="73"/>
                    <a:pt x="199" y="73"/>
                    <a:pt x="198" y="72"/>
                  </a:cubicBezTo>
                  <a:cubicBezTo>
                    <a:pt x="197" y="71"/>
                    <a:pt x="197" y="70"/>
                    <a:pt x="198" y="69"/>
                  </a:cubicBezTo>
                  <a:cubicBezTo>
                    <a:pt x="199" y="67"/>
                    <a:pt x="200" y="66"/>
                    <a:pt x="201" y="65"/>
                  </a:cubicBezTo>
                  <a:cubicBezTo>
                    <a:pt x="201" y="65"/>
                    <a:pt x="201" y="65"/>
                    <a:pt x="201" y="64"/>
                  </a:cubicBezTo>
                  <a:cubicBezTo>
                    <a:pt x="202" y="64"/>
                    <a:pt x="202" y="64"/>
                    <a:pt x="202" y="64"/>
                  </a:cubicBezTo>
                  <a:cubicBezTo>
                    <a:pt x="203" y="63"/>
                    <a:pt x="203" y="63"/>
                    <a:pt x="203" y="63"/>
                  </a:cubicBezTo>
                  <a:cubicBezTo>
                    <a:pt x="203" y="62"/>
                    <a:pt x="204" y="62"/>
                    <a:pt x="204" y="62"/>
                  </a:cubicBezTo>
                  <a:cubicBezTo>
                    <a:pt x="205" y="61"/>
                    <a:pt x="205" y="61"/>
                    <a:pt x="204" y="61"/>
                  </a:cubicBezTo>
                  <a:cubicBezTo>
                    <a:pt x="204" y="61"/>
                    <a:pt x="204" y="60"/>
                    <a:pt x="205" y="60"/>
                  </a:cubicBezTo>
                  <a:cubicBezTo>
                    <a:pt x="205" y="60"/>
                    <a:pt x="205" y="60"/>
                    <a:pt x="205" y="60"/>
                  </a:cubicBezTo>
                  <a:cubicBezTo>
                    <a:pt x="206" y="60"/>
                    <a:pt x="206" y="59"/>
                    <a:pt x="206" y="59"/>
                  </a:cubicBezTo>
                  <a:cubicBezTo>
                    <a:pt x="206" y="59"/>
                    <a:pt x="205" y="59"/>
                    <a:pt x="205" y="59"/>
                  </a:cubicBezTo>
                  <a:cubicBezTo>
                    <a:pt x="205" y="59"/>
                    <a:pt x="204" y="59"/>
                    <a:pt x="204" y="60"/>
                  </a:cubicBezTo>
                  <a:cubicBezTo>
                    <a:pt x="204" y="59"/>
                    <a:pt x="204" y="59"/>
                    <a:pt x="204" y="59"/>
                  </a:cubicBezTo>
                  <a:cubicBezTo>
                    <a:pt x="205" y="59"/>
                    <a:pt x="205" y="58"/>
                    <a:pt x="205" y="58"/>
                  </a:cubicBezTo>
                  <a:cubicBezTo>
                    <a:pt x="204" y="58"/>
                    <a:pt x="204" y="57"/>
                    <a:pt x="204" y="57"/>
                  </a:cubicBezTo>
                  <a:cubicBezTo>
                    <a:pt x="203" y="58"/>
                    <a:pt x="204" y="57"/>
                    <a:pt x="203" y="57"/>
                  </a:cubicBezTo>
                  <a:cubicBezTo>
                    <a:pt x="203" y="57"/>
                    <a:pt x="203" y="56"/>
                    <a:pt x="203" y="56"/>
                  </a:cubicBezTo>
                  <a:cubicBezTo>
                    <a:pt x="203" y="56"/>
                    <a:pt x="202" y="56"/>
                    <a:pt x="202" y="56"/>
                  </a:cubicBezTo>
                  <a:cubicBezTo>
                    <a:pt x="203" y="55"/>
                    <a:pt x="202" y="55"/>
                    <a:pt x="202" y="54"/>
                  </a:cubicBezTo>
                  <a:cubicBezTo>
                    <a:pt x="203" y="55"/>
                    <a:pt x="203" y="55"/>
                    <a:pt x="203" y="55"/>
                  </a:cubicBezTo>
                  <a:cubicBezTo>
                    <a:pt x="204" y="56"/>
                    <a:pt x="204" y="56"/>
                    <a:pt x="205" y="56"/>
                  </a:cubicBezTo>
                  <a:cubicBezTo>
                    <a:pt x="205" y="56"/>
                    <a:pt x="205" y="56"/>
                    <a:pt x="205" y="55"/>
                  </a:cubicBezTo>
                  <a:cubicBezTo>
                    <a:pt x="206" y="55"/>
                    <a:pt x="205" y="54"/>
                    <a:pt x="205" y="54"/>
                  </a:cubicBezTo>
                  <a:cubicBezTo>
                    <a:pt x="204" y="54"/>
                    <a:pt x="204" y="54"/>
                    <a:pt x="205" y="53"/>
                  </a:cubicBezTo>
                  <a:cubicBezTo>
                    <a:pt x="206" y="53"/>
                    <a:pt x="206" y="53"/>
                    <a:pt x="206" y="53"/>
                  </a:cubicBezTo>
                  <a:cubicBezTo>
                    <a:pt x="206" y="53"/>
                    <a:pt x="206" y="52"/>
                    <a:pt x="206" y="52"/>
                  </a:cubicBezTo>
                  <a:cubicBezTo>
                    <a:pt x="207" y="51"/>
                    <a:pt x="207" y="51"/>
                    <a:pt x="206" y="51"/>
                  </a:cubicBezTo>
                  <a:cubicBezTo>
                    <a:pt x="206" y="51"/>
                    <a:pt x="206" y="51"/>
                    <a:pt x="206" y="50"/>
                  </a:cubicBezTo>
                  <a:cubicBezTo>
                    <a:pt x="207" y="50"/>
                    <a:pt x="208" y="49"/>
                    <a:pt x="209" y="49"/>
                  </a:cubicBezTo>
                  <a:cubicBezTo>
                    <a:pt x="210" y="48"/>
                    <a:pt x="210" y="48"/>
                    <a:pt x="210" y="48"/>
                  </a:cubicBezTo>
                  <a:cubicBezTo>
                    <a:pt x="209" y="48"/>
                    <a:pt x="208" y="49"/>
                    <a:pt x="207" y="49"/>
                  </a:cubicBezTo>
                  <a:cubicBezTo>
                    <a:pt x="208" y="49"/>
                    <a:pt x="209" y="48"/>
                    <a:pt x="210" y="48"/>
                  </a:cubicBezTo>
                  <a:cubicBezTo>
                    <a:pt x="210" y="47"/>
                    <a:pt x="211" y="47"/>
                    <a:pt x="211" y="47"/>
                  </a:cubicBezTo>
                  <a:cubicBezTo>
                    <a:pt x="211" y="47"/>
                    <a:pt x="211" y="46"/>
                    <a:pt x="211" y="46"/>
                  </a:cubicBezTo>
                  <a:cubicBezTo>
                    <a:pt x="212" y="47"/>
                    <a:pt x="212" y="46"/>
                    <a:pt x="212" y="46"/>
                  </a:cubicBezTo>
                  <a:cubicBezTo>
                    <a:pt x="213" y="45"/>
                    <a:pt x="213" y="46"/>
                    <a:pt x="213" y="45"/>
                  </a:cubicBezTo>
                  <a:cubicBezTo>
                    <a:pt x="211" y="45"/>
                    <a:pt x="211" y="44"/>
                    <a:pt x="212" y="43"/>
                  </a:cubicBezTo>
                  <a:cubicBezTo>
                    <a:pt x="213" y="41"/>
                    <a:pt x="215" y="40"/>
                    <a:pt x="216" y="40"/>
                  </a:cubicBezTo>
                  <a:cubicBezTo>
                    <a:pt x="217" y="39"/>
                    <a:pt x="218" y="39"/>
                    <a:pt x="218" y="38"/>
                  </a:cubicBezTo>
                  <a:cubicBezTo>
                    <a:pt x="218" y="38"/>
                    <a:pt x="218" y="38"/>
                    <a:pt x="218" y="38"/>
                  </a:cubicBezTo>
                  <a:cubicBezTo>
                    <a:pt x="220" y="37"/>
                    <a:pt x="221" y="36"/>
                    <a:pt x="222" y="36"/>
                  </a:cubicBezTo>
                  <a:cubicBezTo>
                    <a:pt x="222" y="35"/>
                    <a:pt x="223" y="35"/>
                    <a:pt x="223" y="35"/>
                  </a:cubicBezTo>
                  <a:cubicBezTo>
                    <a:pt x="223" y="35"/>
                    <a:pt x="224" y="35"/>
                    <a:pt x="225" y="35"/>
                  </a:cubicBezTo>
                  <a:cubicBezTo>
                    <a:pt x="225" y="35"/>
                    <a:pt x="224" y="36"/>
                    <a:pt x="224" y="36"/>
                  </a:cubicBezTo>
                  <a:cubicBezTo>
                    <a:pt x="223" y="36"/>
                    <a:pt x="223" y="36"/>
                    <a:pt x="223" y="36"/>
                  </a:cubicBezTo>
                  <a:cubicBezTo>
                    <a:pt x="222" y="36"/>
                    <a:pt x="222" y="37"/>
                    <a:pt x="221" y="37"/>
                  </a:cubicBezTo>
                  <a:cubicBezTo>
                    <a:pt x="221" y="37"/>
                    <a:pt x="221" y="39"/>
                    <a:pt x="221" y="39"/>
                  </a:cubicBezTo>
                  <a:cubicBezTo>
                    <a:pt x="221" y="39"/>
                    <a:pt x="222" y="39"/>
                    <a:pt x="223" y="38"/>
                  </a:cubicBezTo>
                  <a:cubicBezTo>
                    <a:pt x="223" y="38"/>
                    <a:pt x="224" y="38"/>
                    <a:pt x="224" y="37"/>
                  </a:cubicBezTo>
                  <a:cubicBezTo>
                    <a:pt x="224" y="37"/>
                    <a:pt x="225" y="36"/>
                    <a:pt x="226" y="36"/>
                  </a:cubicBezTo>
                  <a:cubicBezTo>
                    <a:pt x="227" y="35"/>
                    <a:pt x="228" y="35"/>
                    <a:pt x="229" y="34"/>
                  </a:cubicBezTo>
                  <a:cubicBezTo>
                    <a:pt x="230" y="33"/>
                    <a:pt x="230" y="33"/>
                    <a:pt x="230" y="33"/>
                  </a:cubicBezTo>
                  <a:cubicBezTo>
                    <a:pt x="231" y="32"/>
                    <a:pt x="232" y="32"/>
                    <a:pt x="232" y="32"/>
                  </a:cubicBezTo>
                  <a:cubicBezTo>
                    <a:pt x="233" y="32"/>
                    <a:pt x="233" y="31"/>
                    <a:pt x="233" y="31"/>
                  </a:cubicBezTo>
                  <a:cubicBezTo>
                    <a:pt x="231" y="31"/>
                    <a:pt x="232" y="31"/>
                    <a:pt x="231" y="30"/>
                  </a:cubicBezTo>
                  <a:cubicBezTo>
                    <a:pt x="231" y="30"/>
                    <a:pt x="231" y="30"/>
                    <a:pt x="231" y="30"/>
                  </a:cubicBezTo>
                  <a:cubicBezTo>
                    <a:pt x="231" y="30"/>
                    <a:pt x="230" y="30"/>
                    <a:pt x="230" y="30"/>
                  </a:cubicBezTo>
                  <a:cubicBezTo>
                    <a:pt x="231" y="31"/>
                    <a:pt x="229" y="32"/>
                    <a:pt x="229" y="33"/>
                  </a:cubicBezTo>
                  <a:cubicBezTo>
                    <a:pt x="229" y="33"/>
                    <a:pt x="229" y="33"/>
                    <a:pt x="229" y="33"/>
                  </a:cubicBezTo>
                  <a:cubicBezTo>
                    <a:pt x="229" y="32"/>
                    <a:pt x="228" y="33"/>
                    <a:pt x="228" y="33"/>
                  </a:cubicBezTo>
                  <a:cubicBezTo>
                    <a:pt x="227" y="33"/>
                    <a:pt x="226" y="34"/>
                    <a:pt x="225" y="34"/>
                  </a:cubicBezTo>
                  <a:cubicBezTo>
                    <a:pt x="225" y="34"/>
                    <a:pt x="224" y="34"/>
                    <a:pt x="223" y="34"/>
                  </a:cubicBezTo>
                  <a:cubicBezTo>
                    <a:pt x="222" y="34"/>
                    <a:pt x="222" y="33"/>
                    <a:pt x="221" y="33"/>
                  </a:cubicBezTo>
                  <a:cubicBezTo>
                    <a:pt x="221" y="33"/>
                    <a:pt x="222" y="32"/>
                    <a:pt x="222" y="32"/>
                  </a:cubicBezTo>
                  <a:cubicBezTo>
                    <a:pt x="222" y="32"/>
                    <a:pt x="222" y="32"/>
                    <a:pt x="222" y="32"/>
                  </a:cubicBezTo>
                  <a:cubicBezTo>
                    <a:pt x="221" y="32"/>
                    <a:pt x="221" y="32"/>
                    <a:pt x="221" y="32"/>
                  </a:cubicBezTo>
                  <a:cubicBezTo>
                    <a:pt x="221" y="32"/>
                    <a:pt x="220" y="33"/>
                    <a:pt x="220" y="33"/>
                  </a:cubicBezTo>
                  <a:cubicBezTo>
                    <a:pt x="219" y="33"/>
                    <a:pt x="219" y="33"/>
                    <a:pt x="218" y="33"/>
                  </a:cubicBezTo>
                  <a:cubicBezTo>
                    <a:pt x="219" y="32"/>
                    <a:pt x="220" y="32"/>
                    <a:pt x="220" y="32"/>
                  </a:cubicBezTo>
                  <a:cubicBezTo>
                    <a:pt x="221" y="31"/>
                    <a:pt x="221" y="31"/>
                    <a:pt x="222" y="31"/>
                  </a:cubicBezTo>
                  <a:cubicBezTo>
                    <a:pt x="222" y="30"/>
                    <a:pt x="222" y="30"/>
                    <a:pt x="222" y="30"/>
                  </a:cubicBezTo>
                  <a:cubicBezTo>
                    <a:pt x="222" y="30"/>
                    <a:pt x="221" y="29"/>
                    <a:pt x="221" y="30"/>
                  </a:cubicBezTo>
                  <a:cubicBezTo>
                    <a:pt x="219" y="30"/>
                    <a:pt x="218" y="30"/>
                    <a:pt x="217" y="31"/>
                  </a:cubicBezTo>
                  <a:cubicBezTo>
                    <a:pt x="215" y="32"/>
                    <a:pt x="212" y="34"/>
                    <a:pt x="211" y="36"/>
                  </a:cubicBezTo>
                  <a:cubicBezTo>
                    <a:pt x="211" y="36"/>
                    <a:pt x="211" y="36"/>
                    <a:pt x="211" y="36"/>
                  </a:cubicBezTo>
                  <a:cubicBezTo>
                    <a:pt x="210" y="36"/>
                    <a:pt x="210" y="36"/>
                    <a:pt x="210" y="36"/>
                  </a:cubicBezTo>
                  <a:cubicBezTo>
                    <a:pt x="211" y="35"/>
                    <a:pt x="212" y="33"/>
                    <a:pt x="214" y="32"/>
                  </a:cubicBezTo>
                  <a:cubicBezTo>
                    <a:pt x="215" y="32"/>
                    <a:pt x="215" y="31"/>
                    <a:pt x="215" y="31"/>
                  </a:cubicBezTo>
                  <a:cubicBezTo>
                    <a:pt x="216" y="30"/>
                    <a:pt x="217" y="29"/>
                    <a:pt x="218" y="29"/>
                  </a:cubicBezTo>
                  <a:cubicBezTo>
                    <a:pt x="220" y="28"/>
                    <a:pt x="222" y="27"/>
                    <a:pt x="225" y="26"/>
                  </a:cubicBezTo>
                  <a:cubicBezTo>
                    <a:pt x="225" y="26"/>
                    <a:pt x="225" y="26"/>
                    <a:pt x="225" y="26"/>
                  </a:cubicBezTo>
                  <a:cubicBezTo>
                    <a:pt x="227" y="26"/>
                    <a:pt x="229" y="25"/>
                    <a:pt x="230" y="25"/>
                  </a:cubicBezTo>
                  <a:cubicBezTo>
                    <a:pt x="230" y="25"/>
                    <a:pt x="230" y="25"/>
                    <a:pt x="231" y="24"/>
                  </a:cubicBezTo>
                  <a:cubicBezTo>
                    <a:pt x="231" y="24"/>
                    <a:pt x="232" y="23"/>
                    <a:pt x="233" y="22"/>
                  </a:cubicBezTo>
                  <a:cubicBezTo>
                    <a:pt x="233" y="22"/>
                    <a:pt x="234" y="21"/>
                    <a:pt x="235" y="21"/>
                  </a:cubicBezTo>
                  <a:cubicBezTo>
                    <a:pt x="237" y="20"/>
                    <a:pt x="238" y="20"/>
                    <a:pt x="239" y="19"/>
                  </a:cubicBezTo>
                  <a:cubicBezTo>
                    <a:pt x="239" y="19"/>
                    <a:pt x="239" y="18"/>
                    <a:pt x="239" y="18"/>
                  </a:cubicBezTo>
                  <a:cubicBezTo>
                    <a:pt x="238" y="18"/>
                    <a:pt x="238" y="17"/>
                    <a:pt x="238" y="17"/>
                  </a:cubicBezTo>
                  <a:cubicBezTo>
                    <a:pt x="238" y="17"/>
                    <a:pt x="238" y="17"/>
                    <a:pt x="238" y="17"/>
                  </a:cubicBezTo>
                  <a:cubicBezTo>
                    <a:pt x="237" y="17"/>
                    <a:pt x="236" y="16"/>
                    <a:pt x="236" y="17"/>
                  </a:cubicBezTo>
                  <a:cubicBezTo>
                    <a:pt x="235" y="17"/>
                    <a:pt x="235" y="17"/>
                    <a:pt x="235" y="17"/>
                  </a:cubicBezTo>
                  <a:cubicBezTo>
                    <a:pt x="235" y="16"/>
                    <a:pt x="234" y="17"/>
                    <a:pt x="234" y="17"/>
                  </a:cubicBezTo>
                  <a:cubicBezTo>
                    <a:pt x="232" y="16"/>
                    <a:pt x="234" y="16"/>
                    <a:pt x="234" y="16"/>
                  </a:cubicBezTo>
                  <a:cubicBezTo>
                    <a:pt x="232" y="16"/>
                    <a:pt x="231" y="16"/>
                    <a:pt x="230" y="16"/>
                  </a:cubicBezTo>
                  <a:cubicBezTo>
                    <a:pt x="229" y="17"/>
                    <a:pt x="228" y="17"/>
                    <a:pt x="227" y="17"/>
                  </a:cubicBezTo>
                  <a:cubicBezTo>
                    <a:pt x="227" y="17"/>
                    <a:pt x="227" y="16"/>
                    <a:pt x="227" y="16"/>
                  </a:cubicBezTo>
                  <a:cubicBezTo>
                    <a:pt x="227" y="16"/>
                    <a:pt x="226" y="16"/>
                    <a:pt x="226" y="16"/>
                  </a:cubicBezTo>
                  <a:cubicBezTo>
                    <a:pt x="225" y="16"/>
                    <a:pt x="225" y="16"/>
                    <a:pt x="224" y="16"/>
                  </a:cubicBezTo>
                  <a:cubicBezTo>
                    <a:pt x="223" y="16"/>
                    <a:pt x="223" y="16"/>
                    <a:pt x="224" y="15"/>
                  </a:cubicBezTo>
                  <a:cubicBezTo>
                    <a:pt x="224" y="15"/>
                    <a:pt x="224" y="15"/>
                    <a:pt x="224" y="15"/>
                  </a:cubicBezTo>
                  <a:cubicBezTo>
                    <a:pt x="223" y="15"/>
                    <a:pt x="223" y="15"/>
                    <a:pt x="223" y="15"/>
                  </a:cubicBezTo>
                  <a:cubicBezTo>
                    <a:pt x="222" y="14"/>
                    <a:pt x="221" y="14"/>
                    <a:pt x="221" y="14"/>
                  </a:cubicBezTo>
                  <a:cubicBezTo>
                    <a:pt x="220" y="14"/>
                    <a:pt x="219" y="13"/>
                    <a:pt x="218" y="13"/>
                  </a:cubicBezTo>
                  <a:cubicBezTo>
                    <a:pt x="216" y="13"/>
                    <a:pt x="216" y="13"/>
                    <a:pt x="215" y="12"/>
                  </a:cubicBezTo>
                  <a:cubicBezTo>
                    <a:pt x="214" y="13"/>
                    <a:pt x="214" y="13"/>
                    <a:pt x="214" y="14"/>
                  </a:cubicBezTo>
                  <a:cubicBezTo>
                    <a:pt x="213" y="14"/>
                    <a:pt x="214" y="14"/>
                    <a:pt x="213" y="15"/>
                  </a:cubicBezTo>
                  <a:cubicBezTo>
                    <a:pt x="213" y="15"/>
                    <a:pt x="213" y="15"/>
                    <a:pt x="213" y="16"/>
                  </a:cubicBezTo>
                  <a:cubicBezTo>
                    <a:pt x="212" y="16"/>
                    <a:pt x="211" y="17"/>
                    <a:pt x="210" y="18"/>
                  </a:cubicBezTo>
                  <a:cubicBezTo>
                    <a:pt x="210" y="18"/>
                    <a:pt x="209" y="18"/>
                    <a:pt x="209" y="18"/>
                  </a:cubicBezTo>
                  <a:cubicBezTo>
                    <a:pt x="208" y="18"/>
                    <a:pt x="207" y="18"/>
                    <a:pt x="207" y="18"/>
                  </a:cubicBezTo>
                  <a:cubicBezTo>
                    <a:pt x="206" y="18"/>
                    <a:pt x="205" y="19"/>
                    <a:pt x="204" y="19"/>
                  </a:cubicBezTo>
                  <a:cubicBezTo>
                    <a:pt x="204" y="19"/>
                    <a:pt x="204" y="19"/>
                    <a:pt x="204" y="19"/>
                  </a:cubicBezTo>
                  <a:cubicBezTo>
                    <a:pt x="204" y="19"/>
                    <a:pt x="205" y="18"/>
                    <a:pt x="205" y="18"/>
                  </a:cubicBezTo>
                  <a:cubicBezTo>
                    <a:pt x="205" y="18"/>
                    <a:pt x="205" y="18"/>
                    <a:pt x="205" y="18"/>
                  </a:cubicBezTo>
                  <a:cubicBezTo>
                    <a:pt x="204" y="18"/>
                    <a:pt x="204" y="17"/>
                    <a:pt x="204" y="17"/>
                  </a:cubicBezTo>
                  <a:cubicBezTo>
                    <a:pt x="203" y="17"/>
                    <a:pt x="204" y="16"/>
                    <a:pt x="204" y="16"/>
                  </a:cubicBezTo>
                  <a:cubicBezTo>
                    <a:pt x="204" y="16"/>
                    <a:pt x="204" y="16"/>
                    <a:pt x="204" y="16"/>
                  </a:cubicBezTo>
                  <a:cubicBezTo>
                    <a:pt x="204" y="15"/>
                    <a:pt x="203" y="15"/>
                    <a:pt x="203" y="15"/>
                  </a:cubicBezTo>
                  <a:cubicBezTo>
                    <a:pt x="203" y="16"/>
                    <a:pt x="203" y="16"/>
                    <a:pt x="202" y="16"/>
                  </a:cubicBezTo>
                  <a:cubicBezTo>
                    <a:pt x="201" y="16"/>
                    <a:pt x="201" y="17"/>
                    <a:pt x="200" y="17"/>
                  </a:cubicBezTo>
                  <a:cubicBezTo>
                    <a:pt x="199" y="17"/>
                    <a:pt x="199" y="17"/>
                    <a:pt x="199" y="17"/>
                  </a:cubicBezTo>
                  <a:cubicBezTo>
                    <a:pt x="198" y="16"/>
                    <a:pt x="197" y="17"/>
                    <a:pt x="196" y="17"/>
                  </a:cubicBezTo>
                  <a:cubicBezTo>
                    <a:pt x="194" y="16"/>
                    <a:pt x="194" y="17"/>
                    <a:pt x="192" y="18"/>
                  </a:cubicBezTo>
                  <a:cubicBezTo>
                    <a:pt x="191" y="18"/>
                    <a:pt x="191" y="18"/>
                    <a:pt x="191" y="18"/>
                  </a:cubicBezTo>
                  <a:cubicBezTo>
                    <a:pt x="190" y="18"/>
                    <a:pt x="189" y="19"/>
                    <a:pt x="189" y="19"/>
                  </a:cubicBezTo>
                  <a:cubicBezTo>
                    <a:pt x="188" y="19"/>
                    <a:pt x="187" y="20"/>
                    <a:pt x="186" y="20"/>
                  </a:cubicBezTo>
                  <a:cubicBezTo>
                    <a:pt x="185" y="20"/>
                    <a:pt x="184" y="20"/>
                    <a:pt x="184" y="21"/>
                  </a:cubicBezTo>
                  <a:cubicBezTo>
                    <a:pt x="184" y="22"/>
                    <a:pt x="184" y="22"/>
                    <a:pt x="184" y="22"/>
                  </a:cubicBezTo>
                  <a:cubicBezTo>
                    <a:pt x="184" y="22"/>
                    <a:pt x="185" y="22"/>
                    <a:pt x="185" y="22"/>
                  </a:cubicBezTo>
                  <a:cubicBezTo>
                    <a:pt x="185" y="23"/>
                    <a:pt x="184" y="23"/>
                    <a:pt x="186" y="23"/>
                  </a:cubicBezTo>
                  <a:cubicBezTo>
                    <a:pt x="186" y="23"/>
                    <a:pt x="187" y="24"/>
                    <a:pt x="187" y="24"/>
                  </a:cubicBezTo>
                  <a:cubicBezTo>
                    <a:pt x="187" y="24"/>
                    <a:pt x="186" y="25"/>
                    <a:pt x="186" y="25"/>
                  </a:cubicBezTo>
                  <a:cubicBezTo>
                    <a:pt x="185" y="27"/>
                    <a:pt x="185" y="27"/>
                    <a:pt x="187" y="27"/>
                  </a:cubicBezTo>
                  <a:cubicBezTo>
                    <a:pt x="189" y="27"/>
                    <a:pt x="190" y="27"/>
                    <a:pt x="191" y="28"/>
                  </a:cubicBezTo>
                  <a:cubicBezTo>
                    <a:pt x="191" y="29"/>
                    <a:pt x="190" y="30"/>
                    <a:pt x="189" y="31"/>
                  </a:cubicBezTo>
                  <a:cubicBezTo>
                    <a:pt x="189" y="31"/>
                    <a:pt x="189" y="32"/>
                    <a:pt x="188" y="32"/>
                  </a:cubicBezTo>
                  <a:cubicBezTo>
                    <a:pt x="188" y="32"/>
                    <a:pt x="187" y="33"/>
                    <a:pt x="186" y="34"/>
                  </a:cubicBezTo>
                  <a:cubicBezTo>
                    <a:pt x="186" y="34"/>
                    <a:pt x="185" y="34"/>
                    <a:pt x="186" y="34"/>
                  </a:cubicBezTo>
                  <a:cubicBezTo>
                    <a:pt x="187" y="35"/>
                    <a:pt x="188" y="36"/>
                    <a:pt x="189" y="36"/>
                  </a:cubicBezTo>
                  <a:cubicBezTo>
                    <a:pt x="189" y="36"/>
                    <a:pt x="189" y="37"/>
                    <a:pt x="189" y="37"/>
                  </a:cubicBezTo>
                  <a:cubicBezTo>
                    <a:pt x="189" y="38"/>
                    <a:pt x="189" y="38"/>
                    <a:pt x="189" y="38"/>
                  </a:cubicBezTo>
                  <a:cubicBezTo>
                    <a:pt x="189" y="38"/>
                    <a:pt x="189" y="38"/>
                    <a:pt x="189" y="38"/>
                  </a:cubicBezTo>
                  <a:cubicBezTo>
                    <a:pt x="189" y="38"/>
                    <a:pt x="189" y="38"/>
                    <a:pt x="189" y="38"/>
                  </a:cubicBezTo>
                  <a:cubicBezTo>
                    <a:pt x="188" y="38"/>
                    <a:pt x="187" y="38"/>
                    <a:pt x="187" y="39"/>
                  </a:cubicBezTo>
                  <a:cubicBezTo>
                    <a:pt x="187" y="39"/>
                    <a:pt x="186" y="40"/>
                    <a:pt x="186" y="40"/>
                  </a:cubicBezTo>
                  <a:cubicBezTo>
                    <a:pt x="185" y="39"/>
                    <a:pt x="184" y="39"/>
                    <a:pt x="183" y="39"/>
                  </a:cubicBezTo>
                  <a:cubicBezTo>
                    <a:pt x="182" y="40"/>
                    <a:pt x="182" y="39"/>
                    <a:pt x="181" y="39"/>
                  </a:cubicBezTo>
                  <a:cubicBezTo>
                    <a:pt x="180" y="39"/>
                    <a:pt x="181" y="39"/>
                    <a:pt x="181" y="39"/>
                  </a:cubicBezTo>
                  <a:cubicBezTo>
                    <a:pt x="180" y="38"/>
                    <a:pt x="180" y="37"/>
                    <a:pt x="179" y="36"/>
                  </a:cubicBezTo>
                  <a:cubicBezTo>
                    <a:pt x="179" y="36"/>
                    <a:pt x="179" y="36"/>
                    <a:pt x="178" y="36"/>
                  </a:cubicBezTo>
                  <a:cubicBezTo>
                    <a:pt x="177" y="37"/>
                    <a:pt x="176" y="37"/>
                    <a:pt x="175" y="38"/>
                  </a:cubicBezTo>
                  <a:cubicBezTo>
                    <a:pt x="174" y="38"/>
                    <a:pt x="173" y="39"/>
                    <a:pt x="172" y="39"/>
                  </a:cubicBezTo>
                  <a:cubicBezTo>
                    <a:pt x="171" y="39"/>
                    <a:pt x="171" y="39"/>
                    <a:pt x="170" y="39"/>
                  </a:cubicBezTo>
                  <a:cubicBezTo>
                    <a:pt x="169" y="39"/>
                    <a:pt x="168" y="40"/>
                    <a:pt x="166" y="40"/>
                  </a:cubicBezTo>
                  <a:cubicBezTo>
                    <a:pt x="165" y="40"/>
                    <a:pt x="164" y="40"/>
                    <a:pt x="163" y="41"/>
                  </a:cubicBezTo>
                  <a:cubicBezTo>
                    <a:pt x="162" y="41"/>
                    <a:pt x="161" y="41"/>
                    <a:pt x="161" y="41"/>
                  </a:cubicBezTo>
                  <a:cubicBezTo>
                    <a:pt x="160" y="41"/>
                    <a:pt x="159" y="42"/>
                    <a:pt x="158" y="42"/>
                  </a:cubicBezTo>
                  <a:cubicBezTo>
                    <a:pt x="157" y="43"/>
                    <a:pt x="157" y="43"/>
                    <a:pt x="155" y="43"/>
                  </a:cubicBezTo>
                  <a:cubicBezTo>
                    <a:pt x="155" y="43"/>
                    <a:pt x="155" y="43"/>
                    <a:pt x="155" y="43"/>
                  </a:cubicBezTo>
                  <a:cubicBezTo>
                    <a:pt x="154" y="42"/>
                    <a:pt x="153" y="42"/>
                    <a:pt x="151" y="43"/>
                  </a:cubicBezTo>
                  <a:cubicBezTo>
                    <a:pt x="151" y="44"/>
                    <a:pt x="150" y="43"/>
                    <a:pt x="150" y="43"/>
                  </a:cubicBezTo>
                  <a:cubicBezTo>
                    <a:pt x="149" y="42"/>
                    <a:pt x="149" y="41"/>
                    <a:pt x="150" y="40"/>
                  </a:cubicBezTo>
                  <a:cubicBezTo>
                    <a:pt x="150" y="38"/>
                    <a:pt x="151" y="37"/>
                    <a:pt x="153" y="35"/>
                  </a:cubicBezTo>
                  <a:cubicBezTo>
                    <a:pt x="153" y="35"/>
                    <a:pt x="153" y="35"/>
                    <a:pt x="153" y="35"/>
                  </a:cubicBezTo>
                  <a:cubicBezTo>
                    <a:pt x="153" y="35"/>
                    <a:pt x="153" y="35"/>
                    <a:pt x="152" y="35"/>
                  </a:cubicBezTo>
                  <a:cubicBezTo>
                    <a:pt x="153" y="35"/>
                    <a:pt x="153" y="35"/>
                    <a:pt x="153" y="35"/>
                  </a:cubicBezTo>
                  <a:cubicBezTo>
                    <a:pt x="154" y="35"/>
                    <a:pt x="154" y="34"/>
                    <a:pt x="155" y="33"/>
                  </a:cubicBezTo>
                  <a:cubicBezTo>
                    <a:pt x="155" y="33"/>
                    <a:pt x="155" y="33"/>
                    <a:pt x="155" y="33"/>
                  </a:cubicBezTo>
                  <a:cubicBezTo>
                    <a:pt x="156" y="33"/>
                    <a:pt x="156" y="33"/>
                    <a:pt x="155" y="33"/>
                  </a:cubicBezTo>
                  <a:cubicBezTo>
                    <a:pt x="155" y="33"/>
                    <a:pt x="155" y="33"/>
                    <a:pt x="155" y="32"/>
                  </a:cubicBezTo>
                  <a:cubicBezTo>
                    <a:pt x="155" y="32"/>
                    <a:pt x="155" y="32"/>
                    <a:pt x="156" y="32"/>
                  </a:cubicBezTo>
                  <a:cubicBezTo>
                    <a:pt x="156" y="32"/>
                    <a:pt x="156" y="31"/>
                    <a:pt x="156" y="31"/>
                  </a:cubicBezTo>
                  <a:cubicBezTo>
                    <a:pt x="156" y="31"/>
                    <a:pt x="157" y="31"/>
                    <a:pt x="157" y="30"/>
                  </a:cubicBezTo>
                  <a:cubicBezTo>
                    <a:pt x="159" y="30"/>
                    <a:pt x="161" y="29"/>
                    <a:pt x="161" y="27"/>
                  </a:cubicBezTo>
                  <a:cubicBezTo>
                    <a:pt x="161" y="27"/>
                    <a:pt x="162" y="27"/>
                    <a:pt x="162" y="27"/>
                  </a:cubicBezTo>
                  <a:cubicBezTo>
                    <a:pt x="162" y="26"/>
                    <a:pt x="162" y="26"/>
                    <a:pt x="162" y="26"/>
                  </a:cubicBezTo>
                  <a:cubicBezTo>
                    <a:pt x="162" y="26"/>
                    <a:pt x="161" y="26"/>
                    <a:pt x="161" y="26"/>
                  </a:cubicBezTo>
                  <a:cubicBezTo>
                    <a:pt x="162" y="25"/>
                    <a:pt x="163" y="24"/>
                    <a:pt x="164" y="24"/>
                  </a:cubicBezTo>
                  <a:cubicBezTo>
                    <a:pt x="163" y="24"/>
                    <a:pt x="163" y="24"/>
                    <a:pt x="162" y="24"/>
                  </a:cubicBezTo>
                  <a:cubicBezTo>
                    <a:pt x="163" y="23"/>
                    <a:pt x="164" y="23"/>
                    <a:pt x="165" y="22"/>
                  </a:cubicBezTo>
                  <a:cubicBezTo>
                    <a:pt x="166" y="22"/>
                    <a:pt x="166" y="22"/>
                    <a:pt x="167" y="21"/>
                  </a:cubicBezTo>
                  <a:cubicBezTo>
                    <a:pt x="167" y="21"/>
                    <a:pt x="167" y="21"/>
                    <a:pt x="168" y="21"/>
                  </a:cubicBezTo>
                  <a:cubicBezTo>
                    <a:pt x="167" y="22"/>
                    <a:pt x="168" y="22"/>
                    <a:pt x="169" y="22"/>
                  </a:cubicBezTo>
                  <a:cubicBezTo>
                    <a:pt x="169" y="22"/>
                    <a:pt x="169" y="22"/>
                    <a:pt x="169" y="22"/>
                  </a:cubicBezTo>
                  <a:cubicBezTo>
                    <a:pt x="170" y="21"/>
                    <a:pt x="169" y="21"/>
                    <a:pt x="169" y="21"/>
                  </a:cubicBezTo>
                  <a:cubicBezTo>
                    <a:pt x="168" y="21"/>
                    <a:pt x="168" y="21"/>
                    <a:pt x="169" y="20"/>
                  </a:cubicBezTo>
                  <a:cubicBezTo>
                    <a:pt x="170" y="20"/>
                    <a:pt x="171" y="19"/>
                    <a:pt x="172" y="18"/>
                  </a:cubicBezTo>
                  <a:cubicBezTo>
                    <a:pt x="173" y="17"/>
                    <a:pt x="173" y="16"/>
                    <a:pt x="172" y="17"/>
                  </a:cubicBezTo>
                  <a:cubicBezTo>
                    <a:pt x="171" y="17"/>
                    <a:pt x="171" y="16"/>
                    <a:pt x="170" y="16"/>
                  </a:cubicBezTo>
                  <a:cubicBezTo>
                    <a:pt x="171" y="16"/>
                    <a:pt x="172" y="15"/>
                    <a:pt x="172" y="15"/>
                  </a:cubicBezTo>
                  <a:cubicBezTo>
                    <a:pt x="172" y="15"/>
                    <a:pt x="171" y="14"/>
                    <a:pt x="170" y="15"/>
                  </a:cubicBezTo>
                  <a:cubicBezTo>
                    <a:pt x="169" y="15"/>
                    <a:pt x="168" y="15"/>
                    <a:pt x="167" y="15"/>
                  </a:cubicBezTo>
                  <a:cubicBezTo>
                    <a:pt x="166" y="16"/>
                    <a:pt x="166" y="16"/>
                    <a:pt x="165" y="16"/>
                  </a:cubicBezTo>
                  <a:cubicBezTo>
                    <a:pt x="166" y="16"/>
                    <a:pt x="166" y="15"/>
                    <a:pt x="167" y="15"/>
                  </a:cubicBezTo>
                  <a:cubicBezTo>
                    <a:pt x="167" y="14"/>
                    <a:pt x="168" y="14"/>
                    <a:pt x="169" y="14"/>
                  </a:cubicBezTo>
                  <a:cubicBezTo>
                    <a:pt x="170" y="14"/>
                    <a:pt x="171" y="13"/>
                    <a:pt x="172" y="12"/>
                  </a:cubicBezTo>
                  <a:cubicBezTo>
                    <a:pt x="172" y="12"/>
                    <a:pt x="173" y="12"/>
                    <a:pt x="174" y="12"/>
                  </a:cubicBezTo>
                  <a:cubicBezTo>
                    <a:pt x="174" y="12"/>
                    <a:pt x="175" y="12"/>
                    <a:pt x="175" y="12"/>
                  </a:cubicBezTo>
                  <a:cubicBezTo>
                    <a:pt x="175" y="12"/>
                    <a:pt x="174" y="12"/>
                    <a:pt x="174" y="12"/>
                  </a:cubicBezTo>
                  <a:cubicBezTo>
                    <a:pt x="174" y="12"/>
                    <a:pt x="174" y="12"/>
                    <a:pt x="173" y="12"/>
                  </a:cubicBezTo>
                  <a:cubicBezTo>
                    <a:pt x="173" y="12"/>
                    <a:pt x="173" y="13"/>
                    <a:pt x="173" y="13"/>
                  </a:cubicBezTo>
                  <a:cubicBezTo>
                    <a:pt x="174" y="13"/>
                    <a:pt x="174" y="13"/>
                    <a:pt x="174" y="12"/>
                  </a:cubicBezTo>
                  <a:cubicBezTo>
                    <a:pt x="176" y="12"/>
                    <a:pt x="176" y="11"/>
                    <a:pt x="177" y="10"/>
                  </a:cubicBezTo>
                  <a:cubicBezTo>
                    <a:pt x="177" y="9"/>
                    <a:pt x="178" y="10"/>
                    <a:pt x="179" y="9"/>
                  </a:cubicBezTo>
                  <a:cubicBezTo>
                    <a:pt x="180" y="9"/>
                    <a:pt x="180" y="9"/>
                    <a:pt x="181" y="9"/>
                  </a:cubicBezTo>
                  <a:cubicBezTo>
                    <a:pt x="182" y="9"/>
                    <a:pt x="183" y="9"/>
                    <a:pt x="184" y="9"/>
                  </a:cubicBezTo>
                  <a:cubicBezTo>
                    <a:pt x="184" y="9"/>
                    <a:pt x="184" y="9"/>
                    <a:pt x="183" y="9"/>
                  </a:cubicBezTo>
                  <a:cubicBezTo>
                    <a:pt x="183" y="9"/>
                    <a:pt x="183" y="10"/>
                    <a:pt x="183" y="10"/>
                  </a:cubicBezTo>
                  <a:cubicBezTo>
                    <a:pt x="184" y="10"/>
                    <a:pt x="185" y="10"/>
                    <a:pt x="185" y="9"/>
                  </a:cubicBezTo>
                  <a:cubicBezTo>
                    <a:pt x="185" y="9"/>
                    <a:pt x="186" y="8"/>
                    <a:pt x="187" y="8"/>
                  </a:cubicBezTo>
                  <a:cubicBezTo>
                    <a:pt x="187" y="8"/>
                    <a:pt x="188" y="8"/>
                    <a:pt x="189" y="8"/>
                  </a:cubicBezTo>
                  <a:cubicBezTo>
                    <a:pt x="190" y="7"/>
                    <a:pt x="189" y="8"/>
                    <a:pt x="190" y="8"/>
                  </a:cubicBezTo>
                  <a:cubicBezTo>
                    <a:pt x="191" y="7"/>
                    <a:pt x="192" y="8"/>
                    <a:pt x="193" y="8"/>
                  </a:cubicBezTo>
                  <a:cubicBezTo>
                    <a:pt x="193" y="8"/>
                    <a:pt x="194" y="8"/>
                    <a:pt x="193" y="9"/>
                  </a:cubicBezTo>
                  <a:cubicBezTo>
                    <a:pt x="192" y="10"/>
                    <a:pt x="191" y="11"/>
                    <a:pt x="190" y="11"/>
                  </a:cubicBezTo>
                  <a:cubicBezTo>
                    <a:pt x="190" y="12"/>
                    <a:pt x="190" y="12"/>
                    <a:pt x="189" y="12"/>
                  </a:cubicBezTo>
                  <a:cubicBezTo>
                    <a:pt x="190" y="12"/>
                    <a:pt x="190" y="12"/>
                    <a:pt x="190" y="12"/>
                  </a:cubicBezTo>
                  <a:cubicBezTo>
                    <a:pt x="191" y="12"/>
                    <a:pt x="191" y="12"/>
                    <a:pt x="191" y="12"/>
                  </a:cubicBezTo>
                  <a:cubicBezTo>
                    <a:pt x="191" y="12"/>
                    <a:pt x="190" y="13"/>
                    <a:pt x="190" y="13"/>
                  </a:cubicBezTo>
                  <a:cubicBezTo>
                    <a:pt x="189" y="13"/>
                    <a:pt x="188" y="14"/>
                    <a:pt x="188" y="14"/>
                  </a:cubicBezTo>
                  <a:cubicBezTo>
                    <a:pt x="187" y="14"/>
                    <a:pt x="187" y="15"/>
                    <a:pt x="186" y="15"/>
                  </a:cubicBezTo>
                  <a:cubicBezTo>
                    <a:pt x="184" y="15"/>
                    <a:pt x="182" y="16"/>
                    <a:pt x="182" y="18"/>
                  </a:cubicBezTo>
                  <a:cubicBezTo>
                    <a:pt x="183" y="18"/>
                    <a:pt x="185" y="17"/>
                    <a:pt x="186" y="17"/>
                  </a:cubicBezTo>
                  <a:cubicBezTo>
                    <a:pt x="187" y="16"/>
                    <a:pt x="188" y="16"/>
                    <a:pt x="189" y="15"/>
                  </a:cubicBezTo>
                  <a:cubicBezTo>
                    <a:pt x="189" y="15"/>
                    <a:pt x="190" y="15"/>
                    <a:pt x="190" y="15"/>
                  </a:cubicBezTo>
                  <a:cubicBezTo>
                    <a:pt x="191" y="14"/>
                    <a:pt x="191" y="14"/>
                    <a:pt x="192" y="14"/>
                  </a:cubicBezTo>
                  <a:cubicBezTo>
                    <a:pt x="193" y="13"/>
                    <a:pt x="193" y="14"/>
                    <a:pt x="193" y="14"/>
                  </a:cubicBezTo>
                  <a:cubicBezTo>
                    <a:pt x="195" y="14"/>
                    <a:pt x="196" y="14"/>
                    <a:pt x="198" y="13"/>
                  </a:cubicBezTo>
                  <a:cubicBezTo>
                    <a:pt x="197" y="13"/>
                    <a:pt x="197" y="14"/>
                    <a:pt x="197" y="14"/>
                  </a:cubicBezTo>
                  <a:cubicBezTo>
                    <a:pt x="197" y="14"/>
                    <a:pt x="197" y="14"/>
                    <a:pt x="197" y="14"/>
                  </a:cubicBezTo>
                  <a:cubicBezTo>
                    <a:pt x="198" y="14"/>
                    <a:pt x="198" y="14"/>
                    <a:pt x="198" y="14"/>
                  </a:cubicBezTo>
                  <a:cubicBezTo>
                    <a:pt x="200" y="14"/>
                    <a:pt x="200" y="14"/>
                    <a:pt x="202" y="13"/>
                  </a:cubicBezTo>
                  <a:cubicBezTo>
                    <a:pt x="202" y="13"/>
                    <a:pt x="203" y="13"/>
                    <a:pt x="203" y="13"/>
                  </a:cubicBezTo>
                  <a:cubicBezTo>
                    <a:pt x="204" y="13"/>
                    <a:pt x="205" y="13"/>
                    <a:pt x="206" y="12"/>
                  </a:cubicBezTo>
                  <a:cubicBezTo>
                    <a:pt x="207" y="12"/>
                    <a:pt x="209" y="12"/>
                    <a:pt x="210" y="12"/>
                  </a:cubicBezTo>
                  <a:cubicBezTo>
                    <a:pt x="210" y="11"/>
                    <a:pt x="211" y="11"/>
                    <a:pt x="211" y="11"/>
                  </a:cubicBezTo>
                  <a:cubicBezTo>
                    <a:pt x="211" y="11"/>
                    <a:pt x="211" y="11"/>
                    <a:pt x="210" y="11"/>
                  </a:cubicBezTo>
                  <a:cubicBezTo>
                    <a:pt x="209" y="11"/>
                    <a:pt x="208" y="11"/>
                    <a:pt x="207" y="11"/>
                  </a:cubicBezTo>
                  <a:cubicBezTo>
                    <a:pt x="206" y="11"/>
                    <a:pt x="205" y="11"/>
                    <a:pt x="204" y="11"/>
                  </a:cubicBezTo>
                  <a:cubicBezTo>
                    <a:pt x="204" y="11"/>
                    <a:pt x="204" y="10"/>
                    <a:pt x="204" y="10"/>
                  </a:cubicBezTo>
                  <a:cubicBezTo>
                    <a:pt x="207" y="10"/>
                    <a:pt x="209" y="10"/>
                    <a:pt x="211" y="9"/>
                  </a:cubicBezTo>
                  <a:cubicBezTo>
                    <a:pt x="212" y="9"/>
                    <a:pt x="212" y="9"/>
                    <a:pt x="212" y="9"/>
                  </a:cubicBezTo>
                  <a:cubicBezTo>
                    <a:pt x="212" y="9"/>
                    <a:pt x="212" y="9"/>
                    <a:pt x="212" y="9"/>
                  </a:cubicBezTo>
                  <a:cubicBezTo>
                    <a:pt x="212" y="9"/>
                    <a:pt x="213" y="9"/>
                    <a:pt x="213" y="8"/>
                  </a:cubicBezTo>
                  <a:cubicBezTo>
                    <a:pt x="213" y="8"/>
                    <a:pt x="213" y="8"/>
                    <a:pt x="212" y="8"/>
                  </a:cubicBezTo>
                  <a:cubicBezTo>
                    <a:pt x="212" y="8"/>
                    <a:pt x="212" y="8"/>
                    <a:pt x="212" y="8"/>
                  </a:cubicBezTo>
                  <a:cubicBezTo>
                    <a:pt x="212" y="8"/>
                    <a:pt x="212" y="8"/>
                    <a:pt x="213" y="8"/>
                  </a:cubicBezTo>
                  <a:cubicBezTo>
                    <a:pt x="213" y="8"/>
                    <a:pt x="213" y="8"/>
                    <a:pt x="213" y="8"/>
                  </a:cubicBezTo>
                  <a:cubicBezTo>
                    <a:pt x="213" y="7"/>
                    <a:pt x="213" y="7"/>
                    <a:pt x="213" y="7"/>
                  </a:cubicBezTo>
                  <a:cubicBezTo>
                    <a:pt x="212" y="7"/>
                    <a:pt x="211" y="7"/>
                    <a:pt x="210" y="6"/>
                  </a:cubicBezTo>
                  <a:cubicBezTo>
                    <a:pt x="210" y="6"/>
                    <a:pt x="209" y="7"/>
                    <a:pt x="209" y="7"/>
                  </a:cubicBezTo>
                  <a:cubicBezTo>
                    <a:pt x="208" y="7"/>
                    <a:pt x="207" y="7"/>
                    <a:pt x="206" y="7"/>
                  </a:cubicBezTo>
                  <a:cubicBezTo>
                    <a:pt x="206" y="7"/>
                    <a:pt x="206" y="7"/>
                    <a:pt x="205" y="7"/>
                  </a:cubicBezTo>
                  <a:cubicBezTo>
                    <a:pt x="205" y="7"/>
                    <a:pt x="204" y="7"/>
                    <a:pt x="203" y="7"/>
                  </a:cubicBezTo>
                  <a:cubicBezTo>
                    <a:pt x="204" y="6"/>
                    <a:pt x="205" y="6"/>
                    <a:pt x="205" y="6"/>
                  </a:cubicBezTo>
                  <a:cubicBezTo>
                    <a:pt x="205" y="6"/>
                    <a:pt x="206" y="6"/>
                    <a:pt x="206" y="6"/>
                  </a:cubicBezTo>
                  <a:cubicBezTo>
                    <a:pt x="206" y="6"/>
                    <a:pt x="205" y="6"/>
                    <a:pt x="205" y="6"/>
                  </a:cubicBezTo>
                  <a:cubicBezTo>
                    <a:pt x="205" y="6"/>
                    <a:pt x="205" y="6"/>
                    <a:pt x="205" y="6"/>
                  </a:cubicBezTo>
                  <a:cubicBezTo>
                    <a:pt x="205" y="5"/>
                    <a:pt x="206" y="5"/>
                    <a:pt x="206" y="5"/>
                  </a:cubicBezTo>
                  <a:cubicBezTo>
                    <a:pt x="207" y="5"/>
                    <a:pt x="209" y="4"/>
                    <a:pt x="210" y="5"/>
                  </a:cubicBezTo>
                  <a:cubicBezTo>
                    <a:pt x="211" y="5"/>
                    <a:pt x="212" y="5"/>
                    <a:pt x="212" y="5"/>
                  </a:cubicBezTo>
                  <a:cubicBezTo>
                    <a:pt x="213" y="5"/>
                    <a:pt x="214" y="4"/>
                    <a:pt x="215" y="4"/>
                  </a:cubicBezTo>
                  <a:cubicBezTo>
                    <a:pt x="215" y="4"/>
                    <a:pt x="215" y="4"/>
                    <a:pt x="215" y="4"/>
                  </a:cubicBezTo>
                  <a:cubicBezTo>
                    <a:pt x="215" y="4"/>
                    <a:pt x="215" y="4"/>
                    <a:pt x="215" y="3"/>
                  </a:cubicBezTo>
                  <a:cubicBezTo>
                    <a:pt x="215" y="3"/>
                    <a:pt x="215" y="3"/>
                    <a:pt x="214" y="3"/>
                  </a:cubicBezTo>
                  <a:cubicBezTo>
                    <a:pt x="215" y="3"/>
                    <a:pt x="215" y="3"/>
                    <a:pt x="215" y="3"/>
                  </a:cubicBezTo>
                  <a:cubicBezTo>
                    <a:pt x="216" y="3"/>
                    <a:pt x="216" y="3"/>
                    <a:pt x="217" y="2"/>
                  </a:cubicBezTo>
                  <a:cubicBezTo>
                    <a:pt x="217" y="2"/>
                    <a:pt x="216" y="1"/>
                    <a:pt x="217" y="1"/>
                  </a:cubicBezTo>
                  <a:cubicBezTo>
                    <a:pt x="218" y="1"/>
                    <a:pt x="218" y="0"/>
                    <a:pt x="219" y="0"/>
                  </a:cubicBezTo>
                  <a:cubicBezTo>
                    <a:pt x="218" y="0"/>
                    <a:pt x="218" y="0"/>
                    <a:pt x="217" y="0"/>
                  </a:cubicBezTo>
                  <a:cubicBezTo>
                    <a:pt x="217" y="0"/>
                    <a:pt x="216" y="0"/>
                    <a:pt x="216" y="1"/>
                  </a:cubicBezTo>
                  <a:cubicBezTo>
                    <a:pt x="215" y="1"/>
                    <a:pt x="215" y="0"/>
                    <a:pt x="214" y="1"/>
                  </a:cubicBezTo>
                  <a:cubicBezTo>
                    <a:pt x="213" y="1"/>
                    <a:pt x="213" y="1"/>
                    <a:pt x="212" y="1"/>
                  </a:cubicBezTo>
                  <a:cubicBezTo>
                    <a:pt x="211" y="1"/>
                    <a:pt x="210" y="1"/>
                    <a:pt x="209" y="1"/>
                  </a:cubicBezTo>
                  <a:cubicBezTo>
                    <a:pt x="209" y="2"/>
                    <a:pt x="208" y="1"/>
                    <a:pt x="208" y="2"/>
                  </a:cubicBezTo>
                  <a:cubicBezTo>
                    <a:pt x="207" y="2"/>
                    <a:pt x="207" y="2"/>
                    <a:pt x="206" y="2"/>
                  </a:cubicBezTo>
                  <a:cubicBezTo>
                    <a:pt x="205" y="2"/>
                    <a:pt x="203" y="2"/>
                    <a:pt x="202" y="3"/>
                  </a:cubicBezTo>
                  <a:cubicBezTo>
                    <a:pt x="202" y="2"/>
                    <a:pt x="202" y="2"/>
                    <a:pt x="202" y="1"/>
                  </a:cubicBezTo>
                  <a:cubicBezTo>
                    <a:pt x="203" y="2"/>
                    <a:pt x="203" y="1"/>
                    <a:pt x="204" y="1"/>
                  </a:cubicBezTo>
                  <a:cubicBezTo>
                    <a:pt x="204" y="1"/>
                    <a:pt x="205" y="1"/>
                    <a:pt x="205" y="1"/>
                  </a:cubicBezTo>
                  <a:cubicBezTo>
                    <a:pt x="204" y="0"/>
                    <a:pt x="202" y="1"/>
                    <a:pt x="201" y="1"/>
                  </a:cubicBezTo>
                  <a:cubicBezTo>
                    <a:pt x="202" y="1"/>
                    <a:pt x="202" y="1"/>
                    <a:pt x="202" y="1"/>
                  </a:cubicBezTo>
                  <a:cubicBezTo>
                    <a:pt x="203" y="1"/>
                    <a:pt x="203" y="0"/>
                    <a:pt x="203" y="0"/>
                  </a:cubicBezTo>
                  <a:cubicBezTo>
                    <a:pt x="204" y="0"/>
                    <a:pt x="204" y="0"/>
                    <a:pt x="204" y="0"/>
                  </a:cubicBezTo>
                  <a:cubicBezTo>
                    <a:pt x="204" y="0"/>
                    <a:pt x="204" y="0"/>
                    <a:pt x="204" y="0"/>
                  </a:cubicBezTo>
                  <a:cubicBezTo>
                    <a:pt x="203" y="0"/>
                    <a:pt x="202" y="0"/>
                    <a:pt x="201" y="0"/>
                  </a:cubicBezTo>
                  <a:cubicBezTo>
                    <a:pt x="201" y="1"/>
                    <a:pt x="200" y="1"/>
                    <a:pt x="200" y="1"/>
                  </a:cubicBezTo>
                  <a:cubicBezTo>
                    <a:pt x="200" y="0"/>
                    <a:pt x="200" y="0"/>
                    <a:pt x="201" y="0"/>
                  </a:cubicBezTo>
                  <a:cubicBezTo>
                    <a:pt x="200" y="0"/>
                    <a:pt x="199" y="0"/>
                    <a:pt x="198" y="0"/>
                  </a:cubicBezTo>
                  <a:cubicBezTo>
                    <a:pt x="198" y="0"/>
                    <a:pt x="197" y="1"/>
                    <a:pt x="196" y="1"/>
                  </a:cubicBezTo>
                  <a:cubicBezTo>
                    <a:pt x="195" y="1"/>
                    <a:pt x="194" y="1"/>
                    <a:pt x="193" y="2"/>
                  </a:cubicBezTo>
                  <a:cubicBezTo>
                    <a:pt x="193" y="2"/>
                    <a:pt x="192" y="3"/>
                    <a:pt x="191" y="3"/>
                  </a:cubicBezTo>
                  <a:cubicBezTo>
                    <a:pt x="192" y="2"/>
                    <a:pt x="192" y="2"/>
                    <a:pt x="193" y="2"/>
                  </a:cubicBezTo>
                  <a:cubicBezTo>
                    <a:pt x="193" y="2"/>
                    <a:pt x="193" y="1"/>
                    <a:pt x="193" y="1"/>
                  </a:cubicBezTo>
                  <a:cubicBezTo>
                    <a:pt x="193" y="1"/>
                    <a:pt x="193" y="1"/>
                    <a:pt x="192" y="1"/>
                  </a:cubicBezTo>
                  <a:cubicBezTo>
                    <a:pt x="191" y="2"/>
                    <a:pt x="190" y="2"/>
                    <a:pt x="190" y="3"/>
                  </a:cubicBezTo>
                  <a:cubicBezTo>
                    <a:pt x="189" y="3"/>
                    <a:pt x="188" y="4"/>
                    <a:pt x="187" y="3"/>
                  </a:cubicBezTo>
                  <a:cubicBezTo>
                    <a:pt x="186" y="3"/>
                    <a:pt x="186" y="3"/>
                    <a:pt x="185" y="3"/>
                  </a:cubicBezTo>
                  <a:cubicBezTo>
                    <a:pt x="185" y="3"/>
                    <a:pt x="184" y="3"/>
                    <a:pt x="184" y="3"/>
                  </a:cubicBezTo>
                  <a:cubicBezTo>
                    <a:pt x="184" y="3"/>
                    <a:pt x="183" y="3"/>
                    <a:pt x="182" y="4"/>
                  </a:cubicBezTo>
                  <a:cubicBezTo>
                    <a:pt x="181" y="4"/>
                    <a:pt x="180" y="4"/>
                    <a:pt x="179" y="4"/>
                  </a:cubicBezTo>
                  <a:cubicBezTo>
                    <a:pt x="180" y="4"/>
                    <a:pt x="181" y="4"/>
                    <a:pt x="181" y="3"/>
                  </a:cubicBezTo>
                  <a:cubicBezTo>
                    <a:pt x="179" y="3"/>
                    <a:pt x="178" y="4"/>
                    <a:pt x="176" y="4"/>
                  </a:cubicBezTo>
                  <a:cubicBezTo>
                    <a:pt x="174" y="5"/>
                    <a:pt x="173" y="6"/>
                    <a:pt x="171" y="6"/>
                  </a:cubicBezTo>
                  <a:cubicBezTo>
                    <a:pt x="171" y="6"/>
                    <a:pt x="170" y="7"/>
                    <a:pt x="170" y="7"/>
                  </a:cubicBezTo>
                  <a:cubicBezTo>
                    <a:pt x="170" y="7"/>
                    <a:pt x="170" y="7"/>
                    <a:pt x="170" y="7"/>
                  </a:cubicBezTo>
                  <a:cubicBezTo>
                    <a:pt x="171" y="7"/>
                    <a:pt x="172" y="7"/>
                    <a:pt x="172" y="7"/>
                  </a:cubicBezTo>
                  <a:cubicBezTo>
                    <a:pt x="173" y="7"/>
                    <a:pt x="174" y="7"/>
                    <a:pt x="175" y="6"/>
                  </a:cubicBezTo>
                  <a:cubicBezTo>
                    <a:pt x="177" y="5"/>
                    <a:pt x="178" y="5"/>
                    <a:pt x="179" y="5"/>
                  </a:cubicBezTo>
                  <a:cubicBezTo>
                    <a:pt x="179" y="5"/>
                    <a:pt x="178" y="5"/>
                    <a:pt x="177" y="5"/>
                  </a:cubicBezTo>
                  <a:cubicBezTo>
                    <a:pt x="177" y="5"/>
                    <a:pt x="177" y="6"/>
                    <a:pt x="177" y="6"/>
                  </a:cubicBezTo>
                  <a:cubicBezTo>
                    <a:pt x="176" y="7"/>
                    <a:pt x="175" y="7"/>
                    <a:pt x="174" y="8"/>
                  </a:cubicBezTo>
                  <a:cubicBezTo>
                    <a:pt x="173" y="8"/>
                    <a:pt x="172" y="8"/>
                    <a:pt x="172" y="9"/>
                  </a:cubicBezTo>
                  <a:cubicBezTo>
                    <a:pt x="172" y="9"/>
                    <a:pt x="171" y="9"/>
                    <a:pt x="171" y="10"/>
                  </a:cubicBezTo>
                  <a:cubicBezTo>
                    <a:pt x="171" y="9"/>
                    <a:pt x="171" y="9"/>
                    <a:pt x="171" y="8"/>
                  </a:cubicBezTo>
                  <a:cubicBezTo>
                    <a:pt x="172" y="8"/>
                    <a:pt x="172" y="7"/>
                    <a:pt x="171" y="8"/>
                  </a:cubicBezTo>
                  <a:cubicBezTo>
                    <a:pt x="171" y="8"/>
                    <a:pt x="171" y="7"/>
                    <a:pt x="170" y="7"/>
                  </a:cubicBezTo>
                  <a:cubicBezTo>
                    <a:pt x="170" y="7"/>
                    <a:pt x="170" y="8"/>
                    <a:pt x="170" y="8"/>
                  </a:cubicBezTo>
                  <a:cubicBezTo>
                    <a:pt x="169" y="7"/>
                    <a:pt x="168" y="8"/>
                    <a:pt x="168" y="8"/>
                  </a:cubicBezTo>
                  <a:cubicBezTo>
                    <a:pt x="167" y="8"/>
                    <a:pt x="167" y="8"/>
                    <a:pt x="166" y="9"/>
                  </a:cubicBezTo>
                  <a:cubicBezTo>
                    <a:pt x="165" y="9"/>
                    <a:pt x="164" y="9"/>
                    <a:pt x="163" y="10"/>
                  </a:cubicBezTo>
                  <a:cubicBezTo>
                    <a:pt x="162" y="10"/>
                    <a:pt x="162" y="12"/>
                    <a:pt x="161" y="11"/>
                  </a:cubicBezTo>
                  <a:cubicBezTo>
                    <a:pt x="161" y="12"/>
                    <a:pt x="161" y="12"/>
                    <a:pt x="161" y="12"/>
                  </a:cubicBezTo>
                  <a:cubicBezTo>
                    <a:pt x="161" y="12"/>
                    <a:pt x="160" y="12"/>
                    <a:pt x="160" y="12"/>
                  </a:cubicBezTo>
                  <a:cubicBezTo>
                    <a:pt x="159" y="13"/>
                    <a:pt x="159" y="13"/>
                    <a:pt x="161" y="14"/>
                  </a:cubicBezTo>
                  <a:cubicBezTo>
                    <a:pt x="162" y="14"/>
                    <a:pt x="160" y="14"/>
                    <a:pt x="160" y="14"/>
                  </a:cubicBezTo>
                  <a:cubicBezTo>
                    <a:pt x="161" y="14"/>
                    <a:pt x="161" y="15"/>
                    <a:pt x="162" y="14"/>
                  </a:cubicBezTo>
                  <a:cubicBezTo>
                    <a:pt x="162" y="14"/>
                    <a:pt x="163" y="14"/>
                    <a:pt x="163" y="14"/>
                  </a:cubicBezTo>
                  <a:cubicBezTo>
                    <a:pt x="162" y="15"/>
                    <a:pt x="163" y="15"/>
                    <a:pt x="162" y="15"/>
                  </a:cubicBezTo>
                  <a:cubicBezTo>
                    <a:pt x="162" y="15"/>
                    <a:pt x="162" y="15"/>
                    <a:pt x="162" y="15"/>
                  </a:cubicBezTo>
                  <a:cubicBezTo>
                    <a:pt x="162" y="15"/>
                    <a:pt x="162" y="15"/>
                    <a:pt x="161" y="15"/>
                  </a:cubicBezTo>
                  <a:cubicBezTo>
                    <a:pt x="161" y="15"/>
                    <a:pt x="160" y="15"/>
                    <a:pt x="159" y="15"/>
                  </a:cubicBezTo>
                  <a:cubicBezTo>
                    <a:pt x="158" y="15"/>
                    <a:pt x="158" y="15"/>
                    <a:pt x="158" y="14"/>
                  </a:cubicBezTo>
                  <a:cubicBezTo>
                    <a:pt x="157" y="14"/>
                    <a:pt x="158" y="14"/>
                    <a:pt x="158" y="13"/>
                  </a:cubicBezTo>
                  <a:cubicBezTo>
                    <a:pt x="159" y="13"/>
                    <a:pt x="159" y="12"/>
                    <a:pt x="160" y="12"/>
                  </a:cubicBezTo>
                  <a:cubicBezTo>
                    <a:pt x="160" y="12"/>
                    <a:pt x="160" y="11"/>
                    <a:pt x="161" y="11"/>
                  </a:cubicBezTo>
                  <a:cubicBezTo>
                    <a:pt x="159" y="12"/>
                    <a:pt x="158" y="12"/>
                    <a:pt x="157" y="13"/>
                  </a:cubicBezTo>
                  <a:cubicBezTo>
                    <a:pt x="154" y="14"/>
                    <a:pt x="152" y="15"/>
                    <a:pt x="151" y="18"/>
                  </a:cubicBezTo>
                  <a:cubicBezTo>
                    <a:pt x="151" y="18"/>
                    <a:pt x="151" y="18"/>
                    <a:pt x="151" y="18"/>
                  </a:cubicBezTo>
                  <a:cubicBezTo>
                    <a:pt x="150" y="18"/>
                    <a:pt x="150" y="19"/>
                    <a:pt x="150" y="19"/>
                  </a:cubicBezTo>
                  <a:cubicBezTo>
                    <a:pt x="151" y="19"/>
                    <a:pt x="151" y="20"/>
                    <a:pt x="151" y="20"/>
                  </a:cubicBezTo>
                  <a:cubicBezTo>
                    <a:pt x="153" y="20"/>
                    <a:pt x="155" y="18"/>
                    <a:pt x="157" y="18"/>
                  </a:cubicBezTo>
                  <a:cubicBezTo>
                    <a:pt x="156" y="18"/>
                    <a:pt x="154" y="19"/>
                    <a:pt x="153" y="20"/>
                  </a:cubicBezTo>
                  <a:cubicBezTo>
                    <a:pt x="153" y="20"/>
                    <a:pt x="153" y="20"/>
                    <a:pt x="153" y="20"/>
                  </a:cubicBezTo>
                  <a:cubicBezTo>
                    <a:pt x="153" y="20"/>
                    <a:pt x="153" y="20"/>
                    <a:pt x="153" y="20"/>
                  </a:cubicBezTo>
                  <a:cubicBezTo>
                    <a:pt x="155" y="20"/>
                    <a:pt x="157" y="20"/>
                    <a:pt x="158" y="18"/>
                  </a:cubicBezTo>
                  <a:cubicBezTo>
                    <a:pt x="158" y="18"/>
                    <a:pt x="159" y="18"/>
                    <a:pt x="159" y="18"/>
                  </a:cubicBezTo>
                  <a:cubicBezTo>
                    <a:pt x="160" y="18"/>
                    <a:pt x="161" y="18"/>
                    <a:pt x="162" y="17"/>
                  </a:cubicBezTo>
                  <a:cubicBezTo>
                    <a:pt x="162" y="17"/>
                    <a:pt x="162" y="18"/>
                    <a:pt x="162" y="18"/>
                  </a:cubicBezTo>
                  <a:cubicBezTo>
                    <a:pt x="162" y="18"/>
                    <a:pt x="162" y="19"/>
                    <a:pt x="164" y="18"/>
                  </a:cubicBezTo>
                  <a:cubicBezTo>
                    <a:pt x="164" y="18"/>
                    <a:pt x="164" y="18"/>
                    <a:pt x="164" y="18"/>
                  </a:cubicBezTo>
                  <a:cubicBezTo>
                    <a:pt x="164" y="18"/>
                    <a:pt x="164" y="19"/>
                    <a:pt x="164" y="19"/>
                  </a:cubicBezTo>
                  <a:cubicBezTo>
                    <a:pt x="163" y="19"/>
                    <a:pt x="162" y="19"/>
                    <a:pt x="163" y="20"/>
                  </a:cubicBezTo>
                  <a:cubicBezTo>
                    <a:pt x="163" y="20"/>
                    <a:pt x="162" y="21"/>
                    <a:pt x="162" y="21"/>
                  </a:cubicBezTo>
                  <a:cubicBezTo>
                    <a:pt x="161" y="21"/>
                    <a:pt x="161" y="21"/>
                    <a:pt x="160" y="22"/>
                  </a:cubicBezTo>
                  <a:cubicBezTo>
                    <a:pt x="160" y="22"/>
                    <a:pt x="160" y="22"/>
                    <a:pt x="160" y="22"/>
                  </a:cubicBezTo>
                  <a:cubicBezTo>
                    <a:pt x="161" y="22"/>
                    <a:pt x="162" y="22"/>
                    <a:pt x="161" y="22"/>
                  </a:cubicBezTo>
                  <a:cubicBezTo>
                    <a:pt x="161" y="23"/>
                    <a:pt x="160" y="23"/>
                    <a:pt x="159" y="23"/>
                  </a:cubicBezTo>
                  <a:cubicBezTo>
                    <a:pt x="159" y="23"/>
                    <a:pt x="158" y="23"/>
                    <a:pt x="157" y="23"/>
                  </a:cubicBezTo>
                  <a:cubicBezTo>
                    <a:pt x="157" y="23"/>
                    <a:pt x="157" y="23"/>
                    <a:pt x="157" y="23"/>
                  </a:cubicBezTo>
                  <a:cubicBezTo>
                    <a:pt x="157" y="23"/>
                    <a:pt x="157" y="23"/>
                    <a:pt x="157" y="23"/>
                  </a:cubicBezTo>
                  <a:cubicBezTo>
                    <a:pt x="158" y="22"/>
                    <a:pt x="158" y="22"/>
                    <a:pt x="158" y="22"/>
                  </a:cubicBezTo>
                  <a:cubicBezTo>
                    <a:pt x="157" y="22"/>
                    <a:pt x="155" y="22"/>
                    <a:pt x="154" y="22"/>
                  </a:cubicBezTo>
                  <a:cubicBezTo>
                    <a:pt x="154" y="23"/>
                    <a:pt x="153" y="24"/>
                    <a:pt x="153" y="24"/>
                  </a:cubicBezTo>
                  <a:cubicBezTo>
                    <a:pt x="153" y="25"/>
                    <a:pt x="152" y="25"/>
                    <a:pt x="152" y="25"/>
                  </a:cubicBezTo>
                  <a:cubicBezTo>
                    <a:pt x="152" y="24"/>
                    <a:pt x="152" y="24"/>
                    <a:pt x="151" y="24"/>
                  </a:cubicBezTo>
                  <a:cubicBezTo>
                    <a:pt x="151" y="24"/>
                    <a:pt x="150" y="24"/>
                    <a:pt x="151" y="24"/>
                  </a:cubicBezTo>
                  <a:cubicBezTo>
                    <a:pt x="150" y="24"/>
                    <a:pt x="150" y="24"/>
                    <a:pt x="150" y="24"/>
                  </a:cubicBezTo>
                  <a:cubicBezTo>
                    <a:pt x="149" y="24"/>
                    <a:pt x="149" y="25"/>
                    <a:pt x="148" y="25"/>
                  </a:cubicBezTo>
                  <a:cubicBezTo>
                    <a:pt x="148" y="25"/>
                    <a:pt x="147" y="25"/>
                    <a:pt x="147" y="25"/>
                  </a:cubicBezTo>
                  <a:cubicBezTo>
                    <a:pt x="147" y="25"/>
                    <a:pt x="147" y="25"/>
                    <a:pt x="147" y="24"/>
                  </a:cubicBezTo>
                  <a:cubicBezTo>
                    <a:pt x="148" y="24"/>
                    <a:pt x="148" y="24"/>
                    <a:pt x="149" y="24"/>
                  </a:cubicBezTo>
                  <a:cubicBezTo>
                    <a:pt x="147" y="24"/>
                    <a:pt x="146" y="24"/>
                    <a:pt x="146" y="24"/>
                  </a:cubicBezTo>
                  <a:cubicBezTo>
                    <a:pt x="145" y="24"/>
                    <a:pt x="145" y="24"/>
                    <a:pt x="145" y="24"/>
                  </a:cubicBezTo>
                  <a:cubicBezTo>
                    <a:pt x="145" y="23"/>
                    <a:pt x="144" y="24"/>
                    <a:pt x="143" y="24"/>
                  </a:cubicBezTo>
                  <a:cubicBezTo>
                    <a:pt x="142" y="24"/>
                    <a:pt x="141" y="24"/>
                    <a:pt x="141" y="24"/>
                  </a:cubicBezTo>
                  <a:cubicBezTo>
                    <a:pt x="141" y="24"/>
                    <a:pt x="142" y="23"/>
                    <a:pt x="142" y="23"/>
                  </a:cubicBezTo>
                  <a:cubicBezTo>
                    <a:pt x="142" y="22"/>
                    <a:pt x="142" y="22"/>
                    <a:pt x="143" y="22"/>
                  </a:cubicBezTo>
                  <a:cubicBezTo>
                    <a:pt x="145" y="21"/>
                    <a:pt x="146" y="20"/>
                    <a:pt x="147" y="18"/>
                  </a:cubicBezTo>
                  <a:cubicBezTo>
                    <a:pt x="147" y="18"/>
                    <a:pt x="147" y="18"/>
                    <a:pt x="148" y="18"/>
                  </a:cubicBezTo>
                  <a:cubicBezTo>
                    <a:pt x="148" y="17"/>
                    <a:pt x="148" y="17"/>
                    <a:pt x="148" y="17"/>
                  </a:cubicBezTo>
                  <a:cubicBezTo>
                    <a:pt x="148" y="17"/>
                    <a:pt x="147" y="17"/>
                    <a:pt x="147" y="17"/>
                  </a:cubicBezTo>
                  <a:cubicBezTo>
                    <a:pt x="146" y="18"/>
                    <a:pt x="144" y="19"/>
                    <a:pt x="143" y="19"/>
                  </a:cubicBezTo>
                  <a:cubicBezTo>
                    <a:pt x="140" y="20"/>
                    <a:pt x="139" y="21"/>
                    <a:pt x="137" y="23"/>
                  </a:cubicBezTo>
                  <a:cubicBezTo>
                    <a:pt x="137" y="23"/>
                    <a:pt x="137" y="23"/>
                    <a:pt x="137" y="23"/>
                  </a:cubicBezTo>
                  <a:cubicBezTo>
                    <a:pt x="137" y="24"/>
                    <a:pt x="137" y="25"/>
                    <a:pt x="138" y="24"/>
                  </a:cubicBezTo>
                  <a:cubicBezTo>
                    <a:pt x="138" y="24"/>
                    <a:pt x="139" y="25"/>
                    <a:pt x="139" y="25"/>
                  </a:cubicBezTo>
                  <a:cubicBezTo>
                    <a:pt x="139" y="25"/>
                    <a:pt x="139" y="25"/>
                    <a:pt x="139" y="26"/>
                  </a:cubicBezTo>
                  <a:cubicBezTo>
                    <a:pt x="138" y="26"/>
                    <a:pt x="139" y="26"/>
                    <a:pt x="138" y="27"/>
                  </a:cubicBezTo>
                  <a:cubicBezTo>
                    <a:pt x="136" y="28"/>
                    <a:pt x="136" y="28"/>
                    <a:pt x="137" y="29"/>
                  </a:cubicBezTo>
                  <a:cubicBezTo>
                    <a:pt x="137" y="29"/>
                    <a:pt x="137" y="29"/>
                    <a:pt x="137" y="29"/>
                  </a:cubicBezTo>
                  <a:cubicBezTo>
                    <a:pt x="137" y="29"/>
                    <a:pt x="138" y="29"/>
                    <a:pt x="138" y="29"/>
                  </a:cubicBezTo>
                  <a:cubicBezTo>
                    <a:pt x="138" y="29"/>
                    <a:pt x="139" y="29"/>
                    <a:pt x="139" y="29"/>
                  </a:cubicBezTo>
                  <a:cubicBezTo>
                    <a:pt x="140" y="30"/>
                    <a:pt x="140" y="29"/>
                    <a:pt x="141" y="28"/>
                  </a:cubicBezTo>
                  <a:cubicBezTo>
                    <a:pt x="141" y="28"/>
                    <a:pt x="142" y="29"/>
                    <a:pt x="142" y="28"/>
                  </a:cubicBezTo>
                  <a:cubicBezTo>
                    <a:pt x="142" y="28"/>
                    <a:pt x="142" y="28"/>
                    <a:pt x="142" y="28"/>
                  </a:cubicBezTo>
                  <a:cubicBezTo>
                    <a:pt x="143" y="28"/>
                    <a:pt x="143" y="28"/>
                    <a:pt x="143" y="29"/>
                  </a:cubicBezTo>
                  <a:cubicBezTo>
                    <a:pt x="143" y="29"/>
                    <a:pt x="143" y="29"/>
                    <a:pt x="143" y="29"/>
                  </a:cubicBezTo>
                  <a:cubicBezTo>
                    <a:pt x="144" y="29"/>
                    <a:pt x="144" y="28"/>
                    <a:pt x="144" y="28"/>
                  </a:cubicBezTo>
                  <a:cubicBezTo>
                    <a:pt x="144" y="28"/>
                    <a:pt x="145" y="28"/>
                    <a:pt x="145" y="28"/>
                  </a:cubicBezTo>
                  <a:cubicBezTo>
                    <a:pt x="145" y="28"/>
                    <a:pt x="145" y="28"/>
                    <a:pt x="145" y="28"/>
                  </a:cubicBezTo>
                  <a:cubicBezTo>
                    <a:pt x="145" y="29"/>
                    <a:pt x="144" y="29"/>
                    <a:pt x="144" y="29"/>
                  </a:cubicBezTo>
                  <a:cubicBezTo>
                    <a:pt x="143" y="30"/>
                    <a:pt x="143" y="30"/>
                    <a:pt x="142" y="31"/>
                  </a:cubicBezTo>
                  <a:cubicBezTo>
                    <a:pt x="142" y="31"/>
                    <a:pt x="141" y="32"/>
                    <a:pt x="141" y="32"/>
                  </a:cubicBezTo>
                  <a:cubicBezTo>
                    <a:pt x="141" y="32"/>
                    <a:pt x="142" y="32"/>
                    <a:pt x="142" y="32"/>
                  </a:cubicBezTo>
                  <a:cubicBezTo>
                    <a:pt x="142" y="32"/>
                    <a:pt x="142" y="32"/>
                    <a:pt x="143" y="32"/>
                  </a:cubicBezTo>
                  <a:cubicBezTo>
                    <a:pt x="143" y="32"/>
                    <a:pt x="142" y="32"/>
                    <a:pt x="142" y="32"/>
                  </a:cubicBezTo>
                  <a:cubicBezTo>
                    <a:pt x="142" y="32"/>
                    <a:pt x="142" y="32"/>
                    <a:pt x="141" y="32"/>
                  </a:cubicBezTo>
                  <a:cubicBezTo>
                    <a:pt x="141" y="33"/>
                    <a:pt x="141" y="33"/>
                    <a:pt x="140" y="33"/>
                  </a:cubicBezTo>
                  <a:cubicBezTo>
                    <a:pt x="140" y="33"/>
                    <a:pt x="140" y="33"/>
                    <a:pt x="140" y="33"/>
                  </a:cubicBezTo>
                  <a:cubicBezTo>
                    <a:pt x="140" y="33"/>
                    <a:pt x="140" y="32"/>
                    <a:pt x="140" y="32"/>
                  </a:cubicBezTo>
                  <a:cubicBezTo>
                    <a:pt x="139" y="32"/>
                    <a:pt x="138" y="32"/>
                    <a:pt x="138" y="33"/>
                  </a:cubicBezTo>
                  <a:cubicBezTo>
                    <a:pt x="138" y="33"/>
                    <a:pt x="137" y="33"/>
                    <a:pt x="137" y="33"/>
                  </a:cubicBezTo>
                  <a:cubicBezTo>
                    <a:pt x="137" y="32"/>
                    <a:pt x="138" y="32"/>
                    <a:pt x="138" y="32"/>
                  </a:cubicBezTo>
                  <a:cubicBezTo>
                    <a:pt x="139" y="32"/>
                    <a:pt x="140" y="31"/>
                    <a:pt x="141" y="30"/>
                  </a:cubicBezTo>
                  <a:cubicBezTo>
                    <a:pt x="140" y="30"/>
                    <a:pt x="139" y="30"/>
                    <a:pt x="139" y="30"/>
                  </a:cubicBezTo>
                  <a:cubicBezTo>
                    <a:pt x="138" y="30"/>
                    <a:pt x="137" y="31"/>
                    <a:pt x="136" y="31"/>
                  </a:cubicBezTo>
                  <a:cubicBezTo>
                    <a:pt x="136" y="31"/>
                    <a:pt x="135" y="31"/>
                    <a:pt x="135" y="31"/>
                  </a:cubicBezTo>
                  <a:cubicBezTo>
                    <a:pt x="135" y="31"/>
                    <a:pt x="134" y="31"/>
                    <a:pt x="134" y="32"/>
                  </a:cubicBezTo>
                  <a:cubicBezTo>
                    <a:pt x="133" y="33"/>
                    <a:pt x="133" y="34"/>
                    <a:pt x="132" y="35"/>
                  </a:cubicBezTo>
                  <a:cubicBezTo>
                    <a:pt x="133" y="34"/>
                    <a:pt x="134" y="34"/>
                    <a:pt x="136" y="33"/>
                  </a:cubicBezTo>
                  <a:cubicBezTo>
                    <a:pt x="135" y="34"/>
                    <a:pt x="134" y="34"/>
                    <a:pt x="135" y="35"/>
                  </a:cubicBezTo>
                  <a:cubicBezTo>
                    <a:pt x="135" y="35"/>
                    <a:pt x="134" y="36"/>
                    <a:pt x="134" y="36"/>
                  </a:cubicBezTo>
                  <a:cubicBezTo>
                    <a:pt x="133" y="36"/>
                    <a:pt x="132" y="37"/>
                    <a:pt x="131" y="37"/>
                  </a:cubicBezTo>
                  <a:cubicBezTo>
                    <a:pt x="130" y="38"/>
                    <a:pt x="129" y="39"/>
                    <a:pt x="128" y="39"/>
                  </a:cubicBezTo>
                  <a:cubicBezTo>
                    <a:pt x="128" y="39"/>
                    <a:pt x="127" y="40"/>
                    <a:pt x="126" y="40"/>
                  </a:cubicBezTo>
                  <a:cubicBezTo>
                    <a:pt x="126" y="40"/>
                    <a:pt x="124" y="40"/>
                    <a:pt x="124" y="41"/>
                  </a:cubicBezTo>
                  <a:cubicBezTo>
                    <a:pt x="123" y="41"/>
                    <a:pt x="123" y="42"/>
                    <a:pt x="122" y="42"/>
                  </a:cubicBezTo>
                  <a:cubicBezTo>
                    <a:pt x="122" y="42"/>
                    <a:pt x="122" y="42"/>
                    <a:pt x="122" y="42"/>
                  </a:cubicBezTo>
                  <a:cubicBezTo>
                    <a:pt x="121" y="42"/>
                    <a:pt x="120" y="43"/>
                    <a:pt x="119" y="43"/>
                  </a:cubicBezTo>
                  <a:cubicBezTo>
                    <a:pt x="118" y="43"/>
                    <a:pt x="117" y="43"/>
                    <a:pt x="117" y="43"/>
                  </a:cubicBezTo>
                  <a:cubicBezTo>
                    <a:pt x="117" y="44"/>
                    <a:pt x="116" y="44"/>
                    <a:pt x="116" y="44"/>
                  </a:cubicBezTo>
                  <a:cubicBezTo>
                    <a:pt x="115" y="45"/>
                    <a:pt x="114" y="46"/>
                    <a:pt x="113" y="46"/>
                  </a:cubicBezTo>
                  <a:cubicBezTo>
                    <a:pt x="113" y="47"/>
                    <a:pt x="113" y="47"/>
                    <a:pt x="113" y="47"/>
                  </a:cubicBezTo>
                  <a:cubicBezTo>
                    <a:pt x="113" y="47"/>
                    <a:pt x="113" y="47"/>
                    <a:pt x="113" y="47"/>
                  </a:cubicBezTo>
                  <a:cubicBezTo>
                    <a:pt x="114" y="47"/>
                    <a:pt x="115" y="46"/>
                    <a:pt x="115" y="46"/>
                  </a:cubicBezTo>
                  <a:cubicBezTo>
                    <a:pt x="115" y="45"/>
                    <a:pt x="116" y="45"/>
                    <a:pt x="117" y="44"/>
                  </a:cubicBezTo>
                  <a:cubicBezTo>
                    <a:pt x="117" y="45"/>
                    <a:pt x="116" y="45"/>
                    <a:pt x="115" y="46"/>
                  </a:cubicBezTo>
                  <a:cubicBezTo>
                    <a:pt x="114" y="47"/>
                    <a:pt x="114" y="47"/>
                    <a:pt x="115" y="47"/>
                  </a:cubicBezTo>
                  <a:cubicBezTo>
                    <a:pt x="116" y="47"/>
                    <a:pt x="116" y="47"/>
                    <a:pt x="116" y="47"/>
                  </a:cubicBezTo>
                  <a:cubicBezTo>
                    <a:pt x="116" y="47"/>
                    <a:pt x="116" y="48"/>
                    <a:pt x="116" y="48"/>
                  </a:cubicBezTo>
                  <a:cubicBezTo>
                    <a:pt x="116" y="48"/>
                    <a:pt x="116" y="48"/>
                    <a:pt x="116" y="48"/>
                  </a:cubicBezTo>
                  <a:cubicBezTo>
                    <a:pt x="115" y="48"/>
                    <a:pt x="115" y="48"/>
                    <a:pt x="115" y="48"/>
                  </a:cubicBezTo>
                  <a:cubicBezTo>
                    <a:pt x="115" y="48"/>
                    <a:pt x="115" y="48"/>
                    <a:pt x="114" y="48"/>
                  </a:cubicBezTo>
                  <a:cubicBezTo>
                    <a:pt x="114" y="48"/>
                    <a:pt x="113" y="49"/>
                    <a:pt x="112" y="49"/>
                  </a:cubicBezTo>
                  <a:cubicBezTo>
                    <a:pt x="111" y="49"/>
                    <a:pt x="110" y="50"/>
                    <a:pt x="109" y="50"/>
                  </a:cubicBezTo>
                  <a:cubicBezTo>
                    <a:pt x="109" y="51"/>
                    <a:pt x="107" y="51"/>
                    <a:pt x="106" y="52"/>
                  </a:cubicBezTo>
                  <a:cubicBezTo>
                    <a:pt x="104" y="54"/>
                    <a:pt x="102" y="55"/>
                    <a:pt x="99" y="57"/>
                  </a:cubicBezTo>
                  <a:cubicBezTo>
                    <a:pt x="99" y="56"/>
                    <a:pt x="100" y="56"/>
                    <a:pt x="100" y="55"/>
                  </a:cubicBezTo>
                  <a:cubicBezTo>
                    <a:pt x="101" y="55"/>
                    <a:pt x="101" y="55"/>
                    <a:pt x="101" y="54"/>
                  </a:cubicBezTo>
                  <a:cubicBezTo>
                    <a:pt x="101" y="54"/>
                    <a:pt x="101" y="54"/>
                    <a:pt x="100" y="54"/>
                  </a:cubicBezTo>
                  <a:cubicBezTo>
                    <a:pt x="99" y="55"/>
                    <a:pt x="98" y="55"/>
                    <a:pt x="97" y="56"/>
                  </a:cubicBezTo>
                  <a:cubicBezTo>
                    <a:pt x="96" y="57"/>
                    <a:pt x="95" y="57"/>
                    <a:pt x="94" y="58"/>
                  </a:cubicBezTo>
                  <a:cubicBezTo>
                    <a:pt x="92" y="59"/>
                    <a:pt x="92" y="59"/>
                    <a:pt x="90" y="60"/>
                  </a:cubicBezTo>
                  <a:cubicBezTo>
                    <a:pt x="90" y="60"/>
                    <a:pt x="88" y="61"/>
                    <a:pt x="87" y="62"/>
                  </a:cubicBezTo>
                  <a:cubicBezTo>
                    <a:pt x="87" y="62"/>
                    <a:pt x="87" y="62"/>
                    <a:pt x="87" y="62"/>
                  </a:cubicBezTo>
                  <a:cubicBezTo>
                    <a:pt x="85" y="62"/>
                    <a:pt x="84" y="63"/>
                    <a:pt x="82" y="64"/>
                  </a:cubicBezTo>
                  <a:cubicBezTo>
                    <a:pt x="82" y="65"/>
                    <a:pt x="81" y="65"/>
                    <a:pt x="81" y="66"/>
                  </a:cubicBezTo>
                  <a:cubicBezTo>
                    <a:pt x="80" y="67"/>
                    <a:pt x="79" y="68"/>
                    <a:pt x="78" y="67"/>
                  </a:cubicBezTo>
                  <a:cubicBezTo>
                    <a:pt x="78" y="67"/>
                    <a:pt x="78" y="67"/>
                    <a:pt x="78" y="67"/>
                  </a:cubicBezTo>
                  <a:cubicBezTo>
                    <a:pt x="78" y="67"/>
                    <a:pt x="77" y="67"/>
                    <a:pt x="77" y="68"/>
                  </a:cubicBezTo>
                  <a:cubicBezTo>
                    <a:pt x="77" y="68"/>
                    <a:pt x="77" y="68"/>
                    <a:pt x="77" y="69"/>
                  </a:cubicBezTo>
                  <a:cubicBezTo>
                    <a:pt x="77" y="69"/>
                    <a:pt x="76" y="70"/>
                    <a:pt x="75" y="70"/>
                  </a:cubicBezTo>
                  <a:cubicBezTo>
                    <a:pt x="74" y="71"/>
                    <a:pt x="73" y="71"/>
                    <a:pt x="73" y="71"/>
                  </a:cubicBezTo>
                  <a:cubicBezTo>
                    <a:pt x="72" y="71"/>
                    <a:pt x="71" y="71"/>
                    <a:pt x="71" y="71"/>
                  </a:cubicBezTo>
                  <a:cubicBezTo>
                    <a:pt x="70" y="72"/>
                    <a:pt x="70" y="72"/>
                    <a:pt x="70" y="73"/>
                  </a:cubicBezTo>
                  <a:cubicBezTo>
                    <a:pt x="70" y="73"/>
                    <a:pt x="70" y="74"/>
                    <a:pt x="69" y="74"/>
                  </a:cubicBezTo>
                  <a:cubicBezTo>
                    <a:pt x="68" y="74"/>
                    <a:pt x="68" y="76"/>
                    <a:pt x="67" y="76"/>
                  </a:cubicBezTo>
                  <a:cubicBezTo>
                    <a:pt x="67" y="76"/>
                    <a:pt x="66" y="76"/>
                    <a:pt x="66" y="76"/>
                  </a:cubicBezTo>
                  <a:cubicBezTo>
                    <a:pt x="67" y="76"/>
                    <a:pt x="67" y="76"/>
                    <a:pt x="67" y="75"/>
                  </a:cubicBezTo>
                  <a:cubicBezTo>
                    <a:pt x="66" y="76"/>
                    <a:pt x="65" y="77"/>
                    <a:pt x="64" y="78"/>
                  </a:cubicBezTo>
                  <a:cubicBezTo>
                    <a:pt x="64" y="78"/>
                    <a:pt x="63" y="79"/>
                    <a:pt x="63" y="79"/>
                  </a:cubicBezTo>
                  <a:cubicBezTo>
                    <a:pt x="62" y="80"/>
                    <a:pt x="61" y="81"/>
                    <a:pt x="61" y="81"/>
                  </a:cubicBezTo>
                  <a:cubicBezTo>
                    <a:pt x="61" y="82"/>
                    <a:pt x="60" y="82"/>
                    <a:pt x="59" y="82"/>
                  </a:cubicBezTo>
                  <a:cubicBezTo>
                    <a:pt x="59" y="82"/>
                    <a:pt x="59" y="83"/>
                    <a:pt x="58" y="83"/>
                  </a:cubicBezTo>
                  <a:cubicBezTo>
                    <a:pt x="58" y="84"/>
                    <a:pt x="56" y="85"/>
                    <a:pt x="56" y="86"/>
                  </a:cubicBezTo>
                  <a:cubicBezTo>
                    <a:pt x="55" y="87"/>
                    <a:pt x="54" y="88"/>
                    <a:pt x="53" y="89"/>
                  </a:cubicBezTo>
                  <a:cubicBezTo>
                    <a:pt x="52" y="90"/>
                    <a:pt x="51" y="90"/>
                    <a:pt x="50" y="91"/>
                  </a:cubicBezTo>
                  <a:cubicBezTo>
                    <a:pt x="49" y="91"/>
                    <a:pt x="48" y="92"/>
                    <a:pt x="47" y="92"/>
                  </a:cubicBezTo>
                  <a:cubicBezTo>
                    <a:pt x="46" y="94"/>
                    <a:pt x="44" y="95"/>
                    <a:pt x="43" y="96"/>
                  </a:cubicBezTo>
                  <a:cubicBezTo>
                    <a:pt x="41" y="97"/>
                    <a:pt x="40" y="98"/>
                    <a:pt x="38" y="99"/>
                  </a:cubicBezTo>
                  <a:cubicBezTo>
                    <a:pt x="38" y="99"/>
                    <a:pt x="38" y="100"/>
                    <a:pt x="38" y="100"/>
                  </a:cubicBezTo>
                  <a:cubicBezTo>
                    <a:pt x="37" y="100"/>
                    <a:pt x="37" y="101"/>
                    <a:pt x="36" y="101"/>
                  </a:cubicBezTo>
                  <a:cubicBezTo>
                    <a:pt x="35" y="102"/>
                    <a:pt x="35" y="102"/>
                    <a:pt x="34" y="103"/>
                  </a:cubicBezTo>
                  <a:cubicBezTo>
                    <a:pt x="31" y="105"/>
                    <a:pt x="28" y="107"/>
                    <a:pt x="25" y="110"/>
                  </a:cubicBezTo>
                  <a:cubicBezTo>
                    <a:pt x="25" y="111"/>
                    <a:pt x="25" y="111"/>
                    <a:pt x="24" y="111"/>
                  </a:cubicBezTo>
                  <a:cubicBezTo>
                    <a:pt x="24" y="111"/>
                    <a:pt x="24" y="112"/>
                    <a:pt x="24" y="112"/>
                  </a:cubicBezTo>
                  <a:cubicBezTo>
                    <a:pt x="22" y="112"/>
                    <a:pt x="21" y="113"/>
                    <a:pt x="20" y="114"/>
                  </a:cubicBezTo>
                  <a:cubicBezTo>
                    <a:pt x="20" y="115"/>
                    <a:pt x="19" y="116"/>
                    <a:pt x="18" y="116"/>
                  </a:cubicBezTo>
                  <a:cubicBezTo>
                    <a:pt x="17" y="116"/>
                    <a:pt x="17" y="117"/>
                    <a:pt x="16" y="118"/>
                  </a:cubicBezTo>
                  <a:cubicBezTo>
                    <a:pt x="16" y="118"/>
                    <a:pt x="16" y="118"/>
                    <a:pt x="16" y="119"/>
                  </a:cubicBezTo>
                  <a:cubicBezTo>
                    <a:pt x="16" y="118"/>
                    <a:pt x="16" y="118"/>
                    <a:pt x="16" y="118"/>
                  </a:cubicBezTo>
                  <a:cubicBezTo>
                    <a:pt x="15" y="118"/>
                    <a:pt x="15" y="119"/>
                    <a:pt x="14" y="119"/>
                  </a:cubicBezTo>
                  <a:cubicBezTo>
                    <a:pt x="14" y="119"/>
                    <a:pt x="14" y="120"/>
                    <a:pt x="13" y="120"/>
                  </a:cubicBezTo>
                  <a:cubicBezTo>
                    <a:pt x="13" y="122"/>
                    <a:pt x="11" y="123"/>
                    <a:pt x="10" y="125"/>
                  </a:cubicBezTo>
                  <a:cubicBezTo>
                    <a:pt x="9" y="125"/>
                    <a:pt x="9" y="126"/>
                    <a:pt x="8" y="127"/>
                  </a:cubicBezTo>
                  <a:cubicBezTo>
                    <a:pt x="8" y="128"/>
                    <a:pt x="7" y="129"/>
                    <a:pt x="6" y="130"/>
                  </a:cubicBezTo>
                  <a:cubicBezTo>
                    <a:pt x="6" y="131"/>
                    <a:pt x="5" y="131"/>
                    <a:pt x="5" y="132"/>
                  </a:cubicBezTo>
                  <a:cubicBezTo>
                    <a:pt x="4" y="133"/>
                    <a:pt x="4" y="134"/>
                    <a:pt x="4" y="134"/>
                  </a:cubicBezTo>
                  <a:cubicBezTo>
                    <a:pt x="4" y="135"/>
                    <a:pt x="3" y="136"/>
                    <a:pt x="3" y="137"/>
                  </a:cubicBezTo>
                  <a:cubicBezTo>
                    <a:pt x="2" y="138"/>
                    <a:pt x="1" y="139"/>
                    <a:pt x="0" y="139"/>
                  </a:cubicBezTo>
                  <a:cubicBezTo>
                    <a:pt x="0" y="140"/>
                    <a:pt x="0" y="140"/>
                    <a:pt x="0" y="140"/>
                  </a:cubicBezTo>
                  <a:cubicBezTo>
                    <a:pt x="4" y="136"/>
                    <a:pt x="8" y="132"/>
                    <a:pt x="12" y="129"/>
                  </a:cubicBezTo>
                  <a:cubicBezTo>
                    <a:pt x="13" y="128"/>
                    <a:pt x="14" y="126"/>
                    <a:pt x="15" y="125"/>
                  </a:cubicBezTo>
                  <a:cubicBezTo>
                    <a:pt x="16" y="123"/>
                    <a:pt x="17" y="122"/>
                    <a:pt x="20" y="121"/>
                  </a:cubicBezTo>
                  <a:cubicBezTo>
                    <a:pt x="21" y="120"/>
                    <a:pt x="23" y="120"/>
                    <a:pt x="25" y="119"/>
                  </a:cubicBezTo>
                  <a:cubicBezTo>
                    <a:pt x="26" y="118"/>
                    <a:pt x="27" y="118"/>
                    <a:pt x="28" y="117"/>
                  </a:cubicBezTo>
                  <a:cubicBezTo>
                    <a:pt x="31" y="114"/>
                    <a:pt x="34" y="112"/>
                    <a:pt x="38" y="111"/>
                  </a:cubicBezTo>
                  <a:cubicBezTo>
                    <a:pt x="44" y="108"/>
                    <a:pt x="50" y="106"/>
                    <a:pt x="56" y="104"/>
                  </a:cubicBezTo>
                  <a:cubicBezTo>
                    <a:pt x="57" y="104"/>
                    <a:pt x="57" y="104"/>
                    <a:pt x="58" y="104"/>
                  </a:cubicBezTo>
                  <a:cubicBezTo>
                    <a:pt x="58" y="104"/>
                    <a:pt x="59" y="104"/>
                    <a:pt x="59" y="104"/>
                  </a:cubicBezTo>
                  <a:cubicBezTo>
                    <a:pt x="59" y="104"/>
                    <a:pt x="59" y="104"/>
                    <a:pt x="59" y="104"/>
                  </a:cubicBezTo>
                  <a:cubicBezTo>
                    <a:pt x="59" y="104"/>
                    <a:pt x="59" y="104"/>
                    <a:pt x="60" y="104"/>
                  </a:cubicBezTo>
                  <a:cubicBezTo>
                    <a:pt x="61" y="103"/>
                    <a:pt x="62" y="103"/>
                    <a:pt x="63" y="102"/>
                  </a:cubicBezTo>
                  <a:cubicBezTo>
                    <a:pt x="64" y="102"/>
                    <a:pt x="65" y="102"/>
                    <a:pt x="65" y="101"/>
                  </a:cubicBezTo>
                  <a:cubicBezTo>
                    <a:pt x="66" y="101"/>
                    <a:pt x="66" y="100"/>
                    <a:pt x="67" y="100"/>
                  </a:cubicBezTo>
                  <a:cubicBezTo>
                    <a:pt x="66" y="100"/>
                    <a:pt x="66" y="100"/>
                    <a:pt x="66" y="100"/>
                  </a:cubicBezTo>
                  <a:cubicBezTo>
                    <a:pt x="66" y="100"/>
                    <a:pt x="66" y="100"/>
                    <a:pt x="66" y="100"/>
                  </a:cubicBezTo>
                  <a:cubicBezTo>
                    <a:pt x="66" y="100"/>
                    <a:pt x="67" y="99"/>
                    <a:pt x="67" y="99"/>
                  </a:cubicBezTo>
                  <a:cubicBezTo>
                    <a:pt x="67" y="99"/>
                    <a:pt x="68" y="99"/>
                    <a:pt x="68" y="99"/>
                  </a:cubicBezTo>
                  <a:cubicBezTo>
                    <a:pt x="68" y="99"/>
                    <a:pt x="68" y="98"/>
                    <a:pt x="68" y="98"/>
                  </a:cubicBezTo>
                  <a:cubicBezTo>
                    <a:pt x="68" y="98"/>
                    <a:pt x="68" y="98"/>
                    <a:pt x="68" y="98"/>
                  </a:cubicBezTo>
                  <a:cubicBezTo>
                    <a:pt x="68" y="98"/>
                    <a:pt x="69" y="98"/>
                    <a:pt x="69" y="98"/>
                  </a:cubicBezTo>
                  <a:cubicBezTo>
                    <a:pt x="69" y="98"/>
                    <a:pt x="69" y="98"/>
                    <a:pt x="69" y="98"/>
                  </a:cubicBezTo>
                  <a:cubicBezTo>
                    <a:pt x="70" y="98"/>
                    <a:pt x="70" y="98"/>
                    <a:pt x="70" y="98"/>
                  </a:cubicBezTo>
                  <a:cubicBezTo>
                    <a:pt x="70" y="98"/>
                    <a:pt x="70" y="98"/>
                    <a:pt x="69" y="98"/>
                  </a:cubicBezTo>
                  <a:cubicBezTo>
                    <a:pt x="69" y="98"/>
                    <a:pt x="69" y="98"/>
                    <a:pt x="69" y="99"/>
                  </a:cubicBezTo>
                  <a:cubicBezTo>
                    <a:pt x="70" y="98"/>
                    <a:pt x="70" y="99"/>
                    <a:pt x="71" y="99"/>
                  </a:cubicBezTo>
                  <a:cubicBezTo>
                    <a:pt x="72" y="98"/>
                    <a:pt x="71" y="98"/>
                    <a:pt x="71" y="97"/>
                  </a:cubicBezTo>
                  <a:cubicBezTo>
                    <a:pt x="72" y="97"/>
                    <a:pt x="72" y="97"/>
                    <a:pt x="73" y="97"/>
                  </a:cubicBezTo>
                  <a:cubicBezTo>
                    <a:pt x="73" y="97"/>
                    <a:pt x="73" y="97"/>
                    <a:pt x="73" y="98"/>
                  </a:cubicBezTo>
                  <a:cubicBezTo>
                    <a:pt x="73" y="98"/>
                    <a:pt x="73" y="98"/>
                    <a:pt x="73" y="98"/>
                  </a:cubicBezTo>
                  <a:cubicBezTo>
                    <a:pt x="73" y="99"/>
                    <a:pt x="72" y="99"/>
                    <a:pt x="72" y="99"/>
                  </a:cubicBezTo>
                  <a:cubicBezTo>
                    <a:pt x="72" y="99"/>
                    <a:pt x="72" y="99"/>
                    <a:pt x="73" y="100"/>
                  </a:cubicBezTo>
                  <a:cubicBezTo>
                    <a:pt x="73" y="100"/>
                    <a:pt x="73" y="99"/>
                    <a:pt x="73" y="99"/>
                  </a:cubicBezTo>
                  <a:cubicBezTo>
                    <a:pt x="73" y="99"/>
                    <a:pt x="73" y="99"/>
                    <a:pt x="73" y="99"/>
                  </a:cubicBezTo>
                  <a:cubicBezTo>
                    <a:pt x="74" y="99"/>
                    <a:pt x="74" y="99"/>
                    <a:pt x="75" y="99"/>
                  </a:cubicBezTo>
                  <a:cubicBezTo>
                    <a:pt x="75" y="99"/>
                    <a:pt x="75" y="99"/>
                    <a:pt x="76" y="99"/>
                  </a:cubicBezTo>
                  <a:cubicBezTo>
                    <a:pt x="77" y="99"/>
                    <a:pt x="77" y="99"/>
                    <a:pt x="78" y="98"/>
                  </a:cubicBezTo>
                  <a:cubicBezTo>
                    <a:pt x="78" y="98"/>
                    <a:pt x="78" y="98"/>
                    <a:pt x="78" y="98"/>
                  </a:cubicBezTo>
                  <a:cubicBezTo>
                    <a:pt x="78" y="97"/>
                    <a:pt x="77" y="98"/>
                    <a:pt x="77" y="97"/>
                  </a:cubicBezTo>
                  <a:cubicBezTo>
                    <a:pt x="78" y="96"/>
                    <a:pt x="78" y="98"/>
                    <a:pt x="79" y="97"/>
                  </a:cubicBezTo>
                  <a:cubicBezTo>
                    <a:pt x="80" y="96"/>
                    <a:pt x="81" y="97"/>
                    <a:pt x="81" y="96"/>
                  </a:cubicBezTo>
                  <a:cubicBezTo>
                    <a:pt x="81" y="96"/>
                    <a:pt x="82" y="96"/>
                    <a:pt x="82" y="96"/>
                  </a:cubicBezTo>
                  <a:cubicBezTo>
                    <a:pt x="81" y="96"/>
                    <a:pt x="82" y="96"/>
                    <a:pt x="82" y="96"/>
                  </a:cubicBezTo>
                  <a:cubicBezTo>
                    <a:pt x="83" y="96"/>
                    <a:pt x="83" y="96"/>
                    <a:pt x="83" y="97"/>
                  </a:cubicBezTo>
                  <a:cubicBezTo>
                    <a:pt x="82" y="97"/>
                    <a:pt x="82" y="98"/>
                    <a:pt x="83" y="98"/>
                  </a:cubicBezTo>
                  <a:cubicBezTo>
                    <a:pt x="83" y="97"/>
                    <a:pt x="84" y="98"/>
                    <a:pt x="84" y="97"/>
                  </a:cubicBezTo>
                  <a:cubicBezTo>
                    <a:pt x="84" y="96"/>
                    <a:pt x="85" y="96"/>
                    <a:pt x="86" y="95"/>
                  </a:cubicBezTo>
                  <a:cubicBezTo>
                    <a:pt x="86" y="95"/>
                    <a:pt x="86" y="96"/>
                    <a:pt x="86" y="96"/>
                  </a:cubicBezTo>
                  <a:cubicBezTo>
                    <a:pt x="86" y="96"/>
                    <a:pt x="86" y="97"/>
                    <a:pt x="86" y="97"/>
                  </a:cubicBezTo>
                  <a:cubicBezTo>
                    <a:pt x="86" y="96"/>
                    <a:pt x="87" y="96"/>
                    <a:pt x="87" y="95"/>
                  </a:cubicBezTo>
                  <a:cubicBezTo>
                    <a:pt x="87" y="95"/>
                    <a:pt x="88" y="95"/>
                    <a:pt x="88" y="95"/>
                  </a:cubicBezTo>
                  <a:cubicBezTo>
                    <a:pt x="88" y="95"/>
                    <a:pt x="87" y="96"/>
                    <a:pt x="87" y="96"/>
                  </a:cubicBezTo>
                  <a:cubicBezTo>
                    <a:pt x="87" y="96"/>
                    <a:pt x="87" y="96"/>
                    <a:pt x="87" y="96"/>
                  </a:cubicBezTo>
                  <a:cubicBezTo>
                    <a:pt x="87" y="96"/>
                    <a:pt x="87" y="96"/>
                    <a:pt x="87" y="96"/>
                  </a:cubicBezTo>
                  <a:cubicBezTo>
                    <a:pt x="88" y="95"/>
                    <a:pt x="89" y="95"/>
                    <a:pt x="89" y="96"/>
                  </a:cubicBezTo>
                  <a:cubicBezTo>
                    <a:pt x="89" y="96"/>
                    <a:pt x="89" y="97"/>
                    <a:pt x="89" y="97"/>
                  </a:cubicBezTo>
                  <a:cubicBezTo>
                    <a:pt x="89" y="97"/>
                    <a:pt x="90" y="96"/>
                    <a:pt x="90" y="96"/>
                  </a:cubicBezTo>
                  <a:cubicBezTo>
                    <a:pt x="90" y="97"/>
                    <a:pt x="91" y="96"/>
                    <a:pt x="92" y="96"/>
                  </a:cubicBezTo>
                  <a:cubicBezTo>
                    <a:pt x="92" y="95"/>
                    <a:pt x="93" y="95"/>
                    <a:pt x="94" y="95"/>
                  </a:cubicBezTo>
                  <a:cubicBezTo>
                    <a:pt x="92" y="97"/>
                    <a:pt x="92" y="97"/>
                    <a:pt x="91" y="97"/>
                  </a:cubicBezTo>
                  <a:cubicBezTo>
                    <a:pt x="90" y="97"/>
                    <a:pt x="89" y="97"/>
                    <a:pt x="89" y="98"/>
                  </a:cubicBezTo>
                  <a:cubicBezTo>
                    <a:pt x="89" y="98"/>
                    <a:pt x="90" y="98"/>
                    <a:pt x="91" y="98"/>
                  </a:cubicBezTo>
                  <a:cubicBezTo>
                    <a:pt x="91" y="98"/>
                    <a:pt x="91" y="98"/>
                    <a:pt x="91" y="98"/>
                  </a:cubicBezTo>
                  <a:cubicBezTo>
                    <a:pt x="92" y="97"/>
                    <a:pt x="92" y="97"/>
                    <a:pt x="93" y="97"/>
                  </a:cubicBezTo>
                  <a:cubicBezTo>
                    <a:pt x="94" y="98"/>
                    <a:pt x="95" y="96"/>
                    <a:pt x="96" y="97"/>
                  </a:cubicBezTo>
                  <a:cubicBezTo>
                    <a:pt x="97" y="96"/>
                    <a:pt x="98" y="96"/>
                    <a:pt x="99" y="95"/>
                  </a:cubicBezTo>
                  <a:cubicBezTo>
                    <a:pt x="99" y="95"/>
                    <a:pt x="99" y="95"/>
                    <a:pt x="99" y="95"/>
                  </a:cubicBezTo>
                  <a:cubicBezTo>
                    <a:pt x="100" y="95"/>
                    <a:pt x="100" y="96"/>
                    <a:pt x="99" y="96"/>
                  </a:cubicBezTo>
                  <a:cubicBezTo>
                    <a:pt x="99" y="96"/>
                    <a:pt x="99" y="96"/>
                    <a:pt x="98" y="96"/>
                  </a:cubicBezTo>
                  <a:cubicBezTo>
                    <a:pt x="99" y="96"/>
                    <a:pt x="99" y="96"/>
                    <a:pt x="99" y="96"/>
                  </a:cubicBezTo>
                  <a:cubicBezTo>
                    <a:pt x="101" y="97"/>
                    <a:pt x="102" y="97"/>
                    <a:pt x="103" y="99"/>
                  </a:cubicBezTo>
                  <a:cubicBezTo>
                    <a:pt x="103" y="99"/>
                    <a:pt x="103" y="100"/>
                    <a:pt x="104" y="101"/>
                  </a:cubicBezTo>
                  <a:cubicBezTo>
                    <a:pt x="104" y="101"/>
                    <a:pt x="104" y="102"/>
                    <a:pt x="104" y="102"/>
                  </a:cubicBezTo>
                  <a:cubicBezTo>
                    <a:pt x="104" y="103"/>
                    <a:pt x="104" y="103"/>
                    <a:pt x="105" y="104"/>
                  </a:cubicBezTo>
                  <a:cubicBezTo>
                    <a:pt x="106" y="104"/>
                    <a:pt x="106" y="104"/>
                    <a:pt x="106" y="104"/>
                  </a:cubicBezTo>
                  <a:cubicBezTo>
                    <a:pt x="107" y="105"/>
                    <a:pt x="107" y="105"/>
                    <a:pt x="107" y="106"/>
                  </a:cubicBezTo>
                  <a:cubicBezTo>
                    <a:pt x="107" y="107"/>
                    <a:pt x="108" y="106"/>
                    <a:pt x="109" y="106"/>
                  </a:cubicBezTo>
                  <a:cubicBezTo>
                    <a:pt x="109" y="107"/>
                    <a:pt x="111" y="107"/>
                    <a:pt x="112" y="107"/>
                  </a:cubicBezTo>
                  <a:cubicBezTo>
                    <a:pt x="113" y="107"/>
                    <a:pt x="113" y="107"/>
                    <a:pt x="113" y="107"/>
                  </a:cubicBezTo>
                  <a:cubicBezTo>
                    <a:pt x="113" y="108"/>
                    <a:pt x="114" y="107"/>
                    <a:pt x="114" y="108"/>
                  </a:cubicBezTo>
                  <a:cubicBezTo>
                    <a:pt x="115" y="107"/>
                    <a:pt x="115" y="107"/>
                    <a:pt x="115" y="108"/>
                  </a:cubicBezTo>
                  <a:cubicBezTo>
                    <a:pt x="115" y="108"/>
                    <a:pt x="116" y="108"/>
                    <a:pt x="117" y="108"/>
                  </a:cubicBezTo>
                  <a:cubicBezTo>
                    <a:pt x="118" y="108"/>
                    <a:pt x="118" y="108"/>
                    <a:pt x="119" y="108"/>
                  </a:cubicBezTo>
                  <a:cubicBezTo>
                    <a:pt x="119" y="108"/>
                    <a:pt x="120" y="108"/>
                    <a:pt x="120" y="108"/>
                  </a:cubicBezTo>
                  <a:cubicBezTo>
                    <a:pt x="122" y="108"/>
                    <a:pt x="123" y="107"/>
                    <a:pt x="124" y="107"/>
                  </a:cubicBezTo>
                  <a:cubicBezTo>
                    <a:pt x="125" y="107"/>
                    <a:pt x="126" y="107"/>
                    <a:pt x="127" y="107"/>
                  </a:cubicBezTo>
                  <a:cubicBezTo>
                    <a:pt x="128" y="108"/>
                    <a:pt x="129" y="108"/>
                    <a:pt x="131" y="108"/>
                  </a:cubicBezTo>
                  <a:cubicBezTo>
                    <a:pt x="131" y="108"/>
                    <a:pt x="132" y="108"/>
                    <a:pt x="132" y="109"/>
                  </a:cubicBezTo>
                  <a:cubicBezTo>
                    <a:pt x="132" y="109"/>
                    <a:pt x="133" y="109"/>
                    <a:pt x="133" y="109"/>
                  </a:cubicBezTo>
                  <a:cubicBezTo>
                    <a:pt x="134" y="109"/>
                    <a:pt x="135" y="109"/>
                    <a:pt x="136" y="109"/>
                  </a:cubicBezTo>
                  <a:cubicBezTo>
                    <a:pt x="137" y="109"/>
                    <a:pt x="137" y="110"/>
                    <a:pt x="137" y="110"/>
                  </a:cubicBezTo>
                  <a:cubicBezTo>
                    <a:pt x="137" y="110"/>
                    <a:pt x="137" y="111"/>
                    <a:pt x="136" y="111"/>
                  </a:cubicBezTo>
                  <a:cubicBezTo>
                    <a:pt x="137" y="111"/>
                    <a:pt x="138" y="111"/>
                    <a:pt x="139" y="111"/>
                  </a:cubicBezTo>
                  <a:cubicBezTo>
                    <a:pt x="139" y="111"/>
                    <a:pt x="139" y="110"/>
                    <a:pt x="140" y="110"/>
                  </a:cubicBezTo>
                  <a:cubicBezTo>
                    <a:pt x="141" y="110"/>
                    <a:pt x="142" y="110"/>
                    <a:pt x="142" y="110"/>
                  </a:cubicBezTo>
                  <a:cubicBezTo>
                    <a:pt x="143" y="110"/>
                    <a:pt x="143" y="111"/>
                    <a:pt x="143" y="111"/>
                  </a:cubicBezTo>
                  <a:cubicBezTo>
                    <a:pt x="144" y="111"/>
                    <a:pt x="144" y="112"/>
                    <a:pt x="144" y="112"/>
                  </a:cubicBezTo>
                  <a:cubicBezTo>
                    <a:pt x="145" y="112"/>
                    <a:pt x="145" y="112"/>
                    <a:pt x="146" y="112"/>
                  </a:cubicBezTo>
                  <a:cubicBezTo>
                    <a:pt x="147" y="111"/>
                    <a:pt x="148" y="111"/>
                    <a:pt x="149" y="112"/>
                  </a:cubicBezTo>
                  <a:cubicBezTo>
                    <a:pt x="149" y="112"/>
                    <a:pt x="150" y="112"/>
                    <a:pt x="150" y="112"/>
                  </a:cubicBezTo>
                  <a:cubicBezTo>
                    <a:pt x="150" y="111"/>
                    <a:pt x="150" y="110"/>
                    <a:pt x="150" y="110"/>
                  </a:cubicBezTo>
                  <a:cubicBezTo>
                    <a:pt x="149" y="110"/>
                    <a:pt x="148" y="110"/>
                    <a:pt x="147" y="111"/>
                  </a:cubicBezTo>
                  <a:cubicBezTo>
                    <a:pt x="147" y="111"/>
                    <a:pt x="147" y="111"/>
                    <a:pt x="146" y="110"/>
                  </a:cubicBezTo>
                  <a:cubicBezTo>
                    <a:pt x="146" y="110"/>
                    <a:pt x="145" y="110"/>
                    <a:pt x="144" y="109"/>
                  </a:cubicBezTo>
                  <a:cubicBezTo>
                    <a:pt x="143" y="108"/>
                    <a:pt x="142" y="108"/>
                    <a:pt x="141" y="108"/>
                  </a:cubicBezTo>
                  <a:cubicBezTo>
                    <a:pt x="140" y="108"/>
                    <a:pt x="140" y="108"/>
                    <a:pt x="139" y="108"/>
                  </a:cubicBezTo>
                  <a:cubicBezTo>
                    <a:pt x="139" y="108"/>
                    <a:pt x="139" y="108"/>
                    <a:pt x="139" y="108"/>
                  </a:cubicBezTo>
                  <a:cubicBezTo>
                    <a:pt x="138" y="107"/>
                    <a:pt x="136" y="107"/>
                    <a:pt x="135" y="107"/>
                  </a:cubicBezTo>
                  <a:cubicBezTo>
                    <a:pt x="135" y="107"/>
                    <a:pt x="135" y="107"/>
                    <a:pt x="135" y="107"/>
                  </a:cubicBezTo>
                  <a:cubicBezTo>
                    <a:pt x="134" y="107"/>
                    <a:pt x="133" y="106"/>
                    <a:pt x="133" y="105"/>
                  </a:cubicBezTo>
                  <a:cubicBezTo>
                    <a:pt x="134" y="105"/>
                    <a:pt x="135" y="105"/>
                    <a:pt x="136" y="104"/>
                  </a:cubicBezTo>
                  <a:cubicBezTo>
                    <a:pt x="136" y="104"/>
                    <a:pt x="137" y="104"/>
                    <a:pt x="137" y="104"/>
                  </a:cubicBezTo>
                  <a:cubicBezTo>
                    <a:pt x="137" y="105"/>
                    <a:pt x="138" y="105"/>
                    <a:pt x="139" y="106"/>
                  </a:cubicBezTo>
                  <a:cubicBezTo>
                    <a:pt x="139" y="106"/>
                    <a:pt x="140" y="106"/>
                    <a:pt x="139" y="106"/>
                  </a:cubicBezTo>
                  <a:cubicBezTo>
                    <a:pt x="140" y="106"/>
                    <a:pt x="140" y="106"/>
                    <a:pt x="141" y="106"/>
                  </a:cubicBezTo>
                  <a:cubicBezTo>
                    <a:pt x="141" y="107"/>
                    <a:pt x="144" y="105"/>
                    <a:pt x="145" y="106"/>
                  </a:cubicBezTo>
                  <a:cubicBezTo>
                    <a:pt x="145" y="106"/>
                    <a:pt x="145" y="106"/>
                    <a:pt x="145" y="106"/>
                  </a:cubicBezTo>
                  <a:cubicBezTo>
                    <a:pt x="146" y="106"/>
                    <a:pt x="146" y="107"/>
                    <a:pt x="147" y="106"/>
                  </a:cubicBezTo>
                  <a:cubicBezTo>
                    <a:pt x="148" y="106"/>
                    <a:pt x="148" y="106"/>
                    <a:pt x="148" y="107"/>
                  </a:cubicBezTo>
                  <a:cubicBezTo>
                    <a:pt x="148" y="107"/>
                    <a:pt x="148" y="107"/>
                    <a:pt x="149" y="107"/>
                  </a:cubicBezTo>
                  <a:cubicBezTo>
                    <a:pt x="149" y="107"/>
                    <a:pt x="150" y="107"/>
                    <a:pt x="150" y="107"/>
                  </a:cubicBezTo>
                  <a:cubicBezTo>
                    <a:pt x="151" y="107"/>
                    <a:pt x="152" y="107"/>
                    <a:pt x="154" y="107"/>
                  </a:cubicBezTo>
                  <a:cubicBezTo>
                    <a:pt x="155" y="107"/>
                    <a:pt x="156" y="108"/>
                    <a:pt x="157" y="108"/>
                  </a:cubicBezTo>
                  <a:cubicBezTo>
                    <a:pt x="158" y="108"/>
                    <a:pt x="159" y="108"/>
                    <a:pt x="159" y="109"/>
                  </a:cubicBezTo>
                  <a:cubicBezTo>
                    <a:pt x="160" y="109"/>
                    <a:pt x="159" y="110"/>
                    <a:pt x="160" y="111"/>
                  </a:cubicBezTo>
                  <a:cubicBezTo>
                    <a:pt x="160" y="111"/>
                    <a:pt x="160" y="111"/>
                    <a:pt x="160" y="111"/>
                  </a:cubicBezTo>
                  <a:cubicBezTo>
                    <a:pt x="162" y="111"/>
                    <a:pt x="164" y="111"/>
                    <a:pt x="166" y="111"/>
                  </a:cubicBezTo>
                  <a:cubicBezTo>
                    <a:pt x="166" y="111"/>
                    <a:pt x="167" y="111"/>
                    <a:pt x="168" y="110"/>
                  </a:cubicBezTo>
                  <a:cubicBezTo>
                    <a:pt x="168" y="110"/>
                    <a:pt x="168" y="110"/>
                    <a:pt x="169" y="110"/>
                  </a:cubicBezTo>
                  <a:cubicBezTo>
                    <a:pt x="169" y="110"/>
                    <a:pt x="171" y="110"/>
                    <a:pt x="172" y="110"/>
                  </a:cubicBezTo>
                  <a:cubicBezTo>
                    <a:pt x="173" y="109"/>
                    <a:pt x="175" y="109"/>
                    <a:pt x="176" y="109"/>
                  </a:cubicBezTo>
                  <a:cubicBezTo>
                    <a:pt x="177" y="109"/>
                    <a:pt x="178" y="108"/>
                    <a:pt x="179" y="108"/>
                  </a:cubicBezTo>
                  <a:cubicBezTo>
                    <a:pt x="180" y="108"/>
                    <a:pt x="181" y="107"/>
                    <a:pt x="182" y="106"/>
                  </a:cubicBezTo>
                  <a:cubicBezTo>
                    <a:pt x="182" y="106"/>
                    <a:pt x="183" y="105"/>
                    <a:pt x="183" y="105"/>
                  </a:cubicBezTo>
                  <a:cubicBezTo>
                    <a:pt x="184" y="105"/>
                    <a:pt x="184" y="105"/>
                    <a:pt x="185" y="105"/>
                  </a:cubicBezTo>
                  <a:cubicBezTo>
                    <a:pt x="186" y="105"/>
                    <a:pt x="187" y="105"/>
                    <a:pt x="188" y="105"/>
                  </a:cubicBezTo>
                  <a:cubicBezTo>
                    <a:pt x="189" y="106"/>
                    <a:pt x="190" y="106"/>
                    <a:pt x="192" y="105"/>
                  </a:cubicBezTo>
                  <a:cubicBezTo>
                    <a:pt x="192" y="105"/>
                    <a:pt x="193" y="105"/>
                    <a:pt x="193" y="105"/>
                  </a:cubicBezTo>
                  <a:cubicBezTo>
                    <a:pt x="194" y="104"/>
                    <a:pt x="195" y="104"/>
                    <a:pt x="196" y="104"/>
                  </a:cubicBezTo>
                  <a:cubicBezTo>
                    <a:pt x="197" y="104"/>
                    <a:pt x="197" y="103"/>
                    <a:pt x="198" y="103"/>
                  </a:cubicBezTo>
                  <a:cubicBezTo>
                    <a:pt x="198" y="103"/>
                    <a:pt x="198" y="103"/>
                    <a:pt x="199" y="104"/>
                  </a:cubicBezTo>
                  <a:cubicBezTo>
                    <a:pt x="200" y="104"/>
                    <a:pt x="201" y="104"/>
                    <a:pt x="202" y="104"/>
                  </a:cubicBezTo>
                  <a:cubicBezTo>
                    <a:pt x="203" y="104"/>
                    <a:pt x="203" y="105"/>
                    <a:pt x="203" y="106"/>
                  </a:cubicBezTo>
                  <a:cubicBezTo>
                    <a:pt x="203" y="106"/>
                    <a:pt x="203" y="106"/>
                    <a:pt x="204" y="106"/>
                  </a:cubicBezTo>
                  <a:cubicBezTo>
                    <a:pt x="204" y="106"/>
                    <a:pt x="205" y="106"/>
                    <a:pt x="205" y="106"/>
                  </a:cubicBezTo>
                  <a:cubicBezTo>
                    <a:pt x="205" y="106"/>
                    <a:pt x="205" y="106"/>
                    <a:pt x="205" y="106"/>
                  </a:cubicBezTo>
                  <a:cubicBezTo>
                    <a:pt x="205" y="105"/>
                    <a:pt x="205" y="105"/>
                    <a:pt x="205" y="105"/>
                  </a:cubicBezTo>
                  <a:cubicBezTo>
                    <a:pt x="206" y="106"/>
                    <a:pt x="207" y="106"/>
                    <a:pt x="207" y="106"/>
                  </a:cubicBezTo>
                  <a:cubicBezTo>
                    <a:pt x="208" y="106"/>
                    <a:pt x="208" y="106"/>
                    <a:pt x="208" y="106"/>
                  </a:cubicBezTo>
                  <a:cubicBezTo>
                    <a:pt x="209" y="107"/>
                    <a:pt x="209" y="106"/>
                    <a:pt x="209" y="106"/>
                  </a:cubicBezTo>
                  <a:cubicBezTo>
                    <a:pt x="209" y="106"/>
                    <a:pt x="210" y="107"/>
                    <a:pt x="210" y="106"/>
                  </a:cubicBezTo>
                  <a:cubicBezTo>
                    <a:pt x="211" y="105"/>
                    <a:pt x="211" y="106"/>
                    <a:pt x="212" y="106"/>
                  </a:cubicBezTo>
                  <a:cubicBezTo>
                    <a:pt x="212" y="105"/>
                    <a:pt x="212" y="106"/>
                    <a:pt x="212" y="106"/>
                  </a:cubicBezTo>
                  <a:cubicBezTo>
                    <a:pt x="213" y="106"/>
                    <a:pt x="213" y="106"/>
                    <a:pt x="213" y="106"/>
                  </a:cubicBezTo>
                  <a:cubicBezTo>
                    <a:pt x="213" y="106"/>
                    <a:pt x="214" y="106"/>
                    <a:pt x="214" y="105"/>
                  </a:cubicBezTo>
                  <a:cubicBezTo>
                    <a:pt x="214" y="106"/>
                    <a:pt x="214" y="106"/>
                    <a:pt x="214" y="106"/>
                  </a:cubicBezTo>
                  <a:cubicBezTo>
                    <a:pt x="214" y="106"/>
                    <a:pt x="214" y="106"/>
                    <a:pt x="214" y="106"/>
                  </a:cubicBezTo>
                  <a:cubicBezTo>
                    <a:pt x="215" y="106"/>
                    <a:pt x="215" y="106"/>
                    <a:pt x="215" y="105"/>
                  </a:cubicBezTo>
                  <a:cubicBezTo>
                    <a:pt x="216" y="105"/>
                    <a:pt x="216" y="105"/>
                    <a:pt x="215" y="105"/>
                  </a:cubicBezTo>
                  <a:cubicBezTo>
                    <a:pt x="215" y="105"/>
                    <a:pt x="215" y="105"/>
                    <a:pt x="214" y="105"/>
                  </a:cubicBezTo>
                  <a:cubicBezTo>
                    <a:pt x="215" y="104"/>
                    <a:pt x="215" y="103"/>
                    <a:pt x="216" y="103"/>
                  </a:cubicBezTo>
                  <a:cubicBezTo>
                    <a:pt x="216" y="103"/>
                    <a:pt x="216" y="102"/>
                    <a:pt x="216" y="102"/>
                  </a:cubicBezTo>
                  <a:cubicBezTo>
                    <a:pt x="217" y="102"/>
                    <a:pt x="218" y="102"/>
                    <a:pt x="218" y="103"/>
                  </a:cubicBezTo>
                  <a:cubicBezTo>
                    <a:pt x="218" y="104"/>
                    <a:pt x="219" y="104"/>
                    <a:pt x="220" y="104"/>
                  </a:cubicBezTo>
                  <a:cubicBezTo>
                    <a:pt x="221" y="104"/>
                    <a:pt x="222" y="105"/>
                    <a:pt x="222" y="105"/>
                  </a:cubicBezTo>
                  <a:cubicBezTo>
                    <a:pt x="222" y="106"/>
                    <a:pt x="221" y="106"/>
                    <a:pt x="222" y="106"/>
                  </a:cubicBezTo>
                  <a:cubicBezTo>
                    <a:pt x="222" y="106"/>
                    <a:pt x="222" y="107"/>
                    <a:pt x="222" y="107"/>
                  </a:cubicBezTo>
                  <a:cubicBezTo>
                    <a:pt x="223" y="107"/>
                    <a:pt x="223" y="108"/>
                    <a:pt x="223" y="108"/>
                  </a:cubicBezTo>
                  <a:cubicBezTo>
                    <a:pt x="223" y="109"/>
                    <a:pt x="223" y="110"/>
                    <a:pt x="222" y="111"/>
                  </a:cubicBezTo>
                  <a:cubicBezTo>
                    <a:pt x="222" y="111"/>
                    <a:pt x="222" y="112"/>
                    <a:pt x="222" y="112"/>
                  </a:cubicBezTo>
                  <a:cubicBezTo>
                    <a:pt x="222" y="112"/>
                    <a:pt x="222" y="113"/>
                    <a:pt x="222" y="113"/>
                  </a:cubicBezTo>
                  <a:cubicBezTo>
                    <a:pt x="222" y="114"/>
                    <a:pt x="222" y="114"/>
                    <a:pt x="221" y="114"/>
                  </a:cubicBezTo>
                  <a:cubicBezTo>
                    <a:pt x="220" y="115"/>
                    <a:pt x="220" y="115"/>
                    <a:pt x="220" y="116"/>
                  </a:cubicBezTo>
                  <a:cubicBezTo>
                    <a:pt x="221" y="116"/>
                    <a:pt x="220" y="116"/>
                    <a:pt x="220" y="117"/>
                  </a:cubicBezTo>
                  <a:cubicBezTo>
                    <a:pt x="220" y="117"/>
                    <a:pt x="220" y="118"/>
                    <a:pt x="220" y="118"/>
                  </a:cubicBezTo>
                  <a:cubicBezTo>
                    <a:pt x="220" y="119"/>
                    <a:pt x="221" y="119"/>
                    <a:pt x="221" y="119"/>
                  </a:cubicBezTo>
                  <a:cubicBezTo>
                    <a:pt x="220" y="119"/>
                    <a:pt x="221" y="120"/>
                    <a:pt x="221" y="120"/>
                  </a:cubicBezTo>
                  <a:cubicBezTo>
                    <a:pt x="220" y="120"/>
                    <a:pt x="221" y="120"/>
                    <a:pt x="221" y="120"/>
                  </a:cubicBezTo>
                  <a:cubicBezTo>
                    <a:pt x="221" y="121"/>
                    <a:pt x="222" y="121"/>
                    <a:pt x="222" y="120"/>
                  </a:cubicBezTo>
                  <a:cubicBezTo>
                    <a:pt x="222" y="120"/>
                    <a:pt x="223" y="120"/>
                    <a:pt x="223" y="120"/>
                  </a:cubicBezTo>
                  <a:cubicBezTo>
                    <a:pt x="223" y="120"/>
                    <a:pt x="223" y="121"/>
                    <a:pt x="223" y="121"/>
                  </a:cubicBezTo>
                  <a:cubicBezTo>
                    <a:pt x="222" y="122"/>
                    <a:pt x="222" y="122"/>
                    <a:pt x="222" y="123"/>
                  </a:cubicBezTo>
                  <a:cubicBezTo>
                    <a:pt x="221" y="124"/>
                    <a:pt x="221" y="124"/>
                    <a:pt x="222" y="125"/>
                  </a:cubicBezTo>
                  <a:cubicBezTo>
                    <a:pt x="222" y="125"/>
                    <a:pt x="223" y="125"/>
                    <a:pt x="223" y="125"/>
                  </a:cubicBezTo>
                  <a:cubicBezTo>
                    <a:pt x="223" y="126"/>
                    <a:pt x="223" y="126"/>
                    <a:pt x="224" y="126"/>
                  </a:cubicBezTo>
                  <a:cubicBezTo>
                    <a:pt x="225" y="126"/>
                    <a:pt x="226" y="127"/>
                    <a:pt x="226" y="127"/>
                  </a:cubicBezTo>
                  <a:cubicBezTo>
                    <a:pt x="227" y="127"/>
                    <a:pt x="227" y="127"/>
                    <a:pt x="228" y="128"/>
                  </a:cubicBezTo>
                  <a:cubicBezTo>
                    <a:pt x="228" y="128"/>
                    <a:pt x="228" y="128"/>
                    <a:pt x="229" y="129"/>
                  </a:cubicBezTo>
                  <a:cubicBezTo>
                    <a:pt x="230" y="129"/>
                    <a:pt x="230" y="130"/>
                    <a:pt x="231" y="130"/>
                  </a:cubicBezTo>
                  <a:cubicBezTo>
                    <a:pt x="232" y="131"/>
                    <a:pt x="234" y="132"/>
                    <a:pt x="235" y="133"/>
                  </a:cubicBezTo>
                  <a:cubicBezTo>
                    <a:pt x="236" y="133"/>
                    <a:pt x="236" y="134"/>
                    <a:pt x="236" y="134"/>
                  </a:cubicBezTo>
                  <a:cubicBezTo>
                    <a:pt x="236" y="135"/>
                    <a:pt x="237" y="135"/>
                    <a:pt x="237" y="135"/>
                  </a:cubicBezTo>
                  <a:cubicBezTo>
                    <a:pt x="238" y="135"/>
                    <a:pt x="239" y="136"/>
                    <a:pt x="240" y="136"/>
                  </a:cubicBezTo>
                  <a:cubicBezTo>
                    <a:pt x="242" y="136"/>
                    <a:pt x="243" y="136"/>
                    <a:pt x="244" y="136"/>
                  </a:cubicBezTo>
                  <a:cubicBezTo>
                    <a:pt x="245" y="136"/>
                    <a:pt x="245" y="136"/>
                    <a:pt x="246" y="136"/>
                  </a:cubicBezTo>
                  <a:cubicBezTo>
                    <a:pt x="247" y="137"/>
                    <a:pt x="248" y="137"/>
                    <a:pt x="249" y="137"/>
                  </a:cubicBezTo>
                  <a:cubicBezTo>
                    <a:pt x="249" y="137"/>
                    <a:pt x="249" y="137"/>
                    <a:pt x="249" y="137"/>
                  </a:cubicBezTo>
                  <a:cubicBezTo>
                    <a:pt x="249" y="138"/>
                    <a:pt x="249" y="138"/>
                    <a:pt x="249" y="139"/>
                  </a:cubicBezTo>
                  <a:cubicBezTo>
                    <a:pt x="249" y="139"/>
                    <a:pt x="249" y="139"/>
                    <a:pt x="249" y="139"/>
                  </a:cubicBezTo>
                  <a:cubicBezTo>
                    <a:pt x="251" y="140"/>
                    <a:pt x="251" y="141"/>
                    <a:pt x="251" y="143"/>
                  </a:cubicBezTo>
                  <a:cubicBezTo>
                    <a:pt x="252" y="143"/>
                    <a:pt x="252" y="144"/>
                    <a:pt x="251" y="144"/>
                  </a:cubicBezTo>
                  <a:cubicBezTo>
                    <a:pt x="251" y="145"/>
                    <a:pt x="252" y="145"/>
                    <a:pt x="252" y="146"/>
                  </a:cubicBezTo>
                  <a:cubicBezTo>
                    <a:pt x="252" y="146"/>
                    <a:pt x="252" y="147"/>
                    <a:pt x="252" y="147"/>
                  </a:cubicBezTo>
                  <a:cubicBezTo>
                    <a:pt x="253" y="148"/>
                    <a:pt x="253" y="148"/>
                    <a:pt x="253" y="148"/>
                  </a:cubicBezTo>
                  <a:cubicBezTo>
                    <a:pt x="253" y="149"/>
                    <a:pt x="253" y="149"/>
                    <a:pt x="253" y="149"/>
                  </a:cubicBezTo>
                  <a:cubicBezTo>
                    <a:pt x="253" y="150"/>
                    <a:pt x="254" y="151"/>
                    <a:pt x="253" y="152"/>
                  </a:cubicBezTo>
                  <a:cubicBezTo>
                    <a:pt x="254" y="153"/>
                    <a:pt x="253" y="154"/>
                    <a:pt x="254" y="155"/>
                  </a:cubicBezTo>
                  <a:cubicBezTo>
                    <a:pt x="254" y="155"/>
                    <a:pt x="254" y="155"/>
                    <a:pt x="254" y="156"/>
                  </a:cubicBezTo>
                  <a:cubicBezTo>
                    <a:pt x="254" y="157"/>
                    <a:pt x="254" y="157"/>
                    <a:pt x="254" y="158"/>
                  </a:cubicBezTo>
                  <a:cubicBezTo>
                    <a:pt x="255" y="158"/>
                    <a:pt x="255" y="159"/>
                    <a:pt x="255" y="159"/>
                  </a:cubicBezTo>
                  <a:cubicBezTo>
                    <a:pt x="256" y="160"/>
                    <a:pt x="255" y="161"/>
                    <a:pt x="256" y="162"/>
                  </a:cubicBezTo>
                  <a:cubicBezTo>
                    <a:pt x="256" y="164"/>
                    <a:pt x="255" y="165"/>
                    <a:pt x="256" y="167"/>
                  </a:cubicBezTo>
                  <a:cubicBezTo>
                    <a:pt x="256" y="167"/>
                    <a:pt x="256" y="167"/>
                    <a:pt x="255" y="167"/>
                  </a:cubicBezTo>
                  <a:cubicBezTo>
                    <a:pt x="255" y="168"/>
                    <a:pt x="255" y="168"/>
                    <a:pt x="256" y="169"/>
                  </a:cubicBezTo>
                  <a:cubicBezTo>
                    <a:pt x="256" y="169"/>
                    <a:pt x="256" y="170"/>
                    <a:pt x="257" y="171"/>
                  </a:cubicBezTo>
                  <a:cubicBezTo>
                    <a:pt x="257" y="171"/>
                    <a:pt x="257" y="171"/>
                    <a:pt x="257" y="172"/>
                  </a:cubicBezTo>
                  <a:cubicBezTo>
                    <a:pt x="256" y="172"/>
                    <a:pt x="257" y="173"/>
                    <a:pt x="257" y="173"/>
                  </a:cubicBezTo>
                  <a:cubicBezTo>
                    <a:pt x="257" y="174"/>
                    <a:pt x="257" y="174"/>
                    <a:pt x="257" y="175"/>
                  </a:cubicBezTo>
                  <a:cubicBezTo>
                    <a:pt x="258" y="175"/>
                    <a:pt x="258" y="175"/>
                    <a:pt x="258" y="175"/>
                  </a:cubicBezTo>
                  <a:cubicBezTo>
                    <a:pt x="257" y="176"/>
                    <a:pt x="258" y="177"/>
                    <a:pt x="258" y="177"/>
                  </a:cubicBezTo>
                  <a:cubicBezTo>
                    <a:pt x="258" y="177"/>
                    <a:pt x="258" y="177"/>
                    <a:pt x="258" y="177"/>
                  </a:cubicBezTo>
                  <a:cubicBezTo>
                    <a:pt x="259" y="177"/>
                    <a:pt x="259" y="177"/>
                    <a:pt x="259" y="176"/>
                  </a:cubicBezTo>
                  <a:cubicBezTo>
                    <a:pt x="258" y="176"/>
                    <a:pt x="258" y="175"/>
                    <a:pt x="259" y="174"/>
                  </a:cubicBezTo>
                  <a:cubicBezTo>
                    <a:pt x="259" y="174"/>
                    <a:pt x="259" y="174"/>
                    <a:pt x="259" y="174"/>
                  </a:cubicBezTo>
                  <a:cubicBezTo>
                    <a:pt x="259" y="174"/>
                    <a:pt x="259" y="174"/>
                    <a:pt x="259" y="174"/>
                  </a:cubicBezTo>
                  <a:cubicBezTo>
                    <a:pt x="259" y="175"/>
                    <a:pt x="259" y="175"/>
                    <a:pt x="260" y="175"/>
                  </a:cubicBezTo>
                  <a:cubicBezTo>
                    <a:pt x="260" y="174"/>
                    <a:pt x="260" y="174"/>
                    <a:pt x="260" y="175"/>
                  </a:cubicBezTo>
                  <a:cubicBezTo>
                    <a:pt x="260" y="175"/>
                    <a:pt x="259" y="175"/>
                    <a:pt x="259" y="175"/>
                  </a:cubicBezTo>
                  <a:cubicBezTo>
                    <a:pt x="260" y="176"/>
                    <a:pt x="260" y="177"/>
                    <a:pt x="260" y="177"/>
                  </a:cubicBezTo>
                  <a:cubicBezTo>
                    <a:pt x="260" y="178"/>
                    <a:pt x="260" y="180"/>
                    <a:pt x="261" y="181"/>
                  </a:cubicBezTo>
                  <a:cubicBezTo>
                    <a:pt x="260" y="181"/>
                    <a:pt x="261" y="181"/>
                    <a:pt x="261" y="182"/>
                  </a:cubicBezTo>
                  <a:cubicBezTo>
                    <a:pt x="260" y="182"/>
                    <a:pt x="260" y="182"/>
                    <a:pt x="260" y="181"/>
                  </a:cubicBezTo>
                  <a:cubicBezTo>
                    <a:pt x="259" y="181"/>
                    <a:pt x="259" y="182"/>
                    <a:pt x="259" y="182"/>
                  </a:cubicBezTo>
                  <a:cubicBezTo>
                    <a:pt x="259" y="181"/>
                    <a:pt x="259" y="182"/>
                    <a:pt x="259" y="182"/>
                  </a:cubicBezTo>
                  <a:cubicBezTo>
                    <a:pt x="259" y="182"/>
                    <a:pt x="259" y="182"/>
                    <a:pt x="258" y="183"/>
                  </a:cubicBezTo>
                  <a:cubicBezTo>
                    <a:pt x="258" y="183"/>
                    <a:pt x="258" y="183"/>
                    <a:pt x="258" y="183"/>
                  </a:cubicBezTo>
                  <a:cubicBezTo>
                    <a:pt x="258" y="183"/>
                    <a:pt x="258" y="184"/>
                    <a:pt x="258" y="184"/>
                  </a:cubicBezTo>
                  <a:cubicBezTo>
                    <a:pt x="258" y="184"/>
                    <a:pt x="258" y="184"/>
                    <a:pt x="258" y="184"/>
                  </a:cubicBezTo>
                  <a:cubicBezTo>
                    <a:pt x="259" y="183"/>
                    <a:pt x="260" y="183"/>
                    <a:pt x="260" y="183"/>
                  </a:cubicBezTo>
                  <a:cubicBezTo>
                    <a:pt x="260" y="183"/>
                    <a:pt x="261" y="183"/>
                    <a:pt x="261" y="183"/>
                  </a:cubicBezTo>
                  <a:cubicBezTo>
                    <a:pt x="260" y="184"/>
                    <a:pt x="260" y="184"/>
                    <a:pt x="260" y="184"/>
                  </a:cubicBezTo>
                  <a:cubicBezTo>
                    <a:pt x="260" y="185"/>
                    <a:pt x="261" y="185"/>
                    <a:pt x="261" y="185"/>
                  </a:cubicBezTo>
                  <a:cubicBezTo>
                    <a:pt x="261" y="185"/>
                    <a:pt x="261" y="186"/>
                    <a:pt x="261" y="186"/>
                  </a:cubicBezTo>
                  <a:cubicBezTo>
                    <a:pt x="261" y="186"/>
                    <a:pt x="261" y="186"/>
                    <a:pt x="260" y="186"/>
                  </a:cubicBezTo>
                  <a:cubicBezTo>
                    <a:pt x="260" y="186"/>
                    <a:pt x="260" y="186"/>
                    <a:pt x="260" y="187"/>
                  </a:cubicBezTo>
                  <a:cubicBezTo>
                    <a:pt x="260" y="187"/>
                    <a:pt x="260" y="187"/>
                    <a:pt x="260" y="188"/>
                  </a:cubicBezTo>
                  <a:cubicBezTo>
                    <a:pt x="260" y="188"/>
                    <a:pt x="260" y="188"/>
                    <a:pt x="260" y="188"/>
                  </a:cubicBezTo>
                  <a:cubicBezTo>
                    <a:pt x="260" y="188"/>
                    <a:pt x="260" y="188"/>
                    <a:pt x="260" y="188"/>
                  </a:cubicBezTo>
                  <a:cubicBezTo>
                    <a:pt x="261" y="187"/>
                    <a:pt x="261" y="188"/>
                    <a:pt x="261" y="188"/>
                  </a:cubicBezTo>
                  <a:cubicBezTo>
                    <a:pt x="262" y="188"/>
                    <a:pt x="262" y="188"/>
                    <a:pt x="262" y="187"/>
                  </a:cubicBezTo>
                  <a:cubicBezTo>
                    <a:pt x="261" y="187"/>
                    <a:pt x="262" y="187"/>
                    <a:pt x="262" y="187"/>
                  </a:cubicBezTo>
                  <a:cubicBezTo>
                    <a:pt x="262" y="187"/>
                    <a:pt x="262" y="188"/>
                    <a:pt x="262" y="188"/>
                  </a:cubicBezTo>
                  <a:cubicBezTo>
                    <a:pt x="262" y="189"/>
                    <a:pt x="262" y="189"/>
                    <a:pt x="263" y="189"/>
                  </a:cubicBezTo>
                  <a:cubicBezTo>
                    <a:pt x="263" y="189"/>
                    <a:pt x="264" y="190"/>
                    <a:pt x="264" y="190"/>
                  </a:cubicBezTo>
                  <a:cubicBezTo>
                    <a:pt x="265" y="190"/>
                    <a:pt x="264" y="191"/>
                    <a:pt x="264" y="191"/>
                  </a:cubicBezTo>
                  <a:cubicBezTo>
                    <a:pt x="265" y="191"/>
                    <a:pt x="266" y="192"/>
                    <a:pt x="266" y="192"/>
                  </a:cubicBezTo>
                  <a:cubicBezTo>
                    <a:pt x="266" y="192"/>
                    <a:pt x="266" y="192"/>
                    <a:pt x="265" y="193"/>
                  </a:cubicBezTo>
                  <a:cubicBezTo>
                    <a:pt x="266" y="193"/>
                    <a:pt x="266" y="193"/>
                    <a:pt x="267" y="193"/>
                  </a:cubicBezTo>
                  <a:cubicBezTo>
                    <a:pt x="267" y="193"/>
                    <a:pt x="267" y="193"/>
                    <a:pt x="267" y="192"/>
                  </a:cubicBezTo>
                  <a:cubicBezTo>
                    <a:pt x="267" y="192"/>
                    <a:pt x="267" y="192"/>
                    <a:pt x="267" y="192"/>
                  </a:cubicBezTo>
                  <a:cubicBezTo>
                    <a:pt x="267" y="192"/>
                    <a:pt x="268" y="192"/>
                    <a:pt x="268" y="192"/>
                  </a:cubicBezTo>
                  <a:cubicBezTo>
                    <a:pt x="268" y="192"/>
                    <a:pt x="268" y="192"/>
                    <a:pt x="268" y="192"/>
                  </a:cubicBezTo>
                  <a:cubicBezTo>
                    <a:pt x="267" y="192"/>
                    <a:pt x="267" y="192"/>
                    <a:pt x="268" y="193"/>
                  </a:cubicBezTo>
                  <a:cubicBezTo>
                    <a:pt x="268" y="193"/>
                    <a:pt x="268" y="193"/>
                    <a:pt x="268" y="193"/>
                  </a:cubicBezTo>
                  <a:cubicBezTo>
                    <a:pt x="268" y="192"/>
                    <a:pt x="269" y="192"/>
                    <a:pt x="269" y="192"/>
                  </a:cubicBezTo>
                  <a:cubicBezTo>
                    <a:pt x="268" y="192"/>
                    <a:pt x="269" y="192"/>
                    <a:pt x="269" y="191"/>
                  </a:cubicBezTo>
                  <a:cubicBezTo>
                    <a:pt x="269" y="191"/>
                    <a:pt x="269" y="191"/>
                    <a:pt x="269" y="191"/>
                  </a:cubicBezTo>
                  <a:cubicBezTo>
                    <a:pt x="269" y="190"/>
                    <a:pt x="269" y="189"/>
                    <a:pt x="270" y="189"/>
                  </a:cubicBezTo>
                  <a:cubicBezTo>
                    <a:pt x="270" y="189"/>
                    <a:pt x="269" y="190"/>
                    <a:pt x="269" y="190"/>
                  </a:cubicBezTo>
                  <a:cubicBezTo>
                    <a:pt x="270" y="191"/>
                    <a:pt x="270" y="191"/>
                    <a:pt x="270" y="190"/>
                  </a:cubicBezTo>
                  <a:cubicBezTo>
                    <a:pt x="270" y="190"/>
                    <a:pt x="270" y="190"/>
                    <a:pt x="271" y="190"/>
                  </a:cubicBezTo>
                  <a:cubicBezTo>
                    <a:pt x="271" y="190"/>
                    <a:pt x="271" y="190"/>
                    <a:pt x="271" y="190"/>
                  </a:cubicBezTo>
                  <a:cubicBezTo>
                    <a:pt x="271" y="190"/>
                    <a:pt x="271" y="190"/>
                    <a:pt x="271" y="190"/>
                  </a:cubicBezTo>
                  <a:cubicBezTo>
                    <a:pt x="271" y="191"/>
                    <a:pt x="270" y="191"/>
                    <a:pt x="271" y="192"/>
                  </a:cubicBezTo>
                  <a:cubicBezTo>
                    <a:pt x="271" y="192"/>
                    <a:pt x="270" y="192"/>
                    <a:pt x="270" y="192"/>
                  </a:cubicBezTo>
                  <a:cubicBezTo>
                    <a:pt x="270" y="192"/>
                    <a:pt x="270" y="192"/>
                    <a:pt x="270" y="192"/>
                  </a:cubicBezTo>
                  <a:cubicBezTo>
                    <a:pt x="270" y="192"/>
                    <a:pt x="270" y="192"/>
                    <a:pt x="270" y="192"/>
                  </a:cubicBezTo>
                  <a:cubicBezTo>
                    <a:pt x="270" y="191"/>
                    <a:pt x="270" y="191"/>
                    <a:pt x="270" y="191"/>
                  </a:cubicBezTo>
                  <a:cubicBezTo>
                    <a:pt x="269" y="191"/>
                    <a:pt x="269" y="191"/>
                    <a:pt x="269" y="192"/>
                  </a:cubicBezTo>
                  <a:cubicBezTo>
                    <a:pt x="269" y="192"/>
                    <a:pt x="270" y="192"/>
                    <a:pt x="270" y="192"/>
                  </a:cubicBezTo>
                  <a:cubicBezTo>
                    <a:pt x="269" y="193"/>
                    <a:pt x="269" y="193"/>
                    <a:pt x="268" y="193"/>
                  </a:cubicBezTo>
                  <a:cubicBezTo>
                    <a:pt x="269" y="193"/>
                    <a:pt x="270" y="193"/>
                    <a:pt x="271" y="192"/>
                  </a:cubicBezTo>
                  <a:cubicBezTo>
                    <a:pt x="271" y="192"/>
                    <a:pt x="271" y="193"/>
                    <a:pt x="271" y="193"/>
                  </a:cubicBezTo>
                  <a:cubicBezTo>
                    <a:pt x="271" y="193"/>
                    <a:pt x="272" y="193"/>
                    <a:pt x="272" y="193"/>
                  </a:cubicBezTo>
                  <a:cubicBezTo>
                    <a:pt x="273" y="193"/>
                    <a:pt x="273" y="193"/>
                    <a:pt x="274" y="193"/>
                  </a:cubicBezTo>
                  <a:cubicBezTo>
                    <a:pt x="274" y="193"/>
                    <a:pt x="274" y="193"/>
                    <a:pt x="274" y="193"/>
                  </a:cubicBezTo>
                  <a:cubicBezTo>
                    <a:pt x="274" y="192"/>
                    <a:pt x="273" y="192"/>
                    <a:pt x="273" y="192"/>
                  </a:cubicBezTo>
                  <a:cubicBezTo>
                    <a:pt x="274" y="192"/>
                    <a:pt x="274" y="192"/>
                    <a:pt x="275" y="192"/>
                  </a:cubicBezTo>
                  <a:cubicBezTo>
                    <a:pt x="275" y="191"/>
                    <a:pt x="276" y="191"/>
                    <a:pt x="277" y="191"/>
                  </a:cubicBezTo>
                  <a:cubicBezTo>
                    <a:pt x="277" y="190"/>
                    <a:pt x="277" y="190"/>
                    <a:pt x="278" y="190"/>
                  </a:cubicBezTo>
                  <a:cubicBezTo>
                    <a:pt x="276" y="191"/>
                    <a:pt x="275" y="190"/>
                    <a:pt x="274" y="190"/>
                  </a:cubicBezTo>
                  <a:cubicBezTo>
                    <a:pt x="273" y="190"/>
                    <a:pt x="273" y="189"/>
                    <a:pt x="272" y="189"/>
                  </a:cubicBezTo>
                  <a:cubicBezTo>
                    <a:pt x="272" y="189"/>
                    <a:pt x="272" y="188"/>
                    <a:pt x="271" y="188"/>
                  </a:cubicBezTo>
                  <a:cubicBezTo>
                    <a:pt x="271" y="188"/>
                    <a:pt x="271" y="189"/>
                    <a:pt x="271" y="189"/>
                  </a:cubicBezTo>
                  <a:cubicBezTo>
                    <a:pt x="271" y="189"/>
                    <a:pt x="270" y="189"/>
                    <a:pt x="270" y="189"/>
                  </a:cubicBezTo>
                  <a:cubicBezTo>
                    <a:pt x="270" y="189"/>
                    <a:pt x="270" y="188"/>
                    <a:pt x="270" y="188"/>
                  </a:cubicBezTo>
                  <a:cubicBezTo>
                    <a:pt x="270" y="188"/>
                    <a:pt x="271" y="188"/>
                    <a:pt x="271" y="188"/>
                  </a:cubicBezTo>
                  <a:cubicBezTo>
                    <a:pt x="271" y="188"/>
                    <a:pt x="271" y="188"/>
                    <a:pt x="271" y="188"/>
                  </a:cubicBezTo>
                  <a:cubicBezTo>
                    <a:pt x="271" y="188"/>
                    <a:pt x="271" y="188"/>
                    <a:pt x="271" y="188"/>
                  </a:cubicBezTo>
                  <a:cubicBezTo>
                    <a:pt x="272" y="188"/>
                    <a:pt x="271" y="188"/>
                    <a:pt x="271" y="188"/>
                  </a:cubicBezTo>
                  <a:cubicBezTo>
                    <a:pt x="271" y="187"/>
                    <a:pt x="270" y="187"/>
                    <a:pt x="270" y="186"/>
                  </a:cubicBezTo>
                  <a:cubicBezTo>
                    <a:pt x="270" y="186"/>
                    <a:pt x="269" y="186"/>
                    <a:pt x="270" y="186"/>
                  </a:cubicBezTo>
                  <a:cubicBezTo>
                    <a:pt x="269" y="185"/>
                    <a:pt x="270" y="185"/>
                    <a:pt x="270" y="185"/>
                  </a:cubicBezTo>
                  <a:cubicBezTo>
                    <a:pt x="271" y="184"/>
                    <a:pt x="271" y="184"/>
                    <a:pt x="271" y="183"/>
                  </a:cubicBezTo>
                  <a:cubicBezTo>
                    <a:pt x="271" y="182"/>
                    <a:pt x="271" y="182"/>
                    <a:pt x="272" y="181"/>
                  </a:cubicBezTo>
                  <a:cubicBezTo>
                    <a:pt x="273" y="180"/>
                    <a:pt x="273" y="180"/>
                    <a:pt x="272" y="179"/>
                  </a:cubicBezTo>
                  <a:cubicBezTo>
                    <a:pt x="271" y="179"/>
                    <a:pt x="270" y="178"/>
                    <a:pt x="269" y="178"/>
                  </a:cubicBezTo>
                  <a:cubicBezTo>
                    <a:pt x="269" y="177"/>
                    <a:pt x="270" y="176"/>
                    <a:pt x="271" y="175"/>
                  </a:cubicBezTo>
                  <a:cubicBezTo>
                    <a:pt x="271" y="175"/>
                    <a:pt x="272" y="175"/>
                    <a:pt x="272" y="175"/>
                  </a:cubicBezTo>
                  <a:cubicBezTo>
                    <a:pt x="272" y="174"/>
                    <a:pt x="272" y="174"/>
                    <a:pt x="271" y="173"/>
                  </a:cubicBezTo>
                  <a:cubicBezTo>
                    <a:pt x="271" y="173"/>
                    <a:pt x="271" y="173"/>
                    <a:pt x="271" y="173"/>
                  </a:cubicBezTo>
                  <a:cubicBezTo>
                    <a:pt x="271" y="172"/>
                    <a:pt x="272" y="172"/>
                    <a:pt x="272" y="172"/>
                  </a:cubicBezTo>
                  <a:cubicBezTo>
                    <a:pt x="272" y="171"/>
                    <a:pt x="272" y="171"/>
                    <a:pt x="272" y="171"/>
                  </a:cubicBezTo>
                  <a:cubicBezTo>
                    <a:pt x="272" y="171"/>
                    <a:pt x="272" y="171"/>
                    <a:pt x="271" y="171"/>
                  </a:cubicBezTo>
                  <a:cubicBezTo>
                    <a:pt x="272" y="171"/>
                    <a:pt x="272" y="171"/>
                    <a:pt x="272" y="171"/>
                  </a:cubicBezTo>
                  <a:cubicBezTo>
                    <a:pt x="272" y="171"/>
                    <a:pt x="272" y="171"/>
                    <a:pt x="272" y="171"/>
                  </a:cubicBezTo>
                  <a:cubicBezTo>
                    <a:pt x="273" y="171"/>
                    <a:pt x="273" y="171"/>
                    <a:pt x="273" y="171"/>
                  </a:cubicBezTo>
                  <a:cubicBezTo>
                    <a:pt x="273" y="171"/>
                    <a:pt x="273" y="171"/>
                    <a:pt x="273" y="170"/>
                  </a:cubicBezTo>
                  <a:cubicBezTo>
                    <a:pt x="273" y="170"/>
                    <a:pt x="273" y="170"/>
                    <a:pt x="273" y="170"/>
                  </a:cubicBezTo>
                  <a:cubicBezTo>
                    <a:pt x="273" y="170"/>
                    <a:pt x="273" y="170"/>
                    <a:pt x="273" y="170"/>
                  </a:cubicBezTo>
                  <a:cubicBezTo>
                    <a:pt x="272" y="170"/>
                    <a:pt x="272" y="170"/>
                    <a:pt x="272" y="170"/>
                  </a:cubicBezTo>
                  <a:cubicBezTo>
                    <a:pt x="272" y="170"/>
                    <a:pt x="271" y="170"/>
                    <a:pt x="271" y="170"/>
                  </a:cubicBezTo>
                  <a:cubicBezTo>
                    <a:pt x="271" y="170"/>
                    <a:pt x="270" y="169"/>
                    <a:pt x="270" y="169"/>
                  </a:cubicBezTo>
                  <a:cubicBezTo>
                    <a:pt x="270" y="169"/>
                    <a:pt x="270" y="168"/>
                    <a:pt x="271" y="168"/>
                  </a:cubicBezTo>
                  <a:cubicBezTo>
                    <a:pt x="272" y="168"/>
                    <a:pt x="273" y="168"/>
                    <a:pt x="274" y="168"/>
                  </a:cubicBezTo>
                  <a:cubicBezTo>
                    <a:pt x="274" y="167"/>
                    <a:pt x="274" y="167"/>
                    <a:pt x="274" y="167"/>
                  </a:cubicBezTo>
                  <a:cubicBezTo>
                    <a:pt x="274" y="167"/>
                    <a:pt x="274" y="167"/>
                    <a:pt x="274" y="166"/>
                  </a:cubicBezTo>
                  <a:cubicBezTo>
                    <a:pt x="274" y="166"/>
                    <a:pt x="274" y="166"/>
                    <a:pt x="274" y="166"/>
                  </a:cubicBezTo>
                  <a:cubicBezTo>
                    <a:pt x="274" y="165"/>
                    <a:pt x="274" y="165"/>
                    <a:pt x="274" y="165"/>
                  </a:cubicBezTo>
                  <a:cubicBezTo>
                    <a:pt x="274" y="165"/>
                    <a:pt x="273" y="164"/>
                    <a:pt x="273" y="164"/>
                  </a:cubicBezTo>
                  <a:cubicBezTo>
                    <a:pt x="273" y="164"/>
                    <a:pt x="274" y="164"/>
                    <a:pt x="274" y="164"/>
                  </a:cubicBezTo>
                  <a:cubicBezTo>
                    <a:pt x="274" y="164"/>
                    <a:pt x="274" y="164"/>
                    <a:pt x="274" y="164"/>
                  </a:cubicBezTo>
                  <a:cubicBezTo>
                    <a:pt x="276" y="163"/>
                    <a:pt x="277" y="162"/>
                    <a:pt x="279" y="161"/>
                  </a:cubicBezTo>
                  <a:cubicBezTo>
                    <a:pt x="280" y="161"/>
                    <a:pt x="280" y="161"/>
                    <a:pt x="280" y="160"/>
                  </a:cubicBezTo>
                  <a:cubicBezTo>
                    <a:pt x="280" y="160"/>
                    <a:pt x="281" y="159"/>
                    <a:pt x="281" y="159"/>
                  </a:cubicBezTo>
                  <a:cubicBezTo>
                    <a:pt x="281" y="159"/>
                    <a:pt x="281" y="158"/>
                    <a:pt x="281" y="158"/>
                  </a:cubicBezTo>
                  <a:cubicBezTo>
                    <a:pt x="281" y="157"/>
                    <a:pt x="281" y="157"/>
                    <a:pt x="281" y="157"/>
                  </a:cubicBezTo>
                  <a:cubicBezTo>
                    <a:pt x="280" y="157"/>
                    <a:pt x="280" y="157"/>
                    <a:pt x="279" y="156"/>
                  </a:cubicBezTo>
                  <a:cubicBezTo>
                    <a:pt x="279" y="156"/>
                    <a:pt x="279" y="155"/>
                    <a:pt x="278" y="155"/>
                  </a:cubicBezTo>
                  <a:cubicBezTo>
                    <a:pt x="277" y="156"/>
                    <a:pt x="277" y="155"/>
                    <a:pt x="277" y="154"/>
                  </a:cubicBezTo>
                  <a:cubicBezTo>
                    <a:pt x="278" y="155"/>
                    <a:pt x="278" y="155"/>
                    <a:pt x="279" y="154"/>
                  </a:cubicBezTo>
                  <a:cubicBezTo>
                    <a:pt x="280" y="155"/>
                    <a:pt x="281" y="154"/>
                    <a:pt x="282" y="154"/>
                  </a:cubicBezTo>
                  <a:cubicBezTo>
                    <a:pt x="283" y="154"/>
                    <a:pt x="284" y="153"/>
                    <a:pt x="284" y="152"/>
                  </a:cubicBezTo>
                  <a:cubicBezTo>
                    <a:pt x="285" y="152"/>
                    <a:pt x="285" y="151"/>
                    <a:pt x="285" y="151"/>
                  </a:cubicBezTo>
                  <a:cubicBezTo>
                    <a:pt x="286" y="150"/>
                    <a:pt x="286" y="149"/>
                    <a:pt x="286" y="148"/>
                  </a:cubicBezTo>
                  <a:cubicBezTo>
                    <a:pt x="286" y="148"/>
                    <a:pt x="286" y="147"/>
                    <a:pt x="286" y="147"/>
                  </a:cubicBezTo>
                  <a:cubicBezTo>
                    <a:pt x="286" y="146"/>
                    <a:pt x="286" y="146"/>
                    <a:pt x="287" y="145"/>
                  </a:cubicBezTo>
                  <a:cubicBezTo>
                    <a:pt x="287" y="145"/>
                    <a:pt x="287" y="145"/>
                    <a:pt x="287" y="145"/>
                  </a:cubicBezTo>
                  <a:cubicBezTo>
                    <a:pt x="287" y="145"/>
                    <a:pt x="287" y="145"/>
                    <a:pt x="287" y="145"/>
                  </a:cubicBezTo>
                  <a:cubicBezTo>
                    <a:pt x="287" y="146"/>
                    <a:pt x="287" y="146"/>
                    <a:pt x="287" y="146"/>
                  </a:cubicBezTo>
                  <a:cubicBezTo>
                    <a:pt x="288" y="145"/>
                    <a:pt x="288" y="145"/>
                    <a:pt x="288" y="144"/>
                  </a:cubicBezTo>
                  <a:cubicBezTo>
                    <a:pt x="288" y="143"/>
                    <a:pt x="289" y="143"/>
                    <a:pt x="289" y="142"/>
                  </a:cubicBezTo>
                  <a:cubicBezTo>
                    <a:pt x="289" y="141"/>
                    <a:pt x="290" y="141"/>
                    <a:pt x="289" y="140"/>
                  </a:cubicBezTo>
                  <a:cubicBezTo>
                    <a:pt x="289" y="139"/>
                    <a:pt x="289" y="139"/>
                    <a:pt x="289" y="138"/>
                  </a:cubicBezTo>
                  <a:cubicBezTo>
                    <a:pt x="289" y="138"/>
                    <a:pt x="289" y="137"/>
                    <a:pt x="289" y="136"/>
                  </a:cubicBezTo>
                  <a:cubicBezTo>
                    <a:pt x="289" y="136"/>
                    <a:pt x="290" y="136"/>
                    <a:pt x="290" y="135"/>
                  </a:cubicBezTo>
                  <a:cubicBezTo>
                    <a:pt x="291" y="134"/>
                    <a:pt x="291" y="133"/>
                    <a:pt x="293" y="132"/>
                  </a:cubicBezTo>
                  <a:cubicBezTo>
                    <a:pt x="293" y="132"/>
                    <a:pt x="293" y="132"/>
                    <a:pt x="293" y="132"/>
                  </a:cubicBezTo>
                  <a:cubicBezTo>
                    <a:pt x="294" y="131"/>
                    <a:pt x="294" y="131"/>
                    <a:pt x="294" y="131"/>
                  </a:cubicBezTo>
                  <a:cubicBezTo>
                    <a:pt x="295" y="130"/>
                    <a:pt x="296" y="130"/>
                    <a:pt x="296" y="130"/>
                  </a:cubicBezTo>
                  <a:cubicBezTo>
                    <a:pt x="297" y="130"/>
                    <a:pt x="297" y="130"/>
                    <a:pt x="297" y="130"/>
                  </a:cubicBezTo>
                  <a:cubicBezTo>
                    <a:pt x="298" y="130"/>
                    <a:pt x="299" y="130"/>
                    <a:pt x="299" y="129"/>
                  </a:cubicBezTo>
                  <a:cubicBezTo>
                    <a:pt x="299" y="128"/>
                    <a:pt x="299" y="128"/>
                    <a:pt x="300" y="128"/>
                  </a:cubicBezTo>
                  <a:cubicBezTo>
                    <a:pt x="300" y="127"/>
                    <a:pt x="299" y="127"/>
                    <a:pt x="300" y="126"/>
                  </a:cubicBezTo>
                  <a:cubicBezTo>
                    <a:pt x="300" y="126"/>
                    <a:pt x="300" y="126"/>
                    <a:pt x="300" y="126"/>
                  </a:cubicBezTo>
                  <a:cubicBezTo>
                    <a:pt x="300" y="125"/>
                    <a:pt x="301" y="124"/>
                    <a:pt x="301" y="123"/>
                  </a:cubicBezTo>
                  <a:cubicBezTo>
                    <a:pt x="301" y="123"/>
                    <a:pt x="301" y="123"/>
                    <a:pt x="301" y="123"/>
                  </a:cubicBezTo>
                  <a:cubicBezTo>
                    <a:pt x="301" y="122"/>
                    <a:pt x="300" y="121"/>
                    <a:pt x="301" y="120"/>
                  </a:cubicBezTo>
                  <a:cubicBezTo>
                    <a:pt x="302" y="120"/>
                    <a:pt x="301" y="120"/>
                    <a:pt x="301" y="120"/>
                  </a:cubicBezTo>
                  <a:cubicBezTo>
                    <a:pt x="301" y="119"/>
                    <a:pt x="301" y="118"/>
                    <a:pt x="301" y="117"/>
                  </a:cubicBezTo>
                  <a:cubicBezTo>
                    <a:pt x="301" y="116"/>
                    <a:pt x="301" y="115"/>
                    <a:pt x="300" y="114"/>
                  </a:cubicBezTo>
                  <a:cubicBezTo>
                    <a:pt x="300" y="113"/>
                    <a:pt x="300" y="113"/>
                    <a:pt x="300" y="112"/>
                  </a:cubicBezTo>
                  <a:cubicBezTo>
                    <a:pt x="300" y="112"/>
                    <a:pt x="301" y="112"/>
                    <a:pt x="301" y="112"/>
                  </a:cubicBezTo>
                  <a:cubicBezTo>
                    <a:pt x="301" y="112"/>
                    <a:pt x="302" y="112"/>
                    <a:pt x="302" y="112"/>
                  </a:cubicBezTo>
                  <a:cubicBezTo>
                    <a:pt x="302" y="111"/>
                    <a:pt x="302" y="111"/>
                    <a:pt x="302" y="111"/>
                  </a:cubicBezTo>
                  <a:cubicBezTo>
                    <a:pt x="302" y="109"/>
                    <a:pt x="303" y="108"/>
                    <a:pt x="304" y="107"/>
                  </a:cubicBezTo>
                  <a:cubicBezTo>
                    <a:pt x="305" y="106"/>
                    <a:pt x="305" y="105"/>
                    <a:pt x="306" y="104"/>
                  </a:cubicBezTo>
                  <a:cubicBezTo>
                    <a:pt x="306" y="103"/>
                    <a:pt x="306" y="102"/>
                    <a:pt x="306" y="101"/>
                  </a:cubicBezTo>
                  <a:close/>
                  <a:moveTo>
                    <a:pt x="197" y="8"/>
                  </a:moveTo>
                  <a:cubicBezTo>
                    <a:pt x="198" y="7"/>
                    <a:pt x="199" y="7"/>
                    <a:pt x="201" y="7"/>
                  </a:cubicBezTo>
                  <a:cubicBezTo>
                    <a:pt x="200" y="7"/>
                    <a:pt x="199" y="8"/>
                    <a:pt x="199" y="8"/>
                  </a:cubicBezTo>
                  <a:cubicBezTo>
                    <a:pt x="198" y="9"/>
                    <a:pt x="198" y="8"/>
                    <a:pt x="197" y="9"/>
                  </a:cubicBezTo>
                  <a:cubicBezTo>
                    <a:pt x="197" y="9"/>
                    <a:pt x="196" y="9"/>
                    <a:pt x="196" y="9"/>
                  </a:cubicBezTo>
                  <a:cubicBezTo>
                    <a:pt x="196" y="8"/>
                    <a:pt x="196" y="8"/>
                    <a:pt x="197" y="8"/>
                  </a:cubicBezTo>
                  <a:close/>
                  <a:moveTo>
                    <a:pt x="95" y="63"/>
                  </a:moveTo>
                  <a:cubicBezTo>
                    <a:pt x="95" y="64"/>
                    <a:pt x="95" y="64"/>
                    <a:pt x="94" y="64"/>
                  </a:cubicBezTo>
                  <a:cubicBezTo>
                    <a:pt x="93" y="65"/>
                    <a:pt x="93" y="65"/>
                    <a:pt x="93" y="65"/>
                  </a:cubicBezTo>
                  <a:cubicBezTo>
                    <a:pt x="92" y="65"/>
                    <a:pt x="92" y="66"/>
                    <a:pt x="92" y="66"/>
                  </a:cubicBezTo>
                  <a:cubicBezTo>
                    <a:pt x="92" y="67"/>
                    <a:pt x="92" y="67"/>
                    <a:pt x="91" y="67"/>
                  </a:cubicBezTo>
                  <a:cubicBezTo>
                    <a:pt x="90" y="67"/>
                    <a:pt x="89" y="68"/>
                    <a:pt x="89" y="69"/>
                  </a:cubicBezTo>
                  <a:cubicBezTo>
                    <a:pt x="89" y="70"/>
                    <a:pt x="88" y="70"/>
                    <a:pt x="87" y="71"/>
                  </a:cubicBezTo>
                  <a:cubicBezTo>
                    <a:pt x="87" y="71"/>
                    <a:pt x="86" y="71"/>
                    <a:pt x="85" y="72"/>
                  </a:cubicBezTo>
                  <a:cubicBezTo>
                    <a:pt x="86" y="71"/>
                    <a:pt x="87" y="70"/>
                    <a:pt x="87" y="70"/>
                  </a:cubicBezTo>
                  <a:cubicBezTo>
                    <a:pt x="86" y="69"/>
                    <a:pt x="88" y="68"/>
                    <a:pt x="88" y="68"/>
                  </a:cubicBezTo>
                  <a:cubicBezTo>
                    <a:pt x="87" y="68"/>
                    <a:pt x="86" y="69"/>
                    <a:pt x="85" y="70"/>
                  </a:cubicBezTo>
                  <a:cubicBezTo>
                    <a:pt x="84" y="71"/>
                    <a:pt x="84" y="71"/>
                    <a:pt x="83" y="71"/>
                  </a:cubicBezTo>
                  <a:cubicBezTo>
                    <a:pt x="82" y="72"/>
                    <a:pt x="82" y="72"/>
                    <a:pt x="81" y="73"/>
                  </a:cubicBezTo>
                  <a:cubicBezTo>
                    <a:pt x="81" y="73"/>
                    <a:pt x="81" y="73"/>
                    <a:pt x="81" y="73"/>
                  </a:cubicBezTo>
                  <a:cubicBezTo>
                    <a:pt x="81" y="73"/>
                    <a:pt x="81" y="73"/>
                    <a:pt x="81" y="73"/>
                  </a:cubicBezTo>
                  <a:cubicBezTo>
                    <a:pt x="81" y="73"/>
                    <a:pt x="81" y="72"/>
                    <a:pt x="81" y="72"/>
                  </a:cubicBezTo>
                  <a:cubicBezTo>
                    <a:pt x="83" y="70"/>
                    <a:pt x="86" y="69"/>
                    <a:pt x="88" y="67"/>
                  </a:cubicBezTo>
                  <a:cubicBezTo>
                    <a:pt x="89" y="66"/>
                    <a:pt x="90" y="65"/>
                    <a:pt x="91" y="64"/>
                  </a:cubicBezTo>
                  <a:cubicBezTo>
                    <a:pt x="91" y="64"/>
                    <a:pt x="91" y="64"/>
                    <a:pt x="92" y="64"/>
                  </a:cubicBezTo>
                  <a:cubicBezTo>
                    <a:pt x="91" y="64"/>
                    <a:pt x="91" y="64"/>
                    <a:pt x="91" y="64"/>
                  </a:cubicBezTo>
                  <a:cubicBezTo>
                    <a:pt x="91" y="65"/>
                    <a:pt x="90" y="65"/>
                    <a:pt x="90" y="65"/>
                  </a:cubicBezTo>
                  <a:cubicBezTo>
                    <a:pt x="90" y="66"/>
                    <a:pt x="91" y="65"/>
                    <a:pt x="92" y="65"/>
                  </a:cubicBezTo>
                  <a:cubicBezTo>
                    <a:pt x="93" y="64"/>
                    <a:pt x="93" y="64"/>
                    <a:pt x="94" y="63"/>
                  </a:cubicBezTo>
                  <a:cubicBezTo>
                    <a:pt x="95" y="63"/>
                    <a:pt x="95" y="62"/>
                    <a:pt x="95" y="62"/>
                  </a:cubicBezTo>
                  <a:cubicBezTo>
                    <a:pt x="95" y="62"/>
                    <a:pt x="95" y="63"/>
                    <a:pt x="95" y="63"/>
                  </a:cubicBezTo>
                  <a:close/>
                  <a:moveTo>
                    <a:pt x="102" y="94"/>
                  </a:moveTo>
                  <a:cubicBezTo>
                    <a:pt x="102" y="94"/>
                    <a:pt x="101" y="95"/>
                    <a:pt x="101" y="95"/>
                  </a:cubicBezTo>
                  <a:cubicBezTo>
                    <a:pt x="101" y="95"/>
                    <a:pt x="100" y="95"/>
                    <a:pt x="100" y="95"/>
                  </a:cubicBezTo>
                  <a:cubicBezTo>
                    <a:pt x="100" y="95"/>
                    <a:pt x="100" y="95"/>
                    <a:pt x="101" y="95"/>
                  </a:cubicBezTo>
                  <a:cubicBezTo>
                    <a:pt x="101" y="94"/>
                    <a:pt x="101" y="94"/>
                    <a:pt x="100" y="94"/>
                  </a:cubicBezTo>
                  <a:cubicBezTo>
                    <a:pt x="100" y="93"/>
                    <a:pt x="99" y="94"/>
                    <a:pt x="98" y="94"/>
                  </a:cubicBezTo>
                  <a:cubicBezTo>
                    <a:pt x="98" y="94"/>
                    <a:pt x="98" y="94"/>
                    <a:pt x="98" y="94"/>
                  </a:cubicBezTo>
                  <a:cubicBezTo>
                    <a:pt x="98" y="94"/>
                    <a:pt x="98" y="94"/>
                    <a:pt x="98" y="94"/>
                  </a:cubicBezTo>
                  <a:cubicBezTo>
                    <a:pt x="98" y="94"/>
                    <a:pt x="98" y="94"/>
                    <a:pt x="98" y="94"/>
                  </a:cubicBezTo>
                  <a:cubicBezTo>
                    <a:pt x="97" y="95"/>
                    <a:pt x="96" y="94"/>
                    <a:pt x="98" y="94"/>
                  </a:cubicBezTo>
                  <a:cubicBezTo>
                    <a:pt x="96" y="94"/>
                    <a:pt x="97" y="94"/>
                    <a:pt x="97" y="94"/>
                  </a:cubicBezTo>
                  <a:cubicBezTo>
                    <a:pt x="98" y="94"/>
                    <a:pt x="98" y="94"/>
                    <a:pt x="98" y="93"/>
                  </a:cubicBezTo>
                  <a:cubicBezTo>
                    <a:pt x="98" y="93"/>
                    <a:pt x="99" y="93"/>
                    <a:pt x="99" y="93"/>
                  </a:cubicBezTo>
                  <a:cubicBezTo>
                    <a:pt x="99" y="93"/>
                    <a:pt x="100" y="93"/>
                    <a:pt x="100" y="93"/>
                  </a:cubicBezTo>
                  <a:cubicBezTo>
                    <a:pt x="100" y="92"/>
                    <a:pt x="100" y="92"/>
                    <a:pt x="101" y="93"/>
                  </a:cubicBezTo>
                  <a:cubicBezTo>
                    <a:pt x="101" y="93"/>
                    <a:pt x="101" y="93"/>
                    <a:pt x="101" y="93"/>
                  </a:cubicBezTo>
                  <a:cubicBezTo>
                    <a:pt x="103" y="92"/>
                    <a:pt x="103" y="93"/>
                    <a:pt x="104" y="94"/>
                  </a:cubicBezTo>
                  <a:cubicBezTo>
                    <a:pt x="103" y="94"/>
                    <a:pt x="103" y="94"/>
                    <a:pt x="102" y="94"/>
                  </a:cubicBezTo>
                  <a:close/>
                  <a:moveTo>
                    <a:pt x="113" y="59"/>
                  </a:moveTo>
                  <a:cubicBezTo>
                    <a:pt x="112" y="59"/>
                    <a:pt x="112" y="60"/>
                    <a:pt x="111" y="60"/>
                  </a:cubicBezTo>
                  <a:cubicBezTo>
                    <a:pt x="111" y="61"/>
                    <a:pt x="110" y="62"/>
                    <a:pt x="109" y="63"/>
                  </a:cubicBezTo>
                  <a:cubicBezTo>
                    <a:pt x="109" y="63"/>
                    <a:pt x="108" y="64"/>
                    <a:pt x="108" y="64"/>
                  </a:cubicBezTo>
                  <a:cubicBezTo>
                    <a:pt x="106" y="66"/>
                    <a:pt x="105" y="67"/>
                    <a:pt x="103" y="68"/>
                  </a:cubicBezTo>
                  <a:cubicBezTo>
                    <a:pt x="102" y="68"/>
                    <a:pt x="102" y="68"/>
                    <a:pt x="102" y="68"/>
                  </a:cubicBezTo>
                  <a:cubicBezTo>
                    <a:pt x="102" y="68"/>
                    <a:pt x="102" y="68"/>
                    <a:pt x="103" y="67"/>
                  </a:cubicBezTo>
                  <a:cubicBezTo>
                    <a:pt x="103" y="67"/>
                    <a:pt x="104" y="67"/>
                    <a:pt x="104" y="66"/>
                  </a:cubicBezTo>
                  <a:cubicBezTo>
                    <a:pt x="104" y="65"/>
                    <a:pt x="105" y="65"/>
                    <a:pt x="106" y="64"/>
                  </a:cubicBezTo>
                  <a:cubicBezTo>
                    <a:pt x="106" y="64"/>
                    <a:pt x="106" y="64"/>
                    <a:pt x="106" y="64"/>
                  </a:cubicBezTo>
                  <a:cubicBezTo>
                    <a:pt x="105" y="64"/>
                    <a:pt x="104" y="65"/>
                    <a:pt x="104" y="64"/>
                  </a:cubicBezTo>
                  <a:cubicBezTo>
                    <a:pt x="104" y="64"/>
                    <a:pt x="105" y="63"/>
                    <a:pt x="106" y="63"/>
                  </a:cubicBezTo>
                  <a:cubicBezTo>
                    <a:pt x="106" y="63"/>
                    <a:pt x="107" y="63"/>
                    <a:pt x="107" y="63"/>
                  </a:cubicBezTo>
                  <a:cubicBezTo>
                    <a:pt x="109" y="62"/>
                    <a:pt x="110" y="61"/>
                    <a:pt x="111" y="60"/>
                  </a:cubicBezTo>
                  <a:cubicBezTo>
                    <a:pt x="111" y="59"/>
                    <a:pt x="112" y="59"/>
                    <a:pt x="112" y="59"/>
                  </a:cubicBezTo>
                  <a:cubicBezTo>
                    <a:pt x="113" y="58"/>
                    <a:pt x="114" y="57"/>
                    <a:pt x="115" y="56"/>
                  </a:cubicBezTo>
                  <a:cubicBezTo>
                    <a:pt x="114" y="57"/>
                    <a:pt x="114" y="58"/>
                    <a:pt x="113" y="59"/>
                  </a:cubicBezTo>
                  <a:close/>
                  <a:moveTo>
                    <a:pt x="116" y="64"/>
                  </a:moveTo>
                  <a:cubicBezTo>
                    <a:pt x="117" y="62"/>
                    <a:pt x="117" y="62"/>
                    <a:pt x="118" y="61"/>
                  </a:cubicBezTo>
                  <a:cubicBezTo>
                    <a:pt x="118" y="61"/>
                    <a:pt x="119" y="60"/>
                    <a:pt x="120" y="60"/>
                  </a:cubicBezTo>
                  <a:cubicBezTo>
                    <a:pt x="120" y="60"/>
                    <a:pt x="121" y="59"/>
                    <a:pt x="121" y="59"/>
                  </a:cubicBezTo>
                  <a:cubicBezTo>
                    <a:pt x="121" y="58"/>
                    <a:pt x="122" y="59"/>
                    <a:pt x="122" y="59"/>
                  </a:cubicBezTo>
                  <a:cubicBezTo>
                    <a:pt x="120" y="60"/>
                    <a:pt x="118" y="62"/>
                    <a:pt x="116" y="64"/>
                  </a:cubicBezTo>
                  <a:close/>
                  <a:moveTo>
                    <a:pt x="136" y="55"/>
                  </a:moveTo>
                  <a:cubicBezTo>
                    <a:pt x="135" y="56"/>
                    <a:pt x="135" y="56"/>
                    <a:pt x="134" y="57"/>
                  </a:cubicBezTo>
                  <a:cubicBezTo>
                    <a:pt x="134" y="57"/>
                    <a:pt x="134" y="56"/>
                    <a:pt x="135" y="56"/>
                  </a:cubicBezTo>
                  <a:cubicBezTo>
                    <a:pt x="135" y="56"/>
                    <a:pt x="135" y="56"/>
                    <a:pt x="135" y="55"/>
                  </a:cubicBezTo>
                  <a:cubicBezTo>
                    <a:pt x="135" y="55"/>
                    <a:pt x="134" y="56"/>
                    <a:pt x="134" y="55"/>
                  </a:cubicBezTo>
                  <a:cubicBezTo>
                    <a:pt x="134" y="54"/>
                    <a:pt x="135" y="54"/>
                    <a:pt x="135" y="53"/>
                  </a:cubicBezTo>
                  <a:cubicBezTo>
                    <a:pt x="135" y="53"/>
                    <a:pt x="135" y="53"/>
                    <a:pt x="136" y="53"/>
                  </a:cubicBezTo>
                  <a:cubicBezTo>
                    <a:pt x="136" y="53"/>
                    <a:pt x="136" y="53"/>
                    <a:pt x="136" y="53"/>
                  </a:cubicBezTo>
                  <a:cubicBezTo>
                    <a:pt x="136" y="54"/>
                    <a:pt x="136" y="54"/>
                    <a:pt x="136" y="54"/>
                  </a:cubicBezTo>
                  <a:cubicBezTo>
                    <a:pt x="136" y="54"/>
                    <a:pt x="136" y="54"/>
                    <a:pt x="136" y="55"/>
                  </a:cubicBezTo>
                  <a:close/>
                  <a:moveTo>
                    <a:pt x="145" y="60"/>
                  </a:moveTo>
                  <a:cubicBezTo>
                    <a:pt x="145" y="60"/>
                    <a:pt x="145" y="60"/>
                    <a:pt x="144" y="60"/>
                  </a:cubicBezTo>
                  <a:cubicBezTo>
                    <a:pt x="144" y="60"/>
                    <a:pt x="144" y="59"/>
                    <a:pt x="144" y="59"/>
                  </a:cubicBezTo>
                  <a:cubicBezTo>
                    <a:pt x="144" y="59"/>
                    <a:pt x="143" y="58"/>
                    <a:pt x="142" y="59"/>
                  </a:cubicBezTo>
                  <a:cubicBezTo>
                    <a:pt x="142" y="59"/>
                    <a:pt x="142" y="59"/>
                    <a:pt x="142" y="59"/>
                  </a:cubicBezTo>
                  <a:cubicBezTo>
                    <a:pt x="142" y="59"/>
                    <a:pt x="142" y="59"/>
                    <a:pt x="141" y="59"/>
                  </a:cubicBezTo>
                  <a:cubicBezTo>
                    <a:pt x="142" y="59"/>
                    <a:pt x="142" y="59"/>
                    <a:pt x="142" y="59"/>
                  </a:cubicBezTo>
                  <a:cubicBezTo>
                    <a:pt x="142" y="58"/>
                    <a:pt x="142" y="58"/>
                    <a:pt x="142" y="58"/>
                  </a:cubicBezTo>
                  <a:cubicBezTo>
                    <a:pt x="142" y="58"/>
                    <a:pt x="142" y="58"/>
                    <a:pt x="142" y="58"/>
                  </a:cubicBezTo>
                  <a:cubicBezTo>
                    <a:pt x="142" y="58"/>
                    <a:pt x="142" y="58"/>
                    <a:pt x="142" y="58"/>
                  </a:cubicBezTo>
                  <a:cubicBezTo>
                    <a:pt x="142" y="57"/>
                    <a:pt x="142" y="57"/>
                    <a:pt x="142" y="57"/>
                  </a:cubicBezTo>
                  <a:cubicBezTo>
                    <a:pt x="142" y="57"/>
                    <a:pt x="142" y="57"/>
                    <a:pt x="142" y="56"/>
                  </a:cubicBezTo>
                  <a:cubicBezTo>
                    <a:pt x="143" y="57"/>
                    <a:pt x="143" y="57"/>
                    <a:pt x="143" y="57"/>
                  </a:cubicBezTo>
                  <a:cubicBezTo>
                    <a:pt x="143" y="57"/>
                    <a:pt x="143" y="57"/>
                    <a:pt x="143" y="57"/>
                  </a:cubicBezTo>
                  <a:cubicBezTo>
                    <a:pt x="143" y="57"/>
                    <a:pt x="144" y="57"/>
                    <a:pt x="144" y="57"/>
                  </a:cubicBezTo>
                  <a:cubicBezTo>
                    <a:pt x="145" y="57"/>
                    <a:pt x="143" y="58"/>
                    <a:pt x="144" y="58"/>
                  </a:cubicBezTo>
                  <a:cubicBezTo>
                    <a:pt x="144" y="58"/>
                    <a:pt x="145" y="58"/>
                    <a:pt x="145" y="59"/>
                  </a:cubicBezTo>
                  <a:cubicBezTo>
                    <a:pt x="144" y="59"/>
                    <a:pt x="145" y="59"/>
                    <a:pt x="145" y="59"/>
                  </a:cubicBezTo>
                  <a:cubicBezTo>
                    <a:pt x="145" y="59"/>
                    <a:pt x="145" y="60"/>
                    <a:pt x="145" y="60"/>
                  </a:cubicBezTo>
                  <a:close/>
                  <a:moveTo>
                    <a:pt x="151" y="56"/>
                  </a:moveTo>
                  <a:cubicBezTo>
                    <a:pt x="151" y="56"/>
                    <a:pt x="151" y="57"/>
                    <a:pt x="150" y="57"/>
                  </a:cubicBezTo>
                  <a:cubicBezTo>
                    <a:pt x="150" y="57"/>
                    <a:pt x="150" y="56"/>
                    <a:pt x="150" y="56"/>
                  </a:cubicBezTo>
                  <a:cubicBezTo>
                    <a:pt x="149" y="56"/>
                    <a:pt x="149" y="56"/>
                    <a:pt x="149" y="57"/>
                  </a:cubicBezTo>
                  <a:cubicBezTo>
                    <a:pt x="149" y="57"/>
                    <a:pt x="148" y="57"/>
                    <a:pt x="148" y="57"/>
                  </a:cubicBezTo>
                  <a:cubicBezTo>
                    <a:pt x="147" y="57"/>
                    <a:pt x="146" y="58"/>
                    <a:pt x="146" y="56"/>
                  </a:cubicBezTo>
                  <a:cubicBezTo>
                    <a:pt x="146" y="56"/>
                    <a:pt x="146" y="56"/>
                    <a:pt x="146" y="56"/>
                  </a:cubicBezTo>
                  <a:cubicBezTo>
                    <a:pt x="146" y="57"/>
                    <a:pt x="145" y="57"/>
                    <a:pt x="145" y="57"/>
                  </a:cubicBezTo>
                  <a:cubicBezTo>
                    <a:pt x="145" y="56"/>
                    <a:pt x="145" y="56"/>
                    <a:pt x="145" y="55"/>
                  </a:cubicBezTo>
                  <a:cubicBezTo>
                    <a:pt x="145" y="55"/>
                    <a:pt x="146" y="55"/>
                    <a:pt x="146" y="55"/>
                  </a:cubicBezTo>
                  <a:cubicBezTo>
                    <a:pt x="147" y="54"/>
                    <a:pt x="147" y="55"/>
                    <a:pt x="147" y="55"/>
                  </a:cubicBezTo>
                  <a:cubicBezTo>
                    <a:pt x="149" y="55"/>
                    <a:pt x="150" y="56"/>
                    <a:pt x="151" y="56"/>
                  </a:cubicBezTo>
                  <a:cubicBezTo>
                    <a:pt x="151" y="56"/>
                    <a:pt x="151" y="56"/>
                    <a:pt x="151" y="56"/>
                  </a:cubicBezTo>
                  <a:cubicBezTo>
                    <a:pt x="151" y="56"/>
                    <a:pt x="151" y="56"/>
                    <a:pt x="151" y="56"/>
                  </a:cubicBezTo>
                  <a:close/>
                  <a:moveTo>
                    <a:pt x="193" y="51"/>
                  </a:moveTo>
                  <a:cubicBezTo>
                    <a:pt x="193" y="50"/>
                    <a:pt x="194" y="50"/>
                    <a:pt x="195" y="49"/>
                  </a:cubicBezTo>
                  <a:cubicBezTo>
                    <a:pt x="195" y="49"/>
                    <a:pt x="196" y="49"/>
                    <a:pt x="196" y="48"/>
                  </a:cubicBezTo>
                  <a:cubicBezTo>
                    <a:pt x="198" y="48"/>
                    <a:pt x="198" y="47"/>
                    <a:pt x="199" y="46"/>
                  </a:cubicBezTo>
                  <a:cubicBezTo>
                    <a:pt x="199" y="47"/>
                    <a:pt x="200" y="47"/>
                    <a:pt x="199" y="48"/>
                  </a:cubicBezTo>
                  <a:cubicBezTo>
                    <a:pt x="199" y="48"/>
                    <a:pt x="198" y="49"/>
                    <a:pt x="197" y="49"/>
                  </a:cubicBezTo>
                  <a:cubicBezTo>
                    <a:pt x="196" y="50"/>
                    <a:pt x="194" y="50"/>
                    <a:pt x="193" y="51"/>
                  </a:cubicBezTo>
                  <a:cubicBezTo>
                    <a:pt x="193" y="51"/>
                    <a:pt x="193" y="51"/>
                    <a:pt x="193" y="51"/>
                  </a:cubicBezTo>
                  <a:cubicBezTo>
                    <a:pt x="193" y="51"/>
                    <a:pt x="193" y="51"/>
                    <a:pt x="193" y="51"/>
                  </a:cubicBezTo>
                  <a:close/>
                  <a:moveTo>
                    <a:pt x="192" y="53"/>
                  </a:moveTo>
                  <a:cubicBezTo>
                    <a:pt x="193" y="52"/>
                    <a:pt x="193" y="52"/>
                    <a:pt x="194" y="51"/>
                  </a:cubicBezTo>
                  <a:cubicBezTo>
                    <a:pt x="194" y="51"/>
                    <a:pt x="194" y="51"/>
                    <a:pt x="195" y="51"/>
                  </a:cubicBezTo>
                  <a:cubicBezTo>
                    <a:pt x="195" y="51"/>
                    <a:pt x="195" y="51"/>
                    <a:pt x="194" y="52"/>
                  </a:cubicBezTo>
                  <a:cubicBezTo>
                    <a:pt x="194" y="52"/>
                    <a:pt x="190" y="56"/>
                    <a:pt x="190" y="56"/>
                  </a:cubicBezTo>
                  <a:cubicBezTo>
                    <a:pt x="188" y="56"/>
                    <a:pt x="187" y="57"/>
                    <a:pt x="186" y="57"/>
                  </a:cubicBezTo>
                  <a:cubicBezTo>
                    <a:pt x="186" y="57"/>
                    <a:pt x="187" y="56"/>
                    <a:pt x="187" y="56"/>
                  </a:cubicBezTo>
                  <a:cubicBezTo>
                    <a:pt x="187" y="56"/>
                    <a:pt x="188" y="56"/>
                    <a:pt x="188" y="56"/>
                  </a:cubicBezTo>
                  <a:cubicBezTo>
                    <a:pt x="189" y="54"/>
                    <a:pt x="190" y="53"/>
                    <a:pt x="192" y="53"/>
                  </a:cubicBezTo>
                  <a:close/>
                  <a:moveTo>
                    <a:pt x="182" y="51"/>
                  </a:moveTo>
                  <a:cubicBezTo>
                    <a:pt x="181" y="51"/>
                    <a:pt x="181" y="51"/>
                    <a:pt x="181" y="51"/>
                  </a:cubicBezTo>
                  <a:cubicBezTo>
                    <a:pt x="181" y="51"/>
                    <a:pt x="181" y="51"/>
                    <a:pt x="181" y="51"/>
                  </a:cubicBezTo>
                  <a:cubicBezTo>
                    <a:pt x="181" y="51"/>
                    <a:pt x="181" y="51"/>
                    <a:pt x="181" y="51"/>
                  </a:cubicBezTo>
                  <a:cubicBezTo>
                    <a:pt x="183" y="51"/>
                    <a:pt x="184" y="50"/>
                    <a:pt x="185" y="49"/>
                  </a:cubicBezTo>
                  <a:cubicBezTo>
                    <a:pt x="186" y="49"/>
                    <a:pt x="188" y="49"/>
                    <a:pt x="189" y="48"/>
                  </a:cubicBezTo>
                  <a:cubicBezTo>
                    <a:pt x="189" y="48"/>
                    <a:pt x="191" y="49"/>
                    <a:pt x="191" y="49"/>
                  </a:cubicBezTo>
                  <a:cubicBezTo>
                    <a:pt x="191" y="49"/>
                    <a:pt x="191" y="49"/>
                    <a:pt x="191" y="50"/>
                  </a:cubicBezTo>
                  <a:cubicBezTo>
                    <a:pt x="191" y="50"/>
                    <a:pt x="191" y="50"/>
                    <a:pt x="190" y="50"/>
                  </a:cubicBezTo>
                  <a:cubicBezTo>
                    <a:pt x="190" y="50"/>
                    <a:pt x="190" y="50"/>
                    <a:pt x="189" y="50"/>
                  </a:cubicBezTo>
                  <a:cubicBezTo>
                    <a:pt x="189" y="50"/>
                    <a:pt x="189" y="50"/>
                    <a:pt x="188" y="50"/>
                  </a:cubicBezTo>
                  <a:cubicBezTo>
                    <a:pt x="188" y="51"/>
                    <a:pt x="188" y="52"/>
                    <a:pt x="188" y="53"/>
                  </a:cubicBezTo>
                  <a:cubicBezTo>
                    <a:pt x="188" y="53"/>
                    <a:pt x="188" y="53"/>
                    <a:pt x="188" y="54"/>
                  </a:cubicBezTo>
                  <a:cubicBezTo>
                    <a:pt x="187" y="54"/>
                    <a:pt x="187" y="54"/>
                    <a:pt x="187" y="53"/>
                  </a:cubicBezTo>
                  <a:cubicBezTo>
                    <a:pt x="186" y="53"/>
                    <a:pt x="186" y="53"/>
                    <a:pt x="185" y="54"/>
                  </a:cubicBezTo>
                  <a:cubicBezTo>
                    <a:pt x="184" y="54"/>
                    <a:pt x="184" y="54"/>
                    <a:pt x="184" y="54"/>
                  </a:cubicBezTo>
                  <a:cubicBezTo>
                    <a:pt x="184" y="54"/>
                    <a:pt x="184" y="55"/>
                    <a:pt x="184" y="55"/>
                  </a:cubicBezTo>
                  <a:cubicBezTo>
                    <a:pt x="184" y="55"/>
                    <a:pt x="184" y="54"/>
                    <a:pt x="184" y="54"/>
                  </a:cubicBezTo>
                  <a:cubicBezTo>
                    <a:pt x="184" y="54"/>
                    <a:pt x="184" y="54"/>
                    <a:pt x="184" y="53"/>
                  </a:cubicBezTo>
                  <a:cubicBezTo>
                    <a:pt x="185" y="53"/>
                    <a:pt x="184" y="52"/>
                    <a:pt x="183" y="52"/>
                  </a:cubicBezTo>
                  <a:cubicBezTo>
                    <a:pt x="183" y="52"/>
                    <a:pt x="183" y="52"/>
                    <a:pt x="183" y="52"/>
                  </a:cubicBezTo>
                  <a:cubicBezTo>
                    <a:pt x="183" y="52"/>
                    <a:pt x="182" y="52"/>
                    <a:pt x="182" y="52"/>
                  </a:cubicBezTo>
                  <a:cubicBezTo>
                    <a:pt x="181" y="52"/>
                    <a:pt x="181" y="52"/>
                    <a:pt x="180" y="52"/>
                  </a:cubicBezTo>
                  <a:cubicBezTo>
                    <a:pt x="180" y="53"/>
                    <a:pt x="180" y="53"/>
                    <a:pt x="180" y="53"/>
                  </a:cubicBezTo>
                  <a:cubicBezTo>
                    <a:pt x="180" y="54"/>
                    <a:pt x="179" y="54"/>
                    <a:pt x="179" y="54"/>
                  </a:cubicBezTo>
                  <a:cubicBezTo>
                    <a:pt x="178" y="55"/>
                    <a:pt x="178" y="56"/>
                    <a:pt x="178" y="56"/>
                  </a:cubicBezTo>
                  <a:cubicBezTo>
                    <a:pt x="178" y="57"/>
                    <a:pt x="178" y="57"/>
                    <a:pt x="178" y="57"/>
                  </a:cubicBezTo>
                  <a:cubicBezTo>
                    <a:pt x="179" y="57"/>
                    <a:pt x="179" y="57"/>
                    <a:pt x="179" y="58"/>
                  </a:cubicBezTo>
                  <a:cubicBezTo>
                    <a:pt x="179" y="58"/>
                    <a:pt x="180" y="58"/>
                    <a:pt x="180" y="58"/>
                  </a:cubicBezTo>
                  <a:cubicBezTo>
                    <a:pt x="179" y="59"/>
                    <a:pt x="180" y="60"/>
                    <a:pt x="179" y="60"/>
                  </a:cubicBezTo>
                  <a:cubicBezTo>
                    <a:pt x="178" y="61"/>
                    <a:pt x="177" y="61"/>
                    <a:pt x="177" y="61"/>
                  </a:cubicBezTo>
                  <a:cubicBezTo>
                    <a:pt x="177" y="60"/>
                    <a:pt x="176" y="60"/>
                    <a:pt x="176" y="59"/>
                  </a:cubicBezTo>
                  <a:cubicBezTo>
                    <a:pt x="175" y="59"/>
                    <a:pt x="176" y="58"/>
                    <a:pt x="176" y="57"/>
                  </a:cubicBezTo>
                  <a:cubicBezTo>
                    <a:pt x="176" y="57"/>
                    <a:pt x="175" y="57"/>
                    <a:pt x="175" y="56"/>
                  </a:cubicBezTo>
                  <a:cubicBezTo>
                    <a:pt x="175" y="56"/>
                    <a:pt x="175" y="56"/>
                    <a:pt x="175" y="56"/>
                  </a:cubicBezTo>
                  <a:cubicBezTo>
                    <a:pt x="175" y="55"/>
                    <a:pt x="176" y="55"/>
                    <a:pt x="177" y="54"/>
                  </a:cubicBezTo>
                  <a:cubicBezTo>
                    <a:pt x="178" y="53"/>
                    <a:pt x="180" y="52"/>
                    <a:pt x="182" y="51"/>
                  </a:cubicBezTo>
                  <a:close/>
                  <a:moveTo>
                    <a:pt x="168" y="57"/>
                  </a:moveTo>
                  <a:cubicBezTo>
                    <a:pt x="167" y="57"/>
                    <a:pt x="167" y="56"/>
                    <a:pt x="166" y="57"/>
                  </a:cubicBezTo>
                  <a:cubicBezTo>
                    <a:pt x="166" y="58"/>
                    <a:pt x="165" y="58"/>
                    <a:pt x="165" y="58"/>
                  </a:cubicBezTo>
                  <a:cubicBezTo>
                    <a:pt x="165" y="58"/>
                    <a:pt x="166" y="57"/>
                    <a:pt x="166" y="57"/>
                  </a:cubicBezTo>
                  <a:cubicBezTo>
                    <a:pt x="166" y="56"/>
                    <a:pt x="167" y="56"/>
                    <a:pt x="168" y="55"/>
                  </a:cubicBezTo>
                  <a:cubicBezTo>
                    <a:pt x="168" y="55"/>
                    <a:pt x="168" y="55"/>
                    <a:pt x="168" y="54"/>
                  </a:cubicBezTo>
                  <a:cubicBezTo>
                    <a:pt x="169" y="54"/>
                    <a:pt x="169" y="53"/>
                    <a:pt x="170" y="53"/>
                  </a:cubicBezTo>
                  <a:cubicBezTo>
                    <a:pt x="170" y="52"/>
                    <a:pt x="171" y="52"/>
                    <a:pt x="171" y="51"/>
                  </a:cubicBezTo>
                  <a:cubicBezTo>
                    <a:pt x="171" y="51"/>
                    <a:pt x="171" y="51"/>
                    <a:pt x="172" y="51"/>
                  </a:cubicBezTo>
                  <a:cubicBezTo>
                    <a:pt x="172" y="51"/>
                    <a:pt x="172" y="51"/>
                    <a:pt x="172" y="51"/>
                  </a:cubicBezTo>
                  <a:cubicBezTo>
                    <a:pt x="173" y="50"/>
                    <a:pt x="174" y="50"/>
                    <a:pt x="175" y="50"/>
                  </a:cubicBezTo>
                  <a:cubicBezTo>
                    <a:pt x="175" y="49"/>
                    <a:pt x="176" y="50"/>
                    <a:pt x="176" y="50"/>
                  </a:cubicBezTo>
                  <a:cubicBezTo>
                    <a:pt x="176" y="50"/>
                    <a:pt x="177" y="50"/>
                    <a:pt x="177" y="50"/>
                  </a:cubicBezTo>
                  <a:cubicBezTo>
                    <a:pt x="178" y="49"/>
                    <a:pt x="179" y="50"/>
                    <a:pt x="180" y="50"/>
                  </a:cubicBezTo>
                  <a:cubicBezTo>
                    <a:pt x="180" y="50"/>
                    <a:pt x="180" y="50"/>
                    <a:pt x="180" y="50"/>
                  </a:cubicBezTo>
                  <a:cubicBezTo>
                    <a:pt x="179" y="51"/>
                    <a:pt x="180" y="50"/>
                    <a:pt x="180" y="51"/>
                  </a:cubicBezTo>
                  <a:cubicBezTo>
                    <a:pt x="180" y="51"/>
                    <a:pt x="180" y="51"/>
                    <a:pt x="180" y="51"/>
                  </a:cubicBezTo>
                  <a:cubicBezTo>
                    <a:pt x="178" y="51"/>
                    <a:pt x="177" y="52"/>
                    <a:pt x="177" y="53"/>
                  </a:cubicBezTo>
                  <a:cubicBezTo>
                    <a:pt x="176" y="53"/>
                    <a:pt x="175" y="54"/>
                    <a:pt x="174" y="54"/>
                  </a:cubicBezTo>
                  <a:cubicBezTo>
                    <a:pt x="173" y="54"/>
                    <a:pt x="173" y="54"/>
                    <a:pt x="172" y="54"/>
                  </a:cubicBezTo>
                  <a:cubicBezTo>
                    <a:pt x="172" y="54"/>
                    <a:pt x="171" y="54"/>
                    <a:pt x="171" y="55"/>
                  </a:cubicBezTo>
                  <a:cubicBezTo>
                    <a:pt x="170" y="55"/>
                    <a:pt x="169" y="56"/>
                    <a:pt x="169" y="56"/>
                  </a:cubicBezTo>
                  <a:cubicBezTo>
                    <a:pt x="168" y="57"/>
                    <a:pt x="168" y="57"/>
                    <a:pt x="168" y="57"/>
                  </a:cubicBezTo>
                  <a:close/>
                  <a:moveTo>
                    <a:pt x="231" y="96"/>
                  </a:moveTo>
                  <a:cubicBezTo>
                    <a:pt x="231" y="96"/>
                    <a:pt x="230" y="96"/>
                    <a:pt x="230" y="96"/>
                  </a:cubicBezTo>
                  <a:cubicBezTo>
                    <a:pt x="230" y="96"/>
                    <a:pt x="229" y="96"/>
                    <a:pt x="229" y="95"/>
                  </a:cubicBezTo>
                  <a:cubicBezTo>
                    <a:pt x="229" y="95"/>
                    <a:pt x="229" y="95"/>
                    <a:pt x="229" y="95"/>
                  </a:cubicBezTo>
                  <a:cubicBezTo>
                    <a:pt x="229" y="94"/>
                    <a:pt x="229" y="94"/>
                    <a:pt x="229" y="94"/>
                  </a:cubicBezTo>
                  <a:cubicBezTo>
                    <a:pt x="229" y="94"/>
                    <a:pt x="230" y="94"/>
                    <a:pt x="230" y="94"/>
                  </a:cubicBezTo>
                  <a:cubicBezTo>
                    <a:pt x="230" y="94"/>
                    <a:pt x="231" y="94"/>
                    <a:pt x="231" y="95"/>
                  </a:cubicBezTo>
                  <a:cubicBezTo>
                    <a:pt x="231" y="95"/>
                    <a:pt x="231" y="95"/>
                    <a:pt x="231"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16" name="Freeform 90">
              <a:extLst>
                <a:ext uri="{FF2B5EF4-FFF2-40B4-BE49-F238E27FC236}">
                  <a16:creationId xmlns:a16="http://schemas.microsoft.com/office/drawing/2014/main" id="{354A10A2-0D52-9040-A6A9-6E0E5CDC1C2D}"/>
                </a:ext>
              </a:extLst>
            </p:cNvPr>
            <p:cNvSpPr>
              <a:spLocks/>
            </p:cNvSpPr>
            <p:nvPr/>
          </p:nvSpPr>
          <p:spPr bwMode="auto">
            <a:xfrm>
              <a:off x="4060" y="2324"/>
              <a:ext cx="448" cy="394"/>
            </a:xfrm>
            <a:custGeom>
              <a:avLst/>
              <a:gdLst>
                <a:gd name="T0" fmla="*/ 64 w 64"/>
                <a:gd name="T1" fmla="*/ 43 h 56"/>
                <a:gd name="T2" fmla="*/ 62 w 64"/>
                <a:gd name="T3" fmla="*/ 39 h 56"/>
                <a:gd name="T4" fmla="*/ 62 w 64"/>
                <a:gd name="T5" fmla="*/ 36 h 56"/>
                <a:gd name="T6" fmla="*/ 62 w 64"/>
                <a:gd name="T7" fmla="*/ 32 h 56"/>
                <a:gd name="T8" fmla="*/ 60 w 64"/>
                <a:gd name="T9" fmla="*/ 27 h 56"/>
                <a:gd name="T10" fmla="*/ 61 w 64"/>
                <a:gd name="T11" fmla="*/ 25 h 56"/>
                <a:gd name="T12" fmla="*/ 62 w 64"/>
                <a:gd name="T13" fmla="*/ 21 h 56"/>
                <a:gd name="T14" fmla="*/ 61 w 64"/>
                <a:gd name="T15" fmla="*/ 17 h 56"/>
                <a:gd name="T16" fmla="*/ 62 w 64"/>
                <a:gd name="T17" fmla="*/ 14 h 56"/>
                <a:gd name="T18" fmla="*/ 61 w 64"/>
                <a:gd name="T19" fmla="*/ 12 h 56"/>
                <a:gd name="T20" fmla="*/ 59 w 64"/>
                <a:gd name="T21" fmla="*/ 14 h 56"/>
                <a:gd name="T22" fmla="*/ 57 w 64"/>
                <a:gd name="T23" fmla="*/ 17 h 56"/>
                <a:gd name="T24" fmla="*/ 51 w 64"/>
                <a:gd name="T25" fmla="*/ 17 h 56"/>
                <a:gd name="T26" fmla="*/ 49 w 64"/>
                <a:gd name="T27" fmla="*/ 14 h 56"/>
                <a:gd name="T28" fmla="*/ 49 w 64"/>
                <a:gd name="T29" fmla="*/ 10 h 56"/>
                <a:gd name="T30" fmla="*/ 52 w 64"/>
                <a:gd name="T31" fmla="*/ 8 h 56"/>
                <a:gd name="T32" fmla="*/ 51 w 64"/>
                <a:gd name="T33" fmla="*/ 7 h 56"/>
                <a:gd name="T34" fmla="*/ 48 w 64"/>
                <a:gd name="T35" fmla="*/ 4 h 56"/>
                <a:gd name="T36" fmla="*/ 46 w 64"/>
                <a:gd name="T37" fmla="*/ 2 h 56"/>
                <a:gd name="T38" fmla="*/ 44 w 64"/>
                <a:gd name="T39" fmla="*/ 3 h 56"/>
                <a:gd name="T40" fmla="*/ 39 w 64"/>
                <a:gd name="T41" fmla="*/ 3 h 56"/>
                <a:gd name="T42" fmla="*/ 38 w 64"/>
                <a:gd name="T43" fmla="*/ 4 h 56"/>
                <a:gd name="T44" fmla="*/ 36 w 64"/>
                <a:gd name="T45" fmla="*/ 2 h 56"/>
                <a:gd name="T46" fmla="*/ 32 w 64"/>
                <a:gd name="T47" fmla="*/ 0 h 56"/>
                <a:gd name="T48" fmla="*/ 30 w 64"/>
                <a:gd name="T49" fmla="*/ 1 h 56"/>
                <a:gd name="T50" fmla="*/ 27 w 64"/>
                <a:gd name="T51" fmla="*/ 2 h 56"/>
                <a:gd name="T52" fmla="*/ 25 w 64"/>
                <a:gd name="T53" fmla="*/ 1 h 56"/>
                <a:gd name="T54" fmla="*/ 21 w 64"/>
                <a:gd name="T55" fmla="*/ 3 h 56"/>
                <a:gd name="T56" fmla="*/ 15 w 64"/>
                <a:gd name="T57" fmla="*/ 1 h 56"/>
                <a:gd name="T58" fmla="*/ 9 w 64"/>
                <a:gd name="T59" fmla="*/ 1 h 56"/>
                <a:gd name="T60" fmla="*/ 7 w 64"/>
                <a:gd name="T61" fmla="*/ 1 h 56"/>
                <a:gd name="T62" fmla="*/ 6 w 64"/>
                <a:gd name="T63" fmla="*/ 6 h 56"/>
                <a:gd name="T64" fmla="*/ 4 w 64"/>
                <a:gd name="T65" fmla="*/ 10 h 56"/>
                <a:gd name="T66" fmla="*/ 2 w 64"/>
                <a:gd name="T67" fmla="*/ 17 h 56"/>
                <a:gd name="T68" fmla="*/ 1 w 64"/>
                <a:gd name="T69" fmla="*/ 20 h 56"/>
                <a:gd name="T70" fmla="*/ 8 w 64"/>
                <a:gd name="T71" fmla="*/ 22 h 56"/>
                <a:gd name="T72" fmla="*/ 14 w 64"/>
                <a:gd name="T73" fmla="*/ 25 h 56"/>
                <a:gd name="T74" fmla="*/ 19 w 64"/>
                <a:gd name="T75" fmla="*/ 26 h 56"/>
                <a:gd name="T76" fmla="*/ 27 w 64"/>
                <a:gd name="T77" fmla="*/ 29 h 56"/>
                <a:gd name="T78" fmla="*/ 30 w 64"/>
                <a:gd name="T79" fmla="*/ 35 h 56"/>
                <a:gd name="T80" fmla="*/ 30 w 64"/>
                <a:gd name="T81" fmla="*/ 38 h 56"/>
                <a:gd name="T82" fmla="*/ 34 w 64"/>
                <a:gd name="T83" fmla="*/ 37 h 56"/>
                <a:gd name="T84" fmla="*/ 32 w 64"/>
                <a:gd name="T85" fmla="*/ 39 h 56"/>
                <a:gd name="T86" fmla="*/ 33 w 64"/>
                <a:gd name="T87" fmla="*/ 40 h 56"/>
                <a:gd name="T88" fmla="*/ 33 w 64"/>
                <a:gd name="T89" fmla="*/ 42 h 56"/>
                <a:gd name="T90" fmla="*/ 33 w 64"/>
                <a:gd name="T91" fmla="*/ 45 h 56"/>
                <a:gd name="T92" fmla="*/ 37 w 64"/>
                <a:gd name="T93" fmla="*/ 51 h 56"/>
                <a:gd name="T94" fmla="*/ 39 w 64"/>
                <a:gd name="T95" fmla="*/ 51 h 56"/>
                <a:gd name="T96" fmla="*/ 41 w 64"/>
                <a:gd name="T97" fmla="*/ 53 h 56"/>
                <a:gd name="T98" fmla="*/ 45 w 64"/>
                <a:gd name="T99" fmla="*/ 55 h 56"/>
                <a:gd name="T100" fmla="*/ 50 w 64"/>
                <a:gd name="T101" fmla="*/ 53 h 56"/>
                <a:gd name="T102" fmla="*/ 55 w 64"/>
                <a:gd name="T103" fmla="*/ 51 h 56"/>
                <a:gd name="T104" fmla="*/ 58 w 64"/>
                <a:gd name="T105" fmla="*/ 50 h 56"/>
                <a:gd name="T106" fmla="*/ 62 w 64"/>
                <a:gd name="T10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56">
                  <a:moveTo>
                    <a:pt x="62" y="44"/>
                  </a:moveTo>
                  <a:cubicBezTo>
                    <a:pt x="63" y="44"/>
                    <a:pt x="63" y="44"/>
                    <a:pt x="63" y="44"/>
                  </a:cubicBezTo>
                  <a:cubicBezTo>
                    <a:pt x="63" y="43"/>
                    <a:pt x="64" y="44"/>
                    <a:pt x="64" y="43"/>
                  </a:cubicBezTo>
                  <a:cubicBezTo>
                    <a:pt x="63" y="43"/>
                    <a:pt x="63" y="43"/>
                    <a:pt x="63" y="42"/>
                  </a:cubicBezTo>
                  <a:cubicBezTo>
                    <a:pt x="63" y="42"/>
                    <a:pt x="63" y="42"/>
                    <a:pt x="63" y="42"/>
                  </a:cubicBezTo>
                  <a:cubicBezTo>
                    <a:pt x="63" y="41"/>
                    <a:pt x="62" y="40"/>
                    <a:pt x="62" y="39"/>
                  </a:cubicBezTo>
                  <a:cubicBezTo>
                    <a:pt x="62" y="38"/>
                    <a:pt x="62" y="38"/>
                    <a:pt x="62" y="37"/>
                  </a:cubicBezTo>
                  <a:cubicBezTo>
                    <a:pt x="63" y="37"/>
                    <a:pt x="63" y="37"/>
                    <a:pt x="63" y="37"/>
                  </a:cubicBezTo>
                  <a:cubicBezTo>
                    <a:pt x="62" y="37"/>
                    <a:pt x="62" y="36"/>
                    <a:pt x="62" y="36"/>
                  </a:cubicBezTo>
                  <a:cubicBezTo>
                    <a:pt x="61" y="36"/>
                    <a:pt x="61" y="35"/>
                    <a:pt x="62" y="35"/>
                  </a:cubicBezTo>
                  <a:cubicBezTo>
                    <a:pt x="62" y="35"/>
                    <a:pt x="62" y="34"/>
                    <a:pt x="62" y="34"/>
                  </a:cubicBezTo>
                  <a:cubicBezTo>
                    <a:pt x="62" y="33"/>
                    <a:pt x="61" y="32"/>
                    <a:pt x="62" y="32"/>
                  </a:cubicBezTo>
                  <a:cubicBezTo>
                    <a:pt x="62" y="32"/>
                    <a:pt x="62" y="32"/>
                    <a:pt x="62" y="32"/>
                  </a:cubicBezTo>
                  <a:cubicBezTo>
                    <a:pt x="62" y="31"/>
                    <a:pt x="61" y="30"/>
                    <a:pt x="60" y="29"/>
                  </a:cubicBezTo>
                  <a:cubicBezTo>
                    <a:pt x="60" y="28"/>
                    <a:pt x="60" y="28"/>
                    <a:pt x="60" y="27"/>
                  </a:cubicBezTo>
                  <a:cubicBezTo>
                    <a:pt x="61" y="27"/>
                    <a:pt x="61" y="27"/>
                    <a:pt x="60" y="26"/>
                  </a:cubicBezTo>
                  <a:cubicBezTo>
                    <a:pt x="60" y="26"/>
                    <a:pt x="60" y="26"/>
                    <a:pt x="61" y="26"/>
                  </a:cubicBezTo>
                  <a:cubicBezTo>
                    <a:pt x="61" y="26"/>
                    <a:pt x="61" y="25"/>
                    <a:pt x="61" y="25"/>
                  </a:cubicBezTo>
                  <a:cubicBezTo>
                    <a:pt x="61" y="24"/>
                    <a:pt x="61" y="23"/>
                    <a:pt x="62" y="22"/>
                  </a:cubicBezTo>
                  <a:cubicBezTo>
                    <a:pt x="62" y="22"/>
                    <a:pt x="62" y="22"/>
                    <a:pt x="62" y="21"/>
                  </a:cubicBezTo>
                  <a:cubicBezTo>
                    <a:pt x="62" y="21"/>
                    <a:pt x="62" y="21"/>
                    <a:pt x="62" y="21"/>
                  </a:cubicBezTo>
                  <a:cubicBezTo>
                    <a:pt x="62" y="20"/>
                    <a:pt x="62" y="19"/>
                    <a:pt x="61" y="19"/>
                  </a:cubicBezTo>
                  <a:cubicBezTo>
                    <a:pt x="61" y="19"/>
                    <a:pt x="61" y="18"/>
                    <a:pt x="61" y="18"/>
                  </a:cubicBezTo>
                  <a:cubicBezTo>
                    <a:pt x="61" y="18"/>
                    <a:pt x="60" y="17"/>
                    <a:pt x="61" y="17"/>
                  </a:cubicBezTo>
                  <a:cubicBezTo>
                    <a:pt x="61" y="17"/>
                    <a:pt x="62" y="16"/>
                    <a:pt x="62" y="16"/>
                  </a:cubicBezTo>
                  <a:cubicBezTo>
                    <a:pt x="62" y="16"/>
                    <a:pt x="61" y="15"/>
                    <a:pt x="62" y="15"/>
                  </a:cubicBezTo>
                  <a:cubicBezTo>
                    <a:pt x="62" y="15"/>
                    <a:pt x="62" y="14"/>
                    <a:pt x="62" y="14"/>
                  </a:cubicBezTo>
                  <a:cubicBezTo>
                    <a:pt x="62" y="14"/>
                    <a:pt x="62" y="13"/>
                    <a:pt x="62" y="13"/>
                  </a:cubicBezTo>
                  <a:cubicBezTo>
                    <a:pt x="62" y="13"/>
                    <a:pt x="62" y="13"/>
                    <a:pt x="62" y="12"/>
                  </a:cubicBezTo>
                  <a:cubicBezTo>
                    <a:pt x="62" y="12"/>
                    <a:pt x="61" y="12"/>
                    <a:pt x="61" y="12"/>
                  </a:cubicBezTo>
                  <a:cubicBezTo>
                    <a:pt x="61" y="13"/>
                    <a:pt x="60" y="13"/>
                    <a:pt x="60" y="13"/>
                  </a:cubicBezTo>
                  <a:cubicBezTo>
                    <a:pt x="59" y="13"/>
                    <a:pt x="59" y="14"/>
                    <a:pt x="59" y="14"/>
                  </a:cubicBezTo>
                  <a:cubicBezTo>
                    <a:pt x="60" y="14"/>
                    <a:pt x="59" y="14"/>
                    <a:pt x="59" y="14"/>
                  </a:cubicBezTo>
                  <a:cubicBezTo>
                    <a:pt x="58" y="15"/>
                    <a:pt x="57" y="15"/>
                    <a:pt x="58" y="16"/>
                  </a:cubicBezTo>
                  <a:cubicBezTo>
                    <a:pt x="57" y="16"/>
                    <a:pt x="57" y="17"/>
                    <a:pt x="57" y="17"/>
                  </a:cubicBezTo>
                  <a:cubicBezTo>
                    <a:pt x="57" y="17"/>
                    <a:pt x="57" y="17"/>
                    <a:pt x="57" y="17"/>
                  </a:cubicBezTo>
                  <a:cubicBezTo>
                    <a:pt x="56" y="18"/>
                    <a:pt x="55" y="19"/>
                    <a:pt x="54" y="19"/>
                  </a:cubicBezTo>
                  <a:cubicBezTo>
                    <a:pt x="53" y="19"/>
                    <a:pt x="52" y="19"/>
                    <a:pt x="52" y="19"/>
                  </a:cubicBezTo>
                  <a:cubicBezTo>
                    <a:pt x="52" y="18"/>
                    <a:pt x="51" y="18"/>
                    <a:pt x="51" y="17"/>
                  </a:cubicBezTo>
                  <a:cubicBezTo>
                    <a:pt x="51" y="17"/>
                    <a:pt x="51" y="17"/>
                    <a:pt x="51" y="16"/>
                  </a:cubicBezTo>
                  <a:cubicBezTo>
                    <a:pt x="50" y="16"/>
                    <a:pt x="50" y="16"/>
                    <a:pt x="50" y="15"/>
                  </a:cubicBezTo>
                  <a:cubicBezTo>
                    <a:pt x="50" y="15"/>
                    <a:pt x="50" y="14"/>
                    <a:pt x="49" y="14"/>
                  </a:cubicBezTo>
                  <a:cubicBezTo>
                    <a:pt x="48" y="13"/>
                    <a:pt x="48" y="12"/>
                    <a:pt x="47" y="11"/>
                  </a:cubicBezTo>
                  <a:cubicBezTo>
                    <a:pt x="47" y="10"/>
                    <a:pt x="47" y="10"/>
                    <a:pt x="48" y="10"/>
                  </a:cubicBezTo>
                  <a:cubicBezTo>
                    <a:pt x="48" y="10"/>
                    <a:pt x="48" y="10"/>
                    <a:pt x="49" y="10"/>
                  </a:cubicBezTo>
                  <a:cubicBezTo>
                    <a:pt x="49" y="10"/>
                    <a:pt x="49" y="10"/>
                    <a:pt x="49" y="9"/>
                  </a:cubicBezTo>
                  <a:cubicBezTo>
                    <a:pt x="49" y="9"/>
                    <a:pt x="49" y="9"/>
                    <a:pt x="50" y="9"/>
                  </a:cubicBezTo>
                  <a:cubicBezTo>
                    <a:pt x="51" y="9"/>
                    <a:pt x="51" y="9"/>
                    <a:pt x="52" y="8"/>
                  </a:cubicBezTo>
                  <a:cubicBezTo>
                    <a:pt x="52" y="8"/>
                    <a:pt x="52" y="8"/>
                    <a:pt x="52" y="8"/>
                  </a:cubicBezTo>
                  <a:cubicBezTo>
                    <a:pt x="52" y="8"/>
                    <a:pt x="52" y="7"/>
                    <a:pt x="52" y="7"/>
                  </a:cubicBezTo>
                  <a:cubicBezTo>
                    <a:pt x="52" y="7"/>
                    <a:pt x="51" y="7"/>
                    <a:pt x="51" y="7"/>
                  </a:cubicBezTo>
                  <a:cubicBezTo>
                    <a:pt x="51" y="8"/>
                    <a:pt x="51" y="8"/>
                    <a:pt x="51" y="8"/>
                  </a:cubicBezTo>
                  <a:cubicBezTo>
                    <a:pt x="51" y="7"/>
                    <a:pt x="51" y="7"/>
                    <a:pt x="50" y="6"/>
                  </a:cubicBezTo>
                  <a:cubicBezTo>
                    <a:pt x="49" y="6"/>
                    <a:pt x="48" y="5"/>
                    <a:pt x="48" y="4"/>
                  </a:cubicBezTo>
                  <a:cubicBezTo>
                    <a:pt x="47" y="4"/>
                    <a:pt x="47" y="3"/>
                    <a:pt x="47" y="3"/>
                  </a:cubicBezTo>
                  <a:cubicBezTo>
                    <a:pt x="46" y="3"/>
                    <a:pt x="46" y="2"/>
                    <a:pt x="45" y="2"/>
                  </a:cubicBezTo>
                  <a:cubicBezTo>
                    <a:pt x="45" y="2"/>
                    <a:pt x="45" y="2"/>
                    <a:pt x="46" y="2"/>
                  </a:cubicBezTo>
                  <a:cubicBezTo>
                    <a:pt x="46" y="3"/>
                    <a:pt x="46" y="3"/>
                    <a:pt x="46" y="3"/>
                  </a:cubicBezTo>
                  <a:cubicBezTo>
                    <a:pt x="45" y="4"/>
                    <a:pt x="45" y="4"/>
                    <a:pt x="45" y="3"/>
                  </a:cubicBezTo>
                  <a:cubicBezTo>
                    <a:pt x="44" y="3"/>
                    <a:pt x="44" y="3"/>
                    <a:pt x="44" y="3"/>
                  </a:cubicBezTo>
                  <a:cubicBezTo>
                    <a:pt x="44" y="2"/>
                    <a:pt x="43" y="2"/>
                    <a:pt x="43" y="2"/>
                  </a:cubicBezTo>
                  <a:cubicBezTo>
                    <a:pt x="43" y="3"/>
                    <a:pt x="43" y="2"/>
                    <a:pt x="42" y="2"/>
                  </a:cubicBezTo>
                  <a:cubicBezTo>
                    <a:pt x="41" y="2"/>
                    <a:pt x="40" y="3"/>
                    <a:pt x="39" y="3"/>
                  </a:cubicBezTo>
                  <a:cubicBezTo>
                    <a:pt x="39" y="3"/>
                    <a:pt x="39" y="4"/>
                    <a:pt x="39" y="4"/>
                  </a:cubicBezTo>
                  <a:cubicBezTo>
                    <a:pt x="39" y="4"/>
                    <a:pt x="39" y="4"/>
                    <a:pt x="38" y="4"/>
                  </a:cubicBezTo>
                  <a:cubicBezTo>
                    <a:pt x="38" y="4"/>
                    <a:pt x="38" y="4"/>
                    <a:pt x="38" y="4"/>
                  </a:cubicBezTo>
                  <a:cubicBezTo>
                    <a:pt x="37" y="3"/>
                    <a:pt x="37" y="3"/>
                    <a:pt x="36" y="3"/>
                  </a:cubicBezTo>
                  <a:cubicBezTo>
                    <a:pt x="36" y="3"/>
                    <a:pt x="36" y="4"/>
                    <a:pt x="36" y="4"/>
                  </a:cubicBezTo>
                  <a:cubicBezTo>
                    <a:pt x="36" y="3"/>
                    <a:pt x="36" y="2"/>
                    <a:pt x="36" y="2"/>
                  </a:cubicBezTo>
                  <a:cubicBezTo>
                    <a:pt x="36" y="1"/>
                    <a:pt x="36" y="1"/>
                    <a:pt x="35" y="0"/>
                  </a:cubicBezTo>
                  <a:cubicBezTo>
                    <a:pt x="35" y="0"/>
                    <a:pt x="34" y="0"/>
                    <a:pt x="34" y="0"/>
                  </a:cubicBezTo>
                  <a:cubicBezTo>
                    <a:pt x="33" y="1"/>
                    <a:pt x="33" y="0"/>
                    <a:pt x="32" y="0"/>
                  </a:cubicBezTo>
                  <a:cubicBezTo>
                    <a:pt x="32" y="0"/>
                    <a:pt x="32" y="0"/>
                    <a:pt x="32" y="0"/>
                  </a:cubicBezTo>
                  <a:cubicBezTo>
                    <a:pt x="31" y="0"/>
                    <a:pt x="32" y="1"/>
                    <a:pt x="31" y="0"/>
                  </a:cubicBezTo>
                  <a:cubicBezTo>
                    <a:pt x="31" y="0"/>
                    <a:pt x="30" y="0"/>
                    <a:pt x="30" y="1"/>
                  </a:cubicBezTo>
                  <a:cubicBezTo>
                    <a:pt x="29" y="1"/>
                    <a:pt x="29" y="1"/>
                    <a:pt x="29" y="1"/>
                  </a:cubicBezTo>
                  <a:cubicBezTo>
                    <a:pt x="28" y="1"/>
                    <a:pt x="27" y="1"/>
                    <a:pt x="28" y="1"/>
                  </a:cubicBezTo>
                  <a:cubicBezTo>
                    <a:pt x="28" y="2"/>
                    <a:pt x="27" y="2"/>
                    <a:pt x="27" y="2"/>
                  </a:cubicBezTo>
                  <a:cubicBezTo>
                    <a:pt x="27" y="2"/>
                    <a:pt x="27" y="1"/>
                    <a:pt x="27" y="1"/>
                  </a:cubicBezTo>
                  <a:cubicBezTo>
                    <a:pt x="27" y="0"/>
                    <a:pt x="26" y="0"/>
                    <a:pt x="26" y="0"/>
                  </a:cubicBezTo>
                  <a:cubicBezTo>
                    <a:pt x="26" y="0"/>
                    <a:pt x="25" y="0"/>
                    <a:pt x="25" y="1"/>
                  </a:cubicBezTo>
                  <a:cubicBezTo>
                    <a:pt x="24" y="2"/>
                    <a:pt x="24" y="2"/>
                    <a:pt x="23" y="2"/>
                  </a:cubicBezTo>
                  <a:cubicBezTo>
                    <a:pt x="22" y="2"/>
                    <a:pt x="22" y="2"/>
                    <a:pt x="22" y="3"/>
                  </a:cubicBezTo>
                  <a:cubicBezTo>
                    <a:pt x="22" y="3"/>
                    <a:pt x="21" y="3"/>
                    <a:pt x="21" y="3"/>
                  </a:cubicBezTo>
                  <a:cubicBezTo>
                    <a:pt x="20" y="3"/>
                    <a:pt x="19" y="3"/>
                    <a:pt x="18" y="2"/>
                  </a:cubicBezTo>
                  <a:cubicBezTo>
                    <a:pt x="18" y="2"/>
                    <a:pt x="18" y="2"/>
                    <a:pt x="17" y="2"/>
                  </a:cubicBezTo>
                  <a:cubicBezTo>
                    <a:pt x="17" y="2"/>
                    <a:pt x="16" y="1"/>
                    <a:pt x="15" y="1"/>
                  </a:cubicBezTo>
                  <a:cubicBezTo>
                    <a:pt x="15" y="1"/>
                    <a:pt x="14" y="1"/>
                    <a:pt x="14" y="1"/>
                  </a:cubicBezTo>
                  <a:cubicBezTo>
                    <a:pt x="14" y="0"/>
                    <a:pt x="13" y="0"/>
                    <a:pt x="13" y="0"/>
                  </a:cubicBezTo>
                  <a:cubicBezTo>
                    <a:pt x="11" y="1"/>
                    <a:pt x="10" y="0"/>
                    <a:pt x="9" y="1"/>
                  </a:cubicBezTo>
                  <a:cubicBezTo>
                    <a:pt x="8" y="1"/>
                    <a:pt x="8" y="1"/>
                    <a:pt x="8" y="0"/>
                  </a:cubicBezTo>
                  <a:cubicBezTo>
                    <a:pt x="8" y="0"/>
                    <a:pt x="8" y="0"/>
                    <a:pt x="8" y="0"/>
                  </a:cubicBezTo>
                  <a:cubicBezTo>
                    <a:pt x="8" y="0"/>
                    <a:pt x="7" y="1"/>
                    <a:pt x="7" y="1"/>
                  </a:cubicBezTo>
                  <a:cubicBezTo>
                    <a:pt x="7" y="2"/>
                    <a:pt x="7" y="2"/>
                    <a:pt x="6" y="2"/>
                  </a:cubicBezTo>
                  <a:cubicBezTo>
                    <a:pt x="6" y="3"/>
                    <a:pt x="5" y="3"/>
                    <a:pt x="5" y="4"/>
                  </a:cubicBezTo>
                  <a:cubicBezTo>
                    <a:pt x="5" y="4"/>
                    <a:pt x="5" y="5"/>
                    <a:pt x="6" y="6"/>
                  </a:cubicBezTo>
                  <a:cubicBezTo>
                    <a:pt x="6" y="6"/>
                    <a:pt x="6" y="6"/>
                    <a:pt x="5" y="6"/>
                  </a:cubicBezTo>
                  <a:cubicBezTo>
                    <a:pt x="4" y="6"/>
                    <a:pt x="4" y="7"/>
                    <a:pt x="4" y="7"/>
                  </a:cubicBezTo>
                  <a:cubicBezTo>
                    <a:pt x="4" y="8"/>
                    <a:pt x="4" y="9"/>
                    <a:pt x="4" y="10"/>
                  </a:cubicBezTo>
                  <a:cubicBezTo>
                    <a:pt x="4" y="11"/>
                    <a:pt x="4" y="12"/>
                    <a:pt x="3" y="13"/>
                  </a:cubicBezTo>
                  <a:cubicBezTo>
                    <a:pt x="3" y="13"/>
                    <a:pt x="3" y="13"/>
                    <a:pt x="3" y="14"/>
                  </a:cubicBezTo>
                  <a:cubicBezTo>
                    <a:pt x="3" y="15"/>
                    <a:pt x="3" y="16"/>
                    <a:pt x="2" y="17"/>
                  </a:cubicBezTo>
                  <a:cubicBezTo>
                    <a:pt x="2" y="18"/>
                    <a:pt x="2" y="18"/>
                    <a:pt x="1" y="18"/>
                  </a:cubicBezTo>
                  <a:cubicBezTo>
                    <a:pt x="0" y="18"/>
                    <a:pt x="0" y="18"/>
                    <a:pt x="1" y="19"/>
                  </a:cubicBezTo>
                  <a:cubicBezTo>
                    <a:pt x="1" y="19"/>
                    <a:pt x="1" y="20"/>
                    <a:pt x="1" y="20"/>
                  </a:cubicBezTo>
                  <a:cubicBezTo>
                    <a:pt x="2" y="21"/>
                    <a:pt x="3" y="22"/>
                    <a:pt x="4" y="22"/>
                  </a:cubicBezTo>
                  <a:cubicBezTo>
                    <a:pt x="5" y="22"/>
                    <a:pt x="6" y="23"/>
                    <a:pt x="7" y="22"/>
                  </a:cubicBezTo>
                  <a:cubicBezTo>
                    <a:pt x="7" y="22"/>
                    <a:pt x="8" y="22"/>
                    <a:pt x="8" y="22"/>
                  </a:cubicBezTo>
                  <a:cubicBezTo>
                    <a:pt x="9" y="23"/>
                    <a:pt x="9" y="23"/>
                    <a:pt x="10" y="23"/>
                  </a:cubicBezTo>
                  <a:cubicBezTo>
                    <a:pt x="10" y="24"/>
                    <a:pt x="12" y="24"/>
                    <a:pt x="12" y="25"/>
                  </a:cubicBezTo>
                  <a:cubicBezTo>
                    <a:pt x="13" y="25"/>
                    <a:pt x="13" y="25"/>
                    <a:pt x="14" y="25"/>
                  </a:cubicBezTo>
                  <a:cubicBezTo>
                    <a:pt x="14" y="25"/>
                    <a:pt x="15" y="25"/>
                    <a:pt x="16" y="25"/>
                  </a:cubicBezTo>
                  <a:cubicBezTo>
                    <a:pt x="16" y="25"/>
                    <a:pt x="17" y="25"/>
                    <a:pt x="17" y="25"/>
                  </a:cubicBezTo>
                  <a:cubicBezTo>
                    <a:pt x="18" y="25"/>
                    <a:pt x="18" y="25"/>
                    <a:pt x="19" y="26"/>
                  </a:cubicBezTo>
                  <a:cubicBezTo>
                    <a:pt x="20" y="26"/>
                    <a:pt x="21" y="27"/>
                    <a:pt x="22" y="27"/>
                  </a:cubicBezTo>
                  <a:cubicBezTo>
                    <a:pt x="23" y="27"/>
                    <a:pt x="24" y="28"/>
                    <a:pt x="26" y="29"/>
                  </a:cubicBezTo>
                  <a:cubicBezTo>
                    <a:pt x="26" y="29"/>
                    <a:pt x="26" y="29"/>
                    <a:pt x="27" y="29"/>
                  </a:cubicBezTo>
                  <a:cubicBezTo>
                    <a:pt x="27" y="31"/>
                    <a:pt x="28" y="31"/>
                    <a:pt x="29" y="32"/>
                  </a:cubicBezTo>
                  <a:cubicBezTo>
                    <a:pt x="29" y="32"/>
                    <a:pt x="30" y="33"/>
                    <a:pt x="30" y="33"/>
                  </a:cubicBezTo>
                  <a:cubicBezTo>
                    <a:pt x="29" y="34"/>
                    <a:pt x="30" y="34"/>
                    <a:pt x="30" y="35"/>
                  </a:cubicBezTo>
                  <a:cubicBezTo>
                    <a:pt x="30" y="36"/>
                    <a:pt x="30" y="36"/>
                    <a:pt x="29" y="37"/>
                  </a:cubicBezTo>
                  <a:cubicBezTo>
                    <a:pt x="29" y="37"/>
                    <a:pt x="29" y="37"/>
                    <a:pt x="29" y="37"/>
                  </a:cubicBezTo>
                  <a:cubicBezTo>
                    <a:pt x="29" y="37"/>
                    <a:pt x="29" y="38"/>
                    <a:pt x="30" y="38"/>
                  </a:cubicBezTo>
                  <a:cubicBezTo>
                    <a:pt x="30" y="38"/>
                    <a:pt x="30" y="38"/>
                    <a:pt x="30" y="38"/>
                  </a:cubicBezTo>
                  <a:cubicBezTo>
                    <a:pt x="31" y="38"/>
                    <a:pt x="31" y="37"/>
                    <a:pt x="31" y="37"/>
                  </a:cubicBezTo>
                  <a:cubicBezTo>
                    <a:pt x="32" y="38"/>
                    <a:pt x="33" y="37"/>
                    <a:pt x="34" y="37"/>
                  </a:cubicBezTo>
                  <a:cubicBezTo>
                    <a:pt x="34" y="37"/>
                    <a:pt x="34" y="37"/>
                    <a:pt x="35" y="37"/>
                  </a:cubicBezTo>
                  <a:cubicBezTo>
                    <a:pt x="34" y="38"/>
                    <a:pt x="33" y="38"/>
                    <a:pt x="32" y="39"/>
                  </a:cubicBezTo>
                  <a:cubicBezTo>
                    <a:pt x="32" y="39"/>
                    <a:pt x="32" y="39"/>
                    <a:pt x="32" y="39"/>
                  </a:cubicBezTo>
                  <a:cubicBezTo>
                    <a:pt x="31" y="39"/>
                    <a:pt x="31" y="39"/>
                    <a:pt x="31" y="39"/>
                  </a:cubicBezTo>
                  <a:cubicBezTo>
                    <a:pt x="31" y="39"/>
                    <a:pt x="31" y="40"/>
                    <a:pt x="31" y="40"/>
                  </a:cubicBezTo>
                  <a:cubicBezTo>
                    <a:pt x="32" y="40"/>
                    <a:pt x="32" y="40"/>
                    <a:pt x="33" y="40"/>
                  </a:cubicBezTo>
                  <a:cubicBezTo>
                    <a:pt x="33" y="39"/>
                    <a:pt x="33" y="39"/>
                    <a:pt x="34" y="39"/>
                  </a:cubicBezTo>
                  <a:cubicBezTo>
                    <a:pt x="33" y="40"/>
                    <a:pt x="33" y="40"/>
                    <a:pt x="33" y="41"/>
                  </a:cubicBezTo>
                  <a:cubicBezTo>
                    <a:pt x="33" y="41"/>
                    <a:pt x="33" y="41"/>
                    <a:pt x="33" y="42"/>
                  </a:cubicBezTo>
                  <a:cubicBezTo>
                    <a:pt x="33" y="42"/>
                    <a:pt x="34" y="42"/>
                    <a:pt x="34" y="42"/>
                  </a:cubicBezTo>
                  <a:cubicBezTo>
                    <a:pt x="33" y="43"/>
                    <a:pt x="35" y="44"/>
                    <a:pt x="33" y="44"/>
                  </a:cubicBezTo>
                  <a:cubicBezTo>
                    <a:pt x="33" y="44"/>
                    <a:pt x="33" y="45"/>
                    <a:pt x="33" y="45"/>
                  </a:cubicBezTo>
                  <a:cubicBezTo>
                    <a:pt x="33" y="46"/>
                    <a:pt x="34" y="47"/>
                    <a:pt x="34" y="48"/>
                  </a:cubicBezTo>
                  <a:cubicBezTo>
                    <a:pt x="35" y="48"/>
                    <a:pt x="36" y="49"/>
                    <a:pt x="36" y="50"/>
                  </a:cubicBezTo>
                  <a:cubicBezTo>
                    <a:pt x="36" y="50"/>
                    <a:pt x="37" y="51"/>
                    <a:pt x="37" y="51"/>
                  </a:cubicBezTo>
                  <a:cubicBezTo>
                    <a:pt x="38" y="51"/>
                    <a:pt x="39" y="51"/>
                    <a:pt x="40" y="51"/>
                  </a:cubicBezTo>
                  <a:cubicBezTo>
                    <a:pt x="39" y="51"/>
                    <a:pt x="39" y="51"/>
                    <a:pt x="39" y="51"/>
                  </a:cubicBezTo>
                  <a:cubicBezTo>
                    <a:pt x="39" y="51"/>
                    <a:pt x="39" y="51"/>
                    <a:pt x="39" y="51"/>
                  </a:cubicBezTo>
                  <a:cubicBezTo>
                    <a:pt x="39" y="52"/>
                    <a:pt x="39" y="52"/>
                    <a:pt x="39" y="52"/>
                  </a:cubicBezTo>
                  <a:cubicBezTo>
                    <a:pt x="39" y="52"/>
                    <a:pt x="40" y="52"/>
                    <a:pt x="40" y="52"/>
                  </a:cubicBezTo>
                  <a:cubicBezTo>
                    <a:pt x="40" y="53"/>
                    <a:pt x="40" y="53"/>
                    <a:pt x="41" y="53"/>
                  </a:cubicBezTo>
                  <a:cubicBezTo>
                    <a:pt x="41" y="54"/>
                    <a:pt x="42" y="54"/>
                    <a:pt x="43" y="54"/>
                  </a:cubicBezTo>
                  <a:cubicBezTo>
                    <a:pt x="43" y="54"/>
                    <a:pt x="44" y="54"/>
                    <a:pt x="44" y="54"/>
                  </a:cubicBezTo>
                  <a:cubicBezTo>
                    <a:pt x="44" y="54"/>
                    <a:pt x="45" y="55"/>
                    <a:pt x="45" y="55"/>
                  </a:cubicBezTo>
                  <a:cubicBezTo>
                    <a:pt x="46" y="56"/>
                    <a:pt x="46" y="55"/>
                    <a:pt x="47" y="55"/>
                  </a:cubicBezTo>
                  <a:cubicBezTo>
                    <a:pt x="48" y="54"/>
                    <a:pt x="49" y="53"/>
                    <a:pt x="50" y="53"/>
                  </a:cubicBezTo>
                  <a:cubicBezTo>
                    <a:pt x="50" y="53"/>
                    <a:pt x="50" y="53"/>
                    <a:pt x="50" y="53"/>
                  </a:cubicBezTo>
                  <a:cubicBezTo>
                    <a:pt x="51" y="52"/>
                    <a:pt x="52" y="52"/>
                    <a:pt x="53" y="52"/>
                  </a:cubicBezTo>
                  <a:cubicBezTo>
                    <a:pt x="53" y="52"/>
                    <a:pt x="54" y="51"/>
                    <a:pt x="54" y="52"/>
                  </a:cubicBezTo>
                  <a:cubicBezTo>
                    <a:pt x="55" y="52"/>
                    <a:pt x="55" y="52"/>
                    <a:pt x="55" y="51"/>
                  </a:cubicBezTo>
                  <a:cubicBezTo>
                    <a:pt x="55" y="51"/>
                    <a:pt x="56" y="51"/>
                    <a:pt x="56" y="51"/>
                  </a:cubicBezTo>
                  <a:cubicBezTo>
                    <a:pt x="57" y="51"/>
                    <a:pt x="57" y="51"/>
                    <a:pt x="57" y="51"/>
                  </a:cubicBezTo>
                  <a:cubicBezTo>
                    <a:pt x="58" y="51"/>
                    <a:pt x="57" y="50"/>
                    <a:pt x="58" y="50"/>
                  </a:cubicBezTo>
                  <a:cubicBezTo>
                    <a:pt x="58" y="50"/>
                    <a:pt x="59" y="49"/>
                    <a:pt x="59" y="49"/>
                  </a:cubicBezTo>
                  <a:cubicBezTo>
                    <a:pt x="60" y="49"/>
                    <a:pt x="60" y="48"/>
                    <a:pt x="61" y="48"/>
                  </a:cubicBezTo>
                  <a:cubicBezTo>
                    <a:pt x="61" y="47"/>
                    <a:pt x="62" y="45"/>
                    <a:pt x="6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17" name="Freeform 91">
              <a:extLst>
                <a:ext uri="{FF2B5EF4-FFF2-40B4-BE49-F238E27FC236}">
                  <a16:creationId xmlns:a16="http://schemas.microsoft.com/office/drawing/2014/main" id="{949E5AF0-7765-BB42-9F95-AFD90B3EE5F2}"/>
                </a:ext>
              </a:extLst>
            </p:cNvPr>
            <p:cNvSpPr>
              <a:spLocks noEditPoints="1"/>
            </p:cNvSpPr>
            <p:nvPr/>
          </p:nvSpPr>
          <p:spPr bwMode="auto">
            <a:xfrm>
              <a:off x="1483" y="840"/>
              <a:ext cx="1022" cy="351"/>
            </a:xfrm>
            <a:custGeom>
              <a:avLst/>
              <a:gdLst>
                <a:gd name="T0" fmla="*/ 119 w 146"/>
                <a:gd name="T1" fmla="*/ 22 h 50"/>
                <a:gd name="T2" fmla="*/ 125 w 146"/>
                <a:gd name="T3" fmla="*/ 20 h 50"/>
                <a:gd name="T4" fmla="*/ 118 w 146"/>
                <a:gd name="T5" fmla="*/ 19 h 50"/>
                <a:gd name="T6" fmla="*/ 123 w 146"/>
                <a:gd name="T7" fmla="*/ 19 h 50"/>
                <a:gd name="T8" fmla="*/ 121 w 146"/>
                <a:gd name="T9" fmla="*/ 17 h 50"/>
                <a:gd name="T10" fmla="*/ 129 w 146"/>
                <a:gd name="T11" fmla="*/ 15 h 50"/>
                <a:gd name="T12" fmla="*/ 129 w 146"/>
                <a:gd name="T13" fmla="*/ 13 h 50"/>
                <a:gd name="T14" fmla="*/ 128 w 146"/>
                <a:gd name="T15" fmla="*/ 12 h 50"/>
                <a:gd name="T16" fmla="*/ 132 w 146"/>
                <a:gd name="T17" fmla="*/ 10 h 50"/>
                <a:gd name="T18" fmla="*/ 124 w 146"/>
                <a:gd name="T19" fmla="*/ 10 h 50"/>
                <a:gd name="T20" fmla="*/ 130 w 146"/>
                <a:gd name="T21" fmla="*/ 6 h 50"/>
                <a:gd name="T22" fmla="*/ 139 w 146"/>
                <a:gd name="T23" fmla="*/ 3 h 50"/>
                <a:gd name="T24" fmla="*/ 145 w 146"/>
                <a:gd name="T25" fmla="*/ 0 h 50"/>
                <a:gd name="T26" fmla="*/ 125 w 146"/>
                <a:gd name="T27" fmla="*/ 3 h 50"/>
                <a:gd name="T28" fmla="*/ 122 w 146"/>
                <a:gd name="T29" fmla="*/ 3 h 50"/>
                <a:gd name="T30" fmla="*/ 113 w 146"/>
                <a:gd name="T31" fmla="*/ 4 h 50"/>
                <a:gd name="T32" fmla="*/ 113 w 146"/>
                <a:gd name="T33" fmla="*/ 2 h 50"/>
                <a:gd name="T34" fmla="*/ 90 w 146"/>
                <a:gd name="T35" fmla="*/ 6 h 50"/>
                <a:gd name="T36" fmla="*/ 69 w 146"/>
                <a:gd name="T37" fmla="*/ 11 h 50"/>
                <a:gd name="T38" fmla="*/ 63 w 146"/>
                <a:gd name="T39" fmla="*/ 14 h 50"/>
                <a:gd name="T40" fmla="*/ 66 w 146"/>
                <a:gd name="T41" fmla="*/ 14 h 50"/>
                <a:gd name="T42" fmla="*/ 57 w 146"/>
                <a:gd name="T43" fmla="*/ 16 h 50"/>
                <a:gd name="T44" fmla="*/ 45 w 146"/>
                <a:gd name="T45" fmla="*/ 19 h 50"/>
                <a:gd name="T46" fmla="*/ 42 w 146"/>
                <a:gd name="T47" fmla="*/ 20 h 50"/>
                <a:gd name="T48" fmla="*/ 24 w 146"/>
                <a:gd name="T49" fmla="*/ 28 h 50"/>
                <a:gd name="T50" fmla="*/ 17 w 146"/>
                <a:gd name="T51" fmla="*/ 33 h 50"/>
                <a:gd name="T52" fmla="*/ 1 w 146"/>
                <a:gd name="T53" fmla="*/ 41 h 50"/>
                <a:gd name="T54" fmla="*/ 7 w 146"/>
                <a:gd name="T55" fmla="*/ 40 h 50"/>
                <a:gd name="T56" fmla="*/ 10 w 146"/>
                <a:gd name="T57" fmla="*/ 41 h 50"/>
                <a:gd name="T58" fmla="*/ 14 w 146"/>
                <a:gd name="T59" fmla="*/ 40 h 50"/>
                <a:gd name="T60" fmla="*/ 22 w 146"/>
                <a:gd name="T61" fmla="*/ 37 h 50"/>
                <a:gd name="T62" fmla="*/ 37 w 146"/>
                <a:gd name="T63" fmla="*/ 34 h 50"/>
                <a:gd name="T64" fmla="*/ 42 w 146"/>
                <a:gd name="T65" fmla="*/ 35 h 50"/>
                <a:gd name="T66" fmla="*/ 45 w 146"/>
                <a:gd name="T67" fmla="*/ 36 h 50"/>
                <a:gd name="T68" fmla="*/ 44 w 146"/>
                <a:gd name="T69" fmla="*/ 38 h 50"/>
                <a:gd name="T70" fmla="*/ 51 w 146"/>
                <a:gd name="T71" fmla="*/ 36 h 50"/>
                <a:gd name="T72" fmla="*/ 54 w 146"/>
                <a:gd name="T73" fmla="*/ 37 h 50"/>
                <a:gd name="T74" fmla="*/ 47 w 146"/>
                <a:gd name="T75" fmla="*/ 40 h 50"/>
                <a:gd name="T76" fmla="*/ 52 w 146"/>
                <a:gd name="T77" fmla="*/ 38 h 50"/>
                <a:gd name="T78" fmla="*/ 56 w 146"/>
                <a:gd name="T79" fmla="*/ 39 h 50"/>
                <a:gd name="T80" fmla="*/ 50 w 146"/>
                <a:gd name="T81" fmla="*/ 44 h 50"/>
                <a:gd name="T82" fmla="*/ 56 w 146"/>
                <a:gd name="T83" fmla="*/ 47 h 50"/>
                <a:gd name="T84" fmla="*/ 61 w 146"/>
                <a:gd name="T85" fmla="*/ 49 h 50"/>
                <a:gd name="T86" fmla="*/ 67 w 146"/>
                <a:gd name="T87" fmla="*/ 50 h 50"/>
                <a:gd name="T88" fmla="*/ 74 w 146"/>
                <a:gd name="T89" fmla="*/ 49 h 50"/>
                <a:gd name="T90" fmla="*/ 79 w 146"/>
                <a:gd name="T91" fmla="*/ 44 h 50"/>
                <a:gd name="T92" fmla="*/ 82 w 146"/>
                <a:gd name="T93" fmla="*/ 40 h 50"/>
                <a:gd name="T94" fmla="*/ 82 w 146"/>
                <a:gd name="T95" fmla="*/ 39 h 50"/>
                <a:gd name="T96" fmla="*/ 88 w 146"/>
                <a:gd name="T97" fmla="*/ 35 h 50"/>
                <a:gd name="T98" fmla="*/ 88 w 146"/>
                <a:gd name="T99" fmla="*/ 36 h 50"/>
                <a:gd name="T100" fmla="*/ 98 w 146"/>
                <a:gd name="T101" fmla="*/ 32 h 50"/>
                <a:gd name="T102" fmla="*/ 108 w 146"/>
                <a:gd name="T103" fmla="*/ 28 h 50"/>
                <a:gd name="T104" fmla="*/ 114 w 146"/>
                <a:gd name="T105" fmla="*/ 24 h 50"/>
                <a:gd name="T106" fmla="*/ 110 w 146"/>
                <a:gd name="T10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6" h="50">
                  <a:moveTo>
                    <a:pt x="114" y="24"/>
                  </a:moveTo>
                  <a:cubicBezTo>
                    <a:pt x="114" y="23"/>
                    <a:pt x="115" y="23"/>
                    <a:pt x="115" y="23"/>
                  </a:cubicBezTo>
                  <a:cubicBezTo>
                    <a:pt x="116" y="23"/>
                    <a:pt x="116" y="22"/>
                    <a:pt x="116" y="22"/>
                  </a:cubicBezTo>
                  <a:cubicBezTo>
                    <a:pt x="116" y="22"/>
                    <a:pt x="116" y="22"/>
                    <a:pt x="117" y="21"/>
                  </a:cubicBezTo>
                  <a:cubicBezTo>
                    <a:pt x="118" y="21"/>
                    <a:pt x="118" y="21"/>
                    <a:pt x="119" y="22"/>
                  </a:cubicBezTo>
                  <a:cubicBezTo>
                    <a:pt x="120" y="22"/>
                    <a:pt x="120" y="22"/>
                    <a:pt x="122" y="22"/>
                  </a:cubicBezTo>
                  <a:cubicBezTo>
                    <a:pt x="122" y="22"/>
                    <a:pt x="123" y="22"/>
                    <a:pt x="123" y="22"/>
                  </a:cubicBezTo>
                  <a:cubicBezTo>
                    <a:pt x="123" y="22"/>
                    <a:pt x="124" y="22"/>
                    <a:pt x="124" y="22"/>
                  </a:cubicBezTo>
                  <a:cubicBezTo>
                    <a:pt x="125" y="22"/>
                    <a:pt x="125" y="21"/>
                    <a:pt x="126" y="21"/>
                  </a:cubicBezTo>
                  <a:cubicBezTo>
                    <a:pt x="125" y="21"/>
                    <a:pt x="125" y="21"/>
                    <a:pt x="125" y="20"/>
                  </a:cubicBezTo>
                  <a:cubicBezTo>
                    <a:pt x="125" y="20"/>
                    <a:pt x="124" y="20"/>
                    <a:pt x="124" y="20"/>
                  </a:cubicBezTo>
                  <a:cubicBezTo>
                    <a:pt x="124" y="20"/>
                    <a:pt x="123" y="20"/>
                    <a:pt x="123" y="20"/>
                  </a:cubicBezTo>
                  <a:cubicBezTo>
                    <a:pt x="124" y="20"/>
                    <a:pt x="123" y="20"/>
                    <a:pt x="123" y="20"/>
                  </a:cubicBezTo>
                  <a:cubicBezTo>
                    <a:pt x="122" y="19"/>
                    <a:pt x="121" y="19"/>
                    <a:pt x="120" y="20"/>
                  </a:cubicBezTo>
                  <a:cubicBezTo>
                    <a:pt x="119" y="20"/>
                    <a:pt x="118" y="20"/>
                    <a:pt x="118" y="19"/>
                  </a:cubicBezTo>
                  <a:cubicBezTo>
                    <a:pt x="117" y="19"/>
                    <a:pt x="117" y="19"/>
                    <a:pt x="116" y="19"/>
                  </a:cubicBezTo>
                  <a:cubicBezTo>
                    <a:pt x="116" y="19"/>
                    <a:pt x="116" y="19"/>
                    <a:pt x="116" y="19"/>
                  </a:cubicBezTo>
                  <a:cubicBezTo>
                    <a:pt x="116" y="19"/>
                    <a:pt x="116" y="19"/>
                    <a:pt x="116" y="19"/>
                  </a:cubicBezTo>
                  <a:cubicBezTo>
                    <a:pt x="117" y="18"/>
                    <a:pt x="117" y="18"/>
                    <a:pt x="118" y="19"/>
                  </a:cubicBezTo>
                  <a:cubicBezTo>
                    <a:pt x="119" y="19"/>
                    <a:pt x="123" y="19"/>
                    <a:pt x="123" y="19"/>
                  </a:cubicBezTo>
                  <a:cubicBezTo>
                    <a:pt x="124" y="19"/>
                    <a:pt x="124" y="18"/>
                    <a:pt x="123" y="18"/>
                  </a:cubicBezTo>
                  <a:cubicBezTo>
                    <a:pt x="123" y="18"/>
                    <a:pt x="123" y="18"/>
                    <a:pt x="123" y="18"/>
                  </a:cubicBezTo>
                  <a:cubicBezTo>
                    <a:pt x="123" y="18"/>
                    <a:pt x="123" y="18"/>
                    <a:pt x="124" y="18"/>
                  </a:cubicBezTo>
                  <a:cubicBezTo>
                    <a:pt x="122" y="18"/>
                    <a:pt x="121" y="18"/>
                    <a:pt x="119" y="18"/>
                  </a:cubicBezTo>
                  <a:cubicBezTo>
                    <a:pt x="120" y="17"/>
                    <a:pt x="120" y="17"/>
                    <a:pt x="121" y="17"/>
                  </a:cubicBezTo>
                  <a:cubicBezTo>
                    <a:pt x="122" y="17"/>
                    <a:pt x="123" y="17"/>
                    <a:pt x="124" y="17"/>
                  </a:cubicBezTo>
                  <a:cubicBezTo>
                    <a:pt x="125" y="17"/>
                    <a:pt x="125" y="17"/>
                    <a:pt x="126" y="16"/>
                  </a:cubicBezTo>
                  <a:cubicBezTo>
                    <a:pt x="126" y="16"/>
                    <a:pt x="127" y="17"/>
                    <a:pt x="127" y="16"/>
                  </a:cubicBezTo>
                  <a:cubicBezTo>
                    <a:pt x="128" y="15"/>
                    <a:pt x="126" y="16"/>
                    <a:pt x="126" y="16"/>
                  </a:cubicBezTo>
                  <a:cubicBezTo>
                    <a:pt x="127" y="15"/>
                    <a:pt x="128" y="15"/>
                    <a:pt x="129" y="15"/>
                  </a:cubicBezTo>
                  <a:cubicBezTo>
                    <a:pt x="130" y="15"/>
                    <a:pt x="130" y="15"/>
                    <a:pt x="131" y="14"/>
                  </a:cubicBezTo>
                  <a:cubicBezTo>
                    <a:pt x="129" y="14"/>
                    <a:pt x="128" y="14"/>
                    <a:pt x="127" y="14"/>
                  </a:cubicBezTo>
                  <a:cubicBezTo>
                    <a:pt x="127" y="14"/>
                    <a:pt x="127" y="14"/>
                    <a:pt x="127" y="13"/>
                  </a:cubicBezTo>
                  <a:cubicBezTo>
                    <a:pt x="127" y="13"/>
                    <a:pt x="128" y="13"/>
                    <a:pt x="129" y="13"/>
                  </a:cubicBezTo>
                  <a:cubicBezTo>
                    <a:pt x="129" y="13"/>
                    <a:pt x="129" y="13"/>
                    <a:pt x="129" y="13"/>
                  </a:cubicBezTo>
                  <a:cubicBezTo>
                    <a:pt x="130" y="13"/>
                    <a:pt x="130" y="13"/>
                    <a:pt x="130" y="13"/>
                  </a:cubicBezTo>
                  <a:cubicBezTo>
                    <a:pt x="130" y="12"/>
                    <a:pt x="130" y="12"/>
                    <a:pt x="129" y="12"/>
                  </a:cubicBezTo>
                  <a:cubicBezTo>
                    <a:pt x="129" y="12"/>
                    <a:pt x="129" y="12"/>
                    <a:pt x="129" y="12"/>
                  </a:cubicBezTo>
                  <a:cubicBezTo>
                    <a:pt x="128" y="12"/>
                    <a:pt x="128" y="12"/>
                    <a:pt x="128" y="12"/>
                  </a:cubicBezTo>
                  <a:cubicBezTo>
                    <a:pt x="128" y="12"/>
                    <a:pt x="128" y="12"/>
                    <a:pt x="128" y="12"/>
                  </a:cubicBezTo>
                  <a:cubicBezTo>
                    <a:pt x="126" y="12"/>
                    <a:pt x="125" y="12"/>
                    <a:pt x="123" y="12"/>
                  </a:cubicBezTo>
                  <a:cubicBezTo>
                    <a:pt x="124" y="11"/>
                    <a:pt x="125" y="11"/>
                    <a:pt x="126" y="11"/>
                  </a:cubicBezTo>
                  <a:cubicBezTo>
                    <a:pt x="126" y="11"/>
                    <a:pt x="127" y="10"/>
                    <a:pt x="128" y="11"/>
                  </a:cubicBezTo>
                  <a:cubicBezTo>
                    <a:pt x="129" y="10"/>
                    <a:pt x="131" y="10"/>
                    <a:pt x="132" y="10"/>
                  </a:cubicBezTo>
                  <a:cubicBezTo>
                    <a:pt x="132" y="10"/>
                    <a:pt x="132" y="10"/>
                    <a:pt x="132" y="10"/>
                  </a:cubicBezTo>
                  <a:cubicBezTo>
                    <a:pt x="132" y="9"/>
                    <a:pt x="131" y="9"/>
                    <a:pt x="131" y="9"/>
                  </a:cubicBezTo>
                  <a:cubicBezTo>
                    <a:pt x="130" y="9"/>
                    <a:pt x="129" y="10"/>
                    <a:pt x="129" y="10"/>
                  </a:cubicBezTo>
                  <a:cubicBezTo>
                    <a:pt x="129" y="10"/>
                    <a:pt x="128" y="10"/>
                    <a:pt x="127" y="10"/>
                  </a:cubicBezTo>
                  <a:cubicBezTo>
                    <a:pt x="126" y="10"/>
                    <a:pt x="126" y="10"/>
                    <a:pt x="127" y="9"/>
                  </a:cubicBezTo>
                  <a:cubicBezTo>
                    <a:pt x="126" y="9"/>
                    <a:pt x="125" y="9"/>
                    <a:pt x="124" y="10"/>
                  </a:cubicBezTo>
                  <a:cubicBezTo>
                    <a:pt x="124" y="10"/>
                    <a:pt x="124" y="10"/>
                    <a:pt x="123" y="10"/>
                  </a:cubicBezTo>
                  <a:cubicBezTo>
                    <a:pt x="123" y="10"/>
                    <a:pt x="123" y="10"/>
                    <a:pt x="123" y="10"/>
                  </a:cubicBezTo>
                  <a:cubicBezTo>
                    <a:pt x="125" y="9"/>
                    <a:pt x="124" y="7"/>
                    <a:pt x="127" y="7"/>
                  </a:cubicBezTo>
                  <a:cubicBezTo>
                    <a:pt x="128" y="7"/>
                    <a:pt x="128" y="7"/>
                    <a:pt x="128" y="7"/>
                  </a:cubicBezTo>
                  <a:cubicBezTo>
                    <a:pt x="129" y="6"/>
                    <a:pt x="129" y="6"/>
                    <a:pt x="130" y="6"/>
                  </a:cubicBezTo>
                  <a:cubicBezTo>
                    <a:pt x="131" y="6"/>
                    <a:pt x="131" y="6"/>
                    <a:pt x="131" y="5"/>
                  </a:cubicBezTo>
                  <a:cubicBezTo>
                    <a:pt x="132" y="5"/>
                    <a:pt x="133" y="5"/>
                    <a:pt x="134" y="4"/>
                  </a:cubicBezTo>
                  <a:cubicBezTo>
                    <a:pt x="134" y="4"/>
                    <a:pt x="136" y="4"/>
                    <a:pt x="136" y="3"/>
                  </a:cubicBezTo>
                  <a:cubicBezTo>
                    <a:pt x="135" y="3"/>
                    <a:pt x="133" y="4"/>
                    <a:pt x="132" y="4"/>
                  </a:cubicBezTo>
                  <a:cubicBezTo>
                    <a:pt x="134" y="3"/>
                    <a:pt x="136" y="3"/>
                    <a:pt x="139" y="3"/>
                  </a:cubicBezTo>
                  <a:cubicBezTo>
                    <a:pt x="139" y="3"/>
                    <a:pt x="140" y="3"/>
                    <a:pt x="140" y="2"/>
                  </a:cubicBezTo>
                  <a:cubicBezTo>
                    <a:pt x="140" y="2"/>
                    <a:pt x="140" y="2"/>
                    <a:pt x="141" y="2"/>
                  </a:cubicBezTo>
                  <a:cubicBezTo>
                    <a:pt x="142" y="2"/>
                    <a:pt x="144" y="1"/>
                    <a:pt x="145" y="1"/>
                  </a:cubicBezTo>
                  <a:cubicBezTo>
                    <a:pt x="145" y="1"/>
                    <a:pt x="146" y="1"/>
                    <a:pt x="145" y="1"/>
                  </a:cubicBezTo>
                  <a:cubicBezTo>
                    <a:pt x="145" y="1"/>
                    <a:pt x="145" y="0"/>
                    <a:pt x="145" y="0"/>
                  </a:cubicBezTo>
                  <a:cubicBezTo>
                    <a:pt x="143" y="1"/>
                    <a:pt x="141" y="1"/>
                    <a:pt x="140" y="1"/>
                  </a:cubicBezTo>
                  <a:cubicBezTo>
                    <a:pt x="138" y="1"/>
                    <a:pt x="137" y="1"/>
                    <a:pt x="135" y="1"/>
                  </a:cubicBezTo>
                  <a:cubicBezTo>
                    <a:pt x="135" y="1"/>
                    <a:pt x="134" y="1"/>
                    <a:pt x="133" y="2"/>
                  </a:cubicBezTo>
                  <a:cubicBezTo>
                    <a:pt x="132" y="2"/>
                    <a:pt x="132" y="2"/>
                    <a:pt x="131" y="2"/>
                  </a:cubicBezTo>
                  <a:cubicBezTo>
                    <a:pt x="129" y="3"/>
                    <a:pt x="127" y="3"/>
                    <a:pt x="125" y="3"/>
                  </a:cubicBezTo>
                  <a:cubicBezTo>
                    <a:pt x="125" y="3"/>
                    <a:pt x="124" y="3"/>
                    <a:pt x="124" y="4"/>
                  </a:cubicBezTo>
                  <a:cubicBezTo>
                    <a:pt x="122" y="4"/>
                    <a:pt x="120" y="5"/>
                    <a:pt x="119" y="5"/>
                  </a:cubicBezTo>
                  <a:cubicBezTo>
                    <a:pt x="119" y="5"/>
                    <a:pt x="118" y="5"/>
                    <a:pt x="117" y="6"/>
                  </a:cubicBezTo>
                  <a:cubicBezTo>
                    <a:pt x="119" y="5"/>
                    <a:pt x="120" y="4"/>
                    <a:pt x="121" y="4"/>
                  </a:cubicBezTo>
                  <a:cubicBezTo>
                    <a:pt x="121" y="4"/>
                    <a:pt x="122" y="3"/>
                    <a:pt x="122" y="3"/>
                  </a:cubicBezTo>
                  <a:cubicBezTo>
                    <a:pt x="122" y="3"/>
                    <a:pt x="121" y="3"/>
                    <a:pt x="121" y="3"/>
                  </a:cubicBezTo>
                  <a:cubicBezTo>
                    <a:pt x="119" y="3"/>
                    <a:pt x="118" y="3"/>
                    <a:pt x="117" y="4"/>
                  </a:cubicBezTo>
                  <a:cubicBezTo>
                    <a:pt x="116" y="4"/>
                    <a:pt x="116" y="4"/>
                    <a:pt x="116" y="4"/>
                  </a:cubicBezTo>
                  <a:cubicBezTo>
                    <a:pt x="115" y="4"/>
                    <a:pt x="114" y="5"/>
                    <a:pt x="114" y="4"/>
                  </a:cubicBezTo>
                  <a:cubicBezTo>
                    <a:pt x="114" y="4"/>
                    <a:pt x="113" y="4"/>
                    <a:pt x="113" y="4"/>
                  </a:cubicBezTo>
                  <a:cubicBezTo>
                    <a:pt x="112" y="5"/>
                    <a:pt x="112" y="4"/>
                    <a:pt x="111" y="5"/>
                  </a:cubicBezTo>
                  <a:cubicBezTo>
                    <a:pt x="114" y="4"/>
                    <a:pt x="116" y="3"/>
                    <a:pt x="118" y="3"/>
                  </a:cubicBezTo>
                  <a:cubicBezTo>
                    <a:pt x="119" y="3"/>
                    <a:pt x="121" y="3"/>
                    <a:pt x="123" y="2"/>
                  </a:cubicBezTo>
                  <a:cubicBezTo>
                    <a:pt x="121" y="2"/>
                    <a:pt x="119" y="2"/>
                    <a:pt x="117" y="2"/>
                  </a:cubicBezTo>
                  <a:cubicBezTo>
                    <a:pt x="116" y="2"/>
                    <a:pt x="114" y="3"/>
                    <a:pt x="113" y="2"/>
                  </a:cubicBezTo>
                  <a:cubicBezTo>
                    <a:pt x="113" y="2"/>
                    <a:pt x="113" y="2"/>
                    <a:pt x="113" y="2"/>
                  </a:cubicBezTo>
                  <a:cubicBezTo>
                    <a:pt x="112" y="3"/>
                    <a:pt x="112" y="2"/>
                    <a:pt x="111" y="2"/>
                  </a:cubicBezTo>
                  <a:cubicBezTo>
                    <a:pt x="111" y="2"/>
                    <a:pt x="110" y="2"/>
                    <a:pt x="110" y="2"/>
                  </a:cubicBezTo>
                  <a:cubicBezTo>
                    <a:pt x="105" y="3"/>
                    <a:pt x="99" y="4"/>
                    <a:pt x="94" y="5"/>
                  </a:cubicBezTo>
                  <a:cubicBezTo>
                    <a:pt x="92" y="5"/>
                    <a:pt x="91" y="6"/>
                    <a:pt x="90" y="6"/>
                  </a:cubicBezTo>
                  <a:cubicBezTo>
                    <a:pt x="86" y="7"/>
                    <a:pt x="83" y="7"/>
                    <a:pt x="80" y="8"/>
                  </a:cubicBezTo>
                  <a:cubicBezTo>
                    <a:pt x="79" y="8"/>
                    <a:pt x="80" y="9"/>
                    <a:pt x="80" y="9"/>
                  </a:cubicBezTo>
                  <a:cubicBezTo>
                    <a:pt x="80" y="9"/>
                    <a:pt x="80" y="9"/>
                    <a:pt x="79" y="9"/>
                  </a:cubicBezTo>
                  <a:cubicBezTo>
                    <a:pt x="78" y="10"/>
                    <a:pt x="78" y="9"/>
                    <a:pt x="77" y="9"/>
                  </a:cubicBezTo>
                  <a:cubicBezTo>
                    <a:pt x="75" y="10"/>
                    <a:pt x="72" y="11"/>
                    <a:pt x="69" y="11"/>
                  </a:cubicBezTo>
                  <a:cubicBezTo>
                    <a:pt x="67" y="12"/>
                    <a:pt x="64" y="13"/>
                    <a:pt x="62" y="13"/>
                  </a:cubicBezTo>
                  <a:cubicBezTo>
                    <a:pt x="61" y="13"/>
                    <a:pt x="61" y="14"/>
                    <a:pt x="60" y="14"/>
                  </a:cubicBezTo>
                  <a:cubicBezTo>
                    <a:pt x="60" y="14"/>
                    <a:pt x="60" y="14"/>
                    <a:pt x="60" y="14"/>
                  </a:cubicBezTo>
                  <a:cubicBezTo>
                    <a:pt x="61" y="14"/>
                    <a:pt x="62" y="14"/>
                    <a:pt x="63" y="13"/>
                  </a:cubicBezTo>
                  <a:cubicBezTo>
                    <a:pt x="63" y="13"/>
                    <a:pt x="63" y="14"/>
                    <a:pt x="63" y="14"/>
                  </a:cubicBezTo>
                  <a:cubicBezTo>
                    <a:pt x="61" y="14"/>
                    <a:pt x="60" y="14"/>
                    <a:pt x="58" y="15"/>
                  </a:cubicBezTo>
                  <a:cubicBezTo>
                    <a:pt x="59" y="15"/>
                    <a:pt x="60" y="15"/>
                    <a:pt x="61" y="15"/>
                  </a:cubicBezTo>
                  <a:cubicBezTo>
                    <a:pt x="62" y="15"/>
                    <a:pt x="62" y="14"/>
                    <a:pt x="63" y="14"/>
                  </a:cubicBezTo>
                  <a:cubicBezTo>
                    <a:pt x="63" y="15"/>
                    <a:pt x="64" y="14"/>
                    <a:pt x="65" y="14"/>
                  </a:cubicBezTo>
                  <a:cubicBezTo>
                    <a:pt x="66" y="14"/>
                    <a:pt x="65" y="14"/>
                    <a:pt x="66" y="14"/>
                  </a:cubicBezTo>
                  <a:cubicBezTo>
                    <a:pt x="66" y="14"/>
                    <a:pt x="66" y="14"/>
                    <a:pt x="66" y="14"/>
                  </a:cubicBezTo>
                  <a:cubicBezTo>
                    <a:pt x="66" y="15"/>
                    <a:pt x="65" y="15"/>
                    <a:pt x="64" y="15"/>
                  </a:cubicBezTo>
                  <a:cubicBezTo>
                    <a:pt x="64" y="15"/>
                    <a:pt x="63" y="15"/>
                    <a:pt x="62" y="15"/>
                  </a:cubicBezTo>
                  <a:cubicBezTo>
                    <a:pt x="61" y="15"/>
                    <a:pt x="60" y="15"/>
                    <a:pt x="59" y="16"/>
                  </a:cubicBezTo>
                  <a:cubicBezTo>
                    <a:pt x="59" y="16"/>
                    <a:pt x="58" y="16"/>
                    <a:pt x="57" y="16"/>
                  </a:cubicBezTo>
                  <a:cubicBezTo>
                    <a:pt x="57" y="16"/>
                    <a:pt x="56" y="16"/>
                    <a:pt x="55" y="16"/>
                  </a:cubicBezTo>
                  <a:cubicBezTo>
                    <a:pt x="53" y="16"/>
                    <a:pt x="52" y="17"/>
                    <a:pt x="50" y="18"/>
                  </a:cubicBezTo>
                  <a:cubicBezTo>
                    <a:pt x="51" y="18"/>
                    <a:pt x="51" y="18"/>
                    <a:pt x="52" y="18"/>
                  </a:cubicBezTo>
                  <a:cubicBezTo>
                    <a:pt x="51" y="18"/>
                    <a:pt x="50" y="19"/>
                    <a:pt x="49" y="19"/>
                  </a:cubicBezTo>
                  <a:cubicBezTo>
                    <a:pt x="48" y="19"/>
                    <a:pt x="46" y="19"/>
                    <a:pt x="45" y="19"/>
                  </a:cubicBezTo>
                  <a:cubicBezTo>
                    <a:pt x="45" y="19"/>
                    <a:pt x="44" y="20"/>
                    <a:pt x="45" y="20"/>
                  </a:cubicBezTo>
                  <a:cubicBezTo>
                    <a:pt x="45" y="20"/>
                    <a:pt x="45" y="20"/>
                    <a:pt x="44" y="21"/>
                  </a:cubicBezTo>
                  <a:cubicBezTo>
                    <a:pt x="44" y="21"/>
                    <a:pt x="44" y="21"/>
                    <a:pt x="44" y="21"/>
                  </a:cubicBezTo>
                  <a:cubicBezTo>
                    <a:pt x="44" y="21"/>
                    <a:pt x="44" y="21"/>
                    <a:pt x="44" y="21"/>
                  </a:cubicBezTo>
                  <a:cubicBezTo>
                    <a:pt x="43" y="20"/>
                    <a:pt x="43" y="20"/>
                    <a:pt x="42" y="20"/>
                  </a:cubicBezTo>
                  <a:cubicBezTo>
                    <a:pt x="39" y="21"/>
                    <a:pt x="37" y="22"/>
                    <a:pt x="35" y="23"/>
                  </a:cubicBezTo>
                  <a:cubicBezTo>
                    <a:pt x="32" y="24"/>
                    <a:pt x="29" y="25"/>
                    <a:pt x="27" y="26"/>
                  </a:cubicBezTo>
                  <a:cubicBezTo>
                    <a:pt x="25" y="26"/>
                    <a:pt x="25" y="26"/>
                    <a:pt x="26" y="27"/>
                  </a:cubicBezTo>
                  <a:cubicBezTo>
                    <a:pt x="26" y="27"/>
                    <a:pt x="26" y="27"/>
                    <a:pt x="26" y="27"/>
                  </a:cubicBezTo>
                  <a:cubicBezTo>
                    <a:pt x="25" y="28"/>
                    <a:pt x="24" y="28"/>
                    <a:pt x="24" y="28"/>
                  </a:cubicBezTo>
                  <a:cubicBezTo>
                    <a:pt x="21" y="29"/>
                    <a:pt x="18" y="30"/>
                    <a:pt x="16" y="31"/>
                  </a:cubicBezTo>
                  <a:cubicBezTo>
                    <a:pt x="14" y="32"/>
                    <a:pt x="13" y="33"/>
                    <a:pt x="11" y="34"/>
                  </a:cubicBezTo>
                  <a:cubicBezTo>
                    <a:pt x="12" y="34"/>
                    <a:pt x="12" y="34"/>
                    <a:pt x="13" y="34"/>
                  </a:cubicBezTo>
                  <a:cubicBezTo>
                    <a:pt x="14" y="33"/>
                    <a:pt x="15" y="33"/>
                    <a:pt x="17" y="33"/>
                  </a:cubicBezTo>
                  <a:cubicBezTo>
                    <a:pt x="17" y="32"/>
                    <a:pt x="18" y="33"/>
                    <a:pt x="17" y="33"/>
                  </a:cubicBezTo>
                  <a:cubicBezTo>
                    <a:pt x="17" y="33"/>
                    <a:pt x="17" y="34"/>
                    <a:pt x="16" y="34"/>
                  </a:cubicBezTo>
                  <a:cubicBezTo>
                    <a:pt x="15" y="35"/>
                    <a:pt x="13" y="35"/>
                    <a:pt x="12" y="36"/>
                  </a:cubicBezTo>
                  <a:cubicBezTo>
                    <a:pt x="10" y="36"/>
                    <a:pt x="9" y="37"/>
                    <a:pt x="8" y="38"/>
                  </a:cubicBezTo>
                  <a:cubicBezTo>
                    <a:pt x="8" y="38"/>
                    <a:pt x="7" y="38"/>
                    <a:pt x="7" y="38"/>
                  </a:cubicBezTo>
                  <a:cubicBezTo>
                    <a:pt x="5" y="39"/>
                    <a:pt x="3" y="40"/>
                    <a:pt x="1" y="41"/>
                  </a:cubicBezTo>
                  <a:cubicBezTo>
                    <a:pt x="1" y="41"/>
                    <a:pt x="0" y="41"/>
                    <a:pt x="0" y="42"/>
                  </a:cubicBezTo>
                  <a:cubicBezTo>
                    <a:pt x="0" y="42"/>
                    <a:pt x="0" y="42"/>
                    <a:pt x="0" y="42"/>
                  </a:cubicBezTo>
                  <a:cubicBezTo>
                    <a:pt x="0" y="42"/>
                    <a:pt x="0" y="42"/>
                    <a:pt x="0" y="42"/>
                  </a:cubicBezTo>
                  <a:cubicBezTo>
                    <a:pt x="1" y="42"/>
                    <a:pt x="2" y="42"/>
                    <a:pt x="4" y="41"/>
                  </a:cubicBezTo>
                  <a:cubicBezTo>
                    <a:pt x="5" y="41"/>
                    <a:pt x="6" y="41"/>
                    <a:pt x="7" y="40"/>
                  </a:cubicBezTo>
                  <a:cubicBezTo>
                    <a:pt x="8" y="40"/>
                    <a:pt x="9" y="40"/>
                    <a:pt x="10" y="40"/>
                  </a:cubicBezTo>
                  <a:cubicBezTo>
                    <a:pt x="8" y="41"/>
                    <a:pt x="6" y="41"/>
                    <a:pt x="4" y="42"/>
                  </a:cubicBezTo>
                  <a:cubicBezTo>
                    <a:pt x="4" y="42"/>
                    <a:pt x="4" y="42"/>
                    <a:pt x="4" y="42"/>
                  </a:cubicBezTo>
                  <a:cubicBezTo>
                    <a:pt x="4" y="43"/>
                    <a:pt x="4" y="43"/>
                    <a:pt x="5" y="43"/>
                  </a:cubicBezTo>
                  <a:cubicBezTo>
                    <a:pt x="6" y="42"/>
                    <a:pt x="8" y="41"/>
                    <a:pt x="10" y="41"/>
                  </a:cubicBezTo>
                  <a:cubicBezTo>
                    <a:pt x="10" y="41"/>
                    <a:pt x="10" y="41"/>
                    <a:pt x="10" y="41"/>
                  </a:cubicBezTo>
                  <a:cubicBezTo>
                    <a:pt x="10" y="41"/>
                    <a:pt x="9" y="42"/>
                    <a:pt x="9" y="42"/>
                  </a:cubicBezTo>
                  <a:cubicBezTo>
                    <a:pt x="9" y="42"/>
                    <a:pt x="9" y="42"/>
                    <a:pt x="10" y="42"/>
                  </a:cubicBezTo>
                  <a:cubicBezTo>
                    <a:pt x="11" y="42"/>
                    <a:pt x="13" y="41"/>
                    <a:pt x="14" y="41"/>
                  </a:cubicBezTo>
                  <a:cubicBezTo>
                    <a:pt x="14" y="41"/>
                    <a:pt x="15" y="40"/>
                    <a:pt x="14" y="40"/>
                  </a:cubicBezTo>
                  <a:cubicBezTo>
                    <a:pt x="14" y="40"/>
                    <a:pt x="14" y="40"/>
                    <a:pt x="15" y="40"/>
                  </a:cubicBezTo>
                  <a:cubicBezTo>
                    <a:pt x="15" y="40"/>
                    <a:pt x="16" y="40"/>
                    <a:pt x="16" y="39"/>
                  </a:cubicBezTo>
                  <a:cubicBezTo>
                    <a:pt x="16" y="39"/>
                    <a:pt x="17" y="39"/>
                    <a:pt x="17" y="39"/>
                  </a:cubicBezTo>
                  <a:cubicBezTo>
                    <a:pt x="18" y="39"/>
                    <a:pt x="19" y="39"/>
                    <a:pt x="19" y="38"/>
                  </a:cubicBezTo>
                  <a:cubicBezTo>
                    <a:pt x="20" y="38"/>
                    <a:pt x="21" y="37"/>
                    <a:pt x="22" y="37"/>
                  </a:cubicBezTo>
                  <a:cubicBezTo>
                    <a:pt x="22" y="37"/>
                    <a:pt x="23" y="37"/>
                    <a:pt x="24" y="36"/>
                  </a:cubicBezTo>
                  <a:cubicBezTo>
                    <a:pt x="26" y="36"/>
                    <a:pt x="27" y="36"/>
                    <a:pt x="28" y="35"/>
                  </a:cubicBezTo>
                  <a:cubicBezTo>
                    <a:pt x="30" y="35"/>
                    <a:pt x="32" y="34"/>
                    <a:pt x="33" y="34"/>
                  </a:cubicBezTo>
                  <a:cubicBezTo>
                    <a:pt x="34" y="34"/>
                    <a:pt x="35" y="33"/>
                    <a:pt x="35" y="34"/>
                  </a:cubicBezTo>
                  <a:cubicBezTo>
                    <a:pt x="35" y="35"/>
                    <a:pt x="36" y="34"/>
                    <a:pt x="37" y="34"/>
                  </a:cubicBezTo>
                  <a:cubicBezTo>
                    <a:pt x="37" y="34"/>
                    <a:pt x="38" y="34"/>
                    <a:pt x="38" y="34"/>
                  </a:cubicBezTo>
                  <a:cubicBezTo>
                    <a:pt x="39" y="34"/>
                    <a:pt x="39" y="34"/>
                    <a:pt x="39" y="34"/>
                  </a:cubicBezTo>
                  <a:cubicBezTo>
                    <a:pt x="40" y="34"/>
                    <a:pt x="40" y="34"/>
                    <a:pt x="40" y="34"/>
                  </a:cubicBezTo>
                  <a:cubicBezTo>
                    <a:pt x="40" y="34"/>
                    <a:pt x="40" y="34"/>
                    <a:pt x="40" y="34"/>
                  </a:cubicBezTo>
                  <a:cubicBezTo>
                    <a:pt x="41" y="35"/>
                    <a:pt x="41" y="34"/>
                    <a:pt x="42" y="35"/>
                  </a:cubicBezTo>
                  <a:cubicBezTo>
                    <a:pt x="42" y="35"/>
                    <a:pt x="43" y="35"/>
                    <a:pt x="43" y="35"/>
                  </a:cubicBezTo>
                  <a:cubicBezTo>
                    <a:pt x="43" y="35"/>
                    <a:pt x="44" y="34"/>
                    <a:pt x="43" y="35"/>
                  </a:cubicBezTo>
                  <a:cubicBezTo>
                    <a:pt x="44" y="35"/>
                    <a:pt x="44" y="35"/>
                    <a:pt x="45" y="35"/>
                  </a:cubicBezTo>
                  <a:cubicBezTo>
                    <a:pt x="45" y="35"/>
                    <a:pt x="45" y="35"/>
                    <a:pt x="45" y="35"/>
                  </a:cubicBezTo>
                  <a:cubicBezTo>
                    <a:pt x="45" y="36"/>
                    <a:pt x="45" y="36"/>
                    <a:pt x="45" y="36"/>
                  </a:cubicBezTo>
                  <a:cubicBezTo>
                    <a:pt x="45" y="36"/>
                    <a:pt x="44" y="36"/>
                    <a:pt x="44" y="36"/>
                  </a:cubicBezTo>
                  <a:cubicBezTo>
                    <a:pt x="44" y="36"/>
                    <a:pt x="44" y="36"/>
                    <a:pt x="44" y="37"/>
                  </a:cubicBezTo>
                  <a:cubicBezTo>
                    <a:pt x="44" y="37"/>
                    <a:pt x="44" y="37"/>
                    <a:pt x="44" y="36"/>
                  </a:cubicBezTo>
                  <a:cubicBezTo>
                    <a:pt x="45" y="36"/>
                    <a:pt x="45" y="37"/>
                    <a:pt x="45" y="37"/>
                  </a:cubicBezTo>
                  <a:cubicBezTo>
                    <a:pt x="44" y="37"/>
                    <a:pt x="44" y="37"/>
                    <a:pt x="44" y="38"/>
                  </a:cubicBezTo>
                  <a:cubicBezTo>
                    <a:pt x="43" y="38"/>
                    <a:pt x="44" y="38"/>
                    <a:pt x="44" y="38"/>
                  </a:cubicBezTo>
                  <a:cubicBezTo>
                    <a:pt x="45" y="38"/>
                    <a:pt x="47" y="37"/>
                    <a:pt x="48" y="37"/>
                  </a:cubicBezTo>
                  <a:cubicBezTo>
                    <a:pt x="48" y="37"/>
                    <a:pt x="48" y="36"/>
                    <a:pt x="49" y="36"/>
                  </a:cubicBezTo>
                  <a:cubicBezTo>
                    <a:pt x="49" y="36"/>
                    <a:pt x="50" y="36"/>
                    <a:pt x="51" y="36"/>
                  </a:cubicBezTo>
                  <a:cubicBezTo>
                    <a:pt x="51" y="36"/>
                    <a:pt x="51" y="36"/>
                    <a:pt x="51" y="36"/>
                  </a:cubicBezTo>
                  <a:cubicBezTo>
                    <a:pt x="51" y="36"/>
                    <a:pt x="50" y="36"/>
                    <a:pt x="50" y="37"/>
                  </a:cubicBezTo>
                  <a:cubicBezTo>
                    <a:pt x="51" y="36"/>
                    <a:pt x="53" y="36"/>
                    <a:pt x="54" y="36"/>
                  </a:cubicBezTo>
                  <a:cubicBezTo>
                    <a:pt x="54" y="36"/>
                    <a:pt x="54" y="36"/>
                    <a:pt x="54" y="36"/>
                  </a:cubicBezTo>
                  <a:cubicBezTo>
                    <a:pt x="55" y="36"/>
                    <a:pt x="55" y="36"/>
                    <a:pt x="55" y="36"/>
                  </a:cubicBezTo>
                  <a:cubicBezTo>
                    <a:pt x="55" y="36"/>
                    <a:pt x="55" y="37"/>
                    <a:pt x="54" y="37"/>
                  </a:cubicBezTo>
                  <a:cubicBezTo>
                    <a:pt x="54" y="37"/>
                    <a:pt x="53" y="37"/>
                    <a:pt x="52" y="37"/>
                  </a:cubicBezTo>
                  <a:cubicBezTo>
                    <a:pt x="50" y="37"/>
                    <a:pt x="48" y="38"/>
                    <a:pt x="46" y="39"/>
                  </a:cubicBezTo>
                  <a:cubicBezTo>
                    <a:pt x="47" y="39"/>
                    <a:pt x="48" y="39"/>
                    <a:pt x="49" y="39"/>
                  </a:cubicBezTo>
                  <a:cubicBezTo>
                    <a:pt x="48" y="39"/>
                    <a:pt x="47" y="39"/>
                    <a:pt x="46" y="39"/>
                  </a:cubicBezTo>
                  <a:cubicBezTo>
                    <a:pt x="47" y="40"/>
                    <a:pt x="47" y="40"/>
                    <a:pt x="47" y="40"/>
                  </a:cubicBezTo>
                  <a:cubicBezTo>
                    <a:pt x="47" y="41"/>
                    <a:pt x="48" y="40"/>
                    <a:pt x="48" y="40"/>
                  </a:cubicBezTo>
                  <a:cubicBezTo>
                    <a:pt x="48" y="40"/>
                    <a:pt x="49" y="40"/>
                    <a:pt x="49" y="40"/>
                  </a:cubicBezTo>
                  <a:cubicBezTo>
                    <a:pt x="50" y="40"/>
                    <a:pt x="51" y="39"/>
                    <a:pt x="52" y="39"/>
                  </a:cubicBezTo>
                  <a:cubicBezTo>
                    <a:pt x="53" y="39"/>
                    <a:pt x="53" y="39"/>
                    <a:pt x="53" y="39"/>
                  </a:cubicBezTo>
                  <a:cubicBezTo>
                    <a:pt x="53" y="38"/>
                    <a:pt x="53" y="38"/>
                    <a:pt x="52" y="38"/>
                  </a:cubicBezTo>
                  <a:cubicBezTo>
                    <a:pt x="52" y="38"/>
                    <a:pt x="52" y="38"/>
                    <a:pt x="51" y="38"/>
                  </a:cubicBezTo>
                  <a:cubicBezTo>
                    <a:pt x="51" y="38"/>
                    <a:pt x="51" y="38"/>
                    <a:pt x="50" y="38"/>
                  </a:cubicBezTo>
                  <a:cubicBezTo>
                    <a:pt x="50" y="38"/>
                    <a:pt x="50" y="38"/>
                    <a:pt x="50" y="38"/>
                  </a:cubicBezTo>
                  <a:cubicBezTo>
                    <a:pt x="52" y="38"/>
                    <a:pt x="53" y="38"/>
                    <a:pt x="55" y="37"/>
                  </a:cubicBezTo>
                  <a:cubicBezTo>
                    <a:pt x="55" y="38"/>
                    <a:pt x="56" y="38"/>
                    <a:pt x="56" y="39"/>
                  </a:cubicBezTo>
                  <a:cubicBezTo>
                    <a:pt x="55" y="39"/>
                    <a:pt x="56" y="39"/>
                    <a:pt x="56" y="39"/>
                  </a:cubicBezTo>
                  <a:cubicBezTo>
                    <a:pt x="55" y="40"/>
                    <a:pt x="55" y="40"/>
                    <a:pt x="54" y="40"/>
                  </a:cubicBezTo>
                  <a:cubicBezTo>
                    <a:pt x="53" y="40"/>
                    <a:pt x="52" y="41"/>
                    <a:pt x="51" y="42"/>
                  </a:cubicBezTo>
                  <a:cubicBezTo>
                    <a:pt x="51" y="42"/>
                    <a:pt x="51" y="42"/>
                    <a:pt x="51" y="42"/>
                  </a:cubicBezTo>
                  <a:cubicBezTo>
                    <a:pt x="50" y="43"/>
                    <a:pt x="50" y="43"/>
                    <a:pt x="50" y="44"/>
                  </a:cubicBezTo>
                  <a:cubicBezTo>
                    <a:pt x="50" y="44"/>
                    <a:pt x="51" y="44"/>
                    <a:pt x="52" y="44"/>
                  </a:cubicBezTo>
                  <a:cubicBezTo>
                    <a:pt x="52" y="44"/>
                    <a:pt x="52" y="44"/>
                    <a:pt x="52" y="44"/>
                  </a:cubicBezTo>
                  <a:cubicBezTo>
                    <a:pt x="52" y="44"/>
                    <a:pt x="51" y="45"/>
                    <a:pt x="51" y="45"/>
                  </a:cubicBezTo>
                  <a:cubicBezTo>
                    <a:pt x="51" y="45"/>
                    <a:pt x="52" y="45"/>
                    <a:pt x="53" y="45"/>
                  </a:cubicBezTo>
                  <a:cubicBezTo>
                    <a:pt x="55" y="45"/>
                    <a:pt x="55" y="46"/>
                    <a:pt x="56" y="47"/>
                  </a:cubicBezTo>
                  <a:cubicBezTo>
                    <a:pt x="56" y="47"/>
                    <a:pt x="56" y="47"/>
                    <a:pt x="56" y="47"/>
                  </a:cubicBezTo>
                  <a:cubicBezTo>
                    <a:pt x="57" y="47"/>
                    <a:pt x="57" y="45"/>
                    <a:pt x="58" y="46"/>
                  </a:cubicBezTo>
                  <a:cubicBezTo>
                    <a:pt x="58" y="46"/>
                    <a:pt x="58" y="46"/>
                    <a:pt x="58" y="46"/>
                  </a:cubicBezTo>
                  <a:cubicBezTo>
                    <a:pt x="57" y="47"/>
                    <a:pt x="57" y="47"/>
                    <a:pt x="58" y="48"/>
                  </a:cubicBezTo>
                  <a:cubicBezTo>
                    <a:pt x="59" y="48"/>
                    <a:pt x="61" y="48"/>
                    <a:pt x="61" y="49"/>
                  </a:cubicBezTo>
                  <a:cubicBezTo>
                    <a:pt x="61" y="49"/>
                    <a:pt x="61" y="49"/>
                    <a:pt x="61" y="49"/>
                  </a:cubicBezTo>
                  <a:cubicBezTo>
                    <a:pt x="62" y="49"/>
                    <a:pt x="63" y="49"/>
                    <a:pt x="63" y="49"/>
                  </a:cubicBezTo>
                  <a:cubicBezTo>
                    <a:pt x="64" y="49"/>
                    <a:pt x="65" y="49"/>
                    <a:pt x="65" y="49"/>
                  </a:cubicBezTo>
                  <a:cubicBezTo>
                    <a:pt x="66" y="49"/>
                    <a:pt x="66" y="49"/>
                    <a:pt x="66" y="50"/>
                  </a:cubicBezTo>
                  <a:cubicBezTo>
                    <a:pt x="67" y="50"/>
                    <a:pt x="67" y="50"/>
                    <a:pt x="67" y="50"/>
                  </a:cubicBezTo>
                  <a:cubicBezTo>
                    <a:pt x="68" y="49"/>
                    <a:pt x="69" y="49"/>
                    <a:pt x="69" y="49"/>
                  </a:cubicBezTo>
                  <a:cubicBezTo>
                    <a:pt x="70" y="49"/>
                    <a:pt x="71" y="48"/>
                    <a:pt x="72" y="49"/>
                  </a:cubicBezTo>
                  <a:cubicBezTo>
                    <a:pt x="72" y="49"/>
                    <a:pt x="72" y="49"/>
                    <a:pt x="72" y="49"/>
                  </a:cubicBezTo>
                  <a:cubicBezTo>
                    <a:pt x="73" y="48"/>
                    <a:pt x="73" y="48"/>
                    <a:pt x="73" y="49"/>
                  </a:cubicBezTo>
                  <a:cubicBezTo>
                    <a:pt x="74" y="49"/>
                    <a:pt x="74" y="49"/>
                    <a:pt x="74" y="49"/>
                  </a:cubicBezTo>
                  <a:cubicBezTo>
                    <a:pt x="74" y="49"/>
                    <a:pt x="75" y="49"/>
                    <a:pt x="75" y="49"/>
                  </a:cubicBezTo>
                  <a:cubicBezTo>
                    <a:pt x="75" y="49"/>
                    <a:pt x="75" y="48"/>
                    <a:pt x="75" y="48"/>
                  </a:cubicBezTo>
                  <a:cubicBezTo>
                    <a:pt x="77" y="49"/>
                    <a:pt x="77" y="49"/>
                    <a:pt x="78" y="48"/>
                  </a:cubicBezTo>
                  <a:cubicBezTo>
                    <a:pt x="79" y="47"/>
                    <a:pt x="78" y="46"/>
                    <a:pt x="79" y="45"/>
                  </a:cubicBezTo>
                  <a:cubicBezTo>
                    <a:pt x="79" y="45"/>
                    <a:pt x="79" y="45"/>
                    <a:pt x="79" y="44"/>
                  </a:cubicBezTo>
                  <a:cubicBezTo>
                    <a:pt x="79" y="44"/>
                    <a:pt x="79" y="44"/>
                    <a:pt x="78" y="44"/>
                  </a:cubicBezTo>
                  <a:cubicBezTo>
                    <a:pt x="78" y="44"/>
                    <a:pt x="78" y="44"/>
                    <a:pt x="79" y="43"/>
                  </a:cubicBezTo>
                  <a:cubicBezTo>
                    <a:pt x="79" y="43"/>
                    <a:pt x="79" y="43"/>
                    <a:pt x="79" y="43"/>
                  </a:cubicBezTo>
                  <a:cubicBezTo>
                    <a:pt x="80" y="42"/>
                    <a:pt x="81" y="42"/>
                    <a:pt x="82" y="41"/>
                  </a:cubicBezTo>
                  <a:cubicBezTo>
                    <a:pt x="83" y="41"/>
                    <a:pt x="83" y="40"/>
                    <a:pt x="82" y="40"/>
                  </a:cubicBezTo>
                  <a:cubicBezTo>
                    <a:pt x="82" y="40"/>
                    <a:pt x="82" y="40"/>
                    <a:pt x="82" y="40"/>
                  </a:cubicBezTo>
                  <a:cubicBezTo>
                    <a:pt x="83" y="40"/>
                    <a:pt x="83" y="39"/>
                    <a:pt x="83" y="39"/>
                  </a:cubicBezTo>
                  <a:cubicBezTo>
                    <a:pt x="83" y="39"/>
                    <a:pt x="82" y="39"/>
                    <a:pt x="82" y="39"/>
                  </a:cubicBezTo>
                  <a:cubicBezTo>
                    <a:pt x="81" y="39"/>
                    <a:pt x="81" y="39"/>
                    <a:pt x="81" y="39"/>
                  </a:cubicBezTo>
                  <a:cubicBezTo>
                    <a:pt x="81" y="39"/>
                    <a:pt x="81" y="38"/>
                    <a:pt x="82" y="39"/>
                  </a:cubicBezTo>
                  <a:cubicBezTo>
                    <a:pt x="83" y="39"/>
                    <a:pt x="83" y="38"/>
                    <a:pt x="83" y="38"/>
                  </a:cubicBezTo>
                  <a:cubicBezTo>
                    <a:pt x="83" y="38"/>
                    <a:pt x="83" y="38"/>
                    <a:pt x="83" y="38"/>
                  </a:cubicBezTo>
                  <a:cubicBezTo>
                    <a:pt x="84" y="37"/>
                    <a:pt x="84" y="37"/>
                    <a:pt x="84" y="37"/>
                  </a:cubicBezTo>
                  <a:cubicBezTo>
                    <a:pt x="85" y="37"/>
                    <a:pt x="86" y="37"/>
                    <a:pt x="87" y="37"/>
                  </a:cubicBezTo>
                  <a:cubicBezTo>
                    <a:pt x="87" y="36"/>
                    <a:pt x="87" y="36"/>
                    <a:pt x="88" y="35"/>
                  </a:cubicBezTo>
                  <a:cubicBezTo>
                    <a:pt x="88" y="35"/>
                    <a:pt x="88" y="35"/>
                    <a:pt x="88" y="35"/>
                  </a:cubicBezTo>
                  <a:cubicBezTo>
                    <a:pt x="88" y="35"/>
                    <a:pt x="89" y="35"/>
                    <a:pt x="89" y="35"/>
                  </a:cubicBezTo>
                  <a:cubicBezTo>
                    <a:pt x="89" y="35"/>
                    <a:pt x="89" y="35"/>
                    <a:pt x="89" y="35"/>
                  </a:cubicBezTo>
                  <a:cubicBezTo>
                    <a:pt x="89" y="35"/>
                    <a:pt x="89" y="35"/>
                    <a:pt x="89" y="35"/>
                  </a:cubicBezTo>
                  <a:cubicBezTo>
                    <a:pt x="88" y="36"/>
                    <a:pt x="88" y="36"/>
                    <a:pt x="88" y="36"/>
                  </a:cubicBezTo>
                  <a:cubicBezTo>
                    <a:pt x="88" y="36"/>
                    <a:pt x="89" y="36"/>
                    <a:pt x="89" y="36"/>
                  </a:cubicBezTo>
                  <a:cubicBezTo>
                    <a:pt x="90" y="36"/>
                    <a:pt x="90" y="35"/>
                    <a:pt x="90" y="35"/>
                  </a:cubicBezTo>
                  <a:cubicBezTo>
                    <a:pt x="91" y="35"/>
                    <a:pt x="91" y="35"/>
                    <a:pt x="92" y="35"/>
                  </a:cubicBezTo>
                  <a:cubicBezTo>
                    <a:pt x="93" y="35"/>
                    <a:pt x="93" y="34"/>
                    <a:pt x="94" y="34"/>
                  </a:cubicBezTo>
                  <a:cubicBezTo>
                    <a:pt x="96" y="33"/>
                    <a:pt x="97" y="33"/>
                    <a:pt x="98" y="32"/>
                  </a:cubicBezTo>
                  <a:cubicBezTo>
                    <a:pt x="98" y="31"/>
                    <a:pt x="99" y="31"/>
                    <a:pt x="99" y="30"/>
                  </a:cubicBezTo>
                  <a:cubicBezTo>
                    <a:pt x="100" y="30"/>
                    <a:pt x="101" y="30"/>
                    <a:pt x="101" y="29"/>
                  </a:cubicBezTo>
                  <a:cubicBezTo>
                    <a:pt x="101" y="29"/>
                    <a:pt x="102" y="29"/>
                    <a:pt x="102" y="29"/>
                  </a:cubicBezTo>
                  <a:cubicBezTo>
                    <a:pt x="103" y="30"/>
                    <a:pt x="104" y="29"/>
                    <a:pt x="105" y="28"/>
                  </a:cubicBezTo>
                  <a:cubicBezTo>
                    <a:pt x="106" y="28"/>
                    <a:pt x="107" y="28"/>
                    <a:pt x="108" y="28"/>
                  </a:cubicBezTo>
                  <a:cubicBezTo>
                    <a:pt x="110" y="27"/>
                    <a:pt x="111" y="27"/>
                    <a:pt x="113" y="26"/>
                  </a:cubicBezTo>
                  <a:cubicBezTo>
                    <a:pt x="114" y="26"/>
                    <a:pt x="114" y="26"/>
                    <a:pt x="115" y="26"/>
                  </a:cubicBezTo>
                  <a:cubicBezTo>
                    <a:pt x="116" y="26"/>
                    <a:pt x="117" y="25"/>
                    <a:pt x="118" y="25"/>
                  </a:cubicBezTo>
                  <a:cubicBezTo>
                    <a:pt x="120" y="24"/>
                    <a:pt x="121" y="23"/>
                    <a:pt x="123" y="23"/>
                  </a:cubicBezTo>
                  <a:cubicBezTo>
                    <a:pt x="120" y="23"/>
                    <a:pt x="117" y="23"/>
                    <a:pt x="114" y="24"/>
                  </a:cubicBezTo>
                  <a:close/>
                  <a:moveTo>
                    <a:pt x="100" y="7"/>
                  </a:moveTo>
                  <a:cubicBezTo>
                    <a:pt x="100" y="6"/>
                    <a:pt x="100" y="6"/>
                    <a:pt x="100" y="6"/>
                  </a:cubicBezTo>
                  <a:cubicBezTo>
                    <a:pt x="100" y="6"/>
                    <a:pt x="100" y="6"/>
                    <a:pt x="101" y="6"/>
                  </a:cubicBezTo>
                  <a:cubicBezTo>
                    <a:pt x="104" y="6"/>
                    <a:pt x="107" y="5"/>
                    <a:pt x="110" y="5"/>
                  </a:cubicBezTo>
                  <a:cubicBezTo>
                    <a:pt x="110" y="5"/>
                    <a:pt x="110" y="5"/>
                    <a:pt x="110" y="5"/>
                  </a:cubicBezTo>
                  <a:cubicBezTo>
                    <a:pt x="107" y="5"/>
                    <a:pt x="104" y="6"/>
                    <a:pt x="10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18" name="Freeform 92">
              <a:extLst>
                <a:ext uri="{FF2B5EF4-FFF2-40B4-BE49-F238E27FC236}">
                  <a16:creationId xmlns:a16="http://schemas.microsoft.com/office/drawing/2014/main" id="{CB770326-21D0-ED4A-A575-F7873C70B0A6}"/>
                </a:ext>
              </a:extLst>
            </p:cNvPr>
            <p:cNvSpPr>
              <a:spLocks/>
            </p:cNvSpPr>
            <p:nvPr/>
          </p:nvSpPr>
          <p:spPr bwMode="auto">
            <a:xfrm>
              <a:off x="1091" y="1023"/>
              <a:ext cx="567" cy="281"/>
            </a:xfrm>
            <a:custGeom>
              <a:avLst/>
              <a:gdLst>
                <a:gd name="T0" fmla="*/ 6 w 81"/>
                <a:gd name="T1" fmla="*/ 37 h 40"/>
                <a:gd name="T2" fmla="*/ 9 w 81"/>
                <a:gd name="T3" fmla="*/ 35 h 40"/>
                <a:gd name="T4" fmla="*/ 6 w 81"/>
                <a:gd name="T5" fmla="*/ 38 h 40"/>
                <a:gd name="T6" fmla="*/ 16 w 81"/>
                <a:gd name="T7" fmla="*/ 34 h 40"/>
                <a:gd name="T8" fmla="*/ 26 w 81"/>
                <a:gd name="T9" fmla="*/ 27 h 40"/>
                <a:gd name="T10" fmla="*/ 25 w 81"/>
                <a:gd name="T11" fmla="*/ 27 h 40"/>
                <a:gd name="T12" fmla="*/ 22 w 81"/>
                <a:gd name="T13" fmla="*/ 31 h 40"/>
                <a:gd name="T14" fmla="*/ 25 w 81"/>
                <a:gd name="T15" fmla="*/ 30 h 40"/>
                <a:gd name="T16" fmla="*/ 27 w 81"/>
                <a:gd name="T17" fmla="*/ 29 h 40"/>
                <a:gd name="T18" fmla="*/ 29 w 81"/>
                <a:gd name="T19" fmla="*/ 29 h 40"/>
                <a:gd name="T20" fmla="*/ 20 w 81"/>
                <a:gd name="T21" fmla="*/ 33 h 40"/>
                <a:gd name="T22" fmla="*/ 22 w 81"/>
                <a:gd name="T23" fmla="*/ 33 h 40"/>
                <a:gd name="T24" fmla="*/ 18 w 81"/>
                <a:gd name="T25" fmla="*/ 36 h 40"/>
                <a:gd name="T26" fmla="*/ 23 w 81"/>
                <a:gd name="T27" fmla="*/ 34 h 40"/>
                <a:gd name="T28" fmla="*/ 27 w 81"/>
                <a:gd name="T29" fmla="*/ 32 h 40"/>
                <a:gd name="T30" fmla="*/ 34 w 81"/>
                <a:gd name="T31" fmla="*/ 29 h 40"/>
                <a:gd name="T32" fmla="*/ 39 w 81"/>
                <a:gd name="T33" fmla="*/ 27 h 40"/>
                <a:gd name="T34" fmla="*/ 45 w 81"/>
                <a:gd name="T35" fmla="*/ 23 h 40"/>
                <a:gd name="T36" fmla="*/ 42 w 81"/>
                <a:gd name="T37" fmla="*/ 24 h 40"/>
                <a:gd name="T38" fmla="*/ 44 w 81"/>
                <a:gd name="T39" fmla="*/ 22 h 40"/>
                <a:gd name="T40" fmla="*/ 49 w 81"/>
                <a:gd name="T41" fmla="*/ 19 h 40"/>
                <a:gd name="T42" fmla="*/ 51 w 81"/>
                <a:gd name="T43" fmla="*/ 17 h 40"/>
                <a:gd name="T44" fmla="*/ 54 w 81"/>
                <a:gd name="T45" fmla="*/ 14 h 40"/>
                <a:gd name="T46" fmla="*/ 60 w 81"/>
                <a:gd name="T47" fmla="*/ 11 h 40"/>
                <a:gd name="T48" fmla="*/ 68 w 81"/>
                <a:gd name="T49" fmla="*/ 7 h 40"/>
                <a:gd name="T50" fmla="*/ 71 w 81"/>
                <a:gd name="T51" fmla="*/ 4 h 40"/>
                <a:gd name="T52" fmla="*/ 81 w 81"/>
                <a:gd name="T53" fmla="*/ 0 h 40"/>
                <a:gd name="T54" fmla="*/ 78 w 81"/>
                <a:gd name="T55" fmla="*/ 0 h 40"/>
                <a:gd name="T56" fmla="*/ 70 w 81"/>
                <a:gd name="T57" fmla="*/ 3 h 40"/>
                <a:gd name="T58" fmla="*/ 64 w 81"/>
                <a:gd name="T59" fmla="*/ 5 h 40"/>
                <a:gd name="T60" fmla="*/ 54 w 81"/>
                <a:gd name="T61" fmla="*/ 8 h 40"/>
                <a:gd name="T62" fmla="*/ 48 w 81"/>
                <a:gd name="T63" fmla="*/ 11 h 40"/>
                <a:gd name="T64" fmla="*/ 36 w 81"/>
                <a:gd name="T65" fmla="*/ 16 h 40"/>
                <a:gd name="T66" fmla="*/ 29 w 81"/>
                <a:gd name="T67" fmla="*/ 20 h 40"/>
                <a:gd name="T68" fmla="*/ 24 w 81"/>
                <a:gd name="T69" fmla="*/ 22 h 40"/>
                <a:gd name="T70" fmla="*/ 20 w 81"/>
                <a:gd name="T71" fmla="*/ 25 h 40"/>
                <a:gd name="T72" fmla="*/ 10 w 81"/>
                <a:gd name="T73" fmla="*/ 31 h 40"/>
                <a:gd name="T74" fmla="*/ 13 w 81"/>
                <a:gd name="T75" fmla="*/ 30 h 40"/>
                <a:gd name="T76" fmla="*/ 23 w 81"/>
                <a:gd name="T77" fmla="*/ 25 h 40"/>
                <a:gd name="T78" fmla="*/ 24 w 81"/>
                <a:gd name="T79" fmla="*/ 26 h 40"/>
                <a:gd name="T80" fmla="*/ 35 w 81"/>
                <a:gd name="T81" fmla="*/ 21 h 40"/>
                <a:gd name="T82" fmla="*/ 40 w 81"/>
                <a:gd name="T83" fmla="*/ 18 h 40"/>
                <a:gd name="T84" fmla="*/ 33 w 81"/>
                <a:gd name="T85" fmla="*/ 22 h 40"/>
                <a:gd name="T86" fmla="*/ 32 w 81"/>
                <a:gd name="T87" fmla="*/ 23 h 40"/>
                <a:gd name="T88" fmla="*/ 22 w 81"/>
                <a:gd name="T89" fmla="*/ 27 h 40"/>
                <a:gd name="T90" fmla="*/ 20 w 81"/>
                <a:gd name="T91" fmla="*/ 29 h 40"/>
                <a:gd name="T92" fmla="*/ 13 w 81"/>
                <a:gd name="T93" fmla="*/ 31 h 40"/>
                <a:gd name="T94" fmla="*/ 4 w 81"/>
                <a:gd name="T95" fmla="*/ 34 h 40"/>
                <a:gd name="T96" fmla="*/ 2 w 81"/>
                <a:gd name="T97" fmla="*/ 37 h 40"/>
                <a:gd name="T98" fmla="*/ 0 w 81"/>
                <a:gd name="T9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40">
                  <a:moveTo>
                    <a:pt x="2" y="39"/>
                  </a:moveTo>
                  <a:cubicBezTo>
                    <a:pt x="2" y="39"/>
                    <a:pt x="3" y="39"/>
                    <a:pt x="3" y="39"/>
                  </a:cubicBezTo>
                  <a:cubicBezTo>
                    <a:pt x="4" y="38"/>
                    <a:pt x="5" y="37"/>
                    <a:pt x="6" y="37"/>
                  </a:cubicBezTo>
                  <a:cubicBezTo>
                    <a:pt x="7" y="37"/>
                    <a:pt x="8" y="36"/>
                    <a:pt x="8" y="36"/>
                  </a:cubicBezTo>
                  <a:cubicBezTo>
                    <a:pt x="8" y="35"/>
                    <a:pt x="9" y="35"/>
                    <a:pt x="9" y="35"/>
                  </a:cubicBezTo>
                  <a:cubicBezTo>
                    <a:pt x="9" y="35"/>
                    <a:pt x="9" y="35"/>
                    <a:pt x="9" y="35"/>
                  </a:cubicBezTo>
                  <a:cubicBezTo>
                    <a:pt x="9" y="35"/>
                    <a:pt x="9" y="36"/>
                    <a:pt x="9" y="36"/>
                  </a:cubicBezTo>
                  <a:cubicBezTo>
                    <a:pt x="8" y="36"/>
                    <a:pt x="7" y="37"/>
                    <a:pt x="6" y="37"/>
                  </a:cubicBezTo>
                  <a:cubicBezTo>
                    <a:pt x="6" y="38"/>
                    <a:pt x="6" y="38"/>
                    <a:pt x="6" y="38"/>
                  </a:cubicBezTo>
                  <a:cubicBezTo>
                    <a:pt x="7" y="37"/>
                    <a:pt x="9" y="37"/>
                    <a:pt x="10" y="37"/>
                  </a:cubicBezTo>
                  <a:cubicBezTo>
                    <a:pt x="12" y="36"/>
                    <a:pt x="13" y="36"/>
                    <a:pt x="15" y="35"/>
                  </a:cubicBezTo>
                  <a:cubicBezTo>
                    <a:pt x="15" y="34"/>
                    <a:pt x="15" y="34"/>
                    <a:pt x="16" y="34"/>
                  </a:cubicBezTo>
                  <a:cubicBezTo>
                    <a:pt x="17" y="33"/>
                    <a:pt x="18" y="33"/>
                    <a:pt x="19" y="32"/>
                  </a:cubicBezTo>
                  <a:cubicBezTo>
                    <a:pt x="21" y="31"/>
                    <a:pt x="23" y="29"/>
                    <a:pt x="26" y="28"/>
                  </a:cubicBezTo>
                  <a:cubicBezTo>
                    <a:pt x="26" y="28"/>
                    <a:pt x="26" y="27"/>
                    <a:pt x="26" y="27"/>
                  </a:cubicBezTo>
                  <a:cubicBezTo>
                    <a:pt x="26" y="27"/>
                    <a:pt x="26" y="27"/>
                    <a:pt x="25" y="27"/>
                  </a:cubicBezTo>
                  <a:cubicBezTo>
                    <a:pt x="25" y="27"/>
                    <a:pt x="25" y="27"/>
                    <a:pt x="25" y="27"/>
                  </a:cubicBezTo>
                  <a:cubicBezTo>
                    <a:pt x="25" y="27"/>
                    <a:pt x="25" y="27"/>
                    <a:pt x="25" y="27"/>
                  </a:cubicBezTo>
                  <a:cubicBezTo>
                    <a:pt x="26" y="26"/>
                    <a:pt x="27" y="26"/>
                    <a:pt x="28" y="26"/>
                  </a:cubicBezTo>
                  <a:cubicBezTo>
                    <a:pt x="28" y="27"/>
                    <a:pt x="28" y="27"/>
                    <a:pt x="27" y="27"/>
                  </a:cubicBezTo>
                  <a:cubicBezTo>
                    <a:pt x="25" y="28"/>
                    <a:pt x="24" y="29"/>
                    <a:pt x="22" y="31"/>
                  </a:cubicBezTo>
                  <a:cubicBezTo>
                    <a:pt x="22" y="31"/>
                    <a:pt x="22" y="31"/>
                    <a:pt x="22" y="31"/>
                  </a:cubicBezTo>
                  <a:cubicBezTo>
                    <a:pt x="22" y="31"/>
                    <a:pt x="22" y="31"/>
                    <a:pt x="22" y="31"/>
                  </a:cubicBezTo>
                  <a:cubicBezTo>
                    <a:pt x="23" y="31"/>
                    <a:pt x="24" y="30"/>
                    <a:pt x="25" y="30"/>
                  </a:cubicBezTo>
                  <a:cubicBezTo>
                    <a:pt x="26" y="30"/>
                    <a:pt x="26" y="29"/>
                    <a:pt x="27" y="29"/>
                  </a:cubicBezTo>
                  <a:cubicBezTo>
                    <a:pt x="27" y="29"/>
                    <a:pt x="27" y="29"/>
                    <a:pt x="27" y="29"/>
                  </a:cubicBezTo>
                  <a:cubicBezTo>
                    <a:pt x="27" y="29"/>
                    <a:pt x="27" y="29"/>
                    <a:pt x="27" y="29"/>
                  </a:cubicBezTo>
                  <a:cubicBezTo>
                    <a:pt x="27" y="29"/>
                    <a:pt x="27" y="30"/>
                    <a:pt x="27" y="30"/>
                  </a:cubicBezTo>
                  <a:cubicBezTo>
                    <a:pt x="28" y="29"/>
                    <a:pt x="28" y="29"/>
                    <a:pt x="29" y="29"/>
                  </a:cubicBezTo>
                  <a:cubicBezTo>
                    <a:pt x="29" y="29"/>
                    <a:pt x="29" y="29"/>
                    <a:pt x="29" y="29"/>
                  </a:cubicBezTo>
                  <a:cubicBezTo>
                    <a:pt x="29" y="29"/>
                    <a:pt x="29" y="30"/>
                    <a:pt x="29" y="30"/>
                  </a:cubicBezTo>
                  <a:cubicBezTo>
                    <a:pt x="28" y="30"/>
                    <a:pt x="26" y="31"/>
                    <a:pt x="25" y="30"/>
                  </a:cubicBezTo>
                  <a:cubicBezTo>
                    <a:pt x="25" y="30"/>
                    <a:pt x="21" y="32"/>
                    <a:pt x="20" y="33"/>
                  </a:cubicBezTo>
                  <a:cubicBezTo>
                    <a:pt x="21" y="33"/>
                    <a:pt x="22" y="33"/>
                    <a:pt x="22" y="32"/>
                  </a:cubicBezTo>
                  <a:cubicBezTo>
                    <a:pt x="22" y="32"/>
                    <a:pt x="23" y="32"/>
                    <a:pt x="23" y="33"/>
                  </a:cubicBezTo>
                  <a:cubicBezTo>
                    <a:pt x="23" y="33"/>
                    <a:pt x="23" y="33"/>
                    <a:pt x="22" y="33"/>
                  </a:cubicBezTo>
                  <a:cubicBezTo>
                    <a:pt x="22" y="33"/>
                    <a:pt x="21" y="34"/>
                    <a:pt x="20" y="34"/>
                  </a:cubicBezTo>
                  <a:cubicBezTo>
                    <a:pt x="20" y="34"/>
                    <a:pt x="19" y="35"/>
                    <a:pt x="19" y="35"/>
                  </a:cubicBezTo>
                  <a:cubicBezTo>
                    <a:pt x="19" y="35"/>
                    <a:pt x="18" y="36"/>
                    <a:pt x="18" y="36"/>
                  </a:cubicBezTo>
                  <a:cubicBezTo>
                    <a:pt x="18" y="36"/>
                    <a:pt x="19" y="36"/>
                    <a:pt x="19" y="35"/>
                  </a:cubicBezTo>
                  <a:cubicBezTo>
                    <a:pt x="20" y="35"/>
                    <a:pt x="21" y="35"/>
                    <a:pt x="22" y="35"/>
                  </a:cubicBezTo>
                  <a:cubicBezTo>
                    <a:pt x="22" y="35"/>
                    <a:pt x="22" y="34"/>
                    <a:pt x="23" y="34"/>
                  </a:cubicBezTo>
                  <a:cubicBezTo>
                    <a:pt x="23" y="34"/>
                    <a:pt x="23" y="33"/>
                    <a:pt x="24" y="33"/>
                  </a:cubicBezTo>
                  <a:cubicBezTo>
                    <a:pt x="24" y="34"/>
                    <a:pt x="25" y="33"/>
                    <a:pt x="25" y="33"/>
                  </a:cubicBezTo>
                  <a:cubicBezTo>
                    <a:pt x="26" y="32"/>
                    <a:pt x="27" y="32"/>
                    <a:pt x="27" y="32"/>
                  </a:cubicBezTo>
                  <a:cubicBezTo>
                    <a:pt x="28" y="32"/>
                    <a:pt x="29" y="31"/>
                    <a:pt x="30" y="31"/>
                  </a:cubicBezTo>
                  <a:cubicBezTo>
                    <a:pt x="31" y="30"/>
                    <a:pt x="32" y="29"/>
                    <a:pt x="34" y="29"/>
                  </a:cubicBezTo>
                  <a:cubicBezTo>
                    <a:pt x="34" y="29"/>
                    <a:pt x="34" y="29"/>
                    <a:pt x="34" y="29"/>
                  </a:cubicBezTo>
                  <a:cubicBezTo>
                    <a:pt x="35" y="28"/>
                    <a:pt x="36" y="28"/>
                    <a:pt x="37" y="27"/>
                  </a:cubicBezTo>
                  <a:cubicBezTo>
                    <a:pt x="37" y="27"/>
                    <a:pt x="38" y="27"/>
                    <a:pt x="38" y="27"/>
                  </a:cubicBezTo>
                  <a:cubicBezTo>
                    <a:pt x="38" y="28"/>
                    <a:pt x="39" y="27"/>
                    <a:pt x="39" y="27"/>
                  </a:cubicBezTo>
                  <a:cubicBezTo>
                    <a:pt x="41" y="26"/>
                    <a:pt x="42" y="25"/>
                    <a:pt x="43" y="24"/>
                  </a:cubicBezTo>
                  <a:cubicBezTo>
                    <a:pt x="44" y="24"/>
                    <a:pt x="44" y="24"/>
                    <a:pt x="45" y="24"/>
                  </a:cubicBezTo>
                  <a:cubicBezTo>
                    <a:pt x="45" y="24"/>
                    <a:pt x="45" y="23"/>
                    <a:pt x="45" y="23"/>
                  </a:cubicBezTo>
                  <a:cubicBezTo>
                    <a:pt x="45" y="23"/>
                    <a:pt x="44" y="23"/>
                    <a:pt x="44" y="23"/>
                  </a:cubicBezTo>
                  <a:cubicBezTo>
                    <a:pt x="44" y="23"/>
                    <a:pt x="44" y="23"/>
                    <a:pt x="43" y="23"/>
                  </a:cubicBezTo>
                  <a:cubicBezTo>
                    <a:pt x="43" y="24"/>
                    <a:pt x="42" y="24"/>
                    <a:pt x="42" y="24"/>
                  </a:cubicBezTo>
                  <a:cubicBezTo>
                    <a:pt x="41" y="24"/>
                    <a:pt x="43" y="24"/>
                    <a:pt x="43" y="23"/>
                  </a:cubicBezTo>
                  <a:cubicBezTo>
                    <a:pt x="43" y="23"/>
                    <a:pt x="43" y="23"/>
                    <a:pt x="44" y="23"/>
                  </a:cubicBezTo>
                  <a:cubicBezTo>
                    <a:pt x="44" y="22"/>
                    <a:pt x="44" y="22"/>
                    <a:pt x="44" y="22"/>
                  </a:cubicBezTo>
                  <a:cubicBezTo>
                    <a:pt x="43" y="22"/>
                    <a:pt x="44" y="21"/>
                    <a:pt x="45" y="21"/>
                  </a:cubicBezTo>
                  <a:cubicBezTo>
                    <a:pt x="46" y="21"/>
                    <a:pt x="47" y="20"/>
                    <a:pt x="48" y="20"/>
                  </a:cubicBezTo>
                  <a:cubicBezTo>
                    <a:pt x="48" y="20"/>
                    <a:pt x="49" y="19"/>
                    <a:pt x="49" y="19"/>
                  </a:cubicBezTo>
                  <a:cubicBezTo>
                    <a:pt x="50" y="18"/>
                    <a:pt x="50" y="18"/>
                    <a:pt x="51" y="17"/>
                  </a:cubicBezTo>
                  <a:cubicBezTo>
                    <a:pt x="51" y="17"/>
                    <a:pt x="51" y="17"/>
                    <a:pt x="51" y="17"/>
                  </a:cubicBezTo>
                  <a:cubicBezTo>
                    <a:pt x="50" y="17"/>
                    <a:pt x="51" y="17"/>
                    <a:pt x="51" y="17"/>
                  </a:cubicBezTo>
                  <a:cubicBezTo>
                    <a:pt x="50" y="16"/>
                    <a:pt x="50" y="16"/>
                    <a:pt x="49" y="16"/>
                  </a:cubicBezTo>
                  <a:cubicBezTo>
                    <a:pt x="50" y="16"/>
                    <a:pt x="51" y="16"/>
                    <a:pt x="52" y="15"/>
                  </a:cubicBezTo>
                  <a:cubicBezTo>
                    <a:pt x="53" y="15"/>
                    <a:pt x="54" y="15"/>
                    <a:pt x="54" y="14"/>
                  </a:cubicBezTo>
                  <a:cubicBezTo>
                    <a:pt x="54" y="14"/>
                    <a:pt x="55" y="14"/>
                    <a:pt x="56" y="14"/>
                  </a:cubicBezTo>
                  <a:cubicBezTo>
                    <a:pt x="57" y="13"/>
                    <a:pt x="59" y="12"/>
                    <a:pt x="60" y="11"/>
                  </a:cubicBezTo>
                  <a:cubicBezTo>
                    <a:pt x="60" y="11"/>
                    <a:pt x="60" y="11"/>
                    <a:pt x="60" y="11"/>
                  </a:cubicBezTo>
                  <a:cubicBezTo>
                    <a:pt x="62" y="10"/>
                    <a:pt x="63" y="9"/>
                    <a:pt x="64" y="8"/>
                  </a:cubicBezTo>
                  <a:cubicBezTo>
                    <a:pt x="65" y="8"/>
                    <a:pt x="66" y="8"/>
                    <a:pt x="67" y="7"/>
                  </a:cubicBezTo>
                  <a:cubicBezTo>
                    <a:pt x="67" y="7"/>
                    <a:pt x="67" y="7"/>
                    <a:pt x="68" y="7"/>
                  </a:cubicBezTo>
                  <a:cubicBezTo>
                    <a:pt x="70" y="6"/>
                    <a:pt x="72" y="5"/>
                    <a:pt x="74" y="4"/>
                  </a:cubicBezTo>
                  <a:cubicBezTo>
                    <a:pt x="74" y="4"/>
                    <a:pt x="74" y="4"/>
                    <a:pt x="74" y="4"/>
                  </a:cubicBezTo>
                  <a:cubicBezTo>
                    <a:pt x="73" y="4"/>
                    <a:pt x="72" y="4"/>
                    <a:pt x="71" y="4"/>
                  </a:cubicBezTo>
                  <a:cubicBezTo>
                    <a:pt x="72" y="4"/>
                    <a:pt x="73" y="3"/>
                    <a:pt x="74" y="3"/>
                  </a:cubicBezTo>
                  <a:cubicBezTo>
                    <a:pt x="75" y="3"/>
                    <a:pt x="76" y="2"/>
                    <a:pt x="77" y="2"/>
                  </a:cubicBezTo>
                  <a:cubicBezTo>
                    <a:pt x="78" y="1"/>
                    <a:pt x="79" y="1"/>
                    <a:pt x="81" y="0"/>
                  </a:cubicBezTo>
                  <a:cubicBezTo>
                    <a:pt x="81" y="0"/>
                    <a:pt x="81" y="0"/>
                    <a:pt x="81" y="0"/>
                  </a:cubicBezTo>
                  <a:cubicBezTo>
                    <a:pt x="81" y="0"/>
                    <a:pt x="80" y="0"/>
                    <a:pt x="80" y="0"/>
                  </a:cubicBezTo>
                  <a:cubicBezTo>
                    <a:pt x="79" y="0"/>
                    <a:pt x="79" y="0"/>
                    <a:pt x="78" y="0"/>
                  </a:cubicBezTo>
                  <a:cubicBezTo>
                    <a:pt x="77" y="1"/>
                    <a:pt x="77" y="1"/>
                    <a:pt x="76" y="1"/>
                  </a:cubicBezTo>
                  <a:cubicBezTo>
                    <a:pt x="75" y="1"/>
                    <a:pt x="73" y="1"/>
                    <a:pt x="72" y="2"/>
                  </a:cubicBezTo>
                  <a:cubicBezTo>
                    <a:pt x="71" y="2"/>
                    <a:pt x="71" y="2"/>
                    <a:pt x="70" y="3"/>
                  </a:cubicBezTo>
                  <a:cubicBezTo>
                    <a:pt x="69" y="3"/>
                    <a:pt x="69" y="3"/>
                    <a:pt x="68" y="3"/>
                  </a:cubicBezTo>
                  <a:cubicBezTo>
                    <a:pt x="67" y="3"/>
                    <a:pt x="67" y="3"/>
                    <a:pt x="66" y="4"/>
                  </a:cubicBezTo>
                  <a:cubicBezTo>
                    <a:pt x="65" y="4"/>
                    <a:pt x="65" y="4"/>
                    <a:pt x="64" y="5"/>
                  </a:cubicBezTo>
                  <a:cubicBezTo>
                    <a:pt x="62" y="5"/>
                    <a:pt x="61" y="5"/>
                    <a:pt x="60" y="6"/>
                  </a:cubicBezTo>
                  <a:cubicBezTo>
                    <a:pt x="59" y="6"/>
                    <a:pt x="58" y="7"/>
                    <a:pt x="57" y="7"/>
                  </a:cubicBezTo>
                  <a:cubicBezTo>
                    <a:pt x="56" y="8"/>
                    <a:pt x="55" y="8"/>
                    <a:pt x="54" y="8"/>
                  </a:cubicBezTo>
                  <a:cubicBezTo>
                    <a:pt x="53" y="9"/>
                    <a:pt x="52" y="9"/>
                    <a:pt x="51" y="10"/>
                  </a:cubicBezTo>
                  <a:cubicBezTo>
                    <a:pt x="51" y="10"/>
                    <a:pt x="51" y="10"/>
                    <a:pt x="50" y="10"/>
                  </a:cubicBezTo>
                  <a:cubicBezTo>
                    <a:pt x="49" y="10"/>
                    <a:pt x="49" y="10"/>
                    <a:pt x="48" y="11"/>
                  </a:cubicBezTo>
                  <a:cubicBezTo>
                    <a:pt x="46" y="12"/>
                    <a:pt x="44" y="12"/>
                    <a:pt x="42" y="13"/>
                  </a:cubicBezTo>
                  <a:cubicBezTo>
                    <a:pt x="41" y="14"/>
                    <a:pt x="39" y="15"/>
                    <a:pt x="37" y="15"/>
                  </a:cubicBezTo>
                  <a:cubicBezTo>
                    <a:pt x="37" y="15"/>
                    <a:pt x="36" y="16"/>
                    <a:pt x="36" y="16"/>
                  </a:cubicBezTo>
                  <a:cubicBezTo>
                    <a:pt x="36" y="16"/>
                    <a:pt x="36" y="17"/>
                    <a:pt x="36" y="17"/>
                  </a:cubicBezTo>
                  <a:cubicBezTo>
                    <a:pt x="34" y="17"/>
                    <a:pt x="32" y="18"/>
                    <a:pt x="31" y="19"/>
                  </a:cubicBezTo>
                  <a:cubicBezTo>
                    <a:pt x="30" y="19"/>
                    <a:pt x="30" y="20"/>
                    <a:pt x="29" y="20"/>
                  </a:cubicBezTo>
                  <a:cubicBezTo>
                    <a:pt x="28" y="21"/>
                    <a:pt x="27" y="21"/>
                    <a:pt x="27" y="21"/>
                  </a:cubicBezTo>
                  <a:cubicBezTo>
                    <a:pt x="26" y="22"/>
                    <a:pt x="26" y="22"/>
                    <a:pt x="26" y="22"/>
                  </a:cubicBezTo>
                  <a:cubicBezTo>
                    <a:pt x="26" y="22"/>
                    <a:pt x="25" y="22"/>
                    <a:pt x="24" y="22"/>
                  </a:cubicBezTo>
                  <a:cubicBezTo>
                    <a:pt x="24" y="23"/>
                    <a:pt x="23" y="23"/>
                    <a:pt x="22" y="23"/>
                  </a:cubicBezTo>
                  <a:cubicBezTo>
                    <a:pt x="21" y="24"/>
                    <a:pt x="21" y="24"/>
                    <a:pt x="20" y="25"/>
                  </a:cubicBezTo>
                  <a:cubicBezTo>
                    <a:pt x="20" y="25"/>
                    <a:pt x="20" y="25"/>
                    <a:pt x="20" y="25"/>
                  </a:cubicBezTo>
                  <a:cubicBezTo>
                    <a:pt x="18" y="25"/>
                    <a:pt x="17" y="26"/>
                    <a:pt x="16" y="27"/>
                  </a:cubicBezTo>
                  <a:cubicBezTo>
                    <a:pt x="15" y="28"/>
                    <a:pt x="14" y="28"/>
                    <a:pt x="13" y="29"/>
                  </a:cubicBezTo>
                  <a:cubicBezTo>
                    <a:pt x="12" y="29"/>
                    <a:pt x="11" y="30"/>
                    <a:pt x="10" y="31"/>
                  </a:cubicBezTo>
                  <a:cubicBezTo>
                    <a:pt x="11" y="31"/>
                    <a:pt x="11" y="30"/>
                    <a:pt x="12" y="30"/>
                  </a:cubicBezTo>
                  <a:cubicBezTo>
                    <a:pt x="13" y="30"/>
                    <a:pt x="13" y="30"/>
                    <a:pt x="14" y="29"/>
                  </a:cubicBezTo>
                  <a:cubicBezTo>
                    <a:pt x="14" y="30"/>
                    <a:pt x="14" y="30"/>
                    <a:pt x="13" y="30"/>
                  </a:cubicBezTo>
                  <a:cubicBezTo>
                    <a:pt x="15" y="30"/>
                    <a:pt x="16" y="29"/>
                    <a:pt x="17" y="29"/>
                  </a:cubicBezTo>
                  <a:cubicBezTo>
                    <a:pt x="19" y="28"/>
                    <a:pt x="21" y="27"/>
                    <a:pt x="22" y="26"/>
                  </a:cubicBezTo>
                  <a:cubicBezTo>
                    <a:pt x="22" y="26"/>
                    <a:pt x="23" y="25"/>
                    <a:pt x="23" y="25"/>
                  </a:cubicBezTo>
                  <a:cubicBezTo>
                    <a:pt x="23" y="25"/>
                    <a:pt x="24" y="25"/>
                    <a:pt x="24" y="25"/>
                  </a:cubicBezTo>
                  <a:cubicBezTo>
                    <a:pt x="23" y="25"/>
                    <a:pt x="23" y="26"/>
                    <a:pt x="22" y="27"/>
                  </a:cubicBezTo>
                  <a:cubicBezTo>
                    <a:pt x="23" y="26"/>
                    <a:pt x="24" y="26"/>
                    <a:pt x="24" y="26"/>
                  </a:cubicBezTo>
                  <a:cubicBezTo>
                    <a:pt x="26" y="25"/>
                    <a:pt x="27" y="24"/>
                    <a:pt x="29" y="24"/>
                  </a:cubicBezTo>
                  <a:cubicBezTo>
                    <a:pt x="29" y="23"/>
                    <a:pt x="29" y="23"/>
                    <a:pt x="29" y="23"/>
                  </a:cubicBezTo>
                  <a:cubicBezTo>
                    <a:pt x="31" y="23"/>
                    <a:pt x="33" y="22"/>
                    <a:pt x="35" y="21"/>
                  </a:cubicBezTo>
                  <a:cubicBezTo>
                    <a:pt x="36" y="20"/>
                    <a:pt x="37" y="19"/>
                    <a:pt x="38" y="19"/>
                  </a:cubicBezTo>
                  <a:cubicBezTo>
                    <a:pt x="39" y="19"/>
                    <a:pt x="39" y="18"/>
                    <a:pt x="39" y="18"/>
                  </a:cubicBezTo>
                  <a:cubicBezTo>
                    <a:pt x="39" y="18"/>
                    <a:pt x="40" y="18"/>
                    <a:pt x="40" y="18"/>
                  </a:cubicBezTo>
                  <a:cubicBezTo>
                    <a:pt x="40" y="18"/>
                    <a:pt x="40" y="18"/>
                    <a:pt x="40" y="18"/>
                  </a:cubicBezTo>
                  <a:cubicBezTo>
                    <a:pt x="39" y="19"/>
                    <a:pt x="37" y="20"/>
                    <a:pt x="36" y="21"/>
                  </a:cubicBezTo>
                  <a:cubicBezTo>
                    <a:pt x="35" y="21"/>
                    <a:pt x="34" y="21"/>
                    <a:pt x="33" y="22"/>
                  </a:cubicBezTo>
                  <a:cubicBezTo>
                    <a:pt x="32" y="22"/>
                    <a:pt x="31" y="23"/>
                    <a:pt x="30" y="23"/>
                  </a:cubicBezTo>
                  <a:cubicBezTo>
                    <a:pt x="31" y="23"/>
                    <a:pt x="31" y="23"/>
                    <a:pt x="31" y="23"/>
                  </a:cubicBezTo>
                  <a:cubicBezTo>
                    <a:pt x="31" y="23"/>
                    <a:pt x="31" y="23"/>
                    <a:pt x="32" y="23"/>
                  </a:cubicBezTo>
                  <a:cubicBezTo>
                    <a:pt x="31" y="23"/>
                    <a:pt x="31" y="23"/>
                    <a:pt x="31" y="23"/>
                  </a:cubicBezTo>
                  <a:cubicBezTo>
                    <a:pt x="31" y="24"/>
                    <a:pt x="30" y="24"/>
                    <a:pt x="30" y="24"/>
                  </a:cubicBezTo>
                  <a:cubicBezTo>
                    <a:pt x="27" y="24"/>
                    <a:pt x="25" y="26"/>
                    <a:pt x="22" y="27"/>
                  </a:cubicBezTo>
                  <a:cubicBezTo>
                    <a:pt x="23" y="27"/>
                    <a:pt x="23" y="28"/>
                    <a:pt x="23" y="28"/>
                  </a:cubicBezTo>
                  <a:cubicBezTo>
                    <a:pt x="23" y="28"/>
                    <a:pt x="22" y="28"/>
                    <a:pt x="22" y="28"/>
                  </a:cubicBezTo>
                  <a:cubicBezTo>
                    <a:pt x="21" y="28"/>
                    <a:pt x="20" y="29"/>
                    <a:pt x="20" y="29"/>
                  </a:cubicBezTo>
                  <a:cubicBezTo>
                    <a:pt x="19" y="29"/>
                    <a:pt x="19" y="28"/>
                    <a:pt x="19" y="29"/>
                  </a:cubicBezTo>
                  <a:cubicBezTo>
                    <a:pt x="18" y="29"/>
                    <a:pt x="17" y="30"/>
                    <a:pt x="15" y="30"/>
                  </a:cubicBezTo>
                  <a:cubicBezTo>
                    <a:pt x="15" y="31"/>
                    <a:pt x="14" y="31"/>
                    <a:pt x="13" y="31"/>
                  </a:cubicBezTo>
                  <a:cubicBezTo>
                    <a:pt x="12" y="32"/>
                    <a:pt x="11" y="32"/>
                    <a:pt x="10" y="32"/>
                  </a:cubicBezTo>
                  <a:cubicBezTo>
                    <a:pt x="8" y="32"/>
                    <a:pt x="6" y="33"/>
                    <a:pt x="5" y="34"/>
                  </a:cubicBezTo>
                  <a:cubicBezTo>
                    <a:pt x="5" y="34"/>
                    <a:pt x="4" y="34"/>
                    <a:pt x="4" y="34"/>
                  </a:cubicBezTo>
                  <a:cubicBezTo>
                    <a:pt x="5" y="35"/>
                    <a:pt x="4" y="35"/>
                    <a:pt x="3" y="35"/>
                  </a:cubicBezTo>
                  <a:cubicBezTo>
                    <a:pt x="3" y="36"/>
                    <a:pt x="2" y="36"/>
                    <a:pt x="2" y="36"/>
                  </a:cubicBezTo>
                  <a:cubicBezTo>
                    <a:pt x="2" y="36"/>
                    <a:pt x="2" y="37"/>
                    <a:pt x="2" y="37"/>
                  </a:cubicBezTo>
                  <a:cubicBezTo>
                    <a:pt x="2" y="36"/>
                    <a:pt x="3" y="36"/>
                    <a:pt x="4" y="36"/>
                  </a:cubicBezTo>
                  <a:cubicBezTo>
                    <a:pt x="3" y="36"/>
                    <a:pt x="2" y="37"/>
                    <a:pt x="2" y="37"/>
                  </a:cubicBezTo>
                  <a:cubicBezTo>
                    <a:pt x="1" y="37"/>
                    <a:pt x="0" y="38"/>
                    <a:pt x="0" y="39"/>
                  </a:cubicBezTo>
                  <a:cubicBezTo>
                    <a:pt x="0" y="39"/>
                    <a:pt x="0" y="39"/>
                    <a:pt x="0" y="39"/>
                  </a:cubicBezTo>
                  <a:cubicBezTo>
                    <a:pt x="0" y="40"/>
                    <a:pt x="2" y="38"/>
                    <a:pt x="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19" name="Freeform 93">
              <a:extLst>
                <a:ext uri="{FF2B5EF4-FFF2-40B4-BE49-F238E27FC236}">
                  <a16:creationId xmlns:a16="http://schemas.microsoft.com/office/drawing/2014/main" id="{B692C7BB-B9FC-9C47-B199-5076E6B60635}"/>
                </a:ext>
              </a:extLst>
            </p:cNvPr>
            <p:cNvSpPr>
              <a:spLocks/>
            </p:cNvSpPr>
            <p:nvPr/>
          </p:nvSpPr>
          <p:spPr bwMode="auto">
            <a:xfrm>
              <a:off x="4424" y="2226"/>
              <a:ext cx="161" cy="246"/>
            </a:xfrm>
            <a:custGeom>
              <a:avLst/>
              <a:gdLst>
                <a:gd name="T0" fmla="*/ 18 w 23"/>
                <a:gd name="T1" fmla="*/ 17 h 35"/>
                <a:gd name="T2" fmla="*/ 16 w 23"/>
                <a:gd name="T3" fmla="*/ 14 h 35"/>
                <a:gd name="T4" fmla="*/ 13 w 23"/>
                <a:gd name="T5" fmla="*/ 11 h 35"/>
                <a:gd name="T6" fmla="*/ 10 w 23"/>
                <a:gd name="T7" fmla="*/ 9 h 35"/>
                <a:gd name="T8" fmla="*/ 8 w 23"/>
                <a:gd name="T9" fmla="*/ 8 h 35"/>
                <a:gd name="T10" fmla="*/ 5 w 23"/>
                <a:gd name="T11" fmla="*/ 7 h 35"/>
                <a:gd name="T12" fmla="*/ 5 w 23"/>
                <a:gd name="T13" fmla="*/ 2 h 35"/>
                <a:gd name="T14" fmla="*/ 4 w 23"/>
                <a:gd name="T15" fmla="*/ 1 h 35"/>
                <a:gd name="T16" fmla="*/ 2 w 23"/>
                <a:gd name="T17" fmla="*/ 1 h 35"/>
                <a:gd name="T18" fmla="*/ 1 w 23"/>
                <a:gd name="T19" fmla="*/ 1 h 35"/>
                <a:gd name="T20" fmla="*/ 0 w 23"/>
                <a:gd name="T21" fmla="*/ 0 h 35"/>
                <a:gd name="T22" fmla="*/ 2 w 23"/>
                <a:gd name="T23" fmla="*/ 3 h 35"/>
                <a:gd name="T24" fmla="*/ 3 w 23"/>
                <a:gd name="T25" fmla="*/ 4 h 35"/>
                <a:gd name="T26" fmla="*/ 4 w 23"/>
                <a:gd name="T27" fmla="*/ 5 h 35"/>
                <a:gd name="T28" fmla="*/ 4 w 23"/>
                <a:gd name="T29" fmla="*/ 6 h 35"/>
                <a:gd name="T30" fmla="*/ 1 w 23"/>
                <a:gd name="T31" fmla="*/ 7 h 35"/>
                <a:gd name="T32" fmla="*/ 3 w 23"/>
                <a:gd name="T33" fmla="*/ 7 h 35"/>
                <a:gd name="T34" fmla="*/ 7 w 23"/>
                <a:gd name="T35" fmla="*/ 13 h 35"/>
                <a:gd name="T36" fmla="*/ 8 w 23"/>
                <a:gd name="T37" fmla="*/ 17 h 35"/>
                <a:gd name="T38" fmla="*/ 5 w 23"/>
                <a:gd name="T39" fmla="*/ 18 h 35"/>
                <a:gd name="T40" fmla="*/ 9 w 23"/>
                <a:gd name="T41" fmla="*/ 21 h 35"/>
                <a:gd name="T42" fmla="*/ 13 w 23"/>
                <a:gd name="T43" fmla="*/ 25 h 35"/>
                <a:gd name="T44" fmla="*/ 14 w 23"/>
                <a:gd name="T45" fmla="*/ 24 h 35"/>
                <a:gd name="T46" fmla="*/ 17 w 23"/>
                <a:gd name="T47" fmla="*/ 26 h 35"/>
                <a:gd name="T48" fmla="*/ 19 w 23"/>
                <a:gd name="T49" fmla="*/ 31 h 35"/>
                <a:gd name="T50" fmla="*/ 21 w 23"/>
                <a:gd name="T51" fmla="*/ 34 h 35"/>
                <a:gd name="T52" fmla="*/ 23 w 23"/>
                <a:gd name="T53" fmla="*/ 35 h 35"/>
                <a:gd name="T54" fmla="*/ 22 w 23"/>
                <a:gd name="T55" fmla="*/ 34 h 35"/>
                <a:gd name="T56" fmla="*/ 22 w 23"/>
                <a:gd name="T57" fmla="*/ 32 h 35"/>
                <a:gd name="T58" fmla="*/ 22 w 23"/>
                <a:gd name="T59" fmla="*/ 32 h 35"/>
                <a:gd name="T60" fmla="*/ 21 w 23"/>
                <a:gd name="T61" fmla="*/ 28 h 35"/>
                <a:gd name="T62" fmla="*/ 22 w 23"/>
                <a:gd name="T63" fmla="*/ 27 h 35"/>
                <a:gd name="T64" fmla="*/ 22 w 23"/>
                <a:gd name="T65" fmla="*/ 25 h 35"/>
                <a:gd name="T66" fmla="*/ 21 w 23"/>
                <a:gd name="T67"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21" y="22"/>
                  </a:moveTo>
                  <a:cubicBezTo>
                    <a:pt x="20" y="20"/>
                    <a:pt x="19" y="19"/>
                    <a:pt x="18" y="17"/>
                  </a:cubicBezTo>
                  <a:cubicBezTo>
                    <a:pt x="18" y="17"/>
                    <a:pt x="17" y="16"/>
                    <a:pt x="17" y="16"/>
                  </a:cubicBezTo>
                  <a:cubicBezTo>
                    <a:pt x="17" y="15"/>
                    <a:pt x="16" y="14"/>
                    <a:pt x="16" y="14"/>
                  </a:cubicBezTo>
                  <a:cubicBezTo>
                    <a:pt x="15" y="14"/>
                    <a:pt x="15" y="13"/>
                    <a:pt x="15" y="13"/>
                  </a:cubicBezTo>
                  <a:cubicBezTo>
                    <a:pt x="14" y="12"/>
                    <a:pt x="14" y="12"/>
                    <a:pt x="13" y="11"/>
                  </a:cubicBezTo>
                  <a:cubicBezTo>
                    <a:pt x="13" y="11"/>
                    <a:pt x="13" y="10"/>
                    <a:pt x="12" y="10"/>
                  </a:cubicBezTo>
                  <a:cubicBezTo>
                    <a:pt x="11" y="9"/>
                    <a:pt x="11" y="8"/>
                    <a:pt x="10" y="9"/>
                  </a:cubicBezTo>
                  <a:cubicBezTo>
                    <a:pt x="10" y="9"/>
                    <a:pt x="10" y="9"/>
                    <a:pt x="9" y="9"/>
                  </a:cubicBezTo>
                  <a:cubicBezTo>
                    <a:pt x="9" y="8"/>
                    <a:pt x="8" y="8"/>
                    <a:pt x="8" y="8"/>
                  </a:cubicBezTo>
                  <a:cubicBezTo>
                    <a:pt x="8" y="9"/>
                    <a:pt x="7" y="9"/>
                    <a:pt x="7" y="9"/>
                  </a:cubicBezTo>
                  <a:cubicBezTo>
                    <a:pt x="6" y="9"/>
                    <a:pt x="5" y="8"/>
                    <a:pt x="5" y="7"/>
                  </a:cubicBezTo>
                  <a:cubicBezTo>
                    <a:pt x="5" y="7"/>
                    <a:pt x="5" y="6"/>
                    <a:pt x="5" y="5"/>
                  </a:cubicBezTo>
                  <a:cubicBezTo>
                    <a:pt x="6" y="5"/>
                    <a:pt x="6" y="4"/>
                    <a:pt x="5" y="2"/>
                  </a:cubicBezTo>
                  <a:cubicBezTo>
                    <a:pt x="5" y="2"/>
                    <a:pt x="5" y="2"/>
                    <a:pt x="5" y="2"/>
                  </a:cubicBezTo>
                  <a:cubicBezTo>
                    <a:pt x="4" y="2"/>
                    <a:pt x="4" y="1"/>
                    <a:pt x="4" y="1"/>
                  </a:cubicBezTo>
                  <a:cubicBezTo>
                    <a:pt x="4" y="1"/>
                    <a:pt x="3" y="1"/>
                    <a:pt x="3" y="1"/>
                  </a:cubicBezTo>
                  <a:cubicBezTo>
                    <a:pt x="3" y="1"/>
                    <a:pt x="2" y="1"/>
                    <a:pt x="2" y="1"/>
                  </a:cubicBezTo>
                  <a:cubicBezTo>
                    <a:pt x="1" y="1"/>
                    <a:pt x="1" y="1"/>
                    <a:pt x="1" y="1"/>
                  </a:cubicBezTo>
                  <a:cubicBezTo>
                    <a:pt x="1" y="1"/>
                    <a:pt x="1" y="1"/>
                    <a:pt x="1" y="1"/>
                  </a:cubicBezTo>
                  <a:cubicBezTo>
                    <a:pt x="1" y="0"/>
                    <a:pt x="1" y="0"/>
                    <a:pt x="1" y="0"/>
                  </a:cubicBezTo>
                  <a:cubicBezTo>
                    <a:pt x="0" y="0"/>
                    <a:pt x="0" y="0"/>
                    <a:pt x="0" y="0"/>
                  </a:cubicBezTo>
                  <a:cubicBezTo>
                    <a:pt x="0" y="1"/>
                    <a:pt x="0" y="1"/>
                    <a:pt x="1" y="2"/>
                  </a:cubicBezTo>
                  <a:cubicBezTo>
                    <a:pt x="1" y="2"/>
                    <a:pt x="2" y="3"/>
                    <a:pt x="2" y="3"/>
                  </a:cubicBezTo>
                  <a:cubicBezTo>
                    <a:pt x="2" y="3"/>
                    <a:pt x="2" y="3"/>
                    <a:pt x="2" y="4"/>
                  </a:cubicBezTo>
                  <a:cubicBezTo>
                    <a:pt x="2" y="4"/>
                    <a:pt x="2" y="4"/>
                    <a:pt x="3" y="4"/>
                  </a:cubicBezTo>
                  <a:cubicBezTo>
                    <a:pt x="3" y="4"/>
                    <a:pt x="3" y="4"/>
                    <a:pt x="3" y="5"/>
                  </a:cubicBezTo>
                  <a:cubicBezTo>
                    <a:pt x="3" y="5"/>
                    <a:pt x="4" y="5"/>
                    <a:pt x="4" y="5"/>
                  </a:cubicBezTo>
                  <a:cubicBezTo>
                    <a:pt x="4" y="5"/>
                    <a:pt x="4" y="5"/>
                    <a:pt x="4" y="5"/>
                  </a:cubicBezTo>
                  <a:cubicBezTo>
                    <a:pt x="4" y="6"/>
                    <a:pt x="4" y="6"/>
                    <a:pt x="4" y="6"/>
                  </a:cubicBezTo>
                  <a:cubicBezTo>
                    <a:pt x="3" y="5"/>
                    <a:pt x="2" y="5"/>
                    <a:pt x="1" y="4"/>
                  </a:cubicBezTo>
                  <a:cubicBezTo>
                    <a:pt x="2" y="5"/>
                    <a:pt x="2" y="5"/>
                    <a:pt x="1" y="7"/>
                  </a:cubicBezTo>
                  <a:cubicBezTo>
                    <a:pt x="2" y="7"/>
                    <a:pt x="2" y="7"/>
                    <a:pt x="3" y="7"/>
                  </a:cubicBezTo>
                  <a:cubicBezTo>
                    <a:pt x="3" y="7"/>
                    <a:pt x="3" y="7"/>
                    <a:pt x="3" y="7"/>
                  </a:cubicBezTo>
                  <a:cubicBezTo>
                    <a:pt x="4" y="9"/>
                    <a:pt x="5" y="10"/>
                    <a:pt x="6" y="11"/>
                  </a:cubicBezTo>
                  <a:cubicBezTo>
                    <a:pt x="6" y="11"/>
                    <a:pt x="7" y="12"/>
                    <a:pt x="7" y="13"/>
                  </a:cubicBezTo>
                  <a:cubicBezTo>
                    <a:pt x="8" y="13"/>
                    <a:pt x="8" y="14"/>
                    <a:pt x="8" y="15"/>
                  </a:cubicBezTo>
                  <a:cubicBezTo>
                    <a:pt x="8" y="15"/>
                    <a:pt x="8" y="16"/>
                    <a:pt x="8" y="17"/>
                  </a:cubicBezTo>
                  <a:cubicBezTo>
                    <a:pt x="8" y="17"/>
                    <a:pt x="8" y="17"/>
                    <a:pt x="7" y="17"/>
                  </a:cubicBezTo>
                  <a:cubicBezTo>
                    <a:pt x="6" y="17"/>
                    <a:pt x="6" y="18"/>
                    <a:pt x="5" y="18"/>
                  </a:cubicBezTo>
                  <a:cubicBezTo>
                    <a:pt x="6" y="18"/>
                    <a:pt x="6" y="19"/>
                    <a:pt x="7" y="19"/>
                  </a:cubicBezTo>
                  <a:cubicBezTo>
                    <a:pt x="8" y="20"/>
                    <a:pt x="9" y="20"/>
                    <a:pt x="9" y="21"/>
                  </a:cubicBezTo>
                  <a:cubicBezTo>
                    <a:pt x="9" y="22"/>
                    <a:pt x="10" y="23"/>
                    <a:pt x="10" y="23"/>
                  </a:cubicBezTo>
                  <a:cubicBezTo>
                    <a:pt x="11" y="24"/>
                    <a:pt x="12" y="25"/>
                    <a:pt x="13" y="25"/>
                  </a:cubicBezTo>
                  <a:cubicBezTo>
                    <a:pt x="13" y="24"/>
                    <a:pt x="13" y="24"/>
                    <a:pt x="14" y="24"/>
                  </a:cubicBezTo>
                  <a:cubicBezTo>
                    <a:pt x="14" y="24"/>
                    <a:pt x="14" y="24"/>
                    <a:pt x="14" y="24"/>
                  </a:cubicBezTo>
                  <a:cubicBezTo>
                    <a:pt x="15" y="24"/>
                    <a:pt x="16" y="24"/>
                    <a:pt x="16" y="25"/>
                  </a:cubicBezTo>
                  <a:cubicBezTo>
                    <a:pt x="17" y="25"/>
                    <a:pt x="17" y="25"/>
                    <a:pt x="17" y="26"/>
                  </a:cubicBezTo>
                  <a:cubicBezTo>
                    <a:pt x="17" y="26"/>
                    <a:pt x="18" y="26"/>
                    <a:pt x="18" y="27"/>
                  </a:cubicBezTo>
                  <a:cubicBezTo>
                    <a:pt x="18" y="28"/>
                    <a:pt x="19" y="29"/>
                    <a:pt x="19" y="31"/>
                  </a:cubicBezTo>
                  <a:cubicBezTo>
                    <a:pt x="19" y="31"/>
                    <a:pt x="19" y="32"/>
                    <a:pt x="20" y="33"/>
                  </a:cubicBezTo>
                  <a:cubicBezTo>
                    <a:pt x="20" y="33"/>
                    <a:pt x="21" y="33"/>
                    <a:pt x="21" y="34"/>
                  </a:cubicBezTo>
                  <a:cubicBezTo>
                    <a:pt x="21" y="34"/>
                    <a:pt x="22" y="35"/>
                    <a:pt x="22" y="35"/>
                  </a:cubicBezTo>
                  <a:cubicBezTo>
                    <a:pt x="22" y="35"/>
                    <a:pt x="23" y="35"/>
                    <a:pt x="23" y="35"/>
                  </a:cubicBezTo>
                  <a:cubicBezTo>
                    <a:pt x="23" y="35"/>
                    <a:pt x="23" y="35"/>
                    <a:pt x="23" y="35"/>
                  </a:cubicBezTo>
                  <a:cubicBezTo>
                    <a:pt x="23" y="35"/>
                    <a:pt x="23" y="34"/>
                    <a:pt x="22" y="34"/>
                  </a:cubicBezTo>
                  <a:cubicBezTo>
                    <a:pt x="22" y="34"/>
                    <a:pt x="23" y="34"/>
                    <a:pt x="22" y="33"/>
                  </a:cubicBezTo>
                  <a:cubicBezTo>
                    <a:pt x="22" y="33"/>
                    <a:pt x="22" y="33"/>
                    <a:pt x="22" y="32"/>
                  </a:cubicBezTo>
                  <a:cubicBezTo>
                    <a:pt x="22" y="32"/>
                    <a:pt x="22" y="32"/>
                    <a:pt x="22" y="32"/>
                  </a:cubicBezTo>
                  <a:cubicBezTo>
                    <a:pt x="22" y="32"/>
                    <a:pt x="22" y="32"/>
                    <a:pt x="22" y="32"/>
                  </a:cubicBezTo>
                  <a:cubicBezTo>
                    <a:pt x="21" y="32"/>
                    <a:pt x="21" y="31"/>
                    <a:pt x="21" y="31"/>
                  </a:cubicBezTo>
                  <a:cubicBezTo>
                    <a:pt x="21" y="30"/>
                    <a:pt x="21" y="29"/>
                    <a:pt x="21" y="28"/>
                  </a:cubicBezTo>
                  <a:cubicBezTo>
                    <a:pt x="21" y="28"/>
                    <a:pt x="21" y="28"/>
                    <a:pt x="21" y="27"/>
                  </a:cubicBezTo>
                  <a:cubicBezTo>
                    <a:pt x="21" y="27"/>
                    <a:pt x="21" y="27"/>
                    <a:pt x="22" y="27"/>
                  </a:cubicBezTo>
                  <a:cubicBezTo>
                    <a:pt x="23" y="27"/>
                    <a:pt x="23" y="27"/>
                    <a:pt x="23" y="27"/>
                  </a:cubicBezTo>
                  <a:cubicBezTo>
                    <a:pt x="23" y="26"/>
                    <a:pt x="23" y="26"/>
                    <a:pt x="22" y="25"/>
                  </a:cubicBezTo>
                  <a:cubicBezTo>
                    <a:pt x="22" y="25"/>
                    <a:pt x="22" y="25"/>
                    <a:pt x="22" y="25"/>
                  </a:cubicBezTo>
                  <a:cubicBezTo>
                    <a:pt x="21" y="24"/>
                    <a:pt x="20" y="23"/>
                    <a:pt x="21" y="22"/>
                  </a:cubicBezTo>
                  <a:cubicBezTo>
                    <a:pt x="21" y="22"/>
                    <a:pt x="21" y="22"/>
                    <a:pt x="2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20" name="Freeform 94">
              <a:extLst>
                <a:ext uri="{FF2B5EF4-FFF2-40B4-BE49-F238E27FC236}">
                  <a16:creationId xmlns:a16="http://schemas.microsoft.com/office/drawing/2014/main" id="{A3F28F80-90BD-C34F-8344-7F2583AA27DA}"/>
                </a:ext>
              </a:extLst>
            </p:cNvPr>
            <p:cNvSpPr>
              <a:spLocks/>
            </p:cNvSpPr>
            <p:nvPr/>
          </p:nvSpPr>
          <p:spPr bwMode="auto">
            <a:xfrm>
              <a:off x="4172" y="2050"/>
              <a:ext cx="154" cy="105"/>
            </a:xfrm>
            <a:custGeom>
              <a:avLst/>
              <a:gdLst>
                <a:gd name="T0" fmla="*/ 2 w 22"/>
                <a:gd name="T1" fmla="*/ 1 h 15"/>
                <a:gd name="T2" fmla="*/ 1 w 22"/>
                <a:gd name="T3" fmla="*/ 3 h 15"/>
                <a:gd name="T4" fmla="*/ 1 w 22"/>
                <a:gd name="T5" fmla="*/ 3 h 15"/>
                <a:gd name="T6" fmla="*/ 1 w 22"/>
                <a:gd name="T7" fmla="*/ 5 h 15"/>
                <a:gd name="T8" fmla="*/ 1 w 22"/>
                <a:gd name="T9" fmla="*/ 7 h 15"/>
                <a:gd name="T10" fmla="*/ 1 w 22"/>
                <a:gd name="T11" fmla="*/ 7 h 15"/>
                <a:gd name="T12" fmla="*/ 1 w 22"/>
                <a:gd name="T13" fmla="*/ 8 h 15"/>
                <a:gd name="T14" fmla="*/ 2 w 22"/>
                <a:gd name="T15" fmla="*/ 9 h 15"/>
                <a:gd name="T16" fmla="*/ 3 w 22"/>
                <a:gd name="T17" fmla="*/ 10 h 15"/>
                <a:gd name="T18" fmla="*/ 3 w 22"/>
                <a:gd name="T19" fmla="*/ 11 h 15"/>
                <a:gd name="T20" fmla="*/ 4 w 22"/>
                <a:gd name="T21" fmla="*/ 11 h 15"/>
                <a:gd name="T22" fmla="*/ 4 w 22"/>
                <a:gd name="T23" fmla="*/ 11 h 15"/>
                <a:gd name="T24" fmla="*/ 6 w 22"/>
                <a:gd name="T25" fmla="*/ 12 h 15"/>
                <a:gd name="T26" fmla="*/ 6 w 22"/>
                <a:gd name="T27" fmla="*/ 12 h 15"/>
                <a:gd name="T28" fmla="*/ 7 w 22"/>
                <a:gd name="T29" fmla="*/ 13 h 15"/>
                <a:gd name="T30" fmla="*/ 7 w 22"/>
                <a:gd name="T31" fmla="*/ 14 h 15"/>
                <a:gd name="T32" fmla="*/ 10 w 22"/>
                <a:gd name="T33" fmla="*/ 14 h 15"/>
                <a:gd name="T34" fmla="*/ 11 w 22"/>
                <a:gd name="T35" fmla="*/ 13 h 15"/>
                <a:gd name="T36" fmla="*/ 12 w 22"/>
                <a:gd name="T37" fmla="*/ 13 h 15"/>
                <a:gd name="T38" fmla="*/ 13 w 22"/>
                <a:gd name="T39" fmla="*/ 12 h 15"/>
                <a:gd name="T40" fmla="*/ 15 w 22"/>
                <a:gd name="T41" fmla="*/ 11 h 15"/>
                <a:gd name="T42" fmla="*/ 17 w 22"/>
                <a:gd name="T43" fmla="*/ 10 h 15"/>
                <a:gd name="T44" fmla="*/ 18 w 22"/>
                <a:gd name="T45" fmla="*/ 11 h 15"/>
                <a:gd name="T46" fmla="*/ 18 w 22"/>
                <a:gd name="T47" fmla="*/ 10 h 15"/>
                <a:gd name="T48" fmla="*/ 18 w 22"/>
                <a:gd name="T49" fmla="*/ 9 h 15"/>
                <a:gd name="T50" fmla="*/ 18 w 22"/>
                <a:gd name="T51" fmla="*/ 8 h 15"/>
                <a:gd name="T52" fmla="*/ 18 w 22"/>
                <a:gd name="T53" fmla="*/ 7 h 15"/>
                <a:gd name="T54" fmla="*/ 18 w 22"/>
                <a:gd name="T55" fmla="*/ 6 h 15"/>
                <a:gd name="T56" fmla="*/ 18 w 22"/>
                <a:gd name="T57" fmla="*/ 6 h 15"/>
                <a:gd name="T58" fmla="*/ 18 w 22"/>
                <a:gd name="T59" fmla="*/ 5 h 15"/>
                <a:gd name="T60" fmla="*/ 19 w 22"/>
                <a:gd name="T61" fmla="*/ 5 h 15"/>
                <a:gd name="T62" fmla="*/ 20 w 22"/>
                <a:gd name="T63" fmla="*/ 5 h 15"/>
                <a:gd name="T64" fmla="*/ 20 w 22"/>
                <a:gd name="T65" fmla="*/ 5 h 15"/>
                <a:gd name="T66" fmla="*/ 20 w 22"/>
                <a:gd name="T67" fmla="*/ 4 h 15"/>
                <a:gd name="T68" fmla="*/ 21 w 22"/>
                <a:gd name="T69" fmla="*/ 5 h 15"/>
                <a:gd name="T70" fmla="*/ 22 w 22"/>
                <a:gd name="T71" fmla="*/ 5 h 15"/>
                <a:gd name="T72" fmla="*/ 21 w 22"/>
                <a:gd name="T73" fmla="*/ 4 h 15"/>
                <a:gd name="T74" fmla="*/ 20 w 22"/>
                <a:gd name="T75" fmla="*/ 2 h 15"/>
                <a:gd name="T76" fmla="*/ 20 w 22"/>
                <a:gd name="T77" fmla="*/ 1 h 15"/>
                <a:gd name="T78" fmla="*/ 19 w 22"/>
                <a:gd name="T79" fmla="*/ 0 h 15"/>
                <a:gd name="T80" fmla="*/ 16 w 22"/>
                <a:gd name="T81" fmla="*/ 1 h 15"/>
                <a:gd name="T82" fmla="*/ 15 w 22"/>
                <a:gd name="T83" fmla="*/ 2 h 15"/>
                <a:gd name="T84" fmla="*/ 14 w 22"/>
                <a:gd name="T85" fmla="*/ 1 h 15"/>
                <a:gd name="T86" fmla="*/ 11 w 22"/>
                <a:gd name="T87" fmla="*/ 2 h 15"/>
                <a:gd name="T88" fmla="*/ 8 w 22"/>
                <a:gd name="T89" fmla="*/ 2 h 15"/>
                <a:gd name="T90" fmla="*/ 6 w 22"/>
                <a:gd name="T91" fmla="*/ 2 h 15"/>
                <a:gd name="T92" fmla="*/ 5 w 22"/>
                <a:gd name="T93" fmla="*/ 2 h 15"/>
                <a:gd name="T94" fmla="*/ 5 w 22"/>
                <a:gd name="T95" fmla="*/ 2 h 15"/>
                <a:gd name="T96" fmla="*/ 3 w 22"/>
                <a:gd name="T97" fmla="*/ 1 h 15"/>
                <a:gd name="T98" fmla="*/ 2 w 22"/>
                <a:gd name="T9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 h="15">
                  <a:moveTo>
                    <a:pt x="2" y="1"/>
                  </a:moveTo>
                  <a:cubicBezTo>
                    <a:pt x="2" y="1"/>
                    <a:pt x="1" y="1"/>
                    <a:pt x="1" y="3"/>
                  </a:cubicBezTo>
                  <a:cubicBezTo>
                    <a:pt x="1" y="3"/>
                    <a:pt x="1" y="3"/>
                    <a:pt x="1" y="3"/>
                  </a:cubicBezTo>
                  <a:cubicBezTo>
                    <a:pt x="0" y="4"/>
                    <a:pt x="0" y="4"/>
                    <a:pt x="1" y="5"/>
                  </a:cubicBezTo>
                  <a:cubicBezTo>
                    <a:pt x="1" y="5"/>
                    <a:pt x="1" y="6"/>
                    <a:pt x="1" y="7"/>
                  </a:cubicBezTo>
                  <a:cubicBezTo>
                    <a:pt x="1" y="7"/>
                    <a:pt x="1" y="7"/>
                    <a:pt x="1" y="7"/>
                  </a:cubicBezTo>
                  <a:cubicBezTo>
                    <a:pt x="1" y="8"/>
                    <a:pt x="1" y="8"/>
                    <a:pt x="1" y="8"/>
                  </a:cubicBezTo>
                  <a:cubicBezTo>
                    <a:pt x="1" y="9"/>
                    <a:pt x="2" y="9"/>
                    <a:pt x="2" y="9"/>
                  </a:cubicBezTo>
                  <a:cubicBezTo>
                    <a:pt x="3" y="9"/>
                    <a:pt x="3" y="10"/>
                    <a:pt x="3" y="10"/>
                  </a:cubicBezTo>
                  <a:cubicBezTo>
                    <a:pt x="3" y="10"/>
                    <a:pt x="3" y="10"/>
                    <a:pt x="3" y="11"/>
                  </a:cubicBezTo>
                  <a:cubicBezTo>
                    <a:pt x="3" y="11"/>
                    <a:pt x="3" y="11"/>
                    <a:pt x="4" y="11"/>
                  </a:cubicBezTo>
                  <a:cubicBezTo>
                    <a:pt x="4" y="11"/>
                    <a:pt x="4" y="11"/>
                    <a:pt x="4" y="11"/>
                  </a:cubicBezTo>
                  <a:cubicBezTo>
                    <a:pt x="5" y="11"/>
                    <a:pt x="6" y="11"/>
                    <a:pt x="6" y="12"/>
                  </a:cubicBezTo>
                  <a:cubicBezTo>
                    <a:pt x="6" y="12"/>
                    <a:pt x="6" y="12"/>
                    <a:pt x="6" y="12"/>
                  </a:cubicBezTo>
                  <a:cubicBezTo>
                    <a:pt x="7" y="13"/>
                    <a:pt x="7" y="13"/>
                    <a:pt x="7" y="13"/>
                  </a:cubicBezTo>
                  <a:cubicBezTo>
                    <a:pt x="7" y="14"/>
                    <a:pt x="7" y="14"/>
                    <a:pt x="7" y="14"/>
                  </a:cubicBezTo>
                  <a:cubicBezTo>
                    <a:pt x="8" y="14"/>
                    <a:pt x="10" y="15"/>
                    <a:pt x="10" y="14"/>
                  </a:cubicBezTo>
                  <a:cubicBezTo>
                    <a:pt x="11" y="14"/>
                    <a:pt x="11" y="14"/>
                    <a:pt x="11" y="13"/>
                  </a:cubicBezTo>
                  <a:cubicBezTo>
                    <a:pt x="11" y="13"/>
                    <a:pt x="12" y="13"/>
                    <a:pt x="12" y="13"/>
                  </a:cubicBezTo>
                  <a:cubicBezTo>
                    <a:pt x="11" y="12"/>
                    <a:pt x="12" y="12"/>
                    <a:pt x="13" y="12"/>
                  </a:cubicBezTo>
                  <a:cubicBezTo>
                    <a:pt x="14" y="12"/>
                    <a:pt x="15" y="12"/>
                    <a:pt x="15" y="11"/>
                  </a:cubicBezTo>
                  <a:cubicBezTo>
                    <a:pt x="15" y="10"/>
                    <a:pt x="16" y="10"/>
                    <a:pt x="17" y="10"/>
                  </a:cubicBezTo>
                  <a:cubicBezTo>
                    <a:pt x="18" y="10"/>
                    <a:pt x="18" y="11"/>
                    <a:pt x="18" y="11"/>
                  </a:cubicBezTo>
                  <a:cubicBezTo>
                    <a:pt x="18" y="10"/>
                    <a:pt x="18" y="10"/>
                    <a:pt x="18" y="10"/>
                  </a:cubicBezTo>
                  <a:cubicBezTo>
                    <a:pt x="18" y="10"/>
                    <a:pt x="18" y="9"/>
                    <a:pt x="18" y="9"/>
                  </a:cubicBezTo>
                  <a:cubicBezTo>
                    <a:pt x="17" y="9"/>
                    <a:pt x="18" y="8"/>
                    <a:pt x="18" y="8"/>
                  </a:cubicBezTo>
                  <a:cubicBezTo>
                    <a:pt x="18" y="8"/>
                    <a:pt x="18" y="8"/>
                    <a:pt x="18" y="7"/>
                  </a:cubicBezTo>
                  <a:cubicBezTo>
                    <a:pt x="18" y="7"/>
                    <a:pt x="17" y="7"/>
                    <a:pt x="18" y="6"/>
                  </a:cubicBezTo>
                  <a:cubicBezTo>
                    <a:pt x="18" y="6"/>
                    <a:pt x="17" y="5"/>
                    <a:pt x="18" y="6"/>
                  </a:cubicBezTo>
                  <a:cubicBezTo>
                    <a:pt x="18" y="5"/>
                    <a:pt x="18" y="5"/>
                    <a:pt x="18" y="5"/>
                  </a:cubicBezTo>
                  <a:cubicBezTo>
                    <a:pt x="18" y="5"/>
                    <a:pt x="18" y="5"/>
                    <a:pt x="19" y="5"/>
                  </a:cubicBezTo>
                  <a:cubicBezTo>
                    <a:pt x="19" y="5"/>
                    <a:pt x="19" y="5"/>
                    <a:pt x="20" y="5"/>
                  </a:cubicBezTo>
                  <a:cubicBezTo>
                    <a:pt x="20" y="5"/>
                    <a:pt x="20" y="5"/>
                    <a:pt x="20" y="5"/>
                  </a:cubicBezTo>
                  <a:cubicBezTo>
                    <a:pt x="20" y="5"/>
                    <a:pt x="20" y="5"/>
                    <a:pt x="20" y="4"/>
                  </a:cubicBezTo>
                  <a:cubicBezTo>
                    <a:pt x="21" y="5"/>
                    <a:pt x="21" y="5"/>
                    <a:pt x="21" y="5"/>
                  </a:cubicBezTo>
                  <a:cubicBezTo>
                    <a:pt x="22" y="5"/>
                    <a:pt x="22" y="5"/>
                    <a:pt x="22" y="5"/>
                  </a:cubicBezTo>
                  <a:cubicBezTo>
                    <a:pt x="22" y="4"/>
                    <a:pt x="22" y="4"/>
                    <a:pt x="21" y="4"/>
                  </a:cubicBezTo>
                  <a:cubicBezTo>
                    <a:pt x="21" y="3"/>
                    <a:pt x="20" y="2"/>
                    <a:pt x="20" y="2"/>
                  </a:cubicBezTo>
                  <a:cubicBezTo>
                    <a:pt x="21" y="1"/>
                    <a:pt x="20" y="1"/>
                    <a:pt x="20" y="1"/>
                  </a:cubicBezTo>
                  <a:cubicBezTo>
                    <a:pt x="20" y="1"/>
                    <a:pt x="19" y="0"/>
                    <a:pt x="19" y="0"/>
                  </a:cubicBezTo>
                  <a:cubicBezTo>
                    <a:pt x="18" y="0"/>
                    <a:pt x="17" y="1"/>
                    <a:pt x="16" y="1"/>
                  </a:cubicBezTo>
                  <a:cubicBezTo>
                    <a:pt x="16" y="1"/>
                    <a:pt x="15" y="1"/>
                    <a:pt x="15" y="2"/>
                  </a:cubicBezTo>
                  <a:cubicBezTo>
                    <a:pt x="15" y="2"/>
                    <a:pt x="15" y="1"/>
                    <a:pt x="14" y="1"/>
                  </a:cubicBezTo>
                  <a:cubicBezTo>
                    <a:pt x="13" y="1"/>
                    <a:pt x="12" y="1"/>
                    <a:pt x="11" y="2"/>
                  </a:cubicBezTo>
                  <a:cubicBezTo>
                    <a:pt x="10" y="2"/>
                    <a:pt x="9" y="2"/>
                    <a:pt x="8" y="2"/>
                  </a:cubicBezTo>
                  <a:cubicBezTo>
                    <a:pt x="7" y="1"/>
                    <a:pt x="6" y="1"/>
                    <a:pt x="6" y="2"/>
                  </a:cubicBezTo>
                  <a:cubicBezTo>
                    <a:pt x="6" y="2"/>
                    <a:pt x="5" y="2"/>
                    <a:pt x="5" y="2"/>
                  </a:cubicBezTo>
                  <a:cubicBezTo>
                    <a:pt x="5" y="2"/>
                    <a:pt x="5" y="2"/>
                    <a:pt x="5" y="2"/>
                  </a:cubicBezTo>
                  <a:cubicBezTo>
                    <a:pt x="5" y="2"/>
                    <a:pt x="3" y="2"/>
                    <a:pt x="3" y="1"/>
                  </a:cubicBezTo>
                  <a:cubicBezTo>
                    <a:pt x="3" y="0"/>
                    <a:pt x="3"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21" name="Freeform 95">
              <a:extLst>
                <a:ext uri="{FF2B5EF4-FFF2-40B4-BE49-F238E27FC236}">
                  <a16:creationId xmlns:a16="http://schemas.microsoft.com/office/drawing/2014/main" id="{12CD7763-74D9-3646-A40C-5BC2BFFBF5DC}"/>
                </a:ext>
              </a:extLst>
            </p:cNvPr>
            <p:cNvSpPr>
              <a:spLocks/>
            </p:cNvSpPr>
            <p:nvPr/>
          </p:nvSpPr>
          <p:spPr bwMode="auto">
            <a:xfrm>
              <a:off x="790" y="1431"/>
              <a:ext cx="287" cy="161"/>
            </a:xfrm>
            <a:custGeom>
              <a:avLst/>
              <a:gdLst>
                <a:gd name="T0" fmla="*/ 41 w 41"/>
                <a:gd name="T1" fmla="*/ 2 h 23"/>
                <a:gd name="T2" fmla="*/ 41 w 41"/>
                <a:gd name="T3" fmla="*/ 1 h 23"/>
                <a:gd name="T4" fmla="*/ 32 w 41"/>
                <a:gd name="T5" fmla="*/ 3 h 23"/>
                <a:gd name="T6" fmla="*/ 29 w 41"/>
                <a:gd name="T7" fmla="*/ 3 h 23"/>
                <a:gd name="T8" fmla="*/ 28 w 41"/>
                <a:gd name="T9" fmla="*/ 1 h 23"/>
                <a:gd name="T10" fmla="*/ 26 w 41"/>
                <a:gd name="T11" fmla="*/ 3 h 23"/>
                <a:gd name="T12" fmla="*/ 23 w 41"/>
                <a:gd name="T13" fmla="*/ 6 h 23"/>
                <a:gd name="T14" fmla="*/ 25 w 41"/>
                <a:gd name="T15" fmla="*/ 7 h 23"/>
                <a:gd name="T16" fmla="*/ 24 w 41"/>
                <a:gd name="T17" fmla="*/ 8 h 23"/>
                <a:gd name="T18" fmla="*/ 19 w 41"/>
                <a:gd name="T19" fmla="*/ 8 h 23"/>
                <a:gd name="T20" fmla="*/ 19 w 41"/>
                <a:gd name="T21" fmla="*/ 9 h 23"/>
                <a:gd name="T22" fmla="*/ 16 w 41"/>
                <a:gd name="T23" fmla="*/ 11 h 23"/>
                <a:gd name="T24" fmla="*/ 12 w 41"/>
                <a:gd name="T25" fmla="*/ 12 h 23"/>
                <a:gd name="T26" fmla="*/ 11 w 41"/>
                <a:gd name="T27" fmla="*/ 14 h 23"/>
                <a:gd name="T28" fmla="*/ 9 w 41"/>
                <a:gd name="T29" fmla="*/ 14 h 23"/>
                <a:gd name="T30" fmla="*/ 4 w 41"/>
                <a:gd name="T31" fmla="*/ 18 h 23"/>
                <a:gd name="T32" fmla="*/ 1 w 41"/>
                <a:gd name="T33" fmla="*/ 21 h 23"/>
                <a:gd name="T34" fmla="*/ 1 w 41"/>
                <a:gd name="T35" fmla="*/ 23 h 23"/>
                <a:gd name="T36" fmla="*/ 6 w 41"/>
                <a:gd name="T37" fmla="*/ 20 h 23"/>
                <a:gd name="T38" fmla="*/ 3 w 41"/>
                <a:gd name="T39" fmla="*/ 23 h 23"/>
                <a:gd name="T40" fmla="*/ 12 w 41"/>
                <a:gd name="T41" fmla="*/ 17 h 23"/>
                <a:gd name="T42" fmla="*/ 9 w 41"/>
                <a:gd name="T43" fmla="*/ 20 h 23"/>
                <a:gd name="T44" fmla="*/ 6 w 41"/>
                <a:gd name="T45" fmla="*/ 23 h 23"/>
                <a:gd name="T46" fmla="*/ 9 w 41"/>
                <a:gd name="T47" fmla="*/ 22 h 23"/>
                <a:gd name="T48" fmla="*/ 15 w 41"/>
                <a:gd name="T49" fmla="*/ 19 h 23"/>
                <a:gd name="T50" fmla="*/ 19 w 41"/>
                <a:gd name="T51" fmla="*/ 17 h 23"/>
                <a:gd name="T52" fmla="*/ 26 w 41"/>
                <a:gd name="T53" fmla="*/ 12 h 23"/>
                <a:gd name="T54" fmla="*/ 29 w 41"/>
                <a:gd name="T55" fmla="*/ 9 h 23"/>
                <a:gd name="T56" fmla="*/ 34 w 41"/>
                <a:gd name="T57" fmla="*/ 7 h 23"/>
                <a:gd name="T58" fmla="*/ 39 w 41"/>
                <a:gd name="T59" fmla="*/ 4 h 23"/>
                <a:gd name="T60" fmla="*/ 38 w 41"/>
                <a:gd name="T61" fmla="*/ 3 h 23"/>
                <a:gd name="T62" fmla="*/ 39 w 41"/>
                <a:gd name="T6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23">
                  <a:moveTo>
                    <a:pt x="39" y="2"/>
                  </a:moveTo>
                  <a:cubicBezTo>
                    <a:pt x="39" y="2"/>
                    <a:pt x="40" y="2"/>
                    <a:pt x="41" y="2"/>
                  </a:cubicBezTo>
                  <a:cubicBezTo>
                    <a:pt x="41" y="2"/>
                    <a:pt x="41" y="1"/>
                    <a:pt x="41" y="1"/>
                  </a:cubicBezTo>
                  <a:cubicBezTo>
                    <a:pt x="41" y="1"/>
                    <a:pt x="41" y="1"/>
                    <a:pt x="41" y="1"/>
                  </a:cubicBezTo>
                  <a:cubicBezTo>
                    <a:pt x="39" y="2"/>
                    <a:pt x="37" y="2"/>
                    <a:pt x="35" y="3"/>
                  </a:cubicBezTo>
                  <a:cubicBezTo>
                    <a:pt x="34" y="4"/>
                    <a:pt x="32" y="4"/>
                    <a:pt x="32" y="3"/>
                  </a:cubicBezTo>
                  <a:cubicBezTo>
                    <a:pt x="32" y="3"/>
                    <a:pt x="32" y="3"/>
                    <a:pt x="31" y="3"/>
                  </a:cubicBezTo>
                  <a:cubicBezTo>
                    <a:pt x="30" y="3"/>
                    <a:pt x="30" y="3"/>
                    <a:pt x="29" y="3"/>
                  </a:cubicBezTo>
                  <a:cubicBezTo>
                    <a:pt x="29" y="2"/>
                    <a:pt x="30" y="1"/>
                    <a:pt x="31" y="0"/>
                  </a:cubicBezTo>
                  <a:cubicBezTo>
                    <a:pt x="29" y="1"/>
                    <a:pt x="28" y="1"/>
                    <a:pt x="28" y="1"/>
                  </a:cubicBezTo>
                  <a:cubicBezTo>
                    <a:pt x="27" y="2"/>
                    <a:pt x="26" y="3"/>
                    <a:pt x="25" y="4"/>
                  </a:cubicBezTo>
                  <a:cubicBezTo>
                    <a:pt x="25" y="3"/>
                    <a:pt x="26" y="3"/>
                    <a:pt x="26" y="3"/>
                  </a:cubicBezTo>
                  <a:cubicBezTo>
                    <a:pt x="26" y="4"/>
                    <a:pt x="25" y="4"/>
                    <a:pt x="25" y="4"/>
                  </a:cubicBezTo>
                  <a:cubicBezTo>
                    <a:pt x="24" y="5"/>
                    <a:pt x="23" y="5"/>
                    <a:pt x="23" y="6"/>
                  </a:cubicBezTo>
                  <a:cubicBezTo>
                    <a:pt x="23" y="6"/>
                    <a:pt x="24" y="6"/>
                    <a:pt x="24" y="7"/>
                  </a:cubicBezTo>
                  <a:cubicBezTo>
                    <a:pt x="24" y="7"/>
                    <a:pt x="25" y="7"/>
                    <a:pt x="25" y="7"/>
                  </a:cubicBezTo>
                  <a:cubicBezTo>
                    <a:pt x="25" y="6"/>
                    <a:pt x="25" y="7"/>
                    <a:pt x="25" y="7"/>
                  </a:cubicBezTo>
                  <a:cubicBezTo>
                    <a:pt x="25" y="7"/>
                    <a:pt x="25" y="7"/>
                    <a:pt x="24" y="8"/>
                  </a:cubicBezTo>
                  <a:cubicBezTo>
                    <a:pt x="24" y="8"/>
                    <a:pt x="24" y="8"/>
                    <a:pt x="23" y="8"/>
                  </a:cubicBezTo>
                  <a:cubicBezTo>
                    <a:pt x="22" y="7"/>
                    <a:pt x="21" y="8"/>
                    <a:pt x="19" y="8"/>
                  </a:cubicBezTo>
                  <a:cubicBezTo>
                    <a:pt x="19" y="8"/>
                    <a:pt x="18" y="9"/>
                    <a:pt x="17" y="9"/>
                  </a:cubicBezTo>
                  <a:cubicBezTo>
                    <a:pt x="18" y="9"/>
                    <a:pt x="18" y="9"/>
                    <a:pt x="19" y="9"/>
                  </a:cubicBezTo>
                  <a:cubicBezTo>
                    <a:pt x="18" y="10"/>
                    <a:pt x="17" y="10"/>
                    <a:pt x="17" y="11"/>
                  </a:cubicBezTo>
                  <a:cubicBezTo>
                    <a:pt x="17" y="11"/>
                    <a:pt x="16" y="11"/>
                    <a:pt x="16" y="11"/>
                  </a:cubicBezTo>
                  <a:cubicBezTo>
                    <a:pt x="17" y="10"/>
                    <a:pt x="16" y="11"/>
                    <a:pt x="15" y="11"/>
                  </a:cubicBezTo>
                  <a:cubicBezTo>
                    <a:pt x="14" y="11"/>
                    <a:pt x="13" y="12"/>
                    <a:pt x="12" y="12"/>
                  </a:cubicBezTo>
                  <a:cubicBezTo>
                    <a:pt x="12" y="12"/>
                    <a:pt x="12" y="13"/>
                    <a:pt x="12" y="13"/>
                  </a:cubicBezTo>
                  <a:cubicBezTo>
                    <a:pt x="11" y="14"/>
                    <a:pt x="11" y="14"/>
                    <a:pt x="11" y="14"/>
                  </a:cubicBezTo>
                  <a:cubicBezTo>
                    <a:pt x="10" y="14"/>
                    <a:pt x="10" y="14"/>
                    <a:pt x="10" y="14"/>
                  </a:cubicBezTo>
                  <a:cubicBezTo>
                    <a:pt x="10" y="14"/>
                    <a:pt x="9" y="14"/>
                    <a:pt x="9" y="14"/>
                  </a:cubicBezTo>
                  <a:cubicBezTo>
                    <a:pt x="8" y="15"/>
                    <a:pt x="7" y="15"/>
                    <a:pt x="6" y="16"/>
                  </a:cubicBezTo>
                  <a:cubicBezTo>
                    <a:pt x="6" y="17"/>
                    <a:pt x="5" y="17"/>
                    <a:pt x="4" y="18"/>
                  </a:cubicBezTo>
                  <a:cubicBezTo>
                    <a:pt x="4" y="18"/>
                    <a:pt x="3" y="19"/>
                    <a:pt x="2" y="20"/>
                  </a:cubicBezTo>
                  <a:cubicBezTo>
                    <a:pt x="2" y="20"/>
                    <a:pt x="2" y="21"/>
                    <a:pt x="1" y="21"/>
                  </a:cubicBezTo>
                  <a:cubicBezTo>
                    <a:pt x="2" y="21"/>
                    <a:pt x="2" y="21"/>
                    <a:pt x="1" y="22"/>
                  </a:cubicBezTo>
                  <a:cubicBezTo>
                    <a:pt x="1" y="22"/>
                    <a:pt x="1" y="22"/>
                    <a:pt x="1" y="23"/>
                  </a:cubicBezTo>
                  <a:cubicBezTo>
                    <a:pt x="0" y="23"/>
                    <a:pt x="1" y="23"/>
                    <a:pt x="1" y="23"/>
                  </a:cubicBezTo>
                  <a:cubicBezTo>
                    <a:pt x="3" y="22"/>
                    <a:pt x="4" y="21"/>
                    <a:pt x="6" y="20"/>
                  </a:cubicBezTo>
                  <a:cubicBezTo>
                    <a:pt x="6" y="20"/>
                    <a:pt x="6" y="20"/>
                    <a:pt x="7" y="20"/>
                  </a:cubicBezTo>
                  <a:cubicBezTo>
                    <a:pt x="5" y="21"/>
                    <a:pt x="3" y="22"/>
                    <a:pt x="3" y="23"/>
                  </a:cubicBezTo>
                  <a:cubicBezTo>
                    <a:pt x="4" y="23"/>
                    <a:pt x="5" y="22"/>
                    <a:pt x="6" y="22"/>
                  </a:cubicBezTo>
                  <a:cubicBezTo>
                    <a:pt x="8" y="20"/>
                    <a:pt x="10" y="19"/>
                    <a:pt x="12" y="17"/>
                  </a:cubicBezTo>
                  <a:cubicBezTo>
                    <a:pt x="14" y="16"/>
                    <a:pt x="15" y="15"/>
                    <a:pt x="17" y="15"/>
                  </a:cubicBezTo>
                  <a:cubicBezTo>
                    <a:pt x="14" y="16"/>
                    <a:pt x="12" y="18"/>
                    <a:pt x="9" y="20"/>
                  </a:cubicBezTo>
                  <a:cubicBezTo>
                    <a:pt x="8" y="21"/>
                    <a:pt x="7" y="22"/>
                    <a:pt x="6" y="22"/>
                  </a:cubicBezTo>
                  <a:cubicBezTo>
                    <a:pt x="6" y="22"/>
                    <a:pt x="6" y="23"/>
                    <a:pt x="6" y="23"/>
                  </a:cubicBezTo>
                  <a:cubicBezTo>
                    <a:pt x="6" y="23"/>
                    <a:pt x="6" y="23"/>
                    <a:pt x="6" y="23"/>
                  </a:cubicBezTo>
                  <a:cubicBezTo>
                    <a:pt x="7" y="22"/>
                    <a:pt x="8" y="22"/>
                    <a:pt x="9" y="22"/>
                  </a:cubicBezTo>
                  <a:cubicBezTo>
                    <a:pt x="10" y="21"/>
                    <a:pt x="11" y="20"/>
                    <a:pt x="12" y="20"/>
                  </a:cubicBezTo>
                  <a:cubicBezTo>
                    <a:pt x="13" y="19"/>
                    <a:pt x="14" y="19"/>
                    <a:pt x="15" y="19"/>
                  </a:cubicBezTo>
                  <a:cubicBezTo>
                    <a:pt x="15" y="19"/>
                    <a:pt x="16" y="19"/>
                    <a:pt x="17" y="18"/>
                  </a:cubicBezTo>
                  <a:cubicBezTo>
                    <a:pt x="18" y="18"/>
                    <a:pt x="18" y="17"/>
                    <a:pt x="19" y="17"/>
                  </a:cubicBezTo>
                  <a:cubicBezTo>
                    <a:pt x="21" y="15"/>
                    <a:pt x="23" y="14"/>
                    <a:pt x="25" y="13"/>
                  </a:cubicBezTo>
                  <a:cubicBezTo>
                    <a:pt x="25" y="12"/>
                    <a:pt x="26" y="12"/>
                    <a:pt x="26" y="12"/>
                  </a:cubicBezTo>
                  <a:cubicBezTo>
                    <a:pt x="27" y="11"/>
                    <a:pt x="28" y="10"/>
                    <a:pt x="29" y="9"/>
                  </a:cubicBezTo>
                  <a:cubicBezTo>
                    <a:pt x="29" y="9"/>
                    <a:pt x="29" y="9"/>
                    <a:pt x="29" y="9"/>
                  </a:cubicBezTo>
                  <a:cubicBezTo>
                    <a:pt x="31" y="9"/>
                    <a:pt x="32" y="7"/>
                    <a:pt x="34" y="7"/>
                  </a:cubicBezTo>
                  <a:cubicBezTo>
                    <a:pt x="34" y="7"/>
                    <a:pt x="34" y="7"/>
                    <a:pt x="34" y="7"/>
                  </a:cubicBezTo>
                  <a:cubicBezTo>
                    <a:pt x="34" y="7"/>
                    <a:pt x="34" y="7"/>
                    <a:pt x="35" y="6"/>
                  </a:cubicBezTo>
                  <a:cubicBezTo>
                    <a:pt x="37" y="5"/>
                    <a:pt x="37" y="5"/>
                    <a:pt x="39" y="4"/>
                  </a:cubicBezTo>
                  <a:cubicBezTo>
                    <a:pt x="39" y="4"/>
                    <a:pt x="40" y="4"/>
                    <a:pt x="39" y="3"/>
                  </a:cubicBezTo>
                  <a:cubicBezTo>
                    <a:pt x="39" y="3"/>
                    <a:pt x="39" y="3"/>
                    <a:pt x="38" y="3"/>
                  </a:cubicBezTo>
                  <a:cubicBezTo>
                    <a:pt x="38" y="3"/>
                    <a:pt x="38" y="3"/>
                    <a:pt x="37" y="4"/>
                  </a:cubicBezTo>
                  <a:cubicBezTo>
                    <a:pt x="38" y="3"/>
                    <a:pt x="38" y="2"/>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22" name="Freeform 96">
              <a:extLst>
                <a:ext uri="{FF2B5EF4-FFF2-40B4-BE49-F238E27FC236}">
                  <a16:creationId xmlns:a16="http://schemas.microsoft.com/office/drawing/2014/main" id="{C29F320E-5FDA-E644-8BB5-543BF4A72428}"/>
                </a:ext>
              </a:extLst>
            </p:cNvPr>
            <p:cNvSpPr>
              <a:spLocks/>
            </p:cNvSpPr>
            <p:nvPr/>
          </p:nvSpPr>
          <p:spPr bwMode="auto">
            <a:xfrm>
              <a:off x="3296" y="1951"/>
              <a:ext cx="105" cy="148"/>
            </a:xfrm>
            <a:custGeom>
              <a:avLst/>
              <a:gdLst>
                <a:gd name="T0" fmla="*/ 14 w 15"/>
                <a:gd name="T1" fmla="*/ 4 h 21"/>
                <a:gd name="T2" fmla="*/ 13 w 15"/>
                <a:gd name="T3" fmla="*/ 0 h 21"/>
                <a:gd name="T4" fmla="*/ 12 w 15"/>
                <a:gd name="T5" fmla="*/ 1 h 21"/>
                <a:gd name="T6" fmla="*/ 12 w 15"/>
                <a:gd name="T7" fmla="*/ 2 h 21"/>
                <a:gd name="T8" fmla="*/ 10 w 15"/>
                <a:gd name="T9" fmla="*/ 3 h 21"/>
                <a:gd name="T10" fmla="*/ 10 w 15"/>
                <a:gd name="T11" fmla="*/ 4 h 21"/>
                <a:gd name="T12" fmla="*/ 8 w 15"/>
                <a:gd name="T13" fmla="*/ 4 h 21"/>
                <a:gd name="T14" fmla="*/ 7 w 15"/>
                <a:gd name="T15" fmla="*/ 5 h 21"/>
                <a:gd name="T16" fmla="*/ 5 w 15"/>
                <a:gd name="T17" fmla="*/ 5 h 21"/>
                <a:gd name="T18" fmla="*/ 5 w 15"/>
                <a:gd name="T19" fmla="*/ 5 h 21"/>
                <a:gd name="T20" fmla="*/ 3 w 15"/>
                <a:gd name="T21" fmla="*/ 6 h 21"/>
                <a:gd name="T22" fmla="*/ 3 w 15"/>
                <a:gd name="T23" fmla="*/ 7 h 21"/>
                <a:gd name="T24" fmla="*/ 2 w 15"/>
                <a:gd name="T25" fmla="*/ 7 h 21"/>
                <a:gd name="T26" fmla="*/ 3 w 15"/>
                <a:gd name="T27" fmla="*/ 9 h 21"/>
                <a:gd name="T28" fmla="*/ 1 w 15"/>
                <a:gd name="T29" fmla="*/ 13 h 21"/>
                <a:gd name="T30" fmla="*/ 0 w 15"/>
                <a:gd name="T31" fmla="*/ 15 h 21"/>
                <a:gd name="T32" fmla="*/ 0 w 15"/>
                <a:gd name="T33" fmla="*/ 18 h 21"/>
                <a:gd name="T34" fmla="*/ 2 w 15"/>
                <a:gd name="T35" fmla="*/ 20 h 21"/>
                <a:gd name="T36" fmla="*/ 4 w 15"/>
                <a:gd name="T37" fmla="*/ 20 h 21"/>
                <a:gd name="T38" fmla="*/ 5 w 15"/>
                <a:gd name="T39" fmla="*/ 20 h 21"/>
                <a:gd name="T40" fmla="*/ 6 w 15"/>
                <a:gd name="T41" fmla="*/ 20 h 21"/>
                <a:gd name="T42" fmla="*/ 8 w 15"/>
                <a:gd name="T43" fmla="*/ 17 h 21"/>
                <a:gd name="T44" fmla="*/ 9 w 15"/>
                <a:gd name="T45" fmla="*/ 14 h 21"/>
                <a:gd name="T46" fmla="*/ 11 w 15"/>
                <a:gd name="T47" fmla="*/ 11 h 21"/>
                <a:gd name="T48" fmla="*/ 12 w 15"/>
                <a:gd name="T49" fmla="*/ 8 h 21"/>
                <a:gd name="T50" fmla="*/ 13 w 15"/>
                <a:gd name="T51" fmla="*/ 8 h 21"/>
                <a:gd name="T52" fmla="*/ 13 w 15"/>
                <a:gd name="T53" fmla="*/ 6 h 21"/>
                <a:gd name="T54" fmla="*/ 13 w 15"/>
                <a:gd name="T55" fmla="*/ 5 h 21"/>
                <a:gd name="T56" fmla="*/ 14 w 15"/>
                <a:gd name="T57" fmla="*/ 6 h 21"/>
                <a:gd name="T58" fmla="*/ 14 w 15"/>
                <a:gd name="T59" fmla="*/ 6 h 21"/>
                <a:gd name="T60" fmla="*/ 14 w 15"/>
                <a:gd name="T61" fmla="*/ 6 h 21"/>
                <a:gd name="T62" fmla="*/ 14 w 15"/>
                <a:gd name="T6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1">
                  <a:moveTo>
                    <a:pt x="14" y="4"/>
                  </a:moveTo>
                  <a:cubicBezTo>
                    <a:pt x="15" y="2"/>
                    <a:pt x="14" y="1"/>
                    <a:pt x="13" y="0"/>
                  </a:cubicBezTo>
                  <a:cubicBezTo>
                    <a:pt x="12" y="0"/>
                    <a:pt x="13" y="1"/>
                    <a:pt x="12" y="1"/>
                  </a:cubicBezTo>
                  <a:cubicBezTo>
                    <a:pt x="12" y="1"/>
                    <a:pt x="12" y="2"/>
                    <a:pt x="12" y="2"/>
                  </a:cubicBezTo>
                  <a:cubicBezTo>
                    <a:pt x="11" y="2"/>
                    <a:pt x="11" y="2"/>
                    <a:pt x="10" y="3"/>
                  </a:cubicBezTo>
                  <a:cubicBezTo>
                    <a:pt x="10" y="3"/>
                    <a:pt x="10" y="4"/>
                    <a:pt x="10" y="4"/>
                  </a:cubicBezTo>
                  <a:cubicBezTo>
                    <a:pt x="9" y="3"/>
                    <a:pt x="9" y="4"/>
                    <a:pt x="8" y="4"/>
                  </a:cubicBezTo>
                  <a:cubicBezTo>
                    <a:pt x="8" y="4"/>
                    <a:pt x="8" y="5"/>
                    <a:pt x="7" y="5"/>
                  </a:cubicBezTo>
                  <a:cubicBezTo>
                    <a:pt x="7" y="5"/>
                    <a:pt x="6" y="5"/>
                    <a:pt x="5" y="5"/>
                  </a:cubicBezTo>
                  <a:cubicBezTo>
                    <a:pt x="5" y="5"/>
                    <a:pt x="5" y="5"/>
                    <a:pt x="5" y="5"/>
                  </a:cubicBezTo>
                  <a:cubicBezTo>
                    <a:pt x="4" y="5"/>
                    <a:pt x="3" y="5"/>
                    <a:pt x="3" y="6"/>
                  </a:cubicBezTo>
                  <a:cubicBezTo>
                    <a:pt x="3" y="6"/>
                    <a:pt x="3" y="6"/>
                    <a:pt x="3" y="7"/>
                  </a:cubicBezTo>
                  <a:cubicBezTo>
                    <a:pt x="3" y="7"/>
                    <a:pt x="2" y="7"/>
                    <a:pt x="2" y="7"/>
                  </a:cubicBezTo>
                  <a:cubicBezTo>
                    <a:pt x="3" y="8"/>
                    <a:pt x="2" y="8"/>
                    <a:pt x="3" y="9"/>
                  </a:cubicBezTo>
                  <a:cubicBezTo>
                    <a:pt x="3" y="11"/>
                    <a:pt x="3" y="11"/>
                    <a:pt x="1" y="13"/>
                  </a:cubicBezTo>
                  <a:cubicBezTo>
                    <a:pt x="0" y="14"/>
                    <a:pt x="0" y="14"/>
                    <a:pt x="0" y="15"/>
                  </a:cubicBezTo>
                  <a:cubicBezTo>
                    <a:pt x="1" y="16"/>
                    <a:pt x="0" y="17"/>
                    <a:pt x="0" y="18"/>
                  </a:cubicBezTo>
                  <a:cubicBezTo>
                    <a:pt x="0" y="18"/>
                    <a:pt x="1" y="19"/>
                    <a:pt x="2" y="20"/>
                  </a:cubicBezTo>
                  <a:cubicBezTo>
                    <a:pt x="2" y="20"/>
                    <a:pt x="3" y="21"/>
                    <a:pt x="4" y="20"/>
                  </a:cubicBezTo>
                  <a:cubicBezTo>
                    <a:pt x="4" y="20"/>
                    <a:pt x="5" y="20"/>
                    <a:pt x="5" y="20"/>
                  </a:cubicBezTo>
                  <a:cubicBezTo>
                    <a:pt x="6" y="20"/>
                    <a:pt x="6" y="20"/>
                    <a:pt x="6" y="20"/>
                  </a:cubicBezTo>
                  <a:cubicBezTo>
                    <a:pt x="7" y="19"/>
                    <a:pt x="8" y="18"/>
                    <a:pt x="8" y="17"/>
                  </a:cubicBezTo>
                  <a:cubicBezTo>
                    <a:pt x="8" y="16"/>
                    <a:pt x="9" y="15"/>
                    <a:pt x="9" y="14"/>
                  </a:cubicBezTo>
                  <a:cubicBezTo>
                    <a:pt x="10" y="13"/>
                    <a:pt x="10" y="12"/>
                    <a:pt x="11" y="11"/>
                  </a:cubicBezTo>
                  <a:cubicBezTo>
                    <a:pt x="11" y="11"/>
                    <a:pt x="12" y="10"/>
                    <a:pt x="12" y="8"/>
                  </a:cubicBezTo>
                  <a:cubicBezTo>
                    <a:pt x="12" y="8"/>
                    <a:pt x="12" y="8"/>
                    <a:pt x="13" y="8"/>
                  </a:cubicBezTo>
                  <a:cubicBezTo>
                    <a:pt x="13" y="7"/>
                    <a:pt x="13" y="7"/>
                    <a:pt x="13" y="6"/>
                  </a:cubicBezTo>
                  <a:cubicBezTo>
                    <a:pt x="13" y="6"/>
                    <a:pt x="13" y="6"/>
                    <a:pt x="13" y="5"/>
                  </a:cubicBezTo>
                  <a:cubicBezTo>
                    <a:pt x="13" y="6"/>
                    <a:pt x="13" y="6"/>
                    <a:pt x="14" y="6"/>
                  </a:cubicBezTo>
                  <a:cubicBezTo>
                    <a:pt x="14" y="6"/>
                    <a:pt x="14" y="6"/>
                    <a:pt x="14" y="6"/>
                  </a:cubicBezTo>
                  <a:cubicBezTo>
                    <a:pt x="15" y="6"/>
                    <a:pt x="14" y="6"/>
                    <a:pt x="14" y="6"/>
                  </a:cubicBezTo>
                  <a:cubicBezTo>
                    <a:pt x="14" y="5"/>
                    <a:pt x="14" y="5"/>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23" name="Freeform 97">
              <a:extLst>
                <a:ext uri="{FF2B5EF4-FFF2-40B4-BE49-F238E27FC236}">
                  <a16:creationId xmlns:a16="http://schemas.microsoft.com/office/drawing/2014/main" id="{43745270-CF11-CC4F-95CD-2C3545BF5417}"/>
                </a:ext>
              </a:extLst>
            </p:cNvPr>
            <p:cNvSpPr>
              <a:spLocks/>
            </p:cNvSpPr>
            <p:nvPr/>
          </p:nvSpPr>
          <p:spPr bwMode="auto">
            <a:xfrm>
              <a:off x="4032" y="1930"/>
              <a:ext cx="91" cy="183"/>
            </a:xfrm>
            <a:custGeom>
              <a:avLst/>
              <a:gdLst>
                <a:gd name="T0" fmla="*/ 10 w 13"/>
                <a:gd name="T1" fmla="*/ 25 h 26"/>
                <a:gd name="T2" fmla="*/ 10 w 13"/>
                <a:gd name="T3" fmla="*/ 26 h 26"/>
                <a:gd name="T4" fmla="*/ 11 w 13"/>
                <a:gd name="T5" fmla="*/ 26 h 26"/>
                <a:gd name="T6" fmla="*/ 11 w 13"/>
                <a:gd name="T7" fmla="*/ 25 h 26"/>
                <a:gd name="T8" fmla="*/ 12 w 13"/>
                <a:gd name="T9" fmla="*/ 23 h 26"/>
                <a:gd name="T10" fmla="*/ 12 w 13"/>
                <a:gd name="T11" fmla="*/ 23 h 26"/>
                <a:gd name="T12" fmla="*/ 12 w 13"/>
                <a:gd name="T13" fmla="*/ 23 h 26"/>
                <a:gd name="T14" fmla="*/ 13 w 13"/>
                <a:gd name="T15" fmla="*/ 22 h 26"/>
                <a:gd name="T16" fmla="*/ 12 w 13"/>
                <a:gd name="T17" fmla="*/ 20 h 26"/>
                <a:gd name="T18" fmla="*/ 11 w 13"/>
                <a:gd name="T19" fmla="*/ 18 h 26"/>
                <a:gd name="T20" fmla="*/ 11 w 13"/>
                <a:gd name="T21" fmla="*/ 17 h 26"/>
                <a:gd name="T22" fmla="*/ 11 w 13"/>
                <a:gd name="T23" fmla="*/ 16 h 26"/>
                <a:gd name="T24" fmla="*/ 11 w 13"/>
                <a:gd name="T25" fmla="*/ 14 h 26"/>
                <a:gd name="T26" fmla="*/ 11 w 13"/>
                <a:gd name="T27" fmla="*/ 14 h 26"/>
                <a:gd name="T28" fmla="*/ 10 w 13"/>
                <a:gd name="T29" fmla="*/ 12 h 26"/>
                <a:gd name="T30" fmla="*/ 9 w 13"/>
                <a:gd name="T31" fmla="*/ 11 h 26"/>
                <a:gd name="T32" fmla="*/ 8 w 13"/>
                <a:gd name="T33" fmla="*/ 10 h 26"/>
                <a:gd name="T34" fmla="*/ 6 w 13"/>
                <a:gd name="T35" fmla="*/ 8 h 26"/>
                <a:gd name="T36" fmla="*/ 6 w 13"/>
                <a:gd name="T37" fmla="*/ 6 h 26"/>
                <a:gd name="T38" fmla="*/ 4 w 13"/>
                <a:gd name="T39" fmla="*/ 4 h 26"/>
                <a:gd name="T40" fmla="*/ 3 w 13"/>
                <a:gd name="T41" fmla="*/ 2 h 26"/>
                <a:gd name="T42" fmla="*/ 1 w 13"/>
                <a:gd name="T43" fmla="*/ 1 h 26"/>
                <a:gd name="T44" fmla="*/ 0 w 13"/>
                <a:gd name="T45" fmla="*/ 1 h 26"/>
                <a:gd name="T46" fmla="*/ 0 w 13"/>
                <a:gd name="T47" fmla="*/ 1 h 26"/>
                <a:gd name="T48" fmla="*/ 1 w 13"/>
                <a:gd name="T49" fmla="*/ 4 h 26"/>
                <a:gd name="T50" fmla="*/ 2 w 13"/>
                <a:gd name="T51" fmla="*/ 7 h 26"/>
                <a:gd name="T52" fmla="*/ 3 w 13"/>
                <a:gd name="T53" fmla="*/ 8 h 26"/>
                <a:gd name="T54" fmla="*/ 4 w 13"/>
                <a:gd name="T55" fmla="*/ 10 h 26"/>
                <a:gd name="T56" fmla="*/ 4 w 13"/>
                <a:gd name="T57" fmla="*/ 12 h 26"/>
                <a:gd name="T58" fmla="*/ 5 w 13"/>
                <a:gd name="T59" fmla="*/ 16 h 26"/>
                <a:gd name="T60" fmla="*/ 5 w 13"/>
                <a:gd name="T61" fmla="*/ 18 h 26"/>
                <a:gd name="T62" fmla="*/ 6 w 13"/>
                <a:gd name="T63" fmla="*/ 21 h 26"/>
                <a:gd name="T64" fmla="*/ 8 w 13"/>
                <a:gd name="T65" fmla="*/ 25 h 26"/>
                <a:gd name="T66" fmla="*/ 9 w 13"/>
                <a:gd name="T67" fmla="*/ 25 h 26"/>
                <a:gd name="T68" fmla="*/ 10 w 13"/>
                <a:gd name="T69" fmla="*/ 25 h 26"/>
                <a:gd name="T70" fmla="*/ 10 w 13"/>
                <a:gd name="T71"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26">
                  <a:moveTo>
                    <a:pt x="10" y="25"/>
                  </a:moveTo>
                  <a:cubicBezTo>
                    <a:pt x="10" y="26"/>
                    <a:pt x="10" y="26"/>
                    <a:pt x="10" y="26"/>
                  </a:cubicBezTo>
                  <a:cubicBezTo>
                    <a:pt x="10" y="26"/>
                    <a:pt x="11" y="26"/>
                    <a:pt x="11" y="26"/>
                  </a:cubicBezTo>
                  <a:cubicBezTo>
                    <a:pt x="11" y="26"/>
                    <a:pt x="11" y="25"/>
                    <a:pt x="11" y="25"/>
                  </a:cubicBezTo>
                  <a:cubicBezTo>
                    <a:pt x="11" y="25"/>
                    <a:pt x="12" y="24"/>
                    <a:pt x="12" y="23"/>
                  </a:cubicBezTo>
                  <a:cubicBezTo>
                    <a:pt x="12" y="23"/>
                    <a:pt x="12" y="23"/>
                    <a:pt x="12" y="23"/>
                  </a:cubicBezTo>
                  <a:cubicBezTo>
                    <a:pt x="12" y="23"/>
                    <a:pt x="13" y="23"/>
                    <a:pt x="12" y="23"/>
                  </a:cubicBezTo>
                  <a:cubicBezTo>
                    <a:pt x="12" y="22"/>
                    <a:pt x="13" y="22"/>
                    <a:pt x="13" y="22"/>
                  </a:cubicBezTo>
                  <a:cubicBezTo>
                    <a:pt x="13" y="22"/>
                    <a:pt x="13" y="21"/>
                    <a:pt x="12" y="20"/>
                  </a:cubicBezTo>
                  <a:cubicBezTo>
                    <a:pt x="12" y="20"/>
                    <a:pt x="11" y="19"/>
                    <a:pt x="11" y="18"/>
                  </a:cubicBezTo>
                  <a:cubicBezTo>
                    <a:pt x="12" y="18"/>
                    <a:pt x="12" y="17"/>
                    <a:pt x="11" y="17"/>
                  </a:cubicBezTo>
                  <a:cubicBezTo>
                    <a:pt x="10" y="17"/>
                    <a:pt x="10" y="16"/>
                    <a:pt x="11" y="16"/>
                  </a:cubicBezTo>
                  <a:cubicBezTo>
                    <a:pt x="11" y="15"/>
                    <a:pt x="12" y="15"/>
                    <a:pt x="11" y="14"/>
                  </a:cubicBezTo>
                  <a:cubicBezTo>
                    <a:pt x="10" y="14"/>
                    <a:pt x="11" y="14"/>
                    <a:pt x="11" y="14"/>
                  </a:cubicBezTo>
                  <a:cubicBezTo>
                    <a:pt x="11" y="13"/>
                    <a:pt x="9" y="13"/>
                    <a:pt x="10" y="12"/>
                  </a:cubicBezTo>
                  <a:cubicBezTo>
                    <a:pt x="9" y="12"/>
                    <a:pt x="9" y="11"/>
                    <a:pt x="9" y="11"/>
                  </a:cubicBezTo>
                  <a:cubicBezTo>
                    <a:pt x="10" y="11"/>
                    <a:pt x="9" y="11"/>
                    <a:pt x="8" y="10"/>
                  </a:cubicBezTo>
                  <a:cubicBezTo>
                    <a:pt x="7" y="10"/>
                    <a:pt x="7" y="9"/>
                    <a:pt x="6" y="8"/>
                  </a:cubicBezTo>
                  <a:cubicBezTo>
                    <a:pt x="6" y="8"/>
                    <a:pt x="6" y="7"/>
                    <a:pt x="6" y="6"/>
                  </a:cubicBezTo>
                  <a:cubicBezTo>
                    <a:pt x="5" y="6"/>
                    <a:pt x="5" y="5"/>
                    <a:pt x="4" y="4"/>
                  </a:cubicBezTo>
                  <a:cubicBezTo>
                    <a:pt x="4" y="3"/>
                    <a:pt x="4" y="3"/>
                    <a:pt x="3" y="2"/>
                  </a:cubicBezTo>
                  <a:cubicBezTo>
                    <a:pt x="2" y="2"/>
                    <a:pt x="2" y="2"/>
                    <a:pt x="1" y="1"/>
                  </a:cubicBezTo>
                  <a:cubicBezTo>
                    <a:pt x="1" y="1"/>
                    <a:pt x="0" y="1"/>
                    <a:pt x="0" y="1"/>
                  </a:cubicBezTo>
                  <a:cubicBezTo>
                    <a:pt x="0" y="0"/>
                    <a:pt x="0" y="1"/>
                    <a:pt x="0" y="1"/>
                  </a:cubicBezTo>
                  <a:cubicBezTo>
                    <a:pt x="0" y="2"/>
                    <a:pt x="0" y="3"/>
                    <a:pt x="1" y="4"/>
                  </a:cubicBezTo>
                  <a:cubicBezTo>
                    <a:pt x="2" y="5"/>
                    <a:pt x="2" y="6"/>
                    <a:pt x="2" y="7"/>
                  </a:cubicBezTo>
                  <a:cubicBezTo>
                    <a:pt x="2" y="7"/>
                    <a:pt x="2" y="7"/>
                    <a:pt x="3" y="8"/>
                  </a:cubicBezTo>
                  <a:cubicBezTo>
                    <a:pt x="4" y="9"/>
                    <a:pt x="4" y="9"/>
                    <a:pt x="4" y="10"/>
                  </a:cubicBezTo>
                  <a:cubicBezTo>
                    <a:pt x="3" y="11"/>
                    <a:pt x="4" y="11"/>
                    <a:pt x="4" y="12"/>
                  </a:cubicBezTo>
                  <a:cubicBezTo>
                    <a:pt x="4" y="13"/>
                    <a:pt x="5" y="14"/>
                    <a:pt x="5" y="16"/>
                  </a:cubicBezTo>
                  <a:cubicBezTo>
                    <a:pt x="4" y="16"/>
                    <a:pt x="5" y="17"/>
                    <a:pt x="5" y="18"/>
                  </a:cubicBezTo>
                  <a:cubicBezTo>
                    <a:pt x="5" y="19"/>
                    <a:pt x="6" y="20"/>
                    <a:pt x="6" y="21"/>
                  </a:cubicBezTo>
                  <a:cubicBezTo>
                    <a:pt x="8" y="22"/>
                    <a:pt x="8" y="23"/>
                    <a:pt x="8" y="25"/>
                  </a:cubicBezTo>
                  <a:cubicBezTo>
                    <a:pt x="9" y="25"/>
                    <a:pt x="9" y="24"/>
                    <a:pt x="9" y="25"/>
                  </a:cubicBezTo>
                  <a:cubicBezTo>
                    <a:pt x="10" y="25"/>
                    <a:pt x="10" y="25"/>
                    <a:pt x="10" y="25"/>
                  </a:cubicBezTo>
                  <a:cubicBezTo>
                    <a:pt x="10" y="25"/>
                    <a:pt x="10" y="25"/>
                    <a:pt x="1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24" name="Freeform 98">
              <a:extLst>
                <a:ext uri="{FF2B5EF4-FFF2-40B4-BE49-F238E27FC236}">
                  <a16:creationId xmlns:a16="http://schemas.microsoft.com/office/drawing/2014/main" id="{1F46ACF5-71B3-3740-9BA9-DD53F28C9D22}"/>
                </a:ext>
              </a:extLst>
            </p:cNvPr>
            <p:cNvSpPr>
              <a:spLocks/>
            </p:cNvSpPr>
            <p:nvPr/>
          </p:nvSpPr>
          <p:spPr bwMode="auto">
            <a:xfrm>
              <a:off x="2631" y="1093"/>
              <a:ext cx="140" cy="105"/>
            </a:xfrm>
            <a:custGeom>
              <a:avLst/>
              <a:gdLst>
                <a:gd name="T0" fmla="*/ 1 w 20"/>
                <a:gd name="T1" fmla="*/ 4 h 15"/>
                <a:gd name="T2" fmla="*/ 2 w 20"/>
                <a:gd name="T3" fmla="*/ 4 h 15"/>
                <a:gd name="T4" fmla="*/ 2 w 20"/>
                <a:gd name="T5" fmla="*/ 4 h 15"/>
                <a:gd name="T6" fmla="*/ 2 w 20"/>
                <a:gd name="T7" fmla="*/ 4 h 15"/>
                <a:gd name="T8" fmla="*/ 2 w 20"/>
                <a:gd name="T9" fmla="*/ 6 h 15"/>
                <a:gd name="T10" fmla="*/ 3 w 20"/>
                <a:gd name="T11" fmla="*/ 5 h 15"/>
                <a:gd name="T12" fmla="*/ 4 w 20"/>
                <a:gd name="T13" fmla="*/ 5 h 15"/>
                <a:gd name="T14" fmla="*/ 4 w 20"/>
                <a:gd name="T15" fmla="*/ 6 h 15"/>
                <a:gd name="T16" fmla="*/ 3 w 20"/>
                <a:gd name="T17" fmla="*/ 7 h 15"/>
                <a:gd name="T18" fmla="*/ 4 w 20"/>
                <a:gd name="T19" fmla="*/ 7 h 15"/>
                <a:gd name="T20" fmla="*/ 5 w 20"/>
                <a:gd name="T21" fmla="*/ 7 h 15"/>
                <a:gd name="T22" fmla="*/ 7 w 20"/>
                <a:gd name="T23" fmla="*/ 7 h 15"/>
                <a:gd name="T24" fmla="*/ 7 w 20"/>
                <a:gd name="T25" fmla="*/ 7 h 15"/>
                <a:gd name="T26" fmla="*/ 8 w 20"/>
                <a:gd name="T27" fmla="*/ 9 h 15"/>
                <a:gd name="T28" fmla="*/ 8 w 20"/>
                <a:gd name="T29" fmla="*/ 9 h 15"/>
                <a:gd name="T30" fmla="*/ 5 w 20"/>
                <a:gd name="T31" fmla="*/ 10 h 15"/>
                <a:gd name="T32" fmla="*/ 5 w 20"/>
                <a:gd name="T33" fmla="*/ 10 h 15"/>
                <a:gd name="T34" fmla="*/ 6 w 20"/>
                <a:gd name="T35" fmla="*/ 10 h 15"/>
                <a:gd name="T36" fmla="*/ 6 w 20"/>
                <a:gd name="T37" fmla="*/ 11 h 15"/>
                <a:gd name="T38" fmla="*/ 4 w 20"/>
                <a:gd name="T39" fmla="*/ 11 h 15"/>
                <a:gd name="T40" fmla="*/ 4 w 20"/>
                <a:gd name="T41" fmla="*/ 12 h 15"/>
                <a:gd name="T42" fmla="*/ 4 w 20"/>
                <a:gd name="T43" fmla="*/ 12 h 15"/>
                <a:gd name="T44" fmla="*/ 9 w 20"/>
                <a:gd name="T45" fmla="*/ 12 h 15"/>
                <a:gd name="T46" fmla="*/ 7 w 20"/>
                <a:gd name="T47" fmla="*/ 12 h 15"/>
                <a:gd name="T48" fmla="*/ 5 w 20"/>
                <a:gd name="T49" fmla="*/ 13 h 15"/>
                <a:gd name="T50" fmla="*/ 2 w 20"/>
                <a:gd name="T51" fmla="*/ 14 h 15"/>
                <a:gd name="T52" fmla="*/ 4 w 20"/>
                <a:gd name="T53" fmla="*/ 15 h 15"/>
                <a:gd name="T54" fmla="*/ 6 w 20"/>
                <a:gd name="T55" fmla="*/ 14 h 15"/>
                <a:gd name="T56" fmla="*/ 7 w 20"/>
                <a:gd name="T57" fmla="*/ 14 h 15"/>
                <a:gd name="T58" fmla="*/ 9 w 20"/>
                <a:gd name="T59" fmla="*/ 13 h 15"/>
                <a:gd name="T60" fmla="*/ 11 w 20"/>
                <a:gd name="T61" fmla="*/ 13 h 15"/>
                <a:gd name="T62" fmla="*/ 15 w 20"/>
                <a:gd name="T63" fmla="*/ 13 h 15"/>
                <a:gd name="T64" fmla="*/ 18 w 20"/>
                <a:gd name="T65" fmla="*/ 12 h 15"/>
                <a:gd name="T66" fmla="*/ 19 w 20"/>
                <a:gd name="T67" fmla="*/ 12 h 15"/>
                <a:gd name="T68" fmla="*/ 18 w 20"/>
                <a:gd name="T69" fmla="*/ 12 h 15"/>
                <a:gd name="T70" fmla="*/ 17 w 20"/>
                <a:gd name="T71" fmla="*/ 12 h 15"/>
                <a:gd name="T72" fmla="*/ 18 w 20"/>
                <a:gd name="T73" fmla="*/ 11 h 15"/>
                <a:gd name="T74" fmla="*/ 19 w 20"/>
                <a:gd name="T75" fmla="*/ 10 h 15"/>
                <a:gd name="T76" fmla="*/ 17 w 20"/>
                <a:gd name="T77" fmla="*/ 9 h 15"/>
                <a:gd name="T78" fmla="*/ 16 w 20"/>
                <a:gd name="T79" fmla="*/ 9 h 15"/>
                <a:gd name="T80" fmla="*/ 15 w 20"/>
                <a:gd name="T81" fmla="*/ 9 h 15"/>
                <a:gd name="T82" fmla="*/ 13 w 20"/>
                <a:gd name="T83" fmla="*/ 7 h 15"/>
                <a:gd name="T84" fmla="*/ 12 w 20"/>
                <a:gd name="T85" fmla="*/ 6 h 15"/>
                <a:gd name="T86" fmla="*/ 7 w 20"/>
                <a:gd name="T87" fmla="*/ 5 h 15"/>
                <a:gd name="T88" fmla="*/ 7 w 20"/>
                <a:gd name="T89" fmla="*/ 4 h 15"/>
                <a:gd name="T90" fmla="*/ 9 w 20"/>
                <a:gd name="T91" fmla="*/ 3 h 15"/>
                <a:gd name="T92" fmla="*/ 11 w 20"/>
                <a:gd name="T93" fmla="*/ 2 h 15"/>
                <a:gd name="T94" fmla="*/ 5 w 20"/>
                <a:gd name="T95" fmla="*/ 2 h 15"/>
                <a:gd name="T96" fmla="*/ 8 w 20"/>
                <a:gd name="T97" fmla="*/ 1 h 15"/>
                <a:gd name="T98" fmla="*/ 3 w 20"/>
                <a:gd name="T99" fmla="*/ 1 h 15"/>
                <a:gd name="T100" fmla="*/ 3 w 20"/>
                <a:gd name="T101" fmla="*/ 1 h 15"/>
                <a:gd name="T102" fmla="*/ 2 w 20"/>
                <a:gd name="T103" fmla="*/ 2 h 15"/>
                <a:gd name="T104" fmla="*/ 1 w 20"/>
                <a:gd name="T105" fmla="*/ 3 h 15"/>
                <a:gd name="T106" fmla="*/ 1 w 20"/>
                <a:gd name="T107" fmla="*/ 4 h 15"/>
                <a:gd name="T108" fmla="*/ 0 w 20"/>
                <a:gd name="T109" fmla="*/ 4 h 15"/>
                <a:gd name="T110" fmla="*/ 1 w 20"/>
                <a:gd name="T11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 h="15">
                  <a:moveTo>
                    <a:pt x="1" y="4"/>
                  </a:moveTo>
                  <a:cubicBezTo>
                    <a:pt x="1" y="4"/>
                    <a:pt x="1" y="4"/>
                    <a:pt x="2" y="4"/>
                  </a:cubicBezTo>
                  <a:cubicBezTo>
                    <a:pt x="2" y="4"/>
                    <a:pt x="2" y="4"/>
                    <a:pt x="2" y="4"/>
                  </a:cubicBezTo>
                  <a:cubicBezTo>
                    <a:pt x="2" y="4"/>
                    <a:pt x="2" y="4"/>
                    <a:pt x="2" y="4"/>
                  </a:cubicBezTo>
                  <a:cubicBezTo>
                    <a:pt x="2" y="5"/>
                    <a:pt x="2" y="5"/>
                    <a:pt x="2" y="6"/>
                  </a:cubicBezTo>
                  <a:cubicBezTo>
                    <a:pt x="3" y="5"/>
                    <a:pt x="3" y="5"/>
                    <a:pt x="3" y="5"/>
                  </a:cubicBezTo>
                  <a:cubicBezTo>
                    <a:pt x="3" y="5"/>
                    <a:pt x="3" y="5"/>
                    <a:pt x="4" y="5"/>
                  </a:cubicBezTo>
                  <a:cubicBezTo>
                    <a:pt x="4" y="6"/>
                    <a:pt x="4" y="6"/>
                    <a:pt x="4" y="6"/>
                  </a:cubicBezTo>
                  <a:cubicBezTo>
                    <a:pt x="3" y="6"/>
                    <a:pt x="3" y="6"/>
                    <a:pt x="3" y="7"/>
                  </a:cubicBezTo>
                  <a:cubicBezTo>
                    <a:pt x="3" y="7"/>
                    <a:pt x="3" y="7"/>
                    <a:pt x="4" y="7"/>
                  </a:cubicBezTo>
                  <a:cubicBezTo>
                    <a:pt x="4" y="6"/>
                    <a:pt x="5" y="7"/>
                    <a:pt x="5" y="7"/>
                  </a:cubicBezTo>
                  <a:cubicBezTo>
                    <a:pt x="6" y="7"/>
                    <a:pt x="6" y="7"/>
                    <a:pt x="7" y="7"/>
                  </a:cubicBezTo>
                  <a:cubicBezTo>
                    <a:pt x="7" y="7"/>
                    <a:pt x="7" y="7"/>
                    <a:pt x="7" y="7"/>
                  </a:cubicBezTo>
                  <a:cubicBezTo>
                    <a:pt x="8" y="8"/>
                    <a:pt x="8" y="8"/>
                    <a:pt x="8" y="9"/>
                  </a:cubicBezTo>
                  <a:cubicBezTo>
                    <a:pt x="8" y="9"/>
                    <a:pt x="8" y="9"/>
                    <a:pt x="8" y="9"/>
                  </a:cubicBezTo>
                  <a:cubicBezTo>
                    <a:pt x="7" y="9"/>
                    <a:pt x="5" y="9"/>
                    <a:pt x="5" y="10"/>
                  </a:cubicBezTo>
                  <a:cubicBezTo>
                    <a:pt x="5" y="10"/>
                    <a:pt x="5" y="10"/>
                    <a:pt x="5" y="10"/>
                  </a:cubicBezTo>
                  <a:cubicBezTo>
                    <a:pt x="5" y="10"/>
                    <a:pt x="6" y="10"/>
                    <a:pt x="6" y="10"/>
                  </a:cubicBezTo>
                  <a:cubicBezTo>
                    <a:pt x="6" y="10"/>
                    <a:pt x="6" y="11"/>
                    <a:pt x="6" y="11"/>
                  </a:cubicBezTo>
                  <a:cubicBezTo>
                    <a:pt x="5" y="11"/>
                    <a:pt x="4" y="11"/>
                    <a:pt x="4" y="11"/>
                  </a:cubicBezTo>
                  <a:cubicBezTo>
                    <a:pt x="4" y="11"/>
                    <a:pt x="4" y="12"/>
                    <a:pt x="4" y="12"/>
                  </a:cubicBezTo>
                  <a:cubicBezTo>
                    <a:pt x="4" y="12"/>
                    <a:pt x="4" y="12"/>
                    <a:pt x="4" y="12"/>
                  </a:cubicBezTo>
                  <a:cubicBezTo>
                    <a:pt x="6" y="12"/>
                    <a:pt x="7" y="12"/>
                    <a:pt x="9" y="12"/>
                  </a:cubicBezTo>
                  <a:cubicBezTo>
                    <a:pt x="8" y="12"/>
                    <a:pt x="8" y="13"/>
                    <a:pt x="7" y="12"/>
                  </a:cubicBezTo>
                  <a:cubicBezTo>
                    <a:pt x="6" y="12"/>
                    <a:pt x="6" y="13"/>
                    <a:pt x="5" y="13"/>
                  </a:cubicBezTo>
                  <a:cubicBezTo>
                    <a:pt x="4" y="13"/>
                    <a:pt x="4" y="14"/>
                    <a:pt x="2" y="14"/>
                  </a:cubicBezTo>
                  <a:cubicBezTo>
                    <a:pt x="3" y="15"/>
                    <a:pt x="3" y="15"/>
                    <a:pt x="4" y="15"/>
                  </a:cubicBezTo>
                  <a:cubicBezTo>
                    <a:pt x="4" y="14"/>
                    <a:pt x="5" y="14"/>
                    <a:pt x="6" y="14"/>
                  </a:cubicBezTo>
                  <a:cubicBezTo>
                    <a:pt x="7" y="14"/>
                    <a:pt x="7" y="14"/>
                    <a:pt x="7" y="14"/>
                  </a:cubicBezTo>
                  <a:cubicBezTo>
                    <a:pt x="8" y="13"/>
                    <a:pt x="9" y="13"/>
                    <a:pt x="9" y="13"/>
                  </a:cubicBezTo>
                  <a:cubicBezTo>
                    <a:pt x="10" y="14"/>
                    <a:pt x="10" y="14"/>
                    <a:pt x="11" y="13"/>
                  </a:cubicBezTo>
                  <a:cubicBezTo>
                    <a:pt x="12" y="13"/>
                    <a:pt x="13" y="13"/>
                    <a:pt x="15" y="13"/>
                  </a:cubicBezTo>
                  <a:cubicBezTo>
                    <a:pt x="16" y="12"/>
                    <a:pt x="18" y="12"/>
                    <a:pt x="18" y="12"/>
                  </a:cubicBezTo>
                  <a:cubicBezTo>
                    <a:pt x="18" y="12"/>
                    <a:pt x="19" y="12"/>
                    <a:pt x="19" y="12"/>
                  </a:cubicBezTo>
                  <a:cubicBezTo>
                    <a:pt x="19" y="12"/>
                    <a:pt x="18" y="12"/>
                    <a:pt x="18" y="12"/>
                  </a:cubicBezTo>
                  <a:cubicBezTo>
                    <a:pt x="18" y="12"/>
                    <a:pt x="17" y="12"/>
                    <a:pt x="17" y="12"/>
                  </a:cubicBezTo>
                  <a:cubicBezTo>
                    <a:pt x="17" y="11"/>
                    <a:pt x="18" y="11"/>
                    <a:pt x="18" y="11"/>
                  </a:cubicBezTo>
                  <a:cubicBezTo>
                    <a:pt x="20" y="11"/>
                    <a:pt x="19" y="10"/>
                    <a:pt x="19" y="10"/>
                  </a:cubicBezTo>
                  <a:cubicBezTo>
                    <a:pt x="19" y="9"/>
                    <a:pt x="18" y="9"/>
                    <a:pt x="17" y="9"/>
                  </a:cubicBezTo>
                  <a:cubicBezTo>
                    <a:pt x="17" y="9"/>
                    <a:pt x="16" y="9"/>
                    <a:pt x="16" y="9"/>
                  </a:cubicBezTo>
                  <a:cubicBezTo>
                    <a:pt x="16" y="10"/>
                    <a:pt x="15" y="10"/>
                    <a:pt x="15" y="9"/>
                  </a:cubicBezTo>
                  <a:cubicBezTo>
                    <a:pt x="16" y="8"/>
                    <a:pt x="15" y="7"/>
                    <a:pt x="13" y="7"/>
                  </a:cubicBezTo>
                  <a:cubicBezTo>
                    <a:pt x="12" y="7"/>
                    <a:pt x="12" y="6"/>
                    <a:pt x="12" y="6"/>
                  </a:cubicBezTo>
                  <a:cubicBezTo>
                    <a:pt x="11" y="5"/>
                    <a:pt x="10" y="4"/>
                    <a:pt x="7" y="5"/>
                  </a:cubicBezTo>
                  <a:cubicBezTo>
                    <a:pt x="7" y="5"/>
                    <a:pt x="7" y="5"/>
                    <a:pt x="7" y="4"/>
                  </a:cubicBezTo>
                  <a:cubicBezTo>
                    <a:pt x="8" y="4"/>
                    <a:pt x="8" y="4"/>
                    <a:pt x="9" y="3"/>
                  </a:cubicBezTo>
                  <a:cubicBezTo>
                    <a:pt x="10" y="3"/>
                    <a:pt x="10" y="2"/>
                    <a:pt x="11" y="2"/>
                  </a:cubicBezTo>
                  <a:cubicBezTo>
                    <a:pt x="9" y="2"/>
                    <a:pt x="7" y="2"/>
                    <a:pt x="5" y="2"/>
                  </a:cubicBezTo>
                  <a:cubicBezTo>
                    <a:pt x="6" y="1"/>
                    <a:pt x="7" y="1"/>
                    <a:pt x="8" y="1"/>
                  </a:cubicBezTo>
                  <a:cubicBezTo>
                    <a:pt x="6" y="0"/>
                    <a:pt x="5" y="1"/>
                    <a:pt x="3" y="1"/>
                  </a:cubicBezTo>
                  <a:cubicBezTo>
                    <a:pt x="3" y="1"/>
                    <a:pt x="3" y="1"/>
                    <a:pt x="3" y="1"/>
                  </a:cubicBezTo>
                  <a:cubicBezTo>
                    <a:pt x="2" y="1"/>
                    <a:pt x="3" y="2"/>
                    <a:pt x="2" y="2"/>
                  </a:cubicBezTo>
                  <a:cubicBezTo>
                    <a:pt x="1" y="2"/>
                    <a:pt x="1" y="3"/>
                    <a:pt x="1" y="3"/>
                  </a:cubicBezTo>
                  <a:cubicBezTo>
                    <a:pt x="1" y="4"/>
                    <a:pt x="1" y="4"/>
                    <a:pt x="1" y="4"/>
                  </a:cubicBezTo>
                  <a:cubicBezTo>
                    <a:pt x="0" y="4"/>
                    <a:pt x="0" y="4"/>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25" name="Freeform 99">
              <a:extLst>
                <a:ext uri="{FF2B5EF4-FFF2-40B4-BE49-F238E27FC236}">
                  <a16:creationId xmlns:a16="http://schemas.microsoft.com/office/drawing/2014/main" id="{DF1B76DF-7232-4E4E-8A0E-DD8A1E1811B8}"/>
                </a:ext>
              </a:extLst>
            </p:cNvPr>
            <p:cNvSpPr>
              <a:spLocks/>
            </p:cNvSpPr>
            <p:nvPr/>
          </p:nvSpPr>
          <p:spPr bwMode="auto">
            <a:xfrm>
              <a:off x="4620" y="1888"/>
              <a:ext cx="210" cy="77"/>
            </a:xfrm>
            <a:custGeom>
              <a:avLst/>
              <a:gdLst>
                <a:gd name="T0" fmla="*/ 18 w 30"/>
                <a:gd name="T1" fmla="*/ 3 h 11"/>
                <a:gd name="T2" fmla="*/ 18 w 30"/>
                <a:gd name="T3" fmla="*/ 3 h 11"/>
                <a:gd name="T4" fmla="*/ 17 w 30"/>
                <a:gd name="T5" fmla="*/ 3 h 11"/>
                <a:gd name="T6" fmla="*/ 16 w 30"/>
                <a:gd name="T7" fmla="*/ 4 h 11"/>
                <a:gd name="T8" fmla="*/ 15 w 30"/>
                <a:gd name="T9" fmla="*/ 4 h 11"/>
                <a:gd name="T10" fmla="*/ 13 w 30"/>
                <a:gd name="T11" fmla="*/ 4 h 11"/>
                <a:gd name="T12" fmla="*/ 12 w 30"/>
                <a:gd name="T13" fmla="*/ 2 h 11"/>
                <a:gd name="T14" fmla="*/ 9 w 30"/>
                <a:gd name="T15" fmla="*/ 1 h 11"/>
                <a:gd name="T16" fmla="*/ 8 w 30"/>
                <a:gd name="T17" fmla="*/ 1 h 11"/>
                <a:gd name="T18" fmla="*/ 5 w 30"/>
                <a:gd name="T19" fmla="*/ 0 h 11"/>
                <a:gd name="T20" fmla="*/ 1 w 30"/>
                <a:gd name="T21" fmla="*/ 0 h 11"/>
                <a:gd name="T22" fmla="*/ 0 w 30"/>
                <a:gd name="T23" fmla="*/ 1 h 11"/>
                <a:gd name="T24" fmla="*/ 1 w 30"/>
                <a:gd name="T25" fmla="*/ 1 h 11"/>
                <a:gd name="T26" fmla="*/ 2 w 30"/>
                <a:gd name="T27" fmla="*/ 2 h 11"/>
                <a:gd name="T28" fmla="*/ 2 w 30"/>
                <a:gd name="T29" fmla="*/ 2 h 11"/>
                <a:gd name="T30" fmla="*/ 1 w 30"/>
                <a:gd name="T31" fmla="*/ 2 h 11"/>
                <a:gd name="T32" fmla="*/ 0 w 30"/>
                <a:gd name="T33" fmla="*/ 3 h 11"/>
                <a:gd name="T34" fmla="*/ 1 w 30"/>
                <a:gd name="T35" fmla="*/ 4 h 11"/>
                <a:gd name="T36" fmla="*/ 1 w 30"/>
                <a:gd name="T37" fmla="*/ 4 h 11"/>
                <a:gd name="T38" fmla="*/ 3 w 30"/>
                <a:gd name="T39" fmla="*/ 4 h 11"/>
                <a:gd name="T40" fmla="*/ 5 w 30"/>
                <a:gd name="T41" fmla="*/ 3 h 11"/>
                <a:gd name="T42" fmla="*/ 4 w 30"/>
                <a:gd name="T43" fmla="*/ 2 h 11"/>
                <a:gd name="T44" fmla="*/ 4 w 30"/>
                <a:gd name="T45" fmla="*/ 1 h 11"/>
                <a:gd name="T46" fmla="*/ 5 w 30"/>
                <a:gd name="T47" fmla="*/ 1 h 11"/>
                <a:gd name="T48" fmla="*/ 6 w 30"/>
                <a:gd name="T49" fmla="*/ 2 h 11"/>
                <a:gd name="T50" fmla="*/ 6 w 30"/>
                <a:gd name="T51" fmla="*/ 2 h 11"/>
                <a:gd name="T52" fmla="*/ 7 w 30"/>
                <a:gd name="T53" fmla="*/ 2 h 11"/>
                <a:gd name="T54" fmla="*/ 8 w 30"/>
                <a:gd name="T55" fmla="*/ 3 h 11"/>
                <a:gd name="T56" fmla="*/ 12 w 30"/>
                <a:gd name="T57" fmla="*/ 5 h 11"/>
                <a:gd name="T58" fmla="*/ 12 w 30"/>
                <a:gd name="T59" fmla="*/ 5 h 11"/>
                <a:gd name="T60" fmla="*/ 12 w 30"/>
                <a:gd name="T61" fmla="*/ 7 h 11"/>
                <a:gd name="T62" fmla="*/ 15 w 30"/>
                <a:gd name="T63" fmla="*/ 7 h 11"/>
                <a:gd name="T64" fmla="*/ 15 w 30"/>
                <a:gd name="T65" fmla="*/ 7 h 11"/>
                <a:gd name="T66" fmla="*/ 16 w 30"/>
                <a:gd name="T67" fmla="*/ 7 h 11"/>
                <a:gd name="T68" fmla="*/ 18 w 30"/>
                <a:gd name="T69" fmla="*/ 8 h 11"/>
                <a:gd name="T70" fmla="*/ 19 w 30"/>
                <a:gd name="T71" fmla="*/ 9 h 11"/>
                <a:gd name="T72" fmla="*/ 20 w 30"/>
                <a:gd name="T73" fmla="*/ 10 h 11"/>
                <a:gd name="T74" fmla="*/ 22 w 30"/>
                <a:gd name="T75" fmla="*/ 10 h 11"/>
                <a:gd name="T76" fmla="*/ 21 w 30"/>
                <a:gd name="T77" fmla="*/ 11 h 11"/>
                <a:gd name="T78" fmla="*/ 22 w 30"/>
                <a:gd name="T79" fmla="*/ 11 h 11"/>
                <a:gd name="T80" fmla="*/ 24 w 30"/>
                <a:gd name="T81" fmla="*/ 10 h 11"/>
                <a:gd name="T82" fmla="*/ 25 w 30"/>
                <a:gd name="T83" fmla="*/ 9 h 11"/>
                <a:gd name="T84" fmla="*/ 26 w 30"/>
                <a:gd name="T85" fmla="*/ 8 h 11"/>
                <a:gd name="T86" fmla="*/ 27 w 30"/>
                <a:gd name="T87" fmla="*/ 8 h 11"/>
                <a:gd name="T88" fmla="*/ 29 w 30"/>
                <a:gd name="T89" fmla="*/ 7 h 11"/>
                <a:gd name="T90" fmla="*/ 30 w 30"/>
                <a:gd name="T91" fmla="*/ 7 h 11"/>
                <a:gd name="T92" fmla="*/ 30 w 30"/>
                <a:gd name="T93" fmla="*/ 6 h 11"/>
                <a:gd name="T94" fmla="*/ 30 w 30"/>
                <a:gd name="T95" fmla="*/ 5 h 11"/>
                <a:gd name="T96" fmla="*/ 30 w 30"/>
                <a:gd name="T97" fmla="*/ 3 h 11"/>
                <a:gd name="T98" fmla="*/ 28 w 30"/>
                <a:gd name="T99" fmla="*/ 3 h 11"/>
                <a:gd name="T100" fmla="*/ 27 w 30"/>
                <a:gd name="T101" fmla="*/ 3 h 11"/>
                <a:gd name="T102" fmla="*/ 27 w 30"/>
                <a:gd name="T103" fmla="*/ 3 h 11"/>
                <a:gd name="T104" fmla="*/ 26 w 30"/>
                <a:gd name="T105" fmla="*/ 4 h 11"/>
                <a:gd name="T106" fmla="*/ 26 w 30"/>
                <a:gd name="T107" fmla="*/ 5 h 11"/>
                <a:gd name="T108" fmla="*/ 19 w 30"/>
                <a:gd name="T109" fmla="*/ 5 h 11"/>
                <a:gd name="T110" fmla="*/ 18 w 30"/>
                <a:gd name="T111" fmla="*/ 4 h 11"/>
                <a:gd name="T112" fmla="*/ 18 w 30"/>
                <a:gd name="T113" fmla="*/ 4 h 11"/>
                <a:gd name="T114" fmla="*/ 18 w 30"/>
                <a:gd name="T11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11">
                  <a:moveTo>
                    <a:pt x="18" y="3"/>
                  </a:moveTo>
                  <a:cubicBezTo>
                    <a:pt x="18" y="3"/>
                    <a:pt x="18" y="3"/>
                    <a:pt x="18" y="3"/>
                  </a:cubicBezTo>
                  <a:cubicBezTo>
                    <a:pt x="18" y="3"/>
                    <a:pt x="17" y="3"/>
                    <a:pt x="17" y="3"/>
                  </a:cubicBezTo>
                  <a:cubicBezTo>
                    <a:pt x="17" y="4"/>
                    <a:pt x="17" y="4"/>
                    <a:pt x="16" y="4"/>
                  </a:cubicBezTo>
                  <a:cubicBezTo>
                    <a:pt x="16" y="4"/>
                    <a:pt x="15" y="4"/>
                    <a:pt x="15" y="4"/>
                  </a:cubicBezTo>
                  <a:cubicBezTo>
                    <a:pt x="15" y="4"/>
                    <a:pt x="14" y="5"/>
                    <a:pt x="13" y="4"/>
                  </a:cubicBezTo>
                  <a:cubicBezTo>
                    <a:pt x="13" y="3"/>
                    <a:pt x="12" y="3"/>
                    <a:pt x="12" y="2"/>
                  </a:cubicBezTo>
                  <a:cubicBezTo>
                    <a:pt x="11" y="2"/>
                    <a:pt x="10" y="2"/>
                    <a:pt x="9" y="1"/>
                  </a:cubicBezTo>
                  <a:cubicBezTo>
                    <a:pt x="9" y="1"/>
                    <a:pt x="8" y="1"/>
                    <a:pt x="8" y="1"/>
                  </a:cubicBezTo>
                  <a:cubicBezTo>
                    <a:pt x="7" y="1"/>
                    <a:pt x="6" y="1"/>
                    <a:pt x="5" y="0"/>
                  </a:cubicBezTo>
                  <a:cubicBezTo>
                    <a:pt x="4" y="0"/>
                    <a:pt x="3" y="1"/>
                    <a:pt x="1" y="0"/>
                  </a:cubicBezTo>
                  <a:cubicBezTo>
                    <a:pt x="1" y="0"/>
                    <a:pt x="1" y="0"/>
                    <a:pt x="0" y="1"/>
                  </a:cubicBezTo>
                  <a:cubicBezTo>
                    <a:pt x="0" y="1"/>
                    <a:pt x="1" y="1"/>
                    <a:pt x="1" y="1"/>
                  </a:cubicBezTo>
                  <a:cubicBezTo>
                    <a:pt x="2" y="2"/>
                    <a:pt x="2" y="2"/>
                    <a:pt x="2" y="2"/>
                  </a:cubicBezTo>
                  <a:cubicBezTo>
                    <a:pt x="2" y="2"/>
                    <a:pt x="2" y="2"/>
                    <a:pt x="2" y="2"/>
                  </a:cubicBezTo>
                  <a:cubicBezTo>
                    <a:pt x="1" y="2"/>
                    <a:pt x="1" y="2"/>
                    <a:pt x="1" y="2"/>
                  </a:cubicBezTo>
                  <a:cubicBezTo>
                    <a:pt x="0" y="2"/>
                    <a:pt x="1" y="3"/>
                    <a:pt x="0" y="3"/>
                  </a:cubicBezTo>
                  <a:cubicBezTo>
                    <a:pt x="0" y="4"/>
                    <a:pt x="1" y="3"/>
                    <a:pt x="1" y="4"/>
                  </a:cubicBezTo>
                  <a:cubicBezTo>
                    <a:pt x="2" y="4"/>
                    <a:pt x="1" y="4"/>
                    <a:pt x="1" y="4"/>
                  </a:cubicBezTo>
                  <a:cubicBezTo>
                    <a:pt x="2" y="4"/>
                    <a:pt x="3" y="5"/>
                    <a:pt x="3" y="4"/>
                  </a:cubicBezTo>
                  <a:cubicBezTo>
                    <a:pt x="3" y="4"/>
                    <a:pt x="4" y="4"/>
                    <a:pt x="5" y="3"/>
                  </a:cubicBezTo>
                  <a:cubicBezTo>
                    <a:pt x="5" y="3"/>
                    <a:pt x="5" y="2"/>
                    <a:pt x="4" y="2"/>
                  </a:cubicBezTo>
                  <a:cubicBezTo>
                    <a:pt x="4" y="1"/>
                    <a:pt x="4" y="1"/>
                    <a:pt x="4" y="1"/>
                  </a:cubicBezTo>
                  <a:cubicBezTo>
                    <a:pt x="4" y="0"/>
                    <a:pt x="5" y="1"/>
                    <a:pt x="5" y="1"/>
                  </a:cubicBezTo>
                  <a:cubicBezTo>
                    <a:pt x="5" y="1"/>
                    <a:pt x="5" y="2"/>
                    <a:pt x="6" y="2"/>
                  </a:cubicBezTo>
                  <a:cubicBezTo>
                    <a:pt x="6" y="2"/>
                    <a:pt x="6" y="2"/>
                    <a:pt x="6" y="2"/>
                  </a:cubicBezTo>
                  <a:cubicBezTo>
                    <a:pt x="6" y="2"/>
                    <a:pt x="7" y="2"/>
                    <a:pt x="7" y="2"/>
                  </a:cubicBezTo>
                  <a:cubicBezTo>
                    <a:pt x="7" y="3"/>
                    <a:pt x="8" y="2"/>
                    <a:pt x="8" y="3"/>
                  </a:cubicBezTo>
                  <a:cubicBezTo>
                    <a:pt x="10" y="3"/>
                    <a:pt x="11" y="3"/>
                    <a:pt x="12" y="5"/>
                  </a:cubicBezTo>
                  <a:cubicBezTo>
                    <a:pt x="13" y="5"/>
                    <a:pt x="13" y="5"/>
                    <a:pt x="12" y="5"/>
                  </a:cubicBezTo>
                  <a:cubicBezTo>
                    <a:pt x="11" y="5"/>
                    <a:pt x="12" y="6"/>
                    <a:pt x="12" y="7"/>
                  </a:cubicBezTo>
                  <a:cubicBezTo>
                    <a:pt x="13" y="7"/>
                    <a:pt x="14" y="7"/>
                    <a:pt x="15" y="7"/>
                  </a:cubicBezTo>
                  <a:cubicBezTo>
                    <a:pt x="16" y="7"/>
                    <a:pt x="15" y="7"/>
                    <a:pt x="15" y="7"/>
                  </a:cubicBezTo>
                  <a:cubicBezTo>
                    <a:pt x="15" y="7"/>
                    <a:pt x="15" y="6"/>
                    <a:pt x="16" y="7"/>
                  </a:cubicBezTo>
                  <a:cubicBezTo>
                    <a:pt x="16" y="8"/>
                    <a:pt x="17" y="8"/>
                    <a:pt x="18" y="8"/>
                  </a:cubicBezTo>
                  <a:cubicBezTo>
                    <a:pt x="19" y="9"/>
                    <a:pt x="19" y="9"/>
                    <a:pt x="19" y="9"/>
                  </a:cubicBezTo>
                  <a:cubicBezTo>
                    <a:pt x="19" y="9"/>
                    <a:pt x="20" y="10"/>
                    <a:pt x="20" y="10"/>
                  </a:cubicBezTo>
                  <a:cubicBezTo>
                    <a:pt x="20" y="9"/>
                    <a:pt x="21" y="9"/>
                    <a:pt x="22" y="10"/>
                  </a:cubicBezTo>
                  <a:cubicBezTo>
                    <a:pt x="21" y="10"/>
                    <a:pt x="21" y="10"/>
                    <a:pt x="21" y="11"/>
                  </a:cubicBezTo>
                  <a:cubicBezTo>
                    <a:pt x="22" y="11"/>
                    <a:pt x="22" y="11"/>
                    <a:pt x="22" y="11"/>
                  </a:cubicBezTo>
                  <a:cubicBezTo>
                    <a:pt x="23" y="11"/>
                    <a:pt x="23" y="10"/>
                    <a:pt x="24" y="10"/>
                  </a:cubicBezTo>
                  <a:cubicBezTo>
                    <a:pt x="23" y="9"/>
                    <a:pt x="24" y="9"/>
                    <a:pt x="25" y="9"/>
                  </a:cubicBezTo>
                  <a:cubicBezTo>
                    <a:pt x="25" y="9"/>
                    <a:pt x="26" y="8"/>
                    <a:pt x="26" y="8"/>
                  </a:cubicBezTo>
                  <a:cubicBezTo>
                    <a:pt x="26" y="8"/>
                    <a:pt x="27" y="7"/>
                    <a:pt x="27" y="8"/>
                  </a:cubicBezTo>
                  <a:cubicBezTo>
                    <a:pt x="28" y="8"/>
                    <a:pt x="28" y="7"/>
                    <a:pt x="29" y="7"/>
                  </a:cubicBezTo>
                  <a:cubicBezTo>
                    <a:pt x="29" y="7"/>
                    <a:pt x="30" y="7"/>
                    <a:pt x="30" y="7"/>
                  </a:cubicBezTo>
                  <a:cubicBezTo>
                    <a:pt x="30" y="7"/>
                    <a:pt x="30" y="6"/>
                    <a:pt x="30" y="6"/>
                  </a:cubicBezTo>
                  <a:cubicBezTo>
                    <a:pt x="30" y="5"/>
                    <a:pt x="30" y="5"/>
                    <a:pt x="30" y="5"/>
                  </a:cubicBezTo>
                  <a:cubicBezTo>
                    <a:pt x="30" y="4"/>
                    <a:pt x="30" y="4"/>
                    <a:pt x="30" y="3"/>
                  </a:cubicBezTo>
                  <a:cubicBezTo>
                    <a:pt x="29" y="3"/>
                    <a:pt x="29" y="4"/>
                    <a:pt x="28" y="3"/>
                  </a:cubicBezTo>
                  <a:cubicBezTo>
                    <a:pt x="28" y="3"/>
                    <a:pt x="28" y="3"/>
                    <a:pt x="27" y="3"/>
                  </a:cubicBezTo>
                  <a:cubicBezTo>
                    <a:pt x="27" y="3"/>
                    <a:pt x="26" y="3"/>
                    <a:pt x="27" y="3"/>
                  </a:cubicBezTo>
                  <a:cubicBezTo>
                    <a:pt x="27" y="4"/>
                    <a:pt x="25" y="3"/>
                    <a:pt x="26" y="4"/>
                  </a:cubicBezTo>
                  <a:cubicBezTo>
                    <a:pt x="26" y="4"/>
                    <a:pt x="26" y="5"/>
                    <a:pt x="26" y="5"/>
                  </a:cubicBezTo>
                  <a:cubicBezTo>
                    <a:pt x="24" y="5"/>
                    <a:pt x="22" y="6"/>
                    <a:pt x="19" y="5"/>
                  </a:cubicBezTo>
                  <a:cubicBezTo>
                    <a:pt x="18" y="4"/>
                    <a:pt x="18" y="5"/>
                    <a:pt x="18" y="4"/>
                  </a:cubicBezTo>
                  <a:cubicBezTo>
                    <a:pt x="18" y="4"/>
                    <a:pt x="18" y="4"/>
                    <a:pt x="18" y="4"/>
                  </a:cubicBezTo>
                  <a:cubicBezTo>
                    <a:pt x="18" y="4"/>
                    <a:pt x="18"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26" name="Freeform 100">
              <a:extLst>
                <a:ext uri="{FF2B5EF4-FFF2-40B4-BE49-F238E27FC236}">
                  <a16:creationId xmlns:a16="http://schemas.microsoft.com/office/drawing/2014/main" id="{FF7B6FE6-B253-944D-B4A9-10D53A9C07A2}"/>
                </a:ext>
              </a:extLst>
            </p:cNvPr>
            <p:cNvSpPr>
              <a:spLocks/>
            </p:cNvSpPr>
            <p:nvPr/>
          </p:nvSpPr>
          <p:spPr bwMode="auto">
            <a:xfrm>
              <a:off x="3604" y="987"/>
              <a:ext cx="309" cy="57"/>
            </a:xfrm>
            <a:custGeom>
              <a:avLst/>
              <a:gdLst>
                <a:gd name="T0" fmla="*/ 0 w 44"/>
                <a:gd name="T1" fmla="*/ 3 h 8"/>
                <a:gd name="T2" fmla="*/ 2 w 44"/>
                <a:gd name="T3" fmla="*/ 4 h 8"/>
                <a:gd name="T4" fmla="*/ 2 w 44"/>
                <a:gd name="T5" fmla="*/ 4 h 8"/>
                <a:gd name="T6" fmla="*/ 3 w 44"/>
                <a:gd name="T7" fmla="*/ 5 h 8"/>
                <a:gd name="T8" fmla="*/ 4 w 44"/>
                <a:gd name="T9" fmla="*/ 5 h 8"/>
                <a:gd name="T10" fmla="*/ 5 w 44"/>
                <a:gd name="T11" fmla="*/ 5 h 8"/>
                <a:gd name="T12" fmla="*/ 5 w 44"/>
                <a:gd name="T13" fmla="*/ 5 h 8"/>
                <a:gd name="T14" fmla="*/ 7 w 44"/>
                <a:gd name="T15" fmla="*/ 6 h 8"/>
                <a:gd name="T16" fmla="*/ 9 w 44"/>
                <a:gd name="T17" fmla="*/ 7 h 8"/>
                <a:gd name="T18" fmla="*/ 12 w 44"/>
                <a:gd name="T19" fmla="*/ 8 h 8"/>
                <a:gd name="T20" fmla="*/ 14 w 44"/>
                <a:gd name="T21" fmla="*/ 8 h 8"/>
                <a:gd name="T22" fmla="*/ 10 w 44"/>
                <a:gd name="T23" fmla="*/ 5 h 8"/>
                <a:gd name="T24" fmla="*/ 11 w 44"/>
                <a:gd name="T25" fmla="*/ 4 h 8"/>
                <a:gd name="T26" fmla="*/ 16 w 44"/>
                <a:gd name="T27" fmla="*/ 3 h 8"/>
                <a:gd name="T28" fmla="*/ 21 w 44"/>
                <a:gd name="T29" fmla="*/ 3 h 8"/>
                <a:gd name="T30" fmla="*/ 23 w 44"/>
                <a:gd name="T31" fmla="*/ 3 h 8"/>
                <a:gd name="T32" fmla="*/ 25 w 44"/>
                <a:gd name="T33" fmla="*/ 3 h 8"/>
                <a:gd name="T34" fmla="*/ 30 w 44"/>
                <a:gd name="T35" fmla="*/ 4 h 8"/>
                <a:gd name="T36" fmla="*/ 33 w 44"/>
                <a:gd name="T37" fmla="*/ 4 h 8"/>
                <a:gd name="T38" fmla="*/ 36 w 44"/>
                <a:gd name="T39" fmla="*/ 4 h 8"/>
                <a:gd name="T40" fmla="*/ 42 w 44"/>
                <a:gd name="T41" fmla="*/ 6 h 8"/>
                <a:gd name="T42" fmla="*/ 44 w 44"/>
                <a:gd name="T43" fmla="*/ 5 h 8"/>
                <a:gd name="T44" fmla="*/ 43 w 44"/>
                <a:gd name="T45" fmla="*/ 4 h 8"/>
                <a:gd name="T46" fmla="*/ 37 w 44"/>
                <a:gd name="T47" fmla="*/ 3 h 8"/>
                <a:gd name="T48" fmla="*/ 36 w 44"/>
                <a:gd name="T49" fmla="*/ 3 h 8"/>
                <a:gd name="T50" fmla="*/ 31 w 44"/>
                <a:gd name="T51" fmla="*/ 2 h 8"/>
                <a:gd name="T52" fmla="*/ 27 w 44"/>
                <a:gd name="T53" fmla="*/ 1 h 8"/>
                <a:gd name="T54" fmla="*/ 20 w 44"/>
                <a:gd name="T55" fmla="*/ 0 h 8"/>
                <a:gd name="T56" fmla="*/ 19 w 44"/>
                <a:gd name="T57" fmla="*/ 0 h 8"/>
                <a:gd name="T58" fmla="*/ 11 w 44"/>
                <a:gd name="T59" fmla="*/ 0 h 8"/>
                <a:gd name="T60" fmla="*/ 13 w 44"/>
                <a:gd name="T61" fmla="*/ 0 h 8"/>
                <a:gd name="T62" fmla="*/ 6 w 44"/>
                <a:gd name="T63" fmla="*/ 1 h 8"/>
                <a:gd name="T64" fmla="*/ 7 w 44"/>
                <a:gd name="T65" fmla="*/ 1 h 8"/>
                <a:gd name="T66" fmla="*/ 7 w 44"/>
                <a:gd name="T67" fmla="*/ 2 h 8"/>
                <a:gd name="T68" fmla="*/ 7 w 44"/>
                <a:gd name="T69" fmla="*/ 2 h 8"/>
                <a:gd name="T70" fmla="*/ 3 w 44"/>
                <a:gd name="T71" fmla="*/ 3 h 8"/>
                <a:gd name="T72" fmla="*/ 2 w 44"/>
                <a:gd name="T73" fmla="*/ 3 h 8"/>
                <a:gd name="T74" fmla="*/ 0 w 44"/>
                <a:gd name="T75" fmla="*/ 3 h 8"/>
                <a:gd name="T76" fmla="*/ 0 w 44"/>
                <a:gd name="T7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8">
                  <a:moveTo>
                    <a:pt x="0" y="3"/>
                  </a:moveTo>
                  <a:cubicBezTo>
                    <a:pt x="1" y="4"/>
                    <a:pt x="1" y="4"/>
                    <a:pt x="2" y="4"/>
                  </a:cubicBezTo>
                  <a:cubicBezTo>
                    <a:pt x="3" y="4"/>
                    <a:pt x="3" y="4"/>
                    <a:pt x="2" y="4"/>
                  </a:cubicBezTo>
                  <a:cubicBezTo>
                    <a:pt x="3" y="5"/>
                    <a:pt x="3" y="5"/>
                    <a:pt x="3" y="5"/>
                  </a:cubicBezTo>
                  <a:cubicBezTo>
                    <a:pt x="4" y="5"/>
                    <a:pt x="4" y="5"/>
                    <a:pt x="4" y="5"/>
                  </a:cubicBezTo>
                  <a:cubicBezTo>
                    <a:pt x="5" y="5"/>
                    <a:pt x="5" y="5"/>
                    <a:pt x="5" y="5"/>
                  </a:cubicBezTo>
                  <a:cubicBezTo>
                    <a:pt x="6" y="5"/>
                    <a:pt x="5" y="5"/>
                    <a:pt x="5" y="5"/>
                  </a:cubicBezTo>
                  <a:cubicBezTo>
                    <a:pt x="6" y="6"/>
                    <a:pt x="6" y="6"/>
                    <a:pt x="7" y="6"/>
                  </a:cubicBezTo>
                  <a:cubicBezTo>
                    <a:pt x="7" y="6"/>
                    <a:pt x="8" y="7"/>
                    <a:pt x="9" y="7"/>
                  </a:cubicBezTo>
                  <a:cubicBezTo>
                    <a:pt x="10" y="7"/>
                    <a:pt x="11" y="7"/>
                    <a:pt x="12" y="8"/>
                  </a:cubicBezTo>
                  <a:cubicBezTo>
                    <a:pt x="12" y="7"/>
                    <a:pt x="13" y="8"/>
                    <a:pt x="14" y="8"/>
                  </a:cubicBezTo>
                  <a:cubicBezTo>
                    <a:pt x="13" y="7"/>
                    <a:pt x="11" y="6"/>
                    <a:pt x="10" y="5"/>
                  </a:cubicBezTo>
                  <a:cubicBezTo>
                    <a:pt x="9" y="4"/>
                    <a:pt x="10" y="4"/>
                    <a:pt x="11" y="4"/>
                  </a:cubicBezTo>
                  <a:cubicBezTo>
                    <a:pt x="13" y="4"/>
                    <a:pt x="14" y="3"/>
                    <a:pt x="16" y="3"/>
                  </a:cubicBezTo>
                  <a:cubicBezTo>
                    <a:pt x="17" y="3"/>
                    <a:pt x="19" y="2"/>
                    <a:pt x="21" y="3"/>
                  </a:cubicBezTo>
                  <a:cubicBezTo>
                    <a:pt x="22" y="3"/>
                    <a:pt x="22" y="3"/>
                    <a:pt x="23" y="3"/>
                  </a:cubicBezTo>
                  <a:cubicBezTo>
                    <a:pt x="23" y="3"/>
                    <a:pt x="24" y="3"/>
                    <a:pt x="25" y="3"/>
                  </a:cubicBezTo>
                  <a:cubicBezTo>
                    <a:pt x="27" y="3"/>
                    <a:pt x="28" y="3"/>
                    <a:pt x="30" y="4"/>
                  </a:cubicBezTo>
                  <a:cubicBezTo>
                    <a:pt x="31" y="4"/>
                    <a:pt x="32" y="4"/>
                    <a:pt x="33" y="4"/>
                  </a:cubicBezTo>
                  <a:cubicBezTo>
                    <a:pt x="34" y="4"/>
                    <a:pt x="35" y="4"/>
                    <a:pt x="36" y="4"/>
                  </a:cubicBezTo>
                  <a:cubicBezTo>
                    <a:pt x="38" y="5"/>
                    <a:pt x="40" y="5"/>
                    <a:pt x="42" y="6"/>
                  </a:cubicBezTo>
                  <a:cubicBezTo>
                    <a:pt x="43" y="6"/>
                    <a:pt x="43" y="5"/>
                    <a:pt x="44" y="5"/>
                  </a:cubicBezTo>
                  <a:cubicBezTo>
                    <a:pt x="44" y="5"/>
                    <a:pt x="43" y="5"/>
                    <a:pt x="43" y="4"/>
                  </a:cubicBezTo>
                  <a:cubicBezTo>
                    <a:pt x="41" y="4"/>
                    <a:pt x="39" y="3"/>
                    <a:pt x="37" y="3"/>
                  </a:cubicBezTo>
                  <a:cubicBezTo>
                    <a:pt x="36" y="3"/>
                    <a:pt x="36" y="3"/>
                    <a:pt x="36" y="3"/>
                  </a:cubicBezTo>
                  <a:cubicBezTo>
                    <a:pt x="34" y="3"/>
                    <a:pt x="32" y="3"/>
                    <a:pt x="31" y="2"/>
                  </a:cubicBezTo>
                  <a:cubicBezTo>
                    <a:pt x="29" y="2"/>
                    <a:pt x="28" y="2"/>
                    <a:pt x="27" y="1"/>
                  </a:cubicBezTo>
                  <a:cubicBezTo>
                    <a:pt x="24" y="1"/>
                    <a:pt x="22" y="1"/>
                    <a:pt x="20" y="0"/>
                  </a:cubicBezTo>
                  <a:cubicBezTo>
                    <a:pt x="20" y="0"/>
                    <a:pt x="19" y="0"/>
                    <a:pt x="19" y="0"/>
                  </a:cubicBezTo>
                  <a:cubicBezTo>
                    <a:pt x="17" y="0"/>
                    <a:pt x="14" y="0"/>
                    <a:pt x="11" y="0"/>
                  </a:cubicBezTo>
                  <a:cubicBezTo>
                    <a:pt x="12" y="0"/>
                    <a:pt x="13" y="0"/>
                    <a:pt x="13" y="0"/>
                  </a:cubicBezTo>
                  <a:cubicBezTo>
                    <a:pt x="11" y="1"/>
                    <a:pt x="9" y="1"/>
                    <a:pt x="6" y="1"/>
                  </a:cubicBezTo>
                  <a:cubicBezTo>
                    <a:pt x="7" y="1"/>
                    <a:pt x="7" y="1"/>
                    <a:pt x="7" y="1"/>
                  </a:cubicBezTo>
                  <a:cubicBezTo>
                    <a:pt x="7" y="1"/>
                    <a:pt x="8" y="1"/>
                    <a:pt x="7" y="2"/>
                  </a:cubicBezTo>
                  <a:cubicBezTo>
                    <a:pt x="7" y="2"/>
                    <a:pt x="7" y="2"/>
                    <a:pt x="7" y="2"/>
                  </a:cubicBezTo>
                  <a:cubicBezTo>
                    <a:pt x="5" y="2"/>
                    <a:pt x="4" y="2"/>
                    <a:pt x="3" y="3"/>
                  </a:cubicBezTo>
                  <a:cubicBezTo>
                    <a:pt x="3" y="3"/>
                    <a:pt x="2" y="3"/>
                    <a:pt x="2" y="3"/>
                  </a:cubicBezTo>
                  <a:cubicBezTo>
                    <a:pt x="1" y="3"/>
                    <a:pt x="1"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27" name="Freeform 101">
              <a:extLst>
                <a:ext uri="{FF2B5EF4-FFF2-40B4-BE49-F238E27FC236}">
                  <a16:creationId xmlns:a16="http://schemas.microsoft.com/office/drawing/2014/main" id="{348674FA-C687-9B4F-838C-F742B37640EE}"/>
                </a:ext>
              </a:extLst>
            </p:cNvPr>
            <p:cNvSpPr>
              <a:spLocks/>
            </p:cNvSpPr>
            <p:nvPr/>
          </p:nvSpPr>
          <p:spPr bwMode="auto">
            <a:xfrm>
              <a:off x="2323" y="1023"/>
              <a:ext cx="182" cy="49"/>
            </a:xfrm>
            <a:custGeom>
              <a:avLst/>
              <a:gdLst>
                <a:gd name="T0" fmla="*/ 23 w 26"/>
                <a:gd name="T1" fmla="*/ 4 h 7"/>
                <a:gd name="T2" fmla="*/ 23 w 26"/>
                <a:gd name="T3" fmla="*/ 3 h 7"/>
                <a:gd name="T4" fmla="*/ 25 w 26"/>
                <a:gd name="T5" fmla="*/ 2 h 7"/>
                <a:gd name="T6" fmla="*/ 26 w 26"/>
                <a:gd name="T7" fmla="*/ 2 h 7"/>
                <a:gd name="T8" fmla="*/ 25 w 26"/>
                <a:gd name="T9" fmla="*/ 1 h 7"/>
                <a:gd name="T10" fmla="*/ 23 w 26"/>
                <a:gd name="T11" fmla="*/ 1 h 7"/>
                <a:gd name="T12" fmla="*/ 22 w 26"/>
                <a:gd name="T13" fmla="*/ 0 h 7"/>
                <a:gd name="T14" fmla="*/ 20 w 26"/>
                <a:gd name="T15" fmla="*/ 0 h 7"/>
                <a:gd name="T16" fmla="*/ 18 w 26"/>
                <a:gd name="T17" fmla="*/ 1 h 7"/>
                <a:gd name="T18" fmla="*/ 16 w 26"/>
                <a:gd name="T19" fmla="*/ 2 h 7"/>
                <a:gd name="T20" fmla="*/ 14 w 26"/>
                <a:gd name="T21" fmla="*/ 2 h 7"/>
                <a:gd name="T22" fmla="*/ 12 w 26"/>
                <a:gd name="T23" fmla="*/ 2 h 7"/>
                <a:gd name="T24" fmla="*/ 11 w 26"/>
                <a:gd name="T25" fmla="*/ 2 h 7"/>
                <a:gd name="T26" fmla="*/ 10 w 26"/>
                <a:gd name="T27" fmla="*/ 2 h 7"/>
                <a:gd name="T28" fmla="*/ 9 w 26"/>
                <a:gd name="T29" fmla="*/ 2 h 7"/>
                <a:gd name="T30" fmla="*/ 8 w 26"/>
                <a:gd name="T31" fmla="*/ 3 h 7"/>
                <a:gd name="T32" fmla="*/ 7 w 26"/>
                <a:gd name="T33" fmla="*/ 4 h 7"/>
                <a:gd name="T34" fmla="*/ 7 w 26"/>
                <a:gd name="T35" fmla="*/ 3 h 7"/>
                <a:gd name="T36" fmla="*/ 6 w 26"/>
                <a:gd name="T37" fmla="*/ 2 h 7"/>
                <a:gd name="T38" fmla="*/ 4 w 26"/>
                <a:gd name="T39" fmla="*/ 2 h 7"/>
                <a:gd name="T40" fmla="*/ 3 w 26"/>
                <a:gd name="T41" fmla="*/ 3 h 7"/>
                <a:gd name="T42" fmla="*/ 3 w 26"/>
                <a:gd name="T43" fmla="*/ 3 h 7"/>
                <a:gd name="T44" fmla="*/ 2 w 26"/>
                <a:gd name="T45" fmla="*/ 4 h 7"/>
                <a:gd name="T46" fmla="*/ 0 w 26"/>
                <a:gd name="T47" fmla="*/ 5 h 7"/>
                <a:gd name="T48" fmla="*/ 2 w 26"/>
                <a:gd name="T49" fmla="*/ 4 h 7"/>
                <a:gd name="T50" fmla="*/ 5 w 26"/>
                <a:gd name="T51" fmla="*/ 4 h 7"/>
                <a:gd name="T52" fmla="*/ 5 w 26"/>
                <a:gd name="T53" fmla="*/ 4 h 7"/>
                <a:gd name="T54" fmla="*/ 4 w 26"/>
                <a:gd name="T55" fmla="*/ 5 h 7"/>
                <a:gd name="T56" fmla="*/ 1 w 26"/>
                <a:gd name="T57" fmla="*/ 5 h 7"/>
                <a:gd name="T58" fmla="*/ 3 w 26"/>
                <a:gd name="T59" fmla="*/ 5 h 7"/>
                <a:gd name="T60" fmla="*/ 5 w 26"/>
                <a:gd name="T61" fmla="*/ 5 h 7"/>
                <a:gd name="T62" fmla="*/ 6 w 26"/>
                <a:gd name="T63" fmla="*/ 6 h 7"/>
                <a:gd name="T64" fmla="*/ 5 w 26"/>
                <a:gd name="T65" fmla="*/ 6 h 7"/>
                <a:gd name="T66" fmla="*/ 4 w 26"/>
                <a:gd name="T67" fmla="*/ 6 h 7"/>
                <a:gd name="T68" fmla="*/ 5 w 26"/>
                <a:gd name="T69" fmla="*/ 7 h 7"/>
                <a:gd name="T70" fmla="*/ 7 w 26"/>
                <a:gd name="T71" fmla="*/ 6 h 7"/>
                <a:gd name="T72" fmla="*/ 10 w 26"/>
                <a:gd name="T73" fmla="*/ 6 h 7"/>
                <a:gd name="T74" fmla="*/ 14 w 26"/>
                <a:gd name="T75" fmla="*/ 6 h 7"/>
                <a:gd name="T76" fmla="*/ 18 w 26"/>
                <a:gd name="T77" fmla="*/ 5 h 7"/>
                <a:gd name="T78" fmla="*/ 23 w 26"/>
                <a:gd name="T7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7">
                  <a:moveTo>
                    <a:pt x="23" y="4"/>
                  </a:moveTo>
                  <a:cubicBezTo>
                    <a:pt x="23" y="4"/>
                    <a:pt x="23" y="3"/>
                    <a:pt x="23" y="3"/>
                  </a:cubicBezTo>
                  <a:cubicBezTo>
                    <a:pt x="24" y="3"/>
                    <a:pt x="24" y="3"/>
                    <a:pt x="25" y="2"/>
                  </a:cubicBezTo>
                  <a:cubicBezTo>
                    <a:pt x="25" y="2"/>
                    <a:pt x="26" y="2"/>
                    <a:pt x="26" y="2"/>
                  </a:cubicBezTo>
                  <a:cubicBezTo>
                    <a:pt x="25" y="1"/>
                    <a:pt x="25" y="1"/>
                    <a:pt x="25" y="1"/>
                  </a:cubicBezTo>
                  <a:cubicBezTo>
                    <a:pt x="24" y="1"/>
                    <a:pt x="24" y="1"/>
                    <a:pt x="23" y="1"/>
                  </a:cubicBezTo>
                  <a:cubicBezTo>
                    <a:pt x="23" y="1"/>
                    <a:pt x="23" y="0"/>
                    <a:pt x="22" y="0"/>
                  </a:cubicBezTo>
                  <a:cubicBezTo>
                    <a:pt x="21" y="0"/>
                    <a:pt x="21" y="0"/>
                    <a:pt x="20" y="0"/>
                  </a:cubicBezTo>
                  <a:cubicBezTo>
                    <a:pt x="19" y="0"/>
                    <a:pt x="19" y="1"/>
                    <a:pt x="18" y="1"/>
                  </a:cubicBezTo>
                  <a:cubicBezTo>
                    <a:pt x="18" y="1"/>
                    <a:pt x="17" y="1"/>
                    <a:pt x="16" y="2"/>
                  </a:cubicBezTo>
                  <a:cubicBezTo>
                    <a:pt x="15" y="1"/>
                    <a:pt x="15" y="2"/>
                    <a:pt x="14" y="2"/>
                  </a:cubicBezTo>
                  <a:cubicBezTo>
                    <a:pt x="13" y="1"/>
                    <a:pt x="12" y="2"/>
                    <a:pt x="12" y="2"/>
                  </a:cubicBezTo>
                  <a:cubicBezTo>
                    <a:pt x="11" y="2"/>
                    <a:pt x="11" y="2"/>
                    <a:pt x="11" y="2"/>
                  </a:cubicBezTo>
                  <a:cubicBezTo>
                    <a:pt x="10" y="2"/>
                    <a:pt x="10" y="2"/>
                    <a:pt x="10" y="2"/>
                  </a:cubicBezTo>
                  <a:cubicBezTo>
                    <a:pt x="9" y="2"/>
                    <a:pt x="9" y="2"/>
                    <a:pt x="9" y="2"/>
                  </a:cubicBezTo>
                  <a:cubicBezTo>
                    <a:pt x="10" y="3"/>
                    <a:pt x="8" y="3"/>
                    <a:pt x="8" y="3"/>
                  </a:cubicBezTo>
                  <a:cubicBezTo>
                    <a:pt x="8" y="4"/>
                    <a:pt x="8" y="4"/>
                    <a:pt x="7" y="4"/>
                  </a:cubicBezTo>
                  <a:cubicBezTo>
                    <a:pt x="7" y="3"/>
                    <a:pt x="7" y="3"/>
                    <a:pt x="7" y="3"/>
                  </a:cubicBezTo>
                  <a:cubicBezTo>
                    <a:pt x="7" y="3"/>
                    <a:pt x="6" y="3"/>
                    <a:pt x="6" y="2"/>
                  </a:cubicBezTo>
                  <a:cubicBezTo>
                    <a:pt x="5" y="2"/>
                    <a:pt x="4" y="2"/>
                    <a:pt x="4" y="2"/>
                  </a:cubicBezTo>
                  <a:cubicBezTo>
                    <a:pt x="4" y="2"/>
                    <a:pt x="3" y="2"/>
                    <a:pt x="3" y="3"/>
                  </a:cubicBezTo>
                  <a:cubicBezTo>
                    <a:pt x="3" y="3"/>
                    <a:pt x="3" y="3"/>
                    <a:pt x="3" y="3"/>
                  </a:cubicBezTo>
                  <a:cubicBezTo>
                    <a:pt x="2" y="3"/>
                    <a:pt x="2" y="3"/>
                    <a:pt x="2" y="4"/>
                  </a:cubicBezTo>
                  <a:cubicBezTo>
                    <a:pt x="2" y="4"/>
                    <a:pt x="1" y="4"/>
                    <a:pt x="0" y="5"/>
                  </a:cubicBezTo>
                  <a:cubicBezTo>
                    <a:pt x="1" y="5"/>
                    <a:pt x="2" y="5"/>
                    <a:pt x="2" y="4"/>
                  </a:cubicBezTo>
                  <a:cubicBezTo>
                    <a:pt x="3" y="4"/>
                    <a:pt x="4" y="4"/>
                    <a:pt x="5" y="4"/>
                  </a:cubicBezTo>
                  <a:cubicBezTo>
                    <a:pt x="5" y="4"/>
                    <a:pt x="5" y="4"/>
                    <a:pt x="5" y="4"/>
                  </a:cubicBezTo>
                  <a:cubicBezTo>
                    <a:pt x="5" y="4"/>
                    <a:pt x="4" y="5"/>
                    <a:pt x="4" y="5"/>
                  </a:cubicBezTo>
                  <a:cubicBezTo>
                    <a:pt x="3" y="5"/>
                    <a:pt x="2" y="5"/>
                    <a:pt x="1" y="5"/>
                  </a:cubicBezTo>
                  <a:cubicBezTo>
                    <a:pt x="2" y="5"/>
                    <a:pt x="2" y="5"/>
                    <a:pt x="3" y="5"/>
                  </a:cubicBezTo>
                  <a:cubicBezTo>
                    <a:pt x="4" y="5"/>
                    <a:pt x="5" y="5"/>
                    <a:pt x="5" y="5"/>
                  </a:cubicBezTo>
                  <a:cubicBezTo>
                    <a:pt x="6" y="5"/>
                    <a:pt x="6" y="5"/>
                    <a:pt x="6" y="6"/>
                  </a:cubicBezTo>
                  <a:cubicBezTo>
                    <a:pt x="6" y="6"/>
                    <a:pt x="6" y="6"/>
                    <a:pt x="5" y="6"/>
                  </a:cubicBezTo>
                  <a:cubicBezTo>
                    <a:pt x="5" y="6"/>
                    <a:pt x="5" y="6"/>
                    <a:pt x="4" y="6"/>
                  </a:cubicBezTo>
                  <a:cubicBezTo>
                    <a:pt x="4" y="6"/>
                    <a:pt x="4" y="6"/>
                    <a:pt x="5" y="7"/>
                  </a:cubicBezTo>
                  <a:cubicBezTo>
                    <a:pt x="5" y="6"/>
                    <a:pt x="6" y="6"/>
                    <a:pt x="7" y="6"/>
                  </a:cubicBezTo>
                  <a:cubicBezTo>
                    <a:pt x="8" y="6"/>
                    <a:pt x="9" y="6"/>
                    <a:pt x="10" y="6"/>
                  </a:cubicBezTo>
                  <a:cubicBezTo>
                    <a:pt x="11" y="6"/>
                    <a:pt x="13" y="6"/>
                    <a:pt x="14" y="6"/>
                  </a:cubicBezTo>
                  <a:cubicBezTo>
                    <a:pt x="15" y="6"/>
                    <a:pt x="17" y="5"/>
                    <a:pt x="18" y="5"/>
                  </a:cubicBezTo>
                  <a:cubicBezTo>
                    <a:pt x="20" y="4"/>
                    <a:pt x="21" y="3"/>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28" name="Freeform 102">
              <a:extLst>
                <a:ext uri="{FF2B5EF4-FFF2-40B4-BE49-F238E27FC236}">
                  <a16:creationId xmlns:a16="http://schemas.microsoft.com/office/drawing/2014/main" id="{C0FF6E2F-AD34-7B47-B4EC-12B48B632AB3}"/>
                </a:ext>
              </a:extLst>
            </p:cNvPr>
            <p:cNvSpPr>
              <a:spLocks/>
            </p:cNvSpPr>
            <p:nvPr/>
          </p:nvSpPr>
          <p:spPr bwMode="auto">
            <a:xfrm>
              <a:off x="692" y="1536"/>
              <a:ext cx="140" cy="120"/>
            </a:xfrm>
            <a:custGeom>
              <a:avLst/>
              <a:gdLst>
                <a:gd name="T0" fmla="*/ 5 w 20"/>
                <a:gd name="T1" fmla="*/ 15 h 17"/>
                <a:gd name="T2" fmla="*/ 9 w 20"/>
                <a:gd name="T3" fmla="*/ 13 h 17"/>
                <a:gd name="T4" fmla="*/ 11 w 20"/>
                <a:gd name="T5" fmla="*/ 11 h 17"/>
                <a:gd name="T6" fmla="*/ 12 w 20"/>
                <a:gd name="T7" fmla="*/ 10 h 17"/>
                <a:gd name="T8" fmla="*/ 14 w 20"/>
                <a:gd name="T9" fmla="*/ 6 h 17"/>
                <a:gd name="T10" fmla="*/ 20 w 20"/>
                <a:gd name="T11" fmla="*/ 1 h 17"/>
                <a:gd name="T12" fmla="*/ 20 w 20"/>
                <a:gd name="T13" fmla="*/ 0 h 17"/>
                <a:gd name="T14" fmla="*/ 20 w 20"/>
                <a:gd name="T15" fmla="*/ 0 h 17"/>
                <a:gd name="T16" fmla="*/ 13 w 20"/>
                <a:gd name="T17" fmla="*/ 4 h 17"/>
                <a:gd name="T18" fmla="*/ 10 w 20"/>
                <a:gd name="T19" fmla="*/ 6 h 17"/>
                <a:gd name="T20" fmla="*/ 6 w 20"/>
                <a:gd name="T21" fmla="*/ 8 h 17"/>
                <a:gd name="T22" fmla="*/ 4 w 20"/>
                <a:gd name="T23" fmla="*/ 10 h 17"/>
                <a:gd name="T24" fmla="*/ 0 w 20"/>
                <a:gd name="T25" fmla="*/ 13 h 17"/>
                <a:gd name="T26" fmla="*/ 2 w 20"/>
                <a:gd name="T27" fmla="*/ 13 h 17"/>
                <a:gd name="T28" fmla="*/ 2 w 20"/>
                <a:gd name="T29" fmla="*/ 13 h 17"/>
                <a:gd name="T30" fmla="*/ 2 w 20"/>
                <a:gd name="T31" fmla="*/ 14 h 17"/>
                <a:gd name="T32" fmla="*/ 1 w 20"/>
                <a:gd name="T33" fmla="*/ 16 h 17"/>
                <a:gd name="T34" fmla="*/ 1 w 20"/>
                <a:gd name="T35" fmla="*/ 17 h 17"/>
                <a:gd name="T36" fmla="*/ 2 w 20"/>
                <a:gd name="T37" fmla="*/ 17 h 17"/>
                <a:gd name="T38" fmla="*/ 5 w 20"/>
                <a:gd name="T3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7">
                  <a:moveTo>
                    <a:pt x="5" y="15"/>
                  </a:moveTo>
                  <a:cubicBezTo>
                    <a:pt x="7" y="15"/>
                    <a:pt x="8" y="14"/>
                    <a:pt x="9" y="13"/>
                  </a:cubicBezTo>
                  <a:cubicBezTo>
                    <a:pt x="9" y="12"/>
                    <a:pt x="10" y="12"/>
                    <a:pt x="11" y="11"/>
                  </a:cubicBezTo>
                  <a:cubicBezTo>
                    <a:pt x="11" y="11"/>
                    <a:pt x="12" y="10"/>
                    <a:pt x="12" y="10"/>
                  </a:cubicBezTo>
                  <a:cubicBezTo>
                    <a:pt x="12" y="9"/>
                    <a:pt x="13" y="7"/>
                    <a:pt x="14" y="6"/>
                  </a:cubicBezTo>
                  <a:cubicBezTo>
                    <a:pt x="16" y="4"/>
                    <a:pt x="18" y="3"/>
                    <a:pt x="20" y="1"/>
                  </a:cubicBezTo>
                  <a:cubicBezTo>
                    <a:pt x="20" y="1"/>
                    <a:pt x="20" y="1"/>
                    <a:pt x="20" y="0"/>
                  </a:cubicBezTo>
                  <a:cubicBezTo>
                    <a:pt x="20" y="0"/>
                    <a:pt x="20" y="0"/>
                    <a:pt x="20" y="0"/>
                  </a:cubicBezTo>
                  <a:cubicBezTo>
                    <a:pt x="18" y="1"/>
                    <a:pt x="15" y="2"/>
                    <a:pt x="13" y="4"/>
                  </a:cubicBezTo>
                  <a:cubicBezTo>
                    <a:pt x="12" y="5"/>
                    <a:pt x="11" y="6"/>
                    <a:pt x="10" y="6"/>
                  </a:cubicBezTo>
                  <a:cubicBezTo>
                    <a:pt x="8" y="7"/>
                    <a:pt x="7" y="7"/>
                    <a:pt x="6" y="8"/>
                  </a:cubicBezTo>
                  <a:cubicBezTo>
                    <a:pt x="5" y="9"/>
                    <a:pt x="5" y="10"/>
                    <a:pt x="4" y="10"/>
                  </a:cubicBezTo>
                  <a:cubicBezTo>
                    <a:pt x="3" y="11"/>
                    <a:pt x="2" y="12"/>
                    <a:pt x="0" y="13"/>
                  </a:cubicBezTo>
                  <a:cubicBezTo>
                    <a:pt x="1" y="13"/>
                    <a:pt x="1" y="13"/>
                    <a:pt x="2" y="13"/>
                  </a:cubicBezTo>
                  <a:cubicBezTo>
                    <a:pt x="3" y="13"/>
                    <a:pt x="3" y="13"/>
                    <a:pt x="2" y="13"/>
                  </a:cubicBezTo>
                  <a:cubicBezTo>
                    <a:pt x="2" y="13"/>
                    <a:pt x="2" y="14"/>
                    <a:pt x="2" y="14"/>
                  </a:cubicBezTo>
                  <a:cubicBezTo>
                    <a:pt x="2" y="15"/>
                    <a:pt x="2" y="15"/>
                    <a:pt x="1" y="16"/>
                  </a:cubicBezTo>
                  <a:cubicBezTo>
                    <a:pt x="1" y="17"/>
                    <a:pt x="1" y="17"/>
                    <a:pt x="1" y="17"/>
                  </a:cubicBezTo>
                  <a:cubicBezTo>
                    <a:pt x="1" y="17"/>
                    <a:pt x="1" y="17"/>
                    <a:pt x="2" y="17"/>
                  </a:cubicBezTo>
                  <a:cubicBezTo>
                    <a:pt x="3" y="16"/>
                    <a:pt x="4"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29" name="Freeform 103">
              <a:extLst>
                <a:ext uri="{FF2B5EF4-FFF2-40B4-BE49-F238E27FC236}">
                  <a16:creationId xmlns:a16="http://schemas.microsoft.com/office/drawing/2014/main" id="{852F1B50-985F-0F4C-9E5C-453E10B26E34}"/>
                </a:ext>
              </a:extLst>
            </p:cNvPr>
            <p:cNvSpPr>
              <a:spLocks/>
            </p:cNvSpPr>
            <p:nvPr/>
          </p:nvSpPr>
          <p:spPr bwMode="auto">
            <a:xfrm>
              <a:off x="2918" y="840"/>
              <a:ext cx="231" cy="49"/>
            </a:xfrm>
            <a:custGeom>
              <a:avLst/>
              <a:gdLst>
                <a:gd name="T0" fmla="*/ 1 w 33"/>
                <a:gd name="T1" fmla="*/ 2 h 7"/>
                <a:gd name="T2" fmla="*/ 2 w 33"/>
                <a:gd name="T3" fmla="*/ 2 h 7"/>
                <a:gd name="T4" fmla="*/ 2 w 33"/>
                <a:gd name="T5" fmla="*/ 3 h 7"/>
                <a:gd name="T6" fmla="*/ 4 w 33"/>
                <a:gd name="T7" fmla="*/ 3 h 7"/>
                <a:gd name="T8" fmla="*/ 9 w 33"/>
                <a:gd name="T9" fmla="*/ 3 h 7"/>
                <a:gd name="T10" fmla="*/ 9 w 33"/>
                <a:gd name="T11" fmla="*/ 3 h 7"/>
                <a:gd name="T12" fmla="*/ 14 w 33"/>
                <a:gd name="T13" fmla="*/ 3 h 7"/>
                <a:gd name="T14" fmla="*/ 6 w 33"/>
                <a:gd name="T15" fmla="*/ 4 h 7"/>
                <a:gd name="T16" fmla="*/ 6 w 33"/>
                <a:gd name="T17" fmla="*/ 4 h 7"/>
                <a:gd name="T18" fmla="*/ 10 w 33"/>
                <a:gd name="T19" fmla="*/ 4 h 7"/>
                <a:gd name="T20" fmla="*/ 8 w 33"/>
                <a:gd name="T21" fmla="*/ 5 h 7"/>
                <a:gd name="T22" fmla="*/ 7 w 33"/>
                <a:gd name="T23" fmla="*/ 5 h 7"/>
                <a:gd name="T24" fmla="*/ 8 w 33"/>
                <a:gd name="T25" fmla="*/ 5 h 7"/>
                <a:gd name="T26" fmla="*/ 13 w 33"/>
                <a:gd name="T27" fmla="*/ 6 h 7"/>
                <a:gd name="T28" fmla="*/ 14 w 33"/>
                <a:gd name="T29" fmla="*/ 6 h 7"/>
                <a:gd name="T30" fmla="*/ 16 w 33"/>
                <a:gd name="T31" fmla="*/ 6 h 7"/>
                <a:gd name="T32" fmla="*/ 18 w 33"/>
                <a:gd name="T33" fmla="*/ 5 h 7"/>
                <a:gd name="T34" fmla="*/ 20 w 33"/>
                <a:gd name="T35" fmla="*/ 4 h 7"/>
                <a:gd name="T36" fmla="*/ 22 w 33"/>
                <a:gd name="T37" fmla="*/ 4 h 7"/>
                <a:gd name="T38" fmla="*/ 25 w 33"/>
                <a:gd name="T39" fmla="*/ 4 h 7"/>
                <a:gd name="T40" fmla="*/ 24 w 33"/>
                <a:gd name="T41" fmla="*/ 5 h 7"/>
                <a:gd name="T42" fmla="*/ 28 w 33"/>
                <a:gd name="T43" fmla="*/ 6 h 7"/>
                <a:gd name="T44" fmla="*/ 28 w 33"/>
                <a:gd name="T45" fmla="*/ 6 h 7"/>
                <a:gd name="T46" fmla="*/ 29 w 33"/>
                <a:gd name="T47" fmla="*/ 6 h 7"/>
                <a:gd name="T48" fmla="*/ 33 w 33"/>
                <a:gd name="T49" fmla="*/ 6 h 7"/>
                <a:gd name="T50" fmla="*/ 33 w 33"/>
                <a:gd name="T51" fmla="*/ 5 h 7"/>
                <a:gd name="T52" fmla="*/ 33 w 33"/>
                <a:gd name="T53" fmla="*/ 5 h 7"/>
                <a:gd name="T54" fmla="*/ 33 w 33"/>
                <a:gd name="T55" fmla="*/ 5 h 7"/>
                <a:gd name="T56" fmla="*/ 31 w 33"/>
                <a:gd name="T57" fmla="*/ 5 h 7"/>
                <a:gd name="T58" fmla="*/ 29 w 33"/>
                <a:gd name="T59" fmla="*/ 5 h 7"/>
                <a:gd name="T60" fmla="*/ 28 w 33"/>
                <a:gd name="T61" fmla="*/ 4 h 7"/>
                <a:gd name="T62" fmla="*/ 23 w 33"/>
                <a:gd name="T63" fmla="*/ 3 h 7"/>
                <a:gd name="T64" fmla="*/ 20 w 33"/>
                <a:gd name="T65" fmla="*/ 2 h 7"/>
                <a:gd name="T66" fmla="*/ 19 w 33"/>
                <a:gd name="T67" fmla="*/ 2 h 7"/>
                <a:gd name="T68" fmla="*/ 17 w 33"/>
                <a:gd name="T69" fmla="*/ 2 h 7"/>
                <a:gd name="T70" fmla="*/ 17 w 33"/>
                <a:gd name="T71" fmla="*/ 2 h 7"/>
                <a:gd name="T72" fmla="*/ 17 w 33"/>
                <a:gd name="T73" fmla="*/ 1 h 7"/>
                <a:gd name="T74" fmla="*/ 17 w 33"/>
                <a:gd name="T75" fmla="*/ 1 h 7"/>
                <a:gd name="T76" fmla="*/ 17 w 33"/>
                <a:gd name="T77" fmla="*/ 1 h 7"/>
                <a:gd name="T78" fmla="*/ 15 w 33"/>
                <a:gd name="T79" fmla="*/ 1 h 7"/>
                <a:gd name="T80" fmla="*/ 12 w 33"/>
                <a:gd name="T81" fmla="*/ 1 h 7"/>
                <a:gd name="T82" fmla="*/ 13 w 33"/>
                <a:gd name="T83" fmla="*/ 2 h 7"/>
                <a:gd name="T84" fmla="*/ 12 w 33"/>
                <a:gd name="T85" fmla="*/ 2 h 7"/>
                <a:gd name="T86" fmla="*/ 10 w 33"/>
                <a:gd name="T87" fmla="*/ 1 h 7"/>
                <a:gd name="T88" fmla="*/ 8 w 33"/>
                <a:gd name="T89" fmla="*/ 1 h 7"/>
                <a:gd name="T90" fmla="*/ 5 w 33"/>
                <a:gd name="T91" fmla="*/ 1 h 7"/>
                <a:gd name="T92" fmla="*/ 7 w 33"/>
                <a:gd name="T93" fmla="*/ 1 h 7"/>
                <a:gd name="T94" fmla="*/ 7 w 33"/>
                <a:gd name="T95" fmla="*/ 1 h 7"/>
                <a:gd name="T96" fmla="*/ 6 w 33"/>
                <a:gd name="T97" fmla="*/ 1 h 7"/>
                <a:gd name="T98" fmla="*/ 4 w 33"/>
                <a:gd name="T99" fmla="*/ 1 h 7"/>
                <a:gd name="T100" fmla="*/ 3 w 33"/>
                <a:gd name="T101" fmla="*/ 1 h 7"/>
                <a:gd name="T102" fmla="*/ 0 w 33"/>
                <a:gd name="T103" fmla="*/ 1 h 7"/>
                <a:gd name="T104" fmla="*/ 0 w 33"/>
                <a:gd name="T105" fmla="*/ 2 h 7"/>
                <a:gd name="T106" fmla="*/ 1 w 33"/>
                <a:gd name="T10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 h="7">
                  <a:moveTo>
                    <a:pt x="1" y="2"/>
                  </a:moveTo>
                  <a:cubicBezTo>
                    <a:pt x="2" y="2"/>
                    <a:pt x="2" y="2"/>
                    <a:pt x="2" y="2"/>
                  </a:cubicBezTo>
                  <a:cubicBezTo>
                    <a:pt x="1" y="3"/>
                    <a:pt x="2" y="3"/>
                    <a:pt x="2" y="3"/>
                  </a:cubicBezTo>
                  <a:cubicBezTo>
                    <a:pt x="3" y="3"/>
                    <a:pt x="3" y="3"/>
                    <a:pt x="4" y="3"/>
                  </a:cubicBezTo>
                  <a:cubicBezTo>
                    <a:pt x="6" y="4"/>
                    <a:pt x="7" y="4"/>
                    <a:pt x="9" y="3"/>
                  </a:cubicBezTo>
                  <a:cubicBezTo>
                    <a:pt x="9" y="3"/>
                    <a:pt x="9" y="3"/>
                    <a:pt x="9" y="3"/>
                  </a:cubicBezTo>
                  <a:cubicBezTo>
                    <a:pt x="11" y="3"/>
                    <a:pt x="12" y="3"/>
                    <a:pt x="14" y="3"/>
                  </a:cubicBezTo>
                  <a:cubicBezTo>
                    <a:pt x="11" y="4"/>
                    <a:pt x="9" y="4"/>
                    <a:pt x="6" y="4"/>
                  </a:cubicBezTo>
                  <a:cubicBezTo>
                    <a:pt x="6" y="4"/>
                    <a:pt x="6" y="4"/>
                    <a:pt x="6" y="4"/>
                  </a:cubicBezTo>
                  <a:cubicBezTo>
                    <a:pt x="8" y="4"/>
                    <a:pt x="9" y="4"/>
                    <a:pt x="10" y="4"/>
                  </a:cubicBezTo>
                  <a:cubicBezTo>
                    <a:pt x="9" y="5"/>
                    <a:pt x="9" y="5"/>
                    <a:pt x="8" y="5"/>
                  </a:cubicBezTo>
                  <a:cubicBezTo>
                    <a:pt x="8" y="5"/>
                    <a:pt x="8" y="5"/>
                    <a:pt x="7" y="5"/>
                  </a:cubicBezTo>
                  <a:cubicBezTo>
                    <a:pt x="7" y="5"/>
                    <a:pt x="8" y="5"/>
                    <a:pt x="8" y="5"/>
                  </a:cubicBezTo>
                  <a:cubicBezTo>
                    <a:pt x="9" y="5"/>
                    <a:pt x="11" y="6"/>
                    <a:pt x="13" y="6"/>
                  </a:cubicBezTo>
                  <a:cubicBezTo>
                    <a:pt x="13" y="6"/>
                    <a:pt x="14" y="7"/>
                    <a:pt x="14" y="6"/>
                  </a:cubicBezTo>
                  <a:cubicBezTo>
                    <a:pt x="15" y="6"/>
                    <a:pt x="16" y="6"/>
                    <a:pt x="16" y="6"/>
                  </a:cubicBezTo>
                  <a:cubicBezTo>
                    <a:pt x="16" y="5"/>
                    <a:pt x="18" y="6"/>
                    <a:pt x="18" y="5"/>
                  </a:cubicBezTo>
                  <a:cubicBezTo>
                    <a:pt x="18" y="4"/>
                    <a:pt x="20" y="4"/>
                    <a:pt x="20" y="4"/>
                  </a:cubicBezTo>
                  <a:cubicBezTo>
                    <a:pt x="21" y="4"/>
                    <a:pt x="21" y="4"/>
                    <a:pt x="22" y="4"/>
                  </a:cubicBezTo>
                  <a:cubicBezTo>
                    <a:pt x="23" y="4"/>
                    <a:pt x="24" y="4"/>
                    <a:pt x="25" y="4"/>
                  </a:cubicBezTo>
                  <a:cubicBezTo>
                    <a:pt x="26" y="5"/>
                    <a:pt x="26" y="5"/>
                    <a:pt x="24" y="5"/>
                  </a:cubicBezTo>
                  <a:cubicBezTo>
                    <a:pt x="25" y="6"/>
                    <a:pt x="27" y="6"/>
                    <a:pt x="28" y="6"/>
                  </a:cubicBezTo>
                  <a:cubicBezTo>
                    <a:pt x="28" y="5"/>
                    <a:pt x="28" y="6"/>
                    <a:pt x="28" y="6"/>
                  </a:cubicBezTo>
                  <a:cubicBezTo>
                    <a:pt x="28" y="6"/>
                    <a:pt x="29" y="6"/>
                    <a:pt x="29" y="6"/>
                  </a:cubicBezTo>
                  <a:cubicBezTo>
                    <a:pt x="30" y="6"/>
                    <a:pt x="32" y="6"/>
                    <a:pt x="33" y="6"/>
                  </a:cubicBezTo>
                  <a:cubicBezTo>
                    <a:pt x="33" y="6"/>
                    <a:pt x="33" y="5"/>
                    <a:pt x="33" y="5"/>
                  </a:cubicBezTo>
                  <a:cubicBezTo>
                    <a:pt x="33" y="5"/>
                    <a:pt x="33" y="5"/>
                    <a:pt x="33" y="5"/>
                  </a:cubicBezTo>
                  <a:cubicBezTo>
                    <a:pt x="33" y="5"/>
                    <a:pt x="33" y="5"/>
                    <a:pt x="33" y="5"/>
                  </a:cubicBezTo>
                  <a:cubicBezTo>
                    <a:pt x="32" y="6"/>
                    <a:pt x="31" y="5"/>
                    <a:pt x="31" y="5"/>
                  </a:cubicBezTo>
                  <a:cubicBezTo>
                    <a:pt x="30" y="5"/>
                    <a:pt x="30" y="5"/>
                    <a:pt x="29" y="5"/>
                  </a:cubicBezTo>
                  <a:cubicBezTo>
                    <a:pt x="29" y="5"/>
                    <a:pt x="28" y="5"/>
                    <a:pt x="28" y="4"/>
                  </a:cubicBezTo>
                  <a:cubicBezTo>
                    <a:pt x="26" y="4"/>
                    <a:pt x="25" y="3"/>
                    <a:pt x="23" y="3"/>
                  </a:cubicBezTo>
                  <a:cubicBezTo>
                    <a:pt x="22" y="3"/>
                    <a:pt x="21" y="3"/>
                    <a:pt x="20" y="2"/>
                  </a:cubicBezTo>
                  <a:cubicBezTo>
                    <a:pt x="19" y="2"/>
                    <a:pt x="19" y="2"/>
                    <a:pt x="19" y="2"/>
                  </a:cubicBezTo>
                  <a:cubicBezTo>
                    <a:pt x="18" y="2"/>
                    <a:pt x="18" y="2"/>
                    <a:pt x="17" y="2"/>
                  </a:cubicBezTo>
                  <a:cubicBezTo>
                    <a:pt x="17" y="2"/>
                    <a:pt x="17" y="2"/>
                    <a:pt x="17" y="2"/>
                  </a:cubicBezTo>
                  <a:cubicBezTo>
                    <a:pt x="17" y="2"/>
                    <a:pt x="17" y="2"/>
                    <a:pt x="17" y="1"/>
                  </a:cubicBezTo>
                  <a:cubicBezTo>
                    <a:pt x="17" y="1"/>
                    <a:pt x="17" y="1"/>
                    <a:pt x="17" y="1"/>
                  </a:cubicBezTo>
                  <a:cubicBezTo>
                    <a:pt x="17" y="1"/>
                    <a:pt x="17" y="1"/>
                    <a:pt x="17" y="1"/>
                  </a:cubicBezTo>
                  <a:cubicBezTo>
                    <a:pt x="16" y="1"/>
                    <a:pt x="15" y="1"/>
                    <a:pt x="15" y="1"/>
                  </a:cubicBezTo>
                  <a:cubicBezTo>
                    <a:pt x="14" y="0"/>
                    <a:pt x="13" y="1"/>
                    <a:pt x="12" y="1"/>
                  </a:cubicBezTo>
                  <a:cubicBezTo>
                    <a:pt x="12" y="1"/>
                    <a:pt x="12" y="2"/>
                    <a:pt x="13" y="2"/>
                  </a:cubicBezTo>
                  <a:cubicBezTo>
                    <a:pt x="12" y="2"/>
                    <a:pt x="12" y="2"/>
                    <a:pt x="12" y="2"/>
                  </a:cubicBezTo>
                  <a:cubicBezTo>
                    <a:pt x="11" y="2"/>
                    <a:pt x="11" y="2"/>
                    <a:pt x="10" y="1"/>
                  </a:cubicBezTo>
                  <a:cubicBezTo>
                    <a:pt x="10" y="1"/>
                    <a:pt x="9" y="1"/>
                    <a:pt x="8" y="1"/>
                  </a:cubicBezTo>
                  <a:cubicBezTo>
                    <a:pt x="7" y="2"/>
                    <a:pt x="6" y="2"/>
                    <a:pt x="5" y="1"/>
                  </a:cubicBezTo>
                  <a:cubicBezTo>
                    <a:pt x="6" y="1"/>
                    <a:pt x="6" y="1"/>
                    <a:pt x="7" y="1"/>
                  </a:cubicBezTo>
                  <a:cubicBezTo>
                    <a:pt x="7" y="1"/>
                    <a:pt x="7" y="1"/>
                    <a:pt x="7" y="1"/>
                  </a:cubicBezTo>
                  <a:cubicBezTo>
                    <a:pt x="6" y="1"/>
                    <a:pt x="6" y="1"/>
                    <a:pt x="6" y="1"/>
                  </a:cubicBezTo>
                  <a:cubicBezTo>
                    <a:pt x="5" y="1"/>
                    <a:pt x="4" y="1"/>
                    <a:pt x="4" y="1"/>
                  </a:cubicBezTo>
                  <a:cubicBezTo>
                    <a:pt x="3" y="1"/>
                    <a:pt x="3" y="1"/>
                    <a:pt x="3" y="1"/>
                  </a:cubicBezTo>
                  <a:cubicBezTo>
                    <a:pt x="1" y="0"/>
                    <a:pt x="1" y="1"/>
                    <a:pt x="0" y="1"/>
                  </a:cubicBezTo>
                  <a:cubicBezTo>
                    <a:pt x="0" y="1"/>
                    <a:pt x="0" y="1"/>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30" name="Freeform 104">
              <a:extLst>
                <a:ext uri="{FF2B5EF4-FFF2-40B4-BE49-F238E27FC236}">
                  <a16:creationId xmlns:a16="http://schemas.microsoft.com/office/drawing/2014/main" id="{63872328-0838-F047-9A1F-EAD5F4CDD127}"/>
                </a:ext>
              </a:extLst>
            </p:cNvPr>
            <p:cNvSpPr>
              <a:spLocks/>
            </p:cNvSpPr>
            <p:nvPr/>
          </p:nvSpPr>
          <p:spPr bwMode="auto">
            <a:xfrm>
              <a:off x="1098" y="1213"/>
              <a:ext cx="287" cy="119"/>
            </a:xfrm>
            <a:custGeom>
              <a:avLst/>
              <a:gdLst>
                <a:gd name="T0" fmla="*/ 13 w 41"/>
                <a:gd name="T1" fmla="*/ 14 h 17"/>
                <a:gd name="T2" fmla="*/ 15 w 41"/>
                <a:gd name="T3" fmla="*/ 14 h 17"/>
                <a:gd name="T4" fmla="*/ 15 w 41"/>
                <a:gd name="T5" fmla="*/ 13 h 17"/>
                <a:gd name="T6" fmla="*/ 20 w 41"/>
                <a:gd name="T7" fmla="*/ 11 h 17"/>
                <a:gd name="T8" fmla="*/ 21 w 41"/>
                <a:gd name="T9" fmla="*/ 11 h 17"/>
                <a:gd name="T10" fmla="*/ 22 w 41"/>
                <a:gd name="T11" fmla="*/ 11 h 17"/>
                <a:gd name="T12" fmla="*/ 25 w 41"/>
                <a:gd name="T13" fmla="*/ 9 h 17"/>
                <a:gd name="T14" fmla="*/ 26 w 41"/>
                <a:gd name="T15" fmla="*/ 8 h 17"/>
                <a:gd name="T16" fmla="*/ 29 w 41"/>
                <a:gd name="T17" fmla="*/ 7 h 17"/>
                <a:gd name="T18" fmla="*/ 29 w 41"/>
                <a:gd name="T19" fmla="*/ 7 h 17"/>
                <a:gd name="T20" fmla="*/ 31 w 41"/>
                <a:gd name="T21" fmla="*/ 6 h 17"/>
                <a:gd name="T22" fmla="*/ 35 w 41"/>
                <a:gd name="T23" fmla="*/ 4 h 17"/>
                <a:gd name="T24" fmla="*/ 37 w 41"/>
                <a:gd name="T25" fmla="*/ 3 h 17"/>
                <a:gd name="T26" fmla="*/ 39 w 41"/>
                <a:gd name="T27" fmla="*/ 2 h 17"/>
                <a:gd name="T28" fmla="*/ 41 w 41"/>
                <a:gd name="T29" fmla="*/ 1 h 17"/>
                <a:gd name="T30" fmla="*/ 41 w 41"/>
                <a:gd name="T31" fmla="*/ 1 h 17"/>
                <a:gd name="T32" fmla="*/ 40 w 41"/>
                <a:gd name="T33" fmla="*/ 1 h 17"/>
                <a:gd name="T34" fmla="*/ 40 w 41"/>
                <a:gd name="T35" fmla="*/ 1 h 17"/>
                <a:gd name="T36" fmla="*/ 41 w 41"/>
                <a:gd name="T37" fmla="*/ 0 h 17"/>
                <a:gd name="T38" fmla="*/ 40 w 41"/>
                <a:gd name="T39" fmla="*/ 0 h 17"/>
                <a:gd name="T40" fmla="*/ 37 w 41"/>
                <a:gd name="T41" fmla="*/ 1 h 17"/>
                <a:gd name="T42" fmla="*/ 34 w 41"/>
                <a:gd name="T43" fmla="*/ 2 h 17"/>
                <a:gd name="T44" fmla="*/ 33 w 41"/>
                <a:gd name="T45" fmla="*/ 3 h 17"/>
                <a:gd name="T46" fmla="*/ 31 w 41"/>
                <a:gd name="T47" fmla="*/ 4 h 17"/>
                <a:gd name="T48" fmla="*/ 30 w 41"/>
                <a:gd name="T49" fmla="*/ 4 h 17"/>
                <a:gd name="T50" fmla="*/ 26 w 41"/>
                <a:gd name="T51" fmla="*/ 6 h 17"/>
                <a:gd name="T52" fmla="*/ 25 w 41"/>
                <a:gd name="T53" fmla="*/ 7 h 17"/>
                <a:gd name="T54" fmla="*/ 23 w 41"/>
                <a:gd name="T55" fmla="*/ 8 h 17"/>
                <a:gd name="T56" fmla="*/ 20 w 41"/>
                <a:gd name="T57" fmla="*/ 9 h 17"/>
                <a:gd name="T58" fmla="*/ 19 w 41"/>
                <a:gd name="T59" fmla="*/ 10 h 17"/>
                <a:gd name="T60" fmla="*/ 18 w 41"/>
                <a:gd name="T61" fmla="*/ 10 h 17"/>
                <a:gd name="T62" fmla="*/ 17 w 41"/>
                <a:gd name="T63" fmla="*/ 10 h 17"/>
                <a:gd name="T64" fmla="*/ 16 w 41"/>
                <a:gd name="T65" fmla="*/ 11 h 17"/>
                <a:gd name="T66" fmla="*/ 15 w 41"/>
                <a:gd name="T67" fmla="*/ 11 h 17"/>
                <a:gd name="T68" fmla="*/ 17 w 41"/>
                <a:gd name="T69" fmla="*/ 10 h 17"/>
                <a:gd name="T70" fmla="*/ 17 w 41"/>
                <a:gd name="T71" fmla="*/ 9 h 17"/>
                <a:gd name="T72" fmla="*/ 16 w 41"/>
                <a:gd name="T73" fmla="*/ 9 h 17"/>
                <a:gd name="T74" fmla="*/ 15 w 41"/>
                <a:gd name="T75" fmla="*/ 10 h 17"/>
                <a:gd name="T76" fmla="*/ 15 w 41"/>
                <a:gd name="T77" fmla="*/ 10 h 17"/>
                <a:gd name="T78" fmla="*/ 13 w 41"/>
                <a:gd name="T79" fmla="*/ 11 h 17"/>
                <a:gd name="T80" fmla="*/ 8 w 41"/>
                <a:gd name="T81" fmla="*/ 13 h 17"/>
                <a:gd name="T82" fmla="*/ 2 w 41"/>
                <a:gd name="T83" fmla="*/ 16 h 17"/>
                <a:gd name="T84" fmla="*/ 0 w 41"/>
                <a:gd name="T85" fmla="*/ 17 h 17"/>
                <a:gd name="T86" fmla="*/ 2 w 41"/>
                <a:gd name="T87" fmla="*/ 17 h 17"/>
                <a:gd name="T88" fmla="*/ 5 w 41"/>
                <a:gd name="T89" fmla="*/ 16 h 17"/>
                <a:gd name="T90" fmla="*/ 7 w 41"/>
                <a:gd name="T91" fmla="*/ 15 h 17"/>
                <a:gd name="T92" fmla="*/ 12 w 41"/>
                <a:gd name="T93" fmla="*/ 13 h 17"/>
                <a:gd name="T94" fmla="*/ 11 w 41"/>
                <a:gd name="T95" fmla="*/ 14 h 17"/>
                <a:gd name="T96" fmla="*/ 13 w 41"/>
                <a:gd name="T9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13" y="14"/>
                  </a:moveTo>
                  <a:cubicBezTo>
                    <a:pt x="13" y="14"/>
                    <a:pt x="14" y="14"/>
                    <a:pt x="15" y="14"/>
                  </a:cubicBezTo>
                  <a:cubicBezTo>
                    <a:pt x="15" y="13"/>
                    <a:pt x="15" y="13"/>
                    <a:pt x="15" y="13"/>
                  </a:cubicBezTo>
                  <a:cubicBezTo>
                    <a:pt x="17" y="13"/>
                    <a:pt x="19" y="12"/>
                    <a:pt x="20" y="11"/>
                  </a:cubicBezTo>
                  <a:cubicBezTo>
                    <a:pt x="20" y="11"/>
                    <a:pt x="21" y="10"/>
                    <a:pt x="21" y="11"/>
                  </a:cubicBezTo>
                  <a:cubicBezTo>
                    <a:pt x="21" y="11"/>
                    <a:pt x="22" y="11"/>
                    <a:pt x="22" y="11"/>
                  </a:cubicBezTo>
                  <a:cubicBezTo>
                    <a:pt x="23" y="10"/>
                    <a:pt x="24" y="10"/>
                    <a:pt x="25" y="9"/>
                  </a:cubicBezTo>
                  <a:cubicBezTo>
                    <a:pt x="25" y="9"/>
                    <a:pt x="26" y="8"/>
                    <a:pt x="26" y="8"/>
                  </a:cubicBezTo>
                  <a:cubicBezTo>
                    <a:pt x="27" y="8"/>
                    <a:pt x="28" y="7"/>
                    <a:pt x="29" y="7"/>
                  </a:cubicBezTo>
                  <a:cubicBezTo>
                    <a:pt x="29" y="7"/>
                    <a:pt x="29" y="7"/>
                    <a:pt x="29" y="7"/>
                  </a:cubicBezTo>
                  <a:cubicBezTo>
                    <a:pt x="30" y="7"/>
                    <a:pt x="30" y="6"/>
                    <a:pt x="31" y="6"/>
                  </a:cubicBezTo>
                  <a:cubicBezTo>
                    <a:pt x="32" y="5"/>
                    <a:pt x="34" y="4"/>
                    <a:pt x="35" y="4"/>
                  </a:cubicBezTo>
                  <a:cubicBezTo>
                    <a:pt x="36" y="4"/>
                    <a:pt x="36" y="4"/>
                    <a:pt x="37" y="3"/>
                  </a:cubicBezTo>
                  <a:cubicBezTo>
                    <a:pt x="37" y="3"/>
                    <a:pt x="38" y="3"/>
                    <a:pt x="39" y="2"/>
                  </a:cubicBezTo>
                  <a:cubicBezTo>
                    <a:pt x="40" y="2"/>
                    <a:pt x="40" y="1"/>
                    <a:pt x="41" y="1"/>
                  </a:cubicBezTo>
                  <a:cubicBezTo>
                    <a:pt x="41" y="1"/>
                    <a:pt x="41" y="1"/>
                    <a:pt x="41" y="1"/>
                  </a:cubicBezTo>
                  <a:cubicBezTo>
                    <a:pt x="41" y="1"/>
                    <a:pt x="40" y="1"/>
                    <a:pt x="40" y="1"/>
                  </a:cubicBezTo>
                  <a:cubicBezTo>
                    <a:pt x="40" y="1"/>
                    <a:pt x="40" y="1"/>
                    <a:pt x="40" y="1"/>
                  </a:cubicBezTo>
                  <a:cubicBezTo>
                    <a:pt x="40" y="1"/>
                    <a:pt x="41" y="0"/>
                    <a:pt x="41" y="0"/>
                  </a:cubicBezTo>
                  <a:cubicBezTo>
                    <a:pt x="40" y="0"/>
                    <a:pt x="40" y="0"/>
                    <a:pt x="40" y="0"/>
                  </a:cubicBezTo>
                  <a:cubicBezTo>
                    <a:pt x="39" y="0"/>
                    <a:pt x="38" y="1"/>
                    <a:pt x="37" y="1"/>
                  </a:cubicBezTo>
                  <a:cubicBezTo>
                    <a:pt x="36" y="2"/>
                    <a:pt x="35" y="2"/>
                    <a:pt x="34" y="2"/>
                  </a:cubicBezTo>
                  <a:cubicBezTo>
                    <a:pt x="34" y="2"/>
                    <a:pt x="33" y="2"/>
                    <a:pt x="33" y="3"/>
                  </a:cubicBezTo>
                  <a:cubicBezTo>
                    <a:pt x="33" y="3"/>
                    <a:pt x="32" y="3"/>
                    <a:pt x="31" y="4"/>
                  </a:cubicBezTo>
                  <a:cubicBezTo>
                    <a:pt x="31" y="4"/>
                    <a:pt x="31" y="4"/>
                    <a:pt x="30" y="4"/>
                  </a:cubicBezTo>
                  <a:cubicBezTo>
                    <a:pt x="29" y="5"/>
                    <a:pt x="28" y="6"/>
                    <a:pt x="26" y="6"/>
                  </a:cubicBezTo>
                  <a:cubicBezTo>
                    <a:pt x="26" y="6"/>
                    <a:pt x="26" y="7"/>
                    <a:pt x="25" y="7"/>
                  </a:cubicBezTo>
                  <a:cubicBezTo>
                    <a:pt x="24" y="7"/>
                    <a:pt x="23" y="8"/>
                    <a:pt x="23" y="8"/>
                  </a:cubicBezTo>
                  <a:cubicBezTo>
                    <a:pt x="22" y="9"/>
                    <a:pt x="21" y="9"/>
                    <a:pt x="20" y="9"/>
                  </a:cubicBezTo>
                  <a:cubicBezTo>
                    <a:pt x="20" y="9"/>
                    <a:pt x="20" y="9"/>
                    <a:pt x="19" y="10"/>
                  </a:cubicBezTo>
                  <a:cubicBezTo>
                    <a:pt x="19" y="10"/>
                    <a:pt x="19" y="10"/>
                    <a:pt x="18" y="10"/>
                  </a:cubicBezTo>
                  <a:cubicBezTo>
                    <a:pt x="18" y="10"/>
                    <a:pt x="18" y="10"/>
                    <a:pt x="17" y="10"/>
                  </a:cubicBezTo>
                  <a:cubicBezTo>
                    <a:pt x="17" y="10"/>
                    <a:pt x="16" y="11"/>
                    <a:pt x="16" y="11"/>
                  </a:cubicBezTo>
                  <a:cubicBezTo>
                    <a:pt x="16" y="11"/>
                    <a:pt x="16" y="11"/>
                    <a:pt x="15" y="11"/>
                  </a:cubicBezTo>
                  <a:cubicBezTo>
                    <a:pt x="16" y="10"/>
                    <a:pt x="17" y="10"/>
                    <a:pt x="17" y="10"/>
                  </a:cubicBezTo>
                  <a:cubicBezTo>
                    <a:pt x="17" y="9"/>
                    <a:pt x="16" y="10"/>
                    <a:pt x="17" y="9"/>
                  </a:cubicBezTo>
                  <a:cubicBezTo>
                    <a:pt x="17" y="9"/>
                    <a:pt x="16" y="9"/>
                    <a:pt x="16" y="9"/>
                  </a:cubicBezTo>
                  <a:cubicBezTo>
                    <a:pt x="16" y="9"/>
                    <a:pt x="15" y="9"/>
                    <a:pt x="15" y="10"/>
                  </a:cubicBezTo>
                  <a:cubicBezTo>
                    <a:pt x="16" y="10"/>
                    <a:pt x="15" y="10"/>
                    <a:pt x="15" y="10"/>
                  </a:cubicBezTo>
                  <a:cubicBezTo>
                    <a:pt x="14" y="10"/>
                    <a:pt x="13" y="11"/>
                    <a:pt x="13" y="11"/>
                  </a:cubicBezTo>
                  <a:cubicBezTo>
                    <a:pt x="11" y="12"/>
                    <a:pt x="9" y="13"/>
                    <a:pt x="8" y="13"/>
                  </a:cubicBezTo>
                  <a:cubicBezTo>
                    <a:pt x="6" y="14"/>
                    <a:pt x="4" y="15"/>
                    <a:pt x="2" y="16"/>
                  </a:cubicBezTo>
                  <a:cubicBezTo>
                    <a:pt x="1" y="16"/>
                    <a:pt x="1" y="17"/>
                    <a:pt x="0" y="17"/>
                  </a:cubicBezTo>
                  <a:cubicBezTo>
                    <a:pt x="1" y="17"/>
                    <a:pt x="2" y="17"/>
                    <a:pt x="2" y="17"/>
                  </a:cubicBezTo>
                  <a:cubicBezTo>
                    <a:pt x="3" y="17"/>
                    <a:pt x="4" y="16"/>
                    <a:pt x="5" y="16"/>
                  </a:cubicBezTo>
                  <a:cubicBezTo>
                    <a:pt x="6" y="15"/>
                    <a:pt x="6" y="15"/>
                    <a:pt x="7" y="15"/>
                  </a:cubicBezTo>
                  <a:cubicBezTo>
                    <a:pt x="9" y="13"/>
                    <a:pt x="11" y="13"/>
                    <a:pt x="12" y="13"/>
                  </a:cubicBezTo>
                  <a:cubicBezTo>
                    <a:pt x="12" y="14"/>
                    <a:pt x="12" y="14"/>
                    <a:pt x="11" y="14"/>
                  </a:cubicBezTo>
                  <a:cubicBezTo>
                    <a:pt x="12" y="14"/>
                    <a:pt x="12" y="14"/>
                    <a:pt x="1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31" name="Freeform 105">
              <a:extLst>
                <a:ext uri="{FF2B5EF4-FFF2-40B4-BE49-F238E27FC236}">
                  <a16:creationId xmlns:a16="http://schemas.microsoft.com/office/drawing/2014/main" id="{292EA68A-0416-EE4D-B186-6771044B6FB2}"/>
                </a:ext>
              </a:extLst>
            </p:cNvPr>
            <p:cNvSpPr>
              <a:spLocks/>
            </p:cNvSpPr>
            <p:nvPr/>
          </p:nvSpPr>
          <p:spPr bwMode="auto">
            <a:xfrm>
              <a:off x="797" y="1417"/>
              <a:ext cx="182" cy="126"/>
            </a:xfrm>
            <a:custGeom>
              <a:avLst/>
              <a:gdLst>
                <a:gd name="T0" fmla="*/ 0 w 26"/>
                <a:gd name="T1" fmla="*/ 18 h 18"/>
                <a:gd name="T2" fmla="*/ 2 w 26"/>
                <a:gd name="T3" fmla="*/ 17 h 18"/>
                <a:gd name="T4" fmla="*/ 4 w 26"/>
                <a:gd name="T5" fmla="*/ 16 h 18"/>
                <a:gd name="T6" fmla="*/ 6 w 26"/>
                <a:gd name="T7" fmla="*/ 14 h 18"/>
                <a:gd name="T8" fmla="*/ 7 w 26"/>
                <a:gd name="T9" fmla="*/ 13 h 18"/>
                <a:gd name="T10" fmla="*/ 8 w 26"/>
                <a:gd name="T11" fmla="*/ 12 h 18"/>
                <a:gd name="T12" fmla="*/ 10 w 26"/>
                <a:gd name="T13" fmla="*/ 11 h 18"/>
                <a:gd name="T14" fmla="*/ 13 w 26"/>
                <a:gd name="T15" fmla="*/ 10 h 18"/>
                <a:gd name="T16" fmla="*/ 7 w 26"/>
                <a:gd name="T17" fmla="*/ 14 h 18"/>
                <a:gd name="T18" fmla="*/ 13 w 26"/>
                <a:gd name="T19" fmla="*/ 11 h 18"/>
                <a:gd name="T20" fmla="*/ 15 w 26"/>
                <a:gd name="T21" fmla="*/ 9 h 18"/>
                <a:gd name="T22" fmla="*/ 18 w 26"/>
                <a:gd name="T23" fmla="*/ 7 h 18"/>
                <a:gd name="T24" fmla="*/ 21 w 26"/>
                <a:gd name="T25" fmla="*/ 5 h 18"/>
                <a:gd name="T26" fmla="*/ 23 w 26"/>
                <a:gd name="T27" fmla="*/ 3 h 18"/>
                <a:gd name="T28" fmla="*/ 26 w 26"/>
                <a:gd name="T29" fmla="*/ 1 h 18"/>
                <a:gd name="T30" fmla="*/ 25 w 26"/>
                <a:gd name="T31" fmla="*/ 0 h 18"/>
                <a:gd name="T32" fmla="*/ 22 w 26"/>
                <a:gd name="T33" fmla="*/ 2 h 18"/>
                <a:gd name="T34" fmla="*/ 22 w 26"/>
                <a:gd name="T35" fmla="*/ 3 h 18"/>
                <a:gd name="T36" fmla="*/ 18 w 26"/>
                <a:gd name="T37" fmla="*/ 3 h 18"/>
                <a:gd name="T38" fmla="*/ 16 w 26"/>
                <a:gd name="T39" fmla="*/ 4 h 18"/>
                <a:gd name="T40" fmla="*/ 14 w 26"/>
                <a:gd name="T41" fmla="*/ 6 h 18"/>
                <a:gd name="T42" fmla="*/ 16 w 26"/>
                <a:gd name="T43" fmla="*/ 6 h 18"/>
                <a:gd name="T44" fmla="*/ 18 w 26"/>
                <a:gd name="T45" fmla="*/ 6 h 18"/>
                <a:gd name="T46" fmla="*/ 14 w 26"/>
                <a:gd name="T47" fmla="*/ 8 h 18"/>
                <a:gd name="T48" fmla="*/ 13 w 26"/>
                <a:gd name="T49" fmla="*/ 8 h 18"/>
                <a:gd name="T50" fmla="*/ 7 w 26"/>
                <a:gd name="T51" fmla="*/ 11 h 18"/>
                <a:gd name="T52" fmla="*/ 6 w 26"/>
                <a:gd name="T53" fmla="*/ 11 h 18"/>
                <a:gd name="T54" fmla="*/ 1 w 26"/>
                <a:gd name="T55" fmla="*/ 15 h 18"/>
                <a:gd name="T56" fmla="*/ 0 w 26"/>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18">
                  <a:moveTo>
                    <a:pt x="0" y="18"/>
                  </a:moveTo>
                  <a:cubicBezTo>
                    <a:pt x="0" y="17"/>
                    <a:pt x="1" y="17"/>
                    <a:pt x="2" y="17"/>
                  </a:cubicBezTo>
                  <a:cubicBezTo>
                    <a:pt x="2" y="16"/>
                    <a:pt x="4" y="16"/>
                    <a:pt x="4" y="16"/>
                  </a:cubicBezTo>
                  <a:cubicBezTo>
                    <a:pt x="4" y="15"/>
                    <a:pt x="5" y="15"/>
                    <a:pt x="6" y="14"/>
                  </a:cubicBezTo>
                  <a:cubicBezTo>
                    <a:pt x="6" y="14"/>
                    <a:pt x="7" y="14"/>
                    <a:pt x="7" y="13"/>
                  </a:cubicBezTo>
                  <a:cubicBezTo>
                    <a:pt x="7" y="13"/>
                    <a:pt x="7" y="13"/>
                    <a:pt x="8" y="12"/>
                  </a:cubicBezTo>
                  <a:cubicBezTo>
                    <a:pt x="9" y="12"/>
                    <a:pt x="10" y="11"/>
                    <a:pt x="10" y="11"/>
                  </a:cubicBezTo>
                  <a:cubicBezTo>
                    <a:pt x="11" y="10"/>
                    <a:pt x="12" y="10"/>
                    <a:pt x="13" y="10"/>
                  </a:cubicBezTo>
                  <a:cubicBezTo>
                    <a:pt x="11" y="11"/>
                    <a:pt x="9" y="12"/>
                    <a:pt x="7" y="14"/>
                  </a:cubicBezTo>
                  <a:cubicBezTo>
                    <a:pt x="9" y="14"/>
                    <a:pt x="11" y="12"/>
                    <a:pt x="13" y="11"/>
                  </a:cubicBezTo>
                  <a:cubicBezTo>
                    <a:pt x="14" y="10"/>
                    <a:pt x="14" y="9"/>
                    <a:pt x="15" y="9"/>
                  </a:cubicBezTo>
                  <a:cubicBezTo>
                    <a:pt x="16" y="8"/>
                    <a:pt x="17" y="7"/>
                    <a:pt x="18" y="7"/>
                  </a:cubicBezTo>
                  <a:cubicBezTo>
                    <a:pt x="19" y="6"/>
                    <a:pt x="20" y="5"/>
                    <a:pt x="21" y="5"/>
                  </a:cubicBezTo>
                  <a:cubicBezTo>
                    <a:pt x="21" y="4"/>
                    <a:pt x="22" y="4"/>
                    <a:pt x="23" y="3"/>
                  </a:cubicBezTo>
                  <a:cubicBezTo>
                    <a:pt x="25" y="3"/>
                    <a:pt x="25" y="1"/>
                    <a:pt x="26" y="1"/>
                  </a:cubicBezTo>
                  <a:cubicBezTo>
                    <a:pt x="26" y="1"/>
                    <a:pt x="25" y="0"/>
                    <a:pt x="25" y="0"/>
                  </a:cubicBezTo>
                  <a:cubicBezTo>
                    <a:pt x="24" y="0"/>
                    <a:pt x="23" y="1"/>
                    <a:pt x="22" y="2"/>
                  </a:cubicBezTo>
                  <a:cubicBezTo>
                    <a:pt x="22" y="2"/>
                    <a:pt x="22" y="3"/>
                    <a:pt x="22" y="3"/>
                  </a:cubicBezTo>
                  <a:cubicBezTo>
                    <a:pt x="20" y="3"/>
                    <a:pt x="19" y="4"/>
                    <a:pt x="18" y="3"/>
                  </a:cubicBezTo>
                  <a:cubicBezTo>
                    <a:pt x="17" y="3"/>
                    <a:pt x="16" y="4"/>
                    <a:pt x="16" y="4"/>
                  </a:cubicBezTo>
                  <a:cubicBezTo>
                    <a:pt x="15" y="5"/>
                    <a:pt x="15" y="6"/>
                    <a:pt x="14" y="6"/>
                  </a:cubicBezTo>
                  <a:cubicBezTo>
                    <a:pt x="15" y="6"/>
                    <a:pt x="16" y="5"/>
                    <a:pt x="16" y="6"/>
                  </a:cubicBezTo>
                  <a:cubicBezTo>
                    <a:pt x="16" y="6"/>
                    <a:pt x="17" y="6"/>
                    <a:pt x="18" y="6"/>
                  </a:cubicBezTo>
                  <a:cubicBezTo>
                    <a:pt x="16" y="6"/>
                    <a:pt x="15" y="7"/>
                    <a:pt x="14" y="8"/>
                  </a:cubicBezTo>
                  <a:cubicBezTo>
                    <a:pt x="14" y="8"/>
                    <a:pt x="13" y="8"/>
                    <a:pt x="13" y="8"/>
                  </a:cubicBezTo>
                  <a:cubicBezTo>
                    <a:pt x="10" y="9"/>
                    <a:pt x="10" y="9"/>
                    <a:pt x="7" y="11"/>
                  </a:cubicBezTo>
                  <a:cubicBezTo>
                    <a:pt x="6" y="11"/>
                    <a:pt x="6" y="11"/>
                    <a:pt x="6" y="11"/>
                  </a:cubicBezTo>
                  <a:cubicBezTo>
                    <a:pt x="4" y="12"/>
                    <a:pt x="2" y="14"/>
                    <a:pt x="1" y="15"/>
                  </a:cubicBezTo>
                  <a:cubicBezTo>
                    <a:pt x="1"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32" name="Freeform 106">
              <a:extLst>
                <a:ext uri="{FF2B5EF4-FFF2-40B4-BE49-F238E27FC236}">
                  <a16:creationId xmlns:a16="http://schemas.microsoft.com/office/drawing/2014/main" id="{CF038F17-F368-474F-BE05-DF06F111454E}"/>
                </a:ext>
              </a:extLst>
            </p:cNvPr>
            <p:cNvSpPr>
              <a:spLocks/>
            </p:cNvSpPr>
            <p:nvPr/>
          </p:nvSpPr>
          <p:spPr bwMode="auto">
            <a:xfrm>
              <a:off x="4270" y="2134"/>
              <a:ext cx="105" cy="70"/>
            </a:xfrm>
            <a:custGeom>
              <a:avLst/>
              <a:gdLst>
                <a:gd name="T0" fmla="*/ 5 w 15"/>
                <a:gd name="T1" fmla="*/ 1 h 10"/>
                <a:gd name="T2" fmla="*/ 4 w 15"/>
                <a:gd name="T3" fmla="*/ 2 h 10"/>
                <a:gd name="T4" fmla="*/ 3 w 15"/>
                <a:gd name="T5" fmla="*/ 2 h 10"/>
                <a:gd name="T6" fmla="*/ 1 w 15"/>
                <a:gd name="T7" fmla="*/ 4 h 10"/>
                <a:gd name="T8" fmla="*/ 1 w 15"/>
                <a:gd name="T9" fmla="*/ 5 h 10"/>
                <a:gd name="T10" fmla="*/ 1 w 15"/>
                <a:gd name="T11" fmla="*/ 5 h 10"/>
                <a:gd name="T12" fmla="*/ 1 w 15"/>
                <a:gd name="T13" fmla="*/ 6 h 10"/>
                <a:gd name="T14" fmla="*/ 0 w 15"/>
                <a:gd name="T15" fmla="*/ 8 h 10"/>
                <a:gd name="T16" fmla="*/ 0 w 15"/>
                <a:gd name="T17" fmla="*/ 9 h 10"/>
                <a:gd name="T18" fmla="*/ 1 w 15"/>
                <a:gd name="T19" fmla="*/ 9 h 10"/>
                <a:gd name="T20" fmla="*/ 2 w 15"/>
                <a:gd name="T21" fmla="*/ 9 h 10"/>
                <a:gd name="T22" fmla="*/ 3 w 15"/>
                <a:gd name="T23" fmla="*/ 6 h 10"/>
                <a:gd name="T24" fmla="*/ 4 w 15"/>
                <a:gd name="T25" fmla="*/ 6 h 10"/>
                <a:gd name="T26" fmla="*/ 4 w 15"/>
                <a:gd name="T27" fmla="*/ 6 h 10"/>
                <a:gd name="T28" fmla="*/ 5 w 15"/>
                <a:gd name="T29" fmla="*/ 7 h 10"/>
                <a:gd name="T30" fmla="*/ 4 w 15"/>
                <a:gd name="T31" fmla="*/ 8 h 10"/>
                <a:gd name="T32" fmla="*/ 4 w 15"/>
                <a:gd name="T33" fmla="*/ 9 h 10"/>
                <a:gd name="T34" fmla="*/ 5 w 15"/>
                <a:gd name="T35" fmla="*/ 10 h 10"/>
                <a:gd name="T36" fmla="*/ 6 w 15"/>
                <a:gd name="T37" fmla="*/ 10 h 10"/>
                <a:gd name="T38" fmla="*/ 7 w 15"/>
                <a:gd name="T39" fmla="*/ 10 h 10"/>
                <a:gd name="T40" fmla="*/ 7 w 15"/>
                <a:gd name="T41" fmla="*/ 10 h 10"/>
                <a:gd name="T42" fmla="*/ 6 w 15"/>
                <a:gd name="T43" fmla="*/ 8 h 10"/>
                <a:gd name="T44" fmla="*/ 7 w 15"/>
                <a:gd name="T45" fmla="*/ 7 h 10"/>
                <a:gd name="T46" fmla="*/ 6 w 15"/>
                <a:gd name="T47" fmla="*/ 5 h 10"/>
                <a:gd name="T48" fmla="*/ 9 w 15"/>
                <a:gd name="T49" fmla="*/ 5 h 10"/>
                <a:gd name="T50" fmla="*/ 10 w 15"/>
                <a:gd name="T51" fmla="*/ 6 h 10"/>
                <a:gd name="T52" fmla="*/ 10 w 15"/>
                <a:gd name="T53" fmla="*/ 6 h 10"/>
                <a:gd name="T54" fmla="*/ 10 w 15"/>
                <a:gd name="T55" fmla="*/ 5 h 10"/>
                <a:gd name="T56" fmla="*/ 10 w 15"/>
                <a:gd name="T57" fmla="*/ 5 h 10"/>
                <a:gd name="T58" fmla="*/ 7 w 15"/>
                <a:gd name="T59" fmla="*/ 4 h 10"/>
                <a:gd name="T60" fmla="*/ 7 w 15"/>
                <a:gd name="T61" fmla="*/ 4 h 10"/>
                <a:gd name="T62" fmla="*/ 6 w 15"/>
                <a:gd name="T63" fmla="*/ 4 h 10"/>
                <a:gd name="T64" fmla="*/ 5 w 15"/>
                <a:gd name="T65" fmla="*/ 3 h 10"/>
                <a:gd name="T66" fmla="*/ 5 w 15"/>
                <a:gd name="T67" fmla="*/ 2 h 10"/>
                <a:gd name="T68" fmla="*/ 5 w 15"/>
                <a:gd name="T69" fmla="*/ 1 h 10"/>
                <a:gd name="T70" fmla="*/ 6 w 15"/>
                <a:gd name="T71" fmla="*/ 1 h 10"/>
                <a:gd name="T72" fmla="*/ 7 w 15"/>
                <a:gd name="T73" fmla="*/ 1 h 10"/>
                <a:gd name="T74" fmla="*/ 11 w 15"/>
                <a:gd name="T75" fmla="*/ 4 h 10"/>
                <a:gd name="T76" fmla="*/ 14 w 15"/>
                <a:gd name="T77" fmla="*/ 5 h 10"/>
                <a:gd name="T78" fmla="*/ 15 w 15"/>
                <a:gd name="T79" fmla="*/ 4 h 10"/>
                <a:gd name="T80" fmla="*/ 15 w 15"/>
                <a:gd name="T81" fmla="*/ 4 h 10"/>
                <a:gd name="T82" fmla="*/ 15 w 15"/>
                <a:gd name="T83" fmla="*/ 4 h 10"/>
                <a:gd name="T84" fmla="*/ 14 w 15"/>
                <a:gd name="T85" fmla="*/ 4 h 10"/>
                <a:gd name="T86" fmla="*/ 11 w 15"/>
                <a:gd name="T87" fmla="*/ 3 h 10"/>
                <a:gd name="T88" fmla="*/ 9 w 15"/>
                <a:gd name="T89" fmla="*/ 1 h 10"/>
                <a:gd name="T90" fmla="*/ 8 w 15"/>
                <a:gd name="T91" fmla="*/ 0 h 10"/>
                <a:gd name="T92" fmla="*/ 6 w 15"/>
                <a:gd name="T93" fmla="*/ 0 h 10"/>
                <a:gd name="T94" fmla="*/ 5 w 15"/>
                <a:gd name="T9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0">
                  <a:moveTo>
                    <a:pt x="5" y="1"/>
                  </a:moveTo>
                  <a:cubicBezTo>
                    <a:pt x="5" y="2"/>
                    <a:pt x="4" y="2"/>
                    <a:pt x="4" y="2"/>
                  </a:cubicBezTo>
                  <a:cubicBezTo>
                    <a:pt x="3" y="2"/>
                    <a:pt x="3" y="2"/>
                    <a:pt x="3" y="2"/>
                  </a:cubicBezTo>
                  <a:cubicBezTo>
                    <a:pt x="3" y="3"/>
                    <a:pt x="2" y="4"/>
                    <a:pt x="1" y="4"/>
                  </a:cubicBezTo>
                  <a:cubicBezTo>
                    <a:pt x="1" y="4"/>
                    <a:pt x="1" y="4"/>
                    <a:pt x="1" y="5"/>
                  </a:cubicBezTo>
                  <a:cubicBezTo>
                    <a:pt x="1" y="5"/>
                    <a:pt x="1" y="5"/>
                    <a:pt x="1" y="5"/>
                  </a:cubicBezTo>
                  <a:cubicBezTo>
                    <a:pt x="2" y="5"/>
                    <a:pt x="2" y="6"/>
                    <a:pt x="1" y="6"/>
                  </a:cubicBezTo>
                  <a:cubicBezTo>
                    <a:pt x="1" y="7"/>
                    <a:pt x="1" y="8"/>
                    <a:pt x="0" y="8"/>
                  </a:cubicBezTo>
                  <a:cubicBezTo>
                    <a:pt x="0" y="8"/>
                    <a:pt x="0" y="8"/>
                    <a:pt x="0" y="9"/>
                  </a:cubicBezTo>
                  <a:cubicBezTo>
                    <a:pt x="0" y="9"/>
                    <a:pt x="0" y="9"/>
                    <a:pt x="1" y="9"/>
                  </a:cubicBezTo>
                  <a:cubicBezTo>
                    <a:pt x="1" y="9"/>
                    <a:pt x="1" y="9"/>
                    <a:pt x="2" y="9"/>
                  </a:cubicBezTo>
                  <a:cubicBezTo>
                    <a:pt x="3" y="8"/>
                    <a:pt x="3" y="7"/>
                    <a:pt x="3" y="6"/>
                  </a:cubicBezTo>
                  <a:cubicBezTo>
                    <a:pt x="3" y="6"/>
                    <a:pt x="4" y="6"/>
                    <a:pt x="4" y="6"/>
                  </a:cubicBezTo>
                  <a:cubicBezTo>
                    <a:pt x="4" y="6"/>
                    <a:pt x="4" y="6"/>
                    <a:pt x="4" y="6"/>
                  </a:cubicBezTo>
                  <a:cubicBezTo>
                    <a:pt x="5" y="6"/>
                    <a:pt x="5" y="7"/>
                    <a:pt x="5" y="7"/>
                  </a:cubicBezTo>
                  <a:cubicBezTo>
                    <a:pt x="4" y="7"/>
                    <a:pt x="4" y="7"/>
                    <a:pt x="4" y="8"/>
                  </a:cubicBezTo>
                  <a:cubicBezTo>
                    <a:pt x="5" y="8"/>
                    <a:pt x="5" y="9"/>
                    <a:pt x="4" y="9"/>
                  </a:cubicBezTo>
                  <a:cubicBezTo>
                    <a:pt x="4" y="9"/>
                    <a:pt x="4" y="10"/>
                    <a:pt x="5" y="10"/>
                  </a:cubicBezTo>
                  <a:cubicBezTo>
                    <a:pt x="5" y="10"/>
                    <a:pt x="5" y="10"/>
                    <a:pt x="6" y="10"/>
                  </a:cubicBezTo>
                  <a:cubicBezTo>
                    <a:pt x="6" y="10"/>
                    <a:pt x="7" y="10"/>
                    <a:pt x="7" y="10"/>
                  </a:cubicBezTo>
                  <a:cubicBezTo>
                    <a:pt x="7" y="10"/>
                    <a:pt x="7" y="10"/>
                    <a:pt x="7" y="10"/>
                  </a:cubicBezTo>
                  <a:cubicBezTo>
                    <a:pt x="6" y="9"/>
                    <a:pt x="6" y="8"/>
                    <a:pt x="6" y="8"/>
                  </a:cubicBezTo>
                  <a:cubicBezTo>
                    <a:pt x="7" y="8"/>
                    <a:pt x="7" y="8"/>
                    <a:pt x="7" y="7"/>
                  </a:cubicBezTo>
                  <a:cubicBezTo>
                    <a:pt x="7" y="7"/>
                    <a:pt x="6" y="6"/>
                    <a:pt x="6" y="5"/>
                  </a:cubicBezTo>
                  <a:cubicBezTo>
                    <a:pt x="7" y="6"/>
                    <a:pt x="8" y="6"/>
                    <a:pt x="9" y="5"/>
                  </a:cubicBezTo>
                  <a:cubicBezTo>
                    <a:pt x="9" y="5"/>
                    <a:pt x="10" y="5"/>
                    <a:pt x="10" y="6"/>
                  </a:cubicBezTo>
                  <a:cubicBezTo>
                    <a:pt x="10" y="6"/>
                    <a:pt x="10" y="6"/>
                    <a:pt x="10" y="6"/>
                  </a:cubicBezTo>
                  <a:cubicBezTo>
                    <a:pt x="10" y="6"/>
                    <a:pt x="10" y="5"/>
                    <a:pt x="10" y="5"/>
                  </a:cubicBezTo>
                  <a:cubicBezTo>
                    <a:pt x="10" y="5"/>
                    <a:pt x="10" y="5"/>
                    <a:pt x="10" y="5"/>
                  </a:cubicBezTo>
                  <a:cubicBezTo>
                    <a:pt x="9" y="5"/>
                    <a:pt x="8" y="5"/>
                    <a:pt x="7" y="4"/>
                  </a:cubicBezTo>
                  <a:cubicBezTo>
                    <a:pt x="7" y="4"/>
                    <a:pt x="7" y="4"/>
                    <a:pt x="7" y="4"/>
                  </a:cubicBezTo>
                  <a:cubicBezTo>
                    <a:pt x="7" y="4"/>
                    <a:pt x="6" y="4"/>
                    <a:pt x="6" y="4"/>
                  </a:cubicBezTo>
                  <a:cubicBezTo>
                    <a:pt x="5" y="4"/>
                    <a:pt x="6" y="3"/>
                    <a:pt x="5" y="3"/>
                  </a:cubicBezTo>
                  <a:cubicBezTo>
                    <a:pt x="5" y="3"/>
                    <a:pt x="5" y="2"/>
                    <a:pt x="5" y="2"/>
                  </a:cubicBezTo>
                  <a:cubicBezTo>
                    <a:pt x="5" y="2"/>
                    <a:pt x="5" y="2"/>
                    <a:pt x="5" y="1"/>
                  </a:cubicBezTo>
                  <a:cubicBezTo>
                    <a:pt x="5" y="1"/>
                    <a:pt x="6" y="1"/>
                    <a:pt x="6" y="1"/>
                  </a:cubicBezTo>
                  <a:cubicBezTo>
                    <a:pt x="6" y="1"/>
                    <a:pt x="6" y="1"/>
                    <a:pt x="7" y="1"/>
                  </a:cubicBezTo>
                  <a:cubicBezTo>
                    <a:pt x="8" y="2"/>
                    <a:pt x="10" y="2"/>
                    <a:pt x="11" y="4"/>
                  </a:cubicBezTo>
                  <a:cubicBezTo>
                    <a:pt x="12" y="5"/>
                    <a:pt x="13" y="5"/>
                    <a:pt x="14" y="5"/>
                  </a:cubicBezTo>
                  <a:cubicBezTo>
                    <a:pt x="14" y="5"/>
                    <a:pt x="15" y="4"/>
                    <a:pt x="15" y="4"/>
                  </a:cubicBezTo>
                  <a:cubicBezTo>
                    <a:pt x="15" y="4"/>
                    <a:pt x="15" y="4"/>
                    <a:pt x="15" y="4"/>
                  </a:cubicBezTo>
                  <a:cubicBezTo>
                    <a:pt x="15" y="4"/>
                    <a:pt x="15" y="4"/>
                    <a:pt x="15" y="4"/>
                  </a:cubicBezTo>
                  <a:cubicBezTo>
                    <a:pt x="15" y="4"/>
                    <a:pt x="15" y="4"/>
                    <a:pt x="14" y="4"/>
                  </a:cubicBezTo>
                  <a:cubicBezTo>
                    <a:pt x="13" y="4"/>
                    <a:pt x="12" y="3"/>
                    <a:pt x="11" y="3"/>
                  </a:cubicBezTo>
                  <a:cubicBezTo>
                    <a:pt x="10" y="2"/>
                    <a:pt x="9" y="2"/>
                    <a:pt x="9" y="1"/>
                  </a:cubicBezTo>
                  <a:cubicBezTo>
                    <a:pt x="9" y="1"/>
                    <a:pt x="8" y="0"/>
                    <a:pt x="8" y="0"/>
                  </a:cubicBezTo>
                  <a:cubicBezTo>
                    <a:pt x="7" y="0"/>
                    <a:pt x="6" y="0"/>
                    <a:pt x="6" y="0"/>
                  </a:cubicBezTo>
                  <a:cubicBezTo>
                    <a:pt x="5" y="0"/>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33" name="Freeform 107">
              <a:extLst>
                <a:ext uri="{FF2B5EF4-FFF2-40B4-BE49-F238E27FC236}">
                  <a16:creationId xmlns:a16="http://schemas.microsoft.com/office/drawing/2014/main" id="{4D5A2F22-23AA-5747-AE1F-BDA9B5CF7E0D}"/>
                </a:ext>
              </a:extLst>
            </p:cNvPr>
            <p:cNvSpPr>
              <a:spLocks/>
            </p:cNvSpPr>
            <p:nvPr/>
          </p:nvSpPr>
          <p:spPr bwMode="auto">
            <a:xfrm>
              <a:off x="1812" y="1325"/>
              <a:ext cx="98" cy="63"/>
            </a:xfrm>
            <a:custGeom>
              <a:avLst/>
              <a:gdLst>
                <a:gd name="T0" fmla="*/ 7 w 14"/>
                <a:gd name="T1" fmla="*/ 0 h 9"/>
                <a:gd name="T2" fmla="*/ 7 w 14"/>
                <a:gd name="T3" fmla="*/ 0 h 9"/>
                <a:gd name="T4" fmla="*/ 6 w 14"/>
                <a:gd name="T5" fmla="*/ 0 h 9"/>
                <a:gd name="T6" fmla="*/ 4 w 14"/>
                <a:gd name="T7" fmla="*/ 2 h 9"/>
                <a:gd name="T8" fmla="*/ 3 w 14"/>
                <a:gd name="T9" fmla="*/ 4 h 9"/>
                <a:gd name="T10" fmla="*/ 3 w 14"/>
                <a:gd name="T11" fmla="*/ 6 h 9"/>
                <a:gd name="T12" fmla="*/ 2 w 14"/>
                <a:gd name="T13" fmla="*/ 6 h 9"/>
                <a:gd name="T14" fmla="*/ 0 w 14"/>
                <a:gd name="T15" fmla="*/ 7 h 9"/>
                <a:gd name="T16" fmla="*/ 2 w 14"/>
                <a:gd name="T17" fmla="*/ 7 h 9"/>
                <a:gd name="T18" fmla="*/ 1 w 14"/>
                <a:gd name="T19" fmla="*/ 8 h 9"/>
                <a:gd name="T20" fmla="*/ 1 w 14"/>
                <a:gd name="T21" fmla="*/ 9 h 9"/>
                <a:gd name="T22" fmla="*/ 2 w 14"/>
                <a:gd name="T23" fmla="*/ 9 h 9"/>
                <a:gd name="T24" fmla="*/ 5 w 14"/>
                <a:gd name="T25" fmla="*/ 8 h 9"/>
                <a:gd name="T26" fmla="*/ 6 w 14"/>
                <a:gd name="T27" fmla="*/ 7 h 9"/>
                <a:gd name="T28" fmla="*/ 10 w 14"/>
                <a:gd name="T29" fmla="*/ 6 h 9"/>
                <a:gd name="T30" fmla="*/ 9 w 14"/>
                <a:gd name="T31" fmla="*/ 7 h 9"/>
                <a:gd name="T32" fmla="*/ 8 w 14"/>
                <a:gd name="T33" fmla="*/ 7 h 9"/>
                <a:gd name="T34" fmla="*/ 14 w 14"/>
                <a:gd name="T35" fmla="*/ 3 h 9"/>
                <a:gd name="T36" fmla="*/ 13 w 14"/>
                <a:gd name="T37" fmla="*/ 3 h 9"/>
                <a:gd name="T38" fmla="*/ 12 w 14"/>
                <a:gd name="T39" fmla="*/ 4 h 9"/>
                <a:gd name="T40" fmla="*/ 12 w 14"/>
                <a:gd name="T41" fmla="*/ 3 h 9"/>
                <a:gd name="T42" fmla="*/ 12 w 14"/>
                <a:gd name="T43" fmla="*/ 2 h 9"/>
                <a:gd name="T44" fmla="*/ 9 w 14"/>
                <a:gd name="T45" fmla="*/ 3 h 9"/>
                <a:gd name="T46" fmla="*/ 8 w 14"/>
                <a:gd name="T47" fmla="*/ 3 h 9"/>
                <a:gd name="T48" fmla="*/ 8 w 14"/>
                <a:gd name="T49" fmla="*/ 3 h 9"/>
                <a:gd name="T50" fmla="*/ 7 w 14"/>
                <a:gd name="T51" fmla="*/ 4 h 9"/>
                <a:gd name="T52" fmla="*/ 7 w 14"/>
                <a:gd name="T53" fmla="*/ 3 h 9"/>
                <a:gd name="T54" fmla="*/ 7 w 14"/>
                <a:gd name="T55" fmla="*/ 3 h 9"/>
                <a:gd name="T56" fmla="*/ 6 w 14"/>
                <a:gd name="T57" fmla="*/ 3 h 9"/>
                <a:gd name="T58" fmla="*/ 5 w 14"/>
                <a:gd name="T59" fmla="*/ 3 h 9"/>
                <a:gd name="T60" fmla="*/ 5 w 14"/>
                <a:gd name="T61" fmla="*/ 3 h 9"/>
                <a:gd name="T62" fmla="*/ 7 w 1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9">
                  <a:moveTo>
                    <a:pt x="7" y="0"/>
                  </a:moveTo>
                  <a:cubicBezTo>
                    <a:pt x="7" y="0"/>
                    <a:pt x="7" y="0"/>
                    <a:pt x="7" y="0"/>
                  </a:cubicBezTo>
                  <a:cubicBezTo>
                    <a:pt x="7" y="0"/>
                    <a:pt x="6" y="0"/>
                    <a:pt x="6" y="0"/>
                  </a:cubicBezTo>
                  <a:cubicBezTo>
                    <a:pt x="5" y="1"/>
                    <a:pt x="4" y="1"/>
                    <a:pt x="4" y="2"/>
                  </a:cubicBezTo>
                  <a:cubicBezTo>
                    <a:pt x="3" y="3"/>
                    <a:pt x="3" y="3"/>
                    <a:pt x="3" y="4"/>
                  </a:cubicBezTo>
                  <a:cubicBezTo>
                    <a:pt x="2" y="5"/>
                    <a:pt x="2" y="5"/>
                    <a:pt x="3" y="6"/>
                  </a:cubicBezTo>
                  <a:cubicBezTo>
                    <a:pt x="3" y="6"/>
                    <a:pt x="2" y="6"/>
                    <a:pt x="2" y="6"/>
                  </a:cubicBezTo>
                  <a:cubicBezTo>
                    <a:pt x="1" y="6"/>
                    <a:pt x="1" y="7"/>
                    <a:pt x="0" y="7"/>
                  </a:cubicBezTo>
                  <a:cubicBezTo>
                    <a:pt x="1" y="7"/>
                    <a:pt x="1" y="7"/>
                    <a:pt x="2" y="7"/>
                  </a:cubicBezTo>
                  <a:cubicBezTo>
                    <a:pt x="1" y="8"/>
                    <a:pt x="1" y="8"/>
                    <a:pt x="1" y="8"/>
                  </a:cubicBezTo>
                  <a:cubicBezTo>
                    <a:pt x="0" y="8"/>
                    <a:pt x="1" y="9"/>
                    <a:pt x="1" y="9"/>
                  </a:cubicBezTo>
                  <a:cubicBezTo>
                    <a:pt x="1" y="9"/>
                    <a:pt x="2" y="9"/>
                    <a:pt x="2" y="9"/>
                  </a:cubicBezTo>
                  <a:cubicBezTo>
                    <a:pt x="2" y="8"/>
                    <a:pt x="3" y="8"/>
                    <a:pt x="5" y="8"/>
                  </a:cubicBezTo>
                  <a:cubicBezTo>
                    <a:pt x="5" y="8"/>
                    <a:pt x="6" y="8"/>
                    <a:pt x="6" y="7"/>
                  </a:cubicBezTo>
                  <a:cubicBezTo>
                    <a:pt x="7" y="7"/>
                    <a:pt x="9" y="7"/>
                    <a:pt x="10" y="6"/>
                  </a:cubicBezTo>
                  <a:cubicBezTo>
                    <a:pt x="10" y="6"/>
                    <a:pt x="9" y="7"/>
                    <a:pt x="9" y="7"/>
                  </a:cubicBezTo>
                  <a:cubicBezTo>
                    <a:pt x="9" y="7"/>
                    <a:pt x="8" y="7"/>
                    <a:pt x="8" y="7"/>
                  </a:cubicBezTo>
                  <a:cubicBezTo>
                    <a:pt x="10" y="7"/>
                    <a:pt x="10" y="7"/>
                    <a:pt x="14" y="3"/>
                  </a:cubicBezTo>
                  <a:cubicBezTo>
                    <a:pt x="13" y="3"/>
                    <a:pt x="13" y="3"/>
                    <a:pt x="13" y="3"/>
                  </a:cubicBezTo>
                  <a:cubicBezTo>
                    <a:pt x="13" y="4"/>
                    <a:pt x="12" y="4"/>
                    <a:pt x="12" y="4"/>
                  </a:cubicBezTo>
                  <a:cubicBezTo>
                    <a:pt x="12" y="4"/>
                    <a:pt x="12" y="4"/>
                    <a:pt x="12" y="3"/>
                  </a:cubicBezTo>
                  <a:cubicBezTo>
                    <a:pt x="12" y="3"/>
                    <a:pt x="12" y="3"/>
                    <a:pt x="12" y="2"/>
                  </a:cubicBezTo>
                  <a:cubicBezTo>
                    <a:pt x="11" y="3"/>
                    <a:pt x="10" y="3"/>
                    <a:pt x="9" y="3"/>
                  </a:cubicBezTo>
                  <a:cubicBezTo>
                    <a:pt x="8" y="4"/>
                    <a:pt x="9" y="3"/>
                    <a:pt x="8" y="3"/>
                  </a:cubicBezTo>
                  <a:cubicBezTo>
                    <a:pt x="8" y="3"/>
                    <a:pt x="8" y="3"/>
                    <a:pt x="8" y="3"/>
                  </a:cubicBezTo>
                  <a:cubicBezTo>
                    <a:pt x="8" y="3"/>
                    <a:pt x="7" y="4"/>
                    <a:pt x="7" y="4"/>
                  </a:cubicBezTo>
                  <a:cubicBezTo>
                    <a:pt x="7" y="4"/>
                    <a:pt x="7" y="3"/>
                    <a:pt x="7" y="3"/>
                  </a:cubicBezTo>
                  <a:cubicBezTo>
                    <a:pt x="7" y="3"/>
                    <a:pt x="7" y="3"/>
                    <a:pt x="7" y="3"/>
                  </a:cubicBezTo>
                  <a:cubicBezTo>
                    <a:pt x="6" y="3"/>
                    <a:pt x="6" y="3"/>
                    <a:pt x="6" y="3"/>
                  </a:cubicBezTo>
                  <a:cubicBezTo>
                    <a:pt x="6" y="3"/>
                    <a:pt x="6" y="4"/>
                    <a:pt x="5" y="3"/>
                  </a:cubicBezTo>
                  <a:cubicBezTo>
                    <a:pt x="5" y="3"/>
                    <a:pt x="5" y="3"/>
                    <a:pt x="5" y="3"/>
                  </a:cubicBezTo>
                  <a:cubicBezTo>
                    <a:pt x="6" y="2"/>
                    <a:pt x="6"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34" name="Freeform 108">
              <a:extLst>
                <a:ext uri="{FF2B5EF4-FFF2-40B4-BE49-F238E27FC236}">
                  <a16:creationId xmlns:a16="http://schemas.microsoft.com/office/drawing/2014/main" id="{CFFC7109-2607-2849-AEBC-09E4EC8A1997}"/>
                </a:ext>
              </a:extLst>
            </p:cNvPr>
            <p:cNvSpPr>
              <a:spLocks/>
            </p:cNvSpPr>
            <p:nvPr/>
          </p:nvSpPr>
          <p:spPr bwMode="auto">
            <a:xfrm>
              <a:off x="4298" y="1114"/>
              <a:ext cx="140" cy="77"/>
            </a:xfrm>
            <a:custGeom>
              <a:avLst/>
              <a:gdLst>
                <a:gd name="T0" fmla="*/ 0 w 20"/>
                <a:gd name="T1" fmla="*/ 0 h 11"/>
                <a:gd name="T2" fmla="*/ 2 w 20"/>
                <a:gd name="T3" fmla="*/ 1 h 11"/>
                <a:gd name="T4" fmla="*/ 6 w 20"/>
                <a:gd name="T5" fmla="*/ 3 h 11"/>
                <a:gd name="T6" fmla="*/ 8 w 20"/>
                <a:gd name="T7" fmla="*/ 4 h 11"/>
                <a:gd name="T8" fmla="*/ 5 w 20"/>
                <a:gd name="T9" fmla="*/ 3 h 11"/>
                <a:gd name="T10" fmla="*/ 7 w 20"/>
                <a:gd name="T11" fmla="*/ 4 h 11"/>
                <a:gd name="T12" fmla="*/ 9 w 20"/>
                <a:gd name="T13" fmla="*/ 5 h 11"/>
                <a:gd name="T14" fmla="*/ 10 w 20"/>
                <a:gd name="T15" fmla="*/ 6 h 11"/>
                <a:gd name="T16" fmla="*/ 14 w 20"/>
                <a:gd name="T17" fmla="*/ 8 h 11"/>
                <a:gd name="T18" fmla="*/ 17 w 20"/>
                <a:gd name="T19" fmla="*/ 10 h 11"/>
                <a:gd name="T20" fmla="*/ 19 w 20"/>
                <a:gd name="T21" fmla="*/ 11 h 11"/>
                <a:gd name="T22" fmla="*/ 19 w 20"/>
                <a:gd name="T23" fmla="*/ 10 h 11"/>
                <a:gd name="T24" fmla="*/ 19 w 20"/>
                <a:gd name="T25" fmla="*/ 10 h 11"/>
                <a:gd name="T26" fmla="*/ 19 w 20"/>
                <a:gd name="T27" fmla="*/ 8 h 11"/>
                <a:gd name="T28" fmla="*/ 17 w 20"/>
                <a:gd name="T29" fmla="*/ 7 h 11"/>
                <a:gd name="T30" fmla="*/ 16 w 20"/>
                <a:gd name="T31" fmla="*/ 7 h 11"/>
                <a:gd name="T32" fmla="*/ 15 w 20"/>
                <a:gd name="T33" fmla="*/ 6 h 11"/>
                <a:gd name="T34" fmla="*/ 14 w 20"/>
                <a:gd name="T35" fmla="*/ 6 h 11"/>
                <a:gd name="T36" fmla="*/ 15 w 20"/>
                <a:gd name="T37" fmla="*/ 5 h 11"/>
                <a:gd name="T38" fmla="*/ 16 w 20"/>
                <a:gd name="T39" fmla="*/ 6 h 11"/>
                <a:gd name="T40" fmla="*/ 13 w 20"/>
                <a:gd name="T41" fmla="*/ 4 h 11"/>
                <a:gd name="T42" fmla="*/ 11 w 20"/>
                <a:gd name="T43" fmla="*/ 2 h 11"/>
                <a:gd name="T44" fmla="*/ 7 w 20"/>
                <a:gd name="T45" fmla="*/ 1 h 11"/>
                <a:gd name="T46" fmla="*/ 3 w 20"/>
                <a:gd name="T47" fmla="*/ 1 h 11"/>
                <a:gd name="T48" fmla="*/ 2 w 20"/>
                <a:gd name="T49" fmla="*/ 0 h 11"/>
                <a:gd name="T50" fmla="*/ 2 w 20"/>
                <a:gd name="T51" fmla="*/ 0 h 11"/>
                <a:gd name="T52" fmla="*/ 3 w 20"/>
                <a:gd name="T53" fmla="*/ 1 h 11"/>
                <a:gd name="T54" fmla="*/ 3 w 20"/>
                <a:gd name="T55" fmla="*/ 1 h 11"/>
                <a:gd name="T56" fmla="*/ 0 w 20"/>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1">
                  <a:moveTo>
                    <a:pt x="0" y="0"/>
                  </a:moveTo>
                  <a:cubicBezTo>
                    <a:pt x="0" y="1"/>
                    <a:pt x="1" y="1"/>
                    <a:pt x="2" y="1"/>
                  </a:cubicBezTo>
                  <a:cubicBezTo>
                    <a:pt x="3" y="2"/>
                    <a:pt x="4" y="3"/>
                    <a:pt x="6" y="3"/>
                  </a:cubicBezTo>
                  <a:cubicBezTo>
                    <a:pt x="7" y="3"/>
                    <a:pt x="7" y="3"/>
                    <a:pt x="8" y="4"/>
                  </a:cubicBezTo>
                  <a:cubicBezTo>
                    <a:pt x="7" y="3"/>
                    <a:pt x="6" y="3"/>
                    <a:pt x="5" y="3"/>
                  </a:cubicBezTo>
                  <a:cubicBezTo>
                    <a:pt x="6" y="4"/>
                    <a:pt x="7" y="4"/>
                    <a:pt x="7" y="4"/>
                  </a:cubicBezTo>
                  <a:cubicBezTo>
                    <a:pt x="7" y="5"/>
                    <a:pt x="8" y="5"/>
                    <a:pt x="9" y="5"/>
                  </a:cubicBezTo>
                  <a:cubicBezTo>
                    <a:pt x="9" y="6"/>
                    <a:pt x="10" y="6"/>
                    <a:pt x="10" y="6"/>
                  </a:cubicBezTo>
                  <a:cubicBezTo>
                    <a:pt x="11" y="7"/>
                    <a:pt x="12" y="7"/>
                    <a:pt x="14" y="8"/>
                  </a:cubicBezTo>
                  <a:cubicBezTo>
                    <a:pt x="15" y="9"/>
                    <a:pt x="16" y="9"/>
                    <a:pt x="17" y="10"/>
                  </a:cubicBezTo>
                  <a:cubicBezTo>
                    <a:pt x="18" y="10"/>
                    <a:pt x="19" y="10"/>
                    <a:pt x="19" y="11"/>
                  </a:cubicBezTo>
                  <a:cubicBezTo>
                    <a:pt x="19" y="10"/>
                    <a:pt x="19" y="10"/>
                    <a:pt x="19" y="10"/>
                  </a:cubicBezTo>
                  <a:cubicBezTo>
                    <a:pt x="18" y="10"/>
                    <a:pt x="19" y="10"/>
                    <a:pt x="19" y="10"/>
                  </a:cubicBezTo>
                  <a:cubicBezTo>
                    <a:pt x="20" y="10"/>
                    <a:pt x="20" y="9"/>
                    <a:pt x="19" y="8"/>
                  </a:cubicBezTo>
                  <a:cubicBezTo>
                    <a:pt x="18" y="8"/>
                    <a:pt x="18" y="7"/>
                    <a:pt x="17" y="7"/>
                  </a:cubicBezTo>
                  <a:cubicBezTo>
                    <a:pt x="16" y="7"/>
                    <a:pt x="16" y="7"/>
                    <a:pt x="16" y="7"/>
                  </a:cubicBezTo>
                  <a:cubicBezTo>
                    <a:pt x="16" y="7"/>
                    <a:pt x="15" y="6"/>
                    <a:pt x="15" y="6"/>
                  </a:cubicBezTo>
                  <a:cubicBezTo>
                    <a:pt x="14" y="6"/>
                    <a:pt x="14" y="6"/>
                    <a:pt x="14" y="6"/>
                  </a:cubicBezTo>
                  <a:cubicBezTo>
                    <a:pt x="14" y="6"/>
                    <a:pt x="15" y="5"/>
                    <a:pt x="15" y="5"/>
                  </a:cubicBezTo>
                  <a:cubicBezTo>
                    <a:pt x="15" y="6"/>
                    <a:pt x="16" y="6"/>
                    <a:pt x="16" y="6"/>
                  </a:cubicBezTo>
                  <a:cubicBezTo>
                    <a:pt x="15" y="5"/>
                    <a:pt x="14" y="5"/>
                    <a:pt x="13" y="4"/>
                  </a:cubicBezTo>
                  <a:cubicBezTo>
                    <a:pt x="12" y="3"/>
                    <a:pt x="11" y="3"/>
                    <a:pt x="11" y="2"/>
                  </a:cubicBezTo>
                  <a:cubicBezTo>
                    <a:pt x="10" y="2"/>
                    <a:pt x="9" y="2"/>
                    <a:pt x="7" y="1"/>
                  </a:cubicBezTo>
                  <a:cubicBezTo>
                    <a:pt x="6" y="1"/>
                    <a:pt x="4" y="0"/>
                    <a:pt x="3" y="1"/>
                  </a:cubicBezTo>
                  <a:cubicBezTo>
                    <a:pt x="3" y="1"/>
                    <a:pt x="2" y="1"/>
                    <a:pt x="2" y="0"/>
                  </a:cubicBezTo>
                  <a:cubicBezTo>
                    <a:pt x="2" y="0"/>
                    <a:pt x="2" y="0"/>
                    <a:pt x="2" y="0"/>
                  </a:cubicBezTo>
                  <a:cubicBezTo>
                    <a:pt x="2" y="1"/>
                    <a:pt x="3" y="1"/>
                    <a:pt x="3" y="1"/>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35" name="Freeform 109">
              <a:extLst>
                <a:ext uri="{FF2B5EF4-FFF2-40B4-BE49-F238E27FC236}">
                  <a16:creationId xmlns:a16="http://schemas.microsoft.com/office/drawing/2014/main" id="{38E9B5C4-5BA1-104C-BD5D-5089BCA7B7B6}"/>
                </a:ext>
              </a:extLst>
            </p:cNvPr>
            <p:cNvSpPr>
              <a:spLocks/>
            </p:cNvSpPr>
            <p:nvPr/>
          </p:nvSpPr>
          <p:spPr bwMode="auto">
            <a:xfrm>
              <a:off x="2568" y="1135"/>
              <a:ext cx="77" cy="49"/>
            </a:xfrm>
            <a:custGeom>
              <a:avLst/>
              <a:gdLst>
                <a:gd name="T0" fmla="*/ 1 w 11"/>
                <a:gd name="T1" fmla="*/ 6 h 7"/>
                <a:gd name="T2" fmla="*/ 1 w 11"/>
                <a:gd name="T3" fmla="*/ 7 h 7"/>
                <a:gd name="T4" fmla="*/ 4 w 11"/>
                <a:gd name="T5" fmla="*/ 7 h 7"/>
                <a:gd name="T6" fmla="*/ 9 w 11"/>
                <a:gd name="T7" fmla="*/ 5 h 7"/>
                <a:gd name="T8" fmla="*/ 10 w 11"/>
                <a:gd name="T9" fmla="*/ 5 h 7"/>
                <a:gd name="T10" fmla="*/ 10 w 11"/>
                <a:gd name="T11" fmla="*/ 3 h 7"/>
                <a:gd name="T12" fmla="*/ 10 w 11"/>
                <a:gd name="T13" fmla="*/ 2 h 7"/>
                <a:gd name="T14" fmla="*/ 11 w 11"/>
                <a:gd name="T15" fmla="*/ 1 h 7"/>
                <a:gd name="T16" fmla="*/ 10 w 11"/>
                <a:gd name="T17" fmla="*/ 0 h 7"/>
                <a:gd name="T18" fmla="*/ 8 w 11"/>
                <a:gd name="T19" fmla="*/ 0 h 7"/>
                <a:gd name="T20" fmla="*/ 6 w 11"/>
                <a:gd name="T21" fmla="*/ 1 h 7"/>
                <a:gd name="T22" fmla="*/ 4 w 11"/>
                <a:gd name="T23" fmla="*/ 2 h 7"/>
                <a:gd name="T24" fmla="*/ 4 w 11"/>
                <a:gd name="T25" fmla="*/ 2 h 7"/>
                <a:gd name="T26" fmla="*/ 1 w 11"/>
                <a:gd name="T27" fmla="*/ 3 h 7"/>
                <a:gd name="T28" fmla="*/ 1 w 11"/>
                <a:gd name="T29" fmla="*/ 3 h 7"/>
                <a:gd name="T30" fmla="*/ 1 w 11"/>
                <a:gd name="T31" fmla="*/ 4 h 7"/>
                <a:gd name="T32" fmla="*/ 2 w 11"/>
                <a:gd name="T33" fmla="*/ 5 h 7"/>
                <a:gd name="T34" fmla="*/ 1 w 11"/>
                <a:gd name="T3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1" y="6"/>
                  </a:moveTo>
                  <a:cubicBezTo>
                    <a:pt x="0" y="6"/>
                    <a:pt x="0" y="7"/>
                    <a:pt x="1" y="7"/>
                  </a:cubicBezTo>
                  <a:cubicBezTo>
                    <a:pt x="2" y="7"/>
                    <a:pt x="3" y="7"/>
                    <a:pt x="4" y="7"/>
                  </a:cubicBezTo>
                  <a:cubicBezTo>
                    <a:pt x="6" y="6"/>
                    <a:pt x="7" y="5"/>
                    <a:pt x="9" y="5"/>
                  </a:cubicBezTo>
                  <a:cubicBezTo>
                    <a:pt x="9" y="5"/>
                    <a:pt x="10" y="5"/>
                    <a:pt x="10" y="5"/>
                  </a:cubicBezTo>
                  <a:cubicBezTo>
                    <a:pt x="10" y="4"/>
                    <a:pt x="11" y="4"/>
                    <a:pt x="10" y="3"/>
                  </a:cubicBezTo>
                  <a:cubicBezTo>
                    <a:pt x="10" y="3"/>
                    <a:pt x="9" y="2"/>
                    <a:pt x="10" y="2"/>
                  </a:cubicBezTo>
                  <a:cubicBezTo>
                    <a:pt x="11" y="2"/>
                    <a:pt x="11" y="2"/>
                    <a:pt x="11" y="1"/>
                  </a:cubicBezTo>
                  <a:cubicBezTo>
                    <a:pt x="11" y="1"/>
                    <a:pt x="11" y="0"/>
                    <a:pt x="10" y="0"/>
                  </a:cubicBezTo>
                  <a:cubicBezTo>
                    <a:pt x="9" y="0"/>
                    <a:pt x="8" y="0"/>
                    <a:pt x="8" y="0"/>
                  </a:cubicBezTo>
                  <a:cubicBezTo>
                    <a:pt x="7" y="0"/>
                    <a:pt x="6" y="1"/>
                    <a:pt x="6" y="1"/>
                  </a:cubicBezTo>
                  <a:cubicBezTo>
                    <a:pt x="5" y="1"/>
                    <a:pt x="4" y="1"/>
                    <a:pt x="4" y="2"/>
                  </a:cubicBezTo>
                  <a:cubicBezTo>
                    <a:pt x="4" y="2"/>
                    <a:pt x="4" y="2"/>
                    <a:pt x="4" y="2"/>
                  </a:cubicBezTo>
                  <a:cubicBezTo>
                    <a:pt x="3" y="2"/>
                    <a:pt x="2" y="2"/>
                    <a:pt x="1" y="3"/>
                  </a:cubicBezTo>
                  <a:cubicBezTo>
                    <a:pt x="1" y="3"/>
                    <a:pt x="1" y="3"/>
                    <a:pt x="1" y="3"/>
                  </a:cubicBezTo>
                  <a:cubicBezTo>
                    <a:pt x="1" y="4"/>
                    <a:pt x="1" y="4"/>
                    <a:pt x="1" y="4"/>
                  </a:cubicBezTo>
                  <a:cubicBezTo>
                    <a:pt x="3" y="5"/>
                    <a:pt x="3" y="5"/>
                    <a:pt x="2" y="5"/>
                  </a:cubicBezTo>
                  <a:cubicBezTo>
                    <a:pt x="2"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36" name="Freeform 110">
              <a:extLst>
                <a:ext uri="{FF2B5EF4-FFF2-40B4-BE49-F238E27FC236}">
                  <a16:creationId xmlns:a16="http://schemas.microsoft.com/office/drawing/2014/main" id="{CC693237-C0EB-054F-B448-696F1EC9A840}"/>
                </a:ext>
              </a:extLst>
            </p:cNvPr>
            <p:cNvSpPr>
              <a:spLocks/>
            </p:cNvSpPr>
            <p:nvPr/>
          </p:nvSpPr>
          <p:spPr bwMode="auto">
            <a:xfrm>
              <a:off x="4095" y="2113"/>
              <a:ext cx="119" cy="84"/>
            </a:xfrm>
            <a:custGeom>
              <a:avLst/>
              <a:gdLst>
                <a:gd name="T0" fmla="*/ 14 w 17"/>
                <a:gd name="T1" fmla="*/ 11 h 12"/>
                <a:gd name="T2" fmla="*/ 14 w 17"/>
                <a:gd name="T3" fmla="*/ 11 h 12"/>
                <a:gd name="T4" fmla="*/ 15 w 17"/>
                <a:gd name="T5" fmla="*/ 11 h 12"/>
                <a:gd name="T6" fmla="*/ 15 w 17"/>
                <a:gd name="T7" fmla="*/ 12 h 12"/>
                <a:gd name="T8" fmla="*/ 16 w 17"/>
                <a:gd name="T9" fmla="*/ 12 h 12"/>
                <a:gd name="T10" fmla="*/ 17 w 17"/>
                <a:gd name="T11" fmla="*/ 12 h 12"/>
                <a:gd name="T12" fmla="*/ 16 w 17"/>
                <a:gd name="T13" fmla="*/ 12 h 12"/>
                <a:gd name="T14" fmla="*/ 15 w 17"/>
                <a:gd name="T15" fmla="*/ 10 h 12"/>
                <a:gd name="T16" fmla="*/ 14 w 17"/>
                <a:gd name="T17" fmla="*/ 9 h 12"/>
                <a:gd name="T18" fmla="*/ 12 w 17"/>
                <a:gd name="T19" fmla="*/ 8 h 12"/>
                <a:gd name="T20" fmla="*/ 13 w 17"/>
                <a:gd name="T21" fmla="*/ 8 h 12"/>
                <a:gd name="T22" fmla="*/ 15 w 17"/>
                <a:gd name="T23" fmla="*/ 9 h 12"/>
                <a:gd name="T24" fmla="*/ 14 w 17"/>
                <a:gd name="T25" fmla="*/ 8 h 12"/>
                <a:gd name="T26" fmla="*/ 10 w 17"/>
                <a:gd name="T27" fmla="*/ 5 h 12"/>
                <a:gd name="T28" fmla="*/ 10 w 17"/>
                <a:gd name="T29" fmla="*/ 5 h 12"/>
                <a:gd name="T30" fmla="*/ 7 w 17"/>
                <a:gd name="T31" fmla="*/ 4 h 12"/>
                <a:gd name="T32" fmla="*/ 6 w 17"/>
                <a:gd name="T33" fmla="*/ 3 h 12"/>
                <a:gd name="T34" fmla="*/ 6 w 17"/>
                <a:gd name="T35" fmla="*/ 3 h 12"/>
                <a:gd name="T36" fmla="*/ 3 w 17"/>
                <a:gd name="T37" fmla="*/ 1 h 12"/>
                <a:gd name="T38" fmla="*/ 3 w 17"/>
                <a:gd name="T39" fmla="*/ 1 h 12"/>
                <a:gd name="T40" fmla="*/ 1 w 17"/>
                <a:gd name="T41" fmla="*/ 1 h 12"/>
                <a:gd name="T42" fmla="*/ 0 w 17"/>
                <a:gd name="T43" fmla="*/ 1 h 12"/>
                <a:gd name="T44" fmla="*/ 2 w 17"/>
                <a:gd name="T45" fmla="*/ 2 h 12"/>
                <a:gd name="T46" fmla="*/ 2 w 17"/>
                <a:gd name="T47" fmla="*/ 3 h 12"/>
                <a:gd name="T48" fmla="*/ 4 w 17"/>
                <a:gd name="T49" fmla="*/ 4 h 12"/>
                <a:gd name="T50" fmla="*/ 5 w 17"/>
                <a:gd name="T51" fmla="*/ 5 h 12"/>
                <a:gd name="T52" fmla="*/ 7 w 17"/>
                <a:gd name="T53" fmla="*/ 6 h 12"/>
                <a:gd name="T54" fmla="*/ 7 w 17"/>
                <a:gd name="T55" fmla="*/ 6 h 12"/>
                <a:gd name="T56" fmla="*/ 10 w 17"/>
                <a:gd name="T57" fmla="*/ 8 h 12"/>
                <a:gd name="T58" fmla="*/ 14 w 17"/>
                <a:gd name="T59" fmla="*/ 11 h 12"/>
                <a:gd name="T60" fmla="*/ 14 w 17"/>
                <a:gd name="T6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12">
                  <a:moveTo>
                    <a:pt x="14" y="11"/>
                  </a:moveTo>
                  <a:cubicBezTo>
                    <a:pt x="14" y="11"/>
                    <a:pt x="14" y="11"/>
                    <a:pt x="14" y="11"/>
                  </a:cubicBezTo>
                  <a:cubicBezTo>
                    <a:pt x="15" y="11"/>
                    <a:pt x="15" y="11"/>
                    <a:pt x="15" y="11"/>
                  </a:cubicBezTo>
                  <a:cubicBezTo>
                    <a:pt x="15" y="12"/>
                    <a:pt x="15" y="12"/>
                    <a:pt x="15" y="12"/>
                  </a:cubicBezTo>
                  <a:cubicBezTo>
                    <a:pt x="15" y="12"/>
                    <a:pt x="16" y="12"/>
                    <a:pt x="16" y="12"/>
                  </a:cubicBezTo>
                  <a:cubicBezTo>
                    <a:pt x="16" y="12"/>
                    <a:pt x="16" y="12"/>
                    <a:pt x="17" y="12"/>
                  </a:cubicBezTo>
                  <a:cubicBezTo>
                    <a:pt x="16" y="12"/>
                    <a:pt x="16" y="12"/>
                    <a:pt x="16" y="12"/>
                  </a:cubicBezTo>
                  <a:cubicBezTo>
                    <a:pt x="16" y="11"/>
                    <a:pt x="16" y="11"/>
                    <a:pt x="15" y="10"/>
                  </a:cubicBezTo>
                  <a:cubicBezTo>
                    <a:pt x="14" y="10"/>
                    <a:pt x="14" y="9"/>
                    <a:pt x="14" y="9"/>
                  </a:cubicBezTo>
                  <a:cubicBezTo>
                    <a:pt x="13" y="9"/>
                    <a:pt x="13" y="8"/>
                    <a:pt x="12" y="8"/>
                  </a:cubicBezTo>
                  <a:cubicBezTo>
                    <a:pt x="12" y="8"/>
                    <a:pt x="13" y="8"/>
                    <a:pt x="13" y="8"/>
                  </a:cubicBezTo>
                  <a:cubicBezTo>
                    <a:pt x="13" y="8"/>
                    <a:pt x="14" y="8"/>
                    <a:pt x="15" y="9"/>
                  </a:cubicBezTo>
                  <a:cubicBezTo>
                    <a:pt x="14" y="8"/>
                    <a:pt x="14" y="8"/>
                    <a:pt x="14" y="8"/>
                  </a:cubicBezTo>
                  <a:cubicBezTo>
                    <a:pt x="12" y="7"/>
                    <a:pt x="12" y="7"/>
                    <a:pt x="10" y="5"/>
                  </a:cubicBezTo>
                  <a:cubicBezTo>
                    <a:pt x="10" y="5"/>
                    <a:pt x="10" y="5"/>
                    <a:pt x="10" y="5"/>
                  </a:cubicBezTo>
                  <a:cubicBezTo>
                    <a:pt x="9" y="5"/>
                    <a:pt x="8" y="5"/>
                    <a:pt x="7" y="4"/>
                  </a:cubicBezTo>
                  <a:cubicBezTo>
                    <a:pt x="7" y="4"/>
                    <a:pt x="6" y="4"/>
                    <a:pt x="6" y="3"/>
                  </a:cubicBezTo>
                  <a:cubicBezTo>
                    <a:pt x="6" y="3"/>
                    <a:pt x="6" y="3"/>
                    <a:pt x="6" y="3"/>
                  </a:cubicBezTo>
                  <a:cubicBezTo>
                    <a:pt x="5" y="2"/>
                    <a:pt x="4" y="1"/>
                    <a:pt x="3" y="1"/>
                  </a:cubicBezTo>
                  <a:cubicBezTo>
                    <a:pt x="3" y="1"/>
                    <a:pt x="3" y="1"/>
                    <a:pt x="3" y="1"/>
                  </a:cubicBezTo>
                  <a:cubicBezTo>
                    <a:pt x="2" y="0"/>
                    <a:pt x="2" y="0"/>
                    <a:pt x="1" y="1"/>
                  </a:cubicBezTo>
                  <a:cubicBezTo>
                    <a:pt x="1" y="1"/>
                    <a:pt x="0" y="1"/>
                    <a:pt x="0" y="1"/>
                  </a:cubicBezTo>
                  <a:cubicBezTo>
                    <a:pt x="1" y="1"/>
                    <a:pt x="2" y="2"/>
                    <a:pt x="2" y="2"/>
                  </a:cubicBezTo>
                  <a:cubicBezTo>
                    <a:pt x="2" y="3"/>
                    <a:pt x="2" y="3"/>
                    <a:pt x="2" y="3"/>
                  </a:cubicBezTo>
                  <a:cubicBezTo>
                    <a:pt x="3" y="3"/>
                    <a:pt x="3" y="4"/>
                    <a:pt x="4" y="4"/>
                  </a:cubicBezTo>
                  <a:cubicBezTo>
                    <a:pt x="4" y="4"/>
                    <a:pt x="4" y="5"/>
                    <a:pt x="5" y="5"/>
                  </a:cubicBezTo>
                  <a:cubicBezTo>
                    <a:pt x="5" y="5"/>
                    <a:pt x="6" y="6"/>
                    <a:pt x="7" y="6"/>
                  </a:cubicBezTo>
                  <a:cubicBezTo>
                    <a:pt x="7" y="6"/>
                    <a:pt x="7" y="6"/>
                    <a:pt x="7" y="6"/>
                  </a:cubicBezTo>
                  <a:cubicBezTo>
                    <a:pt x="8" y="7"/>
                    <a:pt x="9" y="8"/>
                    <a:pt x="10" y="8"/>
                  </a:cubicBezTo>
                  <a:cubicBezTo>
                    <a:pt x="11" y="9"/>
                    <a:pt x="13" y="10"/>
                    <a:pt x="14" y="11"/>
                  </a:cubicBezTo>
                  <a:cubicBezTo>
                    <a:pt x="14" y="11"/>
                    <a:pt x="14" y="11"/>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37" name="Freeform 111">
              <a:extLst>
                <a:ext uri="{FF2B5EF4-FFF2-40B4-BE49-F238E27FC236}">
                  <a16:creationId xmlns:a16="http://schemas.microsoft.com/office/drawing/2014/main" id="{8CD843D6-F632-EA4F-AF24-4363025B1C27}"/>
                </a:ext>
              </a:extLst>
            </p:cNvPr>
            <p:cNvSpPr>
              <a:spLocks/>
            </p:cNvSpPr>
            <p:nvPr/>
          </p:nvSpPr>
          <p:spPr bwMode="auto">
            <a:xfrm>
              <a:off x="4872" y="1810"/>
              <a:ext cx="63" cy="78"/>
            </a:xfrm>
            <a:custGeom>
              <a:avLst/>
              <a:gdLst>
                <a:gd name="T0" fmla="*/ 7 w 9"/>
                <a:gd name="T1" fmla="*/ 0 h 11"/>
                <a:gd name="T2" fmla="*/ 5 w 9"/>
                <a:gd name="T3" fmla="*/ 1 h 11"/>
                <a:gd name="T4" fmla="*/ 5 w 9"/>
                <a:gd name="T5" fmla="*/ 2 h 11"/>
                <a:gd name="T6" fmla="*/ 5 w 9"/>
                <a:gd name="T7" fmla="*/ 3 h 11"/>
                <a:gd name="T8" fmla="*/ 3 w 9"/>
                <a:gd name="T9" fmla="*/ 5 h 11"/>
                <a:gd name="T10" fmla="*/ 2 w 9"/>
                <a:gd name="T11" fmla="*/ 7 h 11"/>
                <a:gd name="T12" fmla="*/ 2 w 9"/>
                <a:gd name="T13" fmla="*/ 7 h 11"/>
                <a:gd name="T14" fmla="*/ 1 w 9"/>
                <a:gd name="T15" fmla="*/ 8 h 11"/>
                <a:gd name="T16" fmla="*/ 0 w 9"/>
                <a:gd name="T17" fmla="*/ 8 h 11"/>
                <a:gd name="T18" fmla="*/ 0 w 9"/>
                <a:gd name="T19" fmla="*/ 9 h 11"/>
                <a:gd name="T20" fmla="*/ 0 w 9"/>
                <a:gd name="T21" fmla="*/ 10 h 11"/>
                <a:gd name="T22" fmla="*/ 0 w 9"/>
                <a:gd name="T23" fmla="*/ 10 h 11"/>
                <a:gd name="T24" fmla="*/ 1 w 9"/>
                <a:gd name="T25" fmla="*/ 10 h 11"/>
                <a:gd name="T26" fmla="*/ 2 w 9"/>
                <a:gd name="T27" fmla="*/ 10 h 11"/>
                <a:gd name="T28" fmla="*/ 3 w 9"/>
                <a:gd name="T29" fmla="*/ 11 h 11"/>
                <a:gd name="T30" fmla="*/ 3 w 9"/>
                <a:gd name="T31" fmla="*/ 9 h 11"/>
                <a:gd name="T32" fmla="*/ 3 w 9"/>
                <a:gd name="T33" fmla="*/ 7 h 11"/>
                <a:gd name="T34" fmla="*/ 4 w 9"/>
                <a:gd name="T35" fmla="*/ 7 h 11"/>
                <a:gd name="T36" fmla="*/ 6 w 9"/>
                <a:gd name="T37" fmla="*/ 7 h 11"/>
                <a:gd name="T38" fmla="*/ 7 w 9"/>
                <a:gd name="T39" fmla="*/ 9 h 11"/>
                <a:gd name="T40" fmla="*/ 8 w 9"/>
                <a:gd name="T41" fmla="*/ 5 h 11"/>
                <a:gd name="T42" fmla="*/ 8 w 9"/>
                <a:gd name="T43" fmla="*/ 3 h 11"/>
                <a:gd name="T44" fmla="*/ 9 w 9"/>
                <a:gd name="T45" fmla="*/ 2 h 11"/>
                <a:gd name="T46" fmla="*/ 9 w 9"/>
                <a:gd name="T47" fmla="*/ 0 h 11"/>
                <a:gd name="T48" fmla="*/ 9 w 9"/>
                <a:gd name="T49" fmla="*/ 0 h 11"/>
                <a:gd name="T50" fmla="*/ 9 w 9"/>
                <a:gd name="T51" fmla="*/ 0 h 11"/>
                <a:gd name="T52" fmla="*/ 9 w 9"/>
                <a:gd name="T53" fmla="*/ 0 h 11"/>
                <a:gd name="T54" fmla="*/ 8 w 9"/>
                <a:gd name="T55" fmla="*/ 0 h 11"/>
                <a:gd name="T56" fmla="*/ 7 w 9"/>
                <a:gd name="T57" fmla="*/ 0 h 11"/>
                <a:gd name="T58" fmla="*/ 7 w 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1">
                  <a:moveTo>
                    <a:pt x="7" y="0"/>
                  </a:moveTo>
                  <a:cubicBezTo>
                    <a:pt x="6" y="0"/>
                    <a:pt x="6" y="0"/>
                    <a:pt x="5" y="1"/>
                  </a:cubicBezTo>
                  <a:cubicBezTo>
                    <a:pt x="5" y="1"/>
                    <a:pt x="5" y="1"/>
                    <a:pt x="5" y="2"/>
                  </a:cubicBezTo>
                  <a:cubicBezTo>
                    <a:pt x="5" y="2"/>
                    <a:pt x="5" y="3"/>
                    <a:pt x="5" y="3"/>
                  </a:cubicBezTo>
                  <a:cubicBezTo>
                    <a:pt x="4" y="4"/>
                    <a:pt x="4" y="5"/>
                    <a:pt x="3" y="5"/>
                  </a:cubicBezTo>
                  <a:cubicBezTo>
                    <a:pt x="3" y="6"/>
                    <a:pt x="2" y="6"/>
                    <a:pt x="2" y="7"/>
                  </a:cubicBezTo>
                  <a:cubicBezTo>
                    <a:pt x="2" y="7"/>
                    <a:pt x="2" y="7"/>
                    <a:pt x="2" y="7"/>
                  </a:cubicBezTo>
                  <a:cubicBezTo>
                    <a:pt x="2" y="7"/>
                    <a:pt x="1" y="7"/>
                    <a:pt x="1" y="8"/>
                  </a:cubicBezTo>
                  <a:cubicBezTo>
                    <a:pt x="2" y="9"/>
                    <a:pt x="0" y="8"/>
                    <a:pt x="0" y="8"/>
                  </a:cubicBezTo>
                  <a:cubicBezTo>
                    <a:pt x="0" y="9"/>
                    <a:pt x="0" y="9"/>
                    <a:pt x="0" y="9"/>
                  </a:cubicBezTo>
                  <a:cubicBezTo>
                    <a:pt x="0" y="9"/>
                    <a:pt x="0" y="10"/>
                    <a:pt x="0" y="10"/>
                  </a:cubicBezTo>
                  <a:cubicBezTo>
                    <a:pt x="0" y="10"/>
                    <a:pt x="0" y="10"/>
                    <a:pt x="0" y="10"/>
                  </a:cubicBezTo>
                  <a:cubicBezTo>
                    <a:pt x="0" y="10"/>
                    <a:pt x="1" y="10"/>
                    <a:pt x="1" y="10"/>
                  </a:cubicBezTo>
                  <a:cubicBezTo>
                    <a:pt x="1" y="9"/>
                    <a:pt x="2" y="9"/>
                    <a:pt x="2" y="10"/>
                  </a:cubicBezTo>
                  <a:cubicBezTo>
                    <a:pt x="3" y="11"/>
                    <a:pt x="3" y="11"/>
                    <a:pt x="3" y="11"/>
                  </a:cubicBezTo>
                  <a:cubicBezTo>
                    <a:pt x="3" y="10"/>
                    <a:pt x="3" y="10"/>
                    <a:pt x="3" y="9"/>
                  </a:cubicBezTo>
                  <a:cubicBezTo>
                    <a:pt x="2" y="8"/>
                    <a:pt x="2" y="8"/>
                    <a:pt x="3" y="7"/>
                  </a:cubicBezTo>
                  <a:cubicBezTo>
                    <a:pt x="3" y="7"/>
                    <a:pt x="4" y="7"/>
                    <a:pt x="4" y="7"/>
                  </a:cubicBezTo>
                  <a:cubicBezTo>
                    <a:pt x="4" y="7"/>
                    <a:pt x="5" y="7"/>
                    <a:pt x="6" y="7"/>
                  </a:cubicBezTo>
                  <a:cubicBezTo>
                    <a:pt x="7" y="8"/>
                    <a:pt x="6" y="8"/>
                    <a:pt x="7" y="9"/>
                  </a:cubicBezTo>
                  <a:cubicBezTo>
                    <a:pt x="7" y="7"/>
                    <a:pt x="7" y="6"/>
                    <a:pt x="8" y="5"/>
                  </a:cubicBezTo>
                  <a:cubicBezTo>
                    <a:pt x="8" y="4"/>
                    <a:pt x="8" y="3"/>
                    <a:pt x="8" y="3"/>
                  </a:cubicBezTo>
                  <a:cubicBezTo>
                    <a:pt x="8" y="3"/>
                    <a:pt x="9" y="2"/>
                    <a:pt x="9" y="2"/>
                  </a:cubicBezTo>
                  <a:cubicBezTo>
                    <a:pt x="9" y="1"/>
                    <a:pt x="9" y="1"/>
                    <a:pt x="9" y="0"/>
                  </a:cubicBezTo>
                  <a:cubicBezTo>
                    <a:pt x="9" y="0"/>
                    <a:pt x="9" y="0"/>
                    <a:pt x="9" y="0"/>
                  </a:cubicBezTo>
                  <a:cubicBezTo>
                    <a:pt x="9" y="0"/>
                    <a:pt x="9" y="0"/>
                    <a:pt x="9" y="0"/>
                  </a:cubicBezTo>
                  <a:cubicBezTo>
                    <a:pt x="8" y="0"/>
                    <a:pt x="9" y="0"/>
                    <a:pt x="9" y="0"/>
                  </a:cubicBezTo>
                  <a:cubicBezTo>
                    <a:pt x="9" y="1"/>
                    <a:pt x="8" y="0"/>
                    <a:pt x="8" y="0"/>
                  </a:cubicBezTo>
                  <a:cubicBezTo>
                    <a:pt x="8" y="0"/>
                    <a:pt x="8" y="0"/>
                    <a:pt x="7" y="0"/>
                  </a:cubicBezTo>
                  <a:cubicBezTo>
                    <a:pt x="7" y="0"/>
                    <a:pt x="7"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38" name="Freeform 112">
              <a:extLst>
                <a:ext uri="{FF2B5EF4-FFF2-40B4-BE49-F238E27FC236}">
                  <a16:creationId xmlns:a16="http://schemas.microsoft.com/office/drawing/2014/main" id="{A21E1D52-7D47-7146-B944-2698B2656BE3}"/>
                </a:ext>
              </a:extLst>
            </p:cNvPr>
            <p:cNvSpPr>
              <a:spLocks/>
            </p:cNvSpPr>
            <p:nvPr/>
          </p:nvSpPr>
          <p:spPr bwMode="auto">
            <a:xfrm>
              <a:off x="1035" y="1360"/>
              <a:ext cx="98" cy="64"/>
            </a:xfrm>
            <a:custGeom>
              <a:avLst/>
              <a:gdLst>
                <a:gd name="T0" fmla="*/ 9 w 14"/>
                <a:gd name="T1" fmla="*/ 6 h 9"/>
                <a:gd name="T2" fmla="*/ 10 w 14"/>
                <a:gd name="T3" fmla="*/ 6 h 9"/>
                <a:gd name="T4" fmla="*/ 14 w 14"/>
                <a:gd name="T5" fmla="*/ 3 h 9"/>
                <a:gd name="T6" fmla="*/ 14 w 14"/>
                <a:gd name="T7" fmla="*/ 2 h 9"/>
                <a:gd name="T8" fmla="*/ 14 w 14"/>
                <a:gd name="T9" fmla="*/ 2 h 9"/>
                <a:gd name="T10" fmla="*/ 10 w 14"/>
                <a:gd name="T11" fmla="*/ 3 h 9"/>
                <a:gd name="T12" fmla="*/ 12 w 14"/>
                <a:gd name="T13" fmla="*/ 0 h 9"/>
                <a:gd name="T14" fmla="*/ 8 w 14"/>
                <a:gd name="T15" fmla="*/ 2 h 9"/>
                <a:gd name="T16" fmla="*/ 3 w 14"/>
                <a:gd name="T17" fmla="*/ 5 h 9"/>
                <a:gd name="T18" fmla="*/ 2 w 14"/>
                <a:gd name="T19" fmla="*/ 6 h 9"/>
                <a:gd name="T20" fmla="*/ 4 w 14"/>
                <a:gd name="T21" fmla="*/ 6 h 9"/>
                <a:gd name="T22" fmla="*/ 4 w 14"/>
                <a:gd name="T23" fmla="*/ 6 h 9"/>
                <a:gd name="T24" fmla="*/ 5 w 14"/>
                <a:gd name="T25" fmla="*/ 6 h 9"/>
                <a:gd name="T26" fmla="*/ 4 w 14"/>
                <a:gd name="T27" fmla="*/ 7 h 9"/>
                <a:gd name="T28" fmla="*/ 2 w 14"/>
                <a:gd name="T29" fmla="*/ 8 h 9"/>
                <a:gd name="T30" fmla="*/ 0 w 14"/>
                <a:gd name="T31" fmla="*/ 9 h 9"/>
                <a:gd name="T32" fmla="*/ 3 w 14"/>
                <a:gd name="T33" fmla="*/ 8 h 9"/>
                <a:gd name="T34" fmla="*/ 6 w 14"/>
                <a:gd name="T35" fmla="*/ 7 h 9"/>
                <a:gd name="T36" fmla="*/ 9 w 14"/>
                <a:gd name="T3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9">
                  <a:moveTo>
                    <a:pt x="9" y="6"/>
                  </a:moveTo>
                  <a:cubicBezTo>
                    <a:pt x="9" y="6"/>
                    <a:pt x="10" y="6"/>
                    <a:pt x="10" y="6"/>
                  </a:cubicBezTo>
                  <a:cubicBezTo>
                    <a:pt x="11" y="5"/>
                    <a:pt x="12" y="4"/>
                    <a:pt x="14" y="3"/>
                  </a:cubicBezTo>
                  <a:cubicBezTo>
                    <a:pt x="14" y="3"/>
                    <a:pt x="14" y="2"/>
                    <a:pt x="14" y="2"/>
                  </a:cubicBezTo>
                  <a:cubicBezTo>
                    <a:pt x="14" y="2"/>
                    <a:pt x="14" y="2"/>
                    <a:pt x="14" y="2"/>
                  </a:cubicBezTo>
                  <a:cubicBezTo>
                    <a:pt x="12" y="3"/>
                    <a:pt x="11" y="2"/>
                    <a:pt x="10" y="3"/>
                  </a:cubicBezTo>
                  <a:cubicBezTo>
                    <a:pt x="11" y="2"/>
                    <a:pt x="11" y="1"/>
                    <a:pt x="12" y="0"/>
                  </a:cubicBezTo>
                  <a:cubicBezTo>
                    <a:pt x="10" y="1"/>
                    <a:pt x="9" y="2"/>
                    <a:pt x="8" y="2"/>
                  </a:cubicBezTo>
                  <a:cubicBezTo>
                    <a:pt x="6" y="3"/>
                    <a:pt x="5" y="4"/>
                    <a:pt x="3" y="5"/>
                  </a:cubicBezTo>
                  <a:cubicBezTo>
                    <a:pt x="2" y="6"/>
                    <a:pt x="2" y="6"/>
                    <a:pt x="2" y="6"/>
                  </a:cubicBezTo>
                  <a:cubicBezTo>
                    <a:pt x="3" y="7"/>
                    <a:pt x="3" y="6"/>
                    <a:pt x="4" y="6"/>
                  </a:cubicBezTo>
                  <a:cubicBezTo>
                    <a:pt x="4" y="6"/>
                    <a:pt x="4" y="6"/>
                    <a:pt x="4" y="6"/>
                  </a:cubicBezTo>
                  <a:cubicBezTo>
                    <a:pt x="4" y="5"/>
                    <a:pt x="5" y="6"/>
                    <a:pt x="5" y="6"/>
                  </a:cubicBezTo>
                  <a:cubicBezTo>
                    <a:pt x="5" y="6"/>
                    <a:pt x="5" y="6"/>
                    <a:pt x="4" y="7"/>
                  </a:cubicBezTo>
                  <a:cubicBezTo>
                    <a:pt x="3" y="7"/>
                    <a:pt x="3" y="7"/>
                    <a:pt x="2" y="8"/>
                  </a:cubicBezTo>
                  <a:cubicBezTo>
                    <a:pt x="1" y="8"/>
                    <a:pt x="0" y="8"/>
                    <a:pt x="0" y="9"/>
                  </a:cubicBezTo>
                  <a:cubicBezTo>
                    <a:pt x="1" y="9"/>
                    <a:pt x="2" y="9"/>
                    <a:pt x="3" y="8"/>
                  </a:cubicBezTo>
                  <a:cubicBezTo>
                    <a:pt x="4" y="8"/>
                    <a:pt x="5" y="8"/>
                    <a:pt x="6" y="7"/>
                  </a:cubicBezTo>
                  <a:cubicBezTo>
                    <a:pt x="7" y="7"/>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39" name="Freeform 113">
              <a:extLst>
                <a:ext uri="{FF2B5EF4-FFF2-40B4-BE49-F238E27FC236}">
                  <a16:creationId xmlns:a16="http://schemas.microsoft.com/office/drawing/2014/main" id="{BFD6EF23-6333-9B49-A181-2750F8229CF5}"/>
                </a:ext>
              </a:extLst>
            </p:cNvPr>
            <p:cNvSpPr>
              <a:spLocks/>
            </p:cNvSpPr>
            <p:nvPr/>
          </p:nvSpPr>
          <p:spPr bwMode="auto">
            <a:xfrm>
              <a:off x="1560" y="1761"/>
              <a:ext cx="154" cy="49"/>
            </a:xfrm>
            <a:custGeom>
              <a:avLst/>
              <a:gdLst>
                <a:gd name="T0" fmla="*/ 19 w 22"/>
                <a:gd name="T1" fmla="*/ 2 h 7"/>
                <a:gd name="T2" fmla="*/ 22 w 22"/>
                <a:gd name="T3" fmla="*/ 0 h 7"/>
                <a:gd name="T4" fmla="*/ 21 w 22"/>
                <a:gd name="T5" fmla="*/ 0 h 7"/>
                <a:gd name="T6" fmla="*/ 18 w 22"/>
                <a:gd name="T7" fmla="*/ 0 h 7"/>
                <a:gd name="T8" fmla="*/ 17 w 22"/>
                <a:gd name="T9" fmla="*/ 0 h 7"/>
                <a:gd name="T10" fmla="*/ 13 w 22"/>
                <a:gd name="T11" fmla="*/ 1 h 7"/>
                <a:gd name="T12" fmla="*/ 10 w 22"/>
                <a:gd name="T13" fmla="*/ 1 h 7"/>
                <a:gd name="T14" fmla="*/ 8 w 22"/>
                <a:gd name="T15" fmla="*/ 1 h 7"/>
                <a:gd name="T16" fmla="*/ 8 w 22"/>
                <a:gd name="T17" fmla="*/ 1 h 7"/>
                <a:gd name="T18" fmla="*/ 5 w 22"/>
                <a:gd name="T19" fmla="*/ 2 h 7"/>
                <a:gd name="T20" fmla="*/ 3 w 22"/>
                <a:gd name="T21" fmla="*/ 3 h 7"/>
                <a:gd name="T22" fmla="*/ 1 w 22"/>
                <a:gd name="T23" fmla="*/ 7 h 7"/>
                <a:gd name="T24" fmla="*/ 1 w 22"/>
                <a:gd name="T25" fmla="*/ 6 h 7"/>
                <a:gd name="T26" fmla="*/ 3 w 22"/>
                <a:gd name="T27" fmla="*/ 5 h 7"/>
                <a:gd name="T28" fmla="*/ 5 w 22"/>
                <a:gd name="T29" fmla="*/ 3 h 7"/>
                <a:gd name="T30" fmla="*/ 5 w 22"/>
                <a:gd name="T31" fmla="*/ 3 h 7"/>
                <a:gd name="T32" fmla="*/ 6 w 22"/>
                <a:gd name="T33" fmla="*/ 3 h 7"/>
                <a:gd name="T34" fmla="*/ 10 w 22"/>
                <a:gd name="T35" fmla="*/ 3 h 7"/>
                <a:gd name="T36" fmla="*/ 11 w 22"/>
                <a:gd name="T37" fmla="*/ 2 h 7"/>
                <a:gd name="T38" fmla="*/ 13 w 22"/>
                <a:gd name="T39" fmla="*/ 2 h 7"/>
                <a:gd name="T40" fmla="*/ 15 w 22"/>
                <a:gd name="T41" fmla="*/ 2 h 7"/>
                <a:gd name="T42" fmla="*/ 16 w 22"/>
                <a:gd name="T43" fmla="*/ 3 h 7"/>
                <a:gd name="T44" fmla="*/ 15 w 22"/>
                <a:gd name="T45" fmla="*/ 4 h 7"/>
                <a:gd name="T46" fmla="*/ 18 w 22"/>
                <a:gd name="T47" fmla="*/ 2 h 7"/>
                <a:gd name="T48" fmla="*/ 19 w 22"/>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7">
                  <a:moveTo>
                    <a:pt x="19" y="2"/>
                  </a:moveTo>
                  <a:cubicBezTo>
                    <a:pt x="20" y="1"/>
                    <a:pt x="21" y="1"/>
                    <a:pt x="22" y="0"/>
                  </a:cubicBezTo>
                  <a:cubicBezTo>
                    <a:pt x="21" y="0"/>
                    <a:pt x="21" y="0"/>
                    <a:pt x="21" y="0"/>
                  </a:cubicBezTo>
                  <a:cubicBezTo>
                    <a:pt x="20" y="0"/>
                    <a:pt x="19" y="0"/>
                    <a:pt x="18" y="0"/>
                  </a:cubicBezTo>
                  <a:cubicBezTo>
                    <a:pt x="18" y="0"/>
                    <a:pt x="17" y="0"/>
                    <a:pt x="17" y="0"/>
                  </a:cubicBezTo>
                  <a:cubicBezTo>
                    <a:pt x="16" y="1"/>
                    <a:pt x="14" y="1"/>
                    <a:pt x="13" y="1"/>
                  </a:cubicBezTo>
                  <a:cubicBezTo>
                    <a:pt x="12" y="1"/>
                    <a:pt x="11" y="1"/>
                    <a:pt x="10" y="1"/>
                  </a:cubicBezTo>
                  <a:cubicBezTo>
                    <a:pt x="10" y="1"/>
                    <a:pt x="9" y="1"/>
                    <a:pt x="8" y="1"/>
                  </a:cubicBezTo>
                  <a:cubicBezTo>
                    <a:pt x="8" y="1"/>
                    <a:pt x="8" y="1"/>
                    <a:pt x="8" y="1"/>
                  </a:cubicBezTo>
                  <a:cubicBezTo>
                    <a:pt x="7" y="1"/>
                    <a:pt x="6" y="2"/>
                    <a:pt x="5" y="2"/>
                  </a:cubicBezTo>
                  <a:cubicBezTo>
                    <a:pt x="4" y="2"/>
                    <a:pt x="3" y="3"/>
                    <a:pt x="3" y="3"/>
                  </a:cubicBezTo>
                  <a:cubicBezTo>
                    <a:pt x="2" y="4"/>
                    <a:pt x="0" y="5"/>
                    <a:pt x="1" y="7"/>
                  </a:cubicBezTo>
                  <a:cubicBezTo>
                    <a:pt x="1" y="6"/>
                    <a:pt x="1" y="6"/>
                    <a:pt x="1" y="6"/>
                  </a:cubicBezTo>
                  <a:cubicBezTo>
                    <a:pt x="2" y="5"/>
                    <a:pt x="2" y="5"/>
                    <a:pt x="3" y="5"/>
                  </a:cubicBezTo>
                  <a:cubicBezTo>
                    <a:pt x="3" y="4"/>
                    <a:pt x="4" y="3"/>
                    <a:pt x="5" y="3"/>
                  </a:cubicBezTo>
                  <a:cubicBezTo>
                    <a:pt x="5" y="3"/>
                    <a:pt x="5" y="3"/>
                    <a:pt x="5" y="3"/>
                  </a:cubicBezTo>
                  <a:cubicBezTo>
                    <a:pt x="6" y="4"/>
                    <a:pt x="6" y="4"/>
                    <a:pt x="6" y="3"/>
                  </a:cubicBezTo>
                  <a:cubicBezTo>
                    <a:pt x="7" y="3"/>
                    <a:pt x="8" y="3"/>
                    <a:pt x="10" y="3"/>
                  </a:cubicBezTo>
                  <a:cubicBezTo>
                    <a:pt x="10" y="3"/>
                    <a:pt x="11" y="2"/>
                    <a:pt x="11" y="2"/>
                  </a:cubicBezTo>
                  <a:cubicBezTo>
                    <a:pt x="12" y="2"/>
                    <a:pt x="12" y="2"/>
                    <a:pt x="13" y="2"/>
                  </a:cubicBezTo>
                  <a:cubicBezTo>
                    <a:pt x="13" y="3"/>
                    <a:pt x="14" y="3"/>
                    <a:pt x="15" y="2"/>
                  </a:cubicBezTo>
                  <a:cubicBezTo>
                    <a:pt x="16" y="2"/>
                    <a:pt x="16" y="2"/>
                    <a:pt x="16" y="3"/>
                  </a:cubicBezTo>
                  <a:cubicBezTo>
                    <a:pt x="16" y="3"/>
                    <a:pt x="15" y="3"/>
                    <a:pt x="15" y="4"/>
                  </a:cubicBezTo>
                  <a:cubicBezTo>
                    <a:pt x="16" y="3"/>
                    <a:pt x="17" y="3"/>
                    <a:pt x="18" y="2"/>
                  </a:cubicBezTo>
                  <a:cubicBezTo>
                    <a:pt x="18" y="2"/>
                    <a:pt x="19" y="2"/>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40" name="Freeform 114">
              <a:extLst>
                <a:ext uri="{FF2B5EF4-FFF2-40B4-BE49-F238E27FC236}">
                  <a16:creationId xmlns:a16="http://schemas.microsoft.com/office/drawing/2014/main" id="{CAAD5731-3E9D-0B41-A8AE-B7677C4F067B}"/>
                </a:ext>
              </a:extLst>
            </p:cNvPr>
            <p:cNvSpPr>
              <a:spLocks/>
            </p:cNvSpPr>
            <p:nvPr/>
          </p:nvSpPr>
          <p:spPr bwMode="auto">
            <a:xfrm>
              <a:off x="4389" y="1965"/>
              <a:ext cx="56" cy="78"/>
            </a:xfrm>
            <a:custGeom>
              <a:avLst/>
              <a:gdLst>
                <a:gd name="T0" fmla="*/ 1 w 8"/>
                <a:gd name="T1" fmla="*/ 2 h 11"/>
                <a:gd name="T2" fmla="*/ 0 w 8"/>
                <a:gd name="T3" fmla="*/ 4 h 11"/>
                <a:gd name="T4" fmla="*/ 1 w 8"/>
                <a:gd name="T5" fmla="*/ 5 h 11"/>
                <a:gd name="T6" fmla="*/ 1 w 8"/>
                <a:gd name="T7" fmla="*/ 5 h 11"/>
                <a:gd name="T8" fmla="*/ 1 w 8"/>
                <a:gd name="T9" fmla="*/ 6 h 11"/>
                <a:gd name="T10" fmla="*/ 2 w 8"/>
                <a:gd name="T11" fmla="*/ 7 h 11"/>
                <a:gd name="T12" fmla="*/ 3 w 8"/>
                <a:gd name="T13" fmla="*/ 8 h 11"/>
                <a:gd name="T14" fmla="*/ 4 w 8"/>
                <a:gd name="T15" fmla="*/ 9 h 11"/>
                <a:gd name="T16" fmla="*/ 4 w 8"/>
                <a:gd name="T17" fmla="*/ 9 h 11"/>
                <a:gd name="T18" fmla="*/ 5 w 8"/>
                <a:gd name="T19" fmla="*/ 10 h 11"/>
                <a:gd name="T20" fmla="*/ 6 w 8"/>
                <a:gd name="T21" fmla="*/ 11 h 11"/>
                <a:gd name="T22" fmla="*/ 6 w 8"/>
                <a:gd name="T23" fmla="*/ 11 h 11"/>
                <a:gd name="T24" fmla="*/ 6 w 8"/>
                <a:gd name="T25" fmla="*/ 11 h 11"/>
                <a:gd name="T26" fmla="*/ 6 w 8"/>
                <a:gd name="T27" fmla="*/ 10 h 11"/>
                <a:gd name="T28" fmla="*/ 6 w 8"/>
                <a:gd name="T29" fmla="*/ 9 h 11"/>
                <a:gd name="T30" fmla="*/ 5 w 8"/>
                <a:gd name="T31" fmla="*/ 9 h 11"/>
                <a:gd name="T32" fmla="*/ 5 w 8"/>
                <a:gd name="T33" fmla="*/ 7 h 11"/>
                <a:gd name="T34" fmla="*/ 3 w 8"/>
                <a:gd name="T35" fmla="*/ 7 h 11"/>
                <a:gd name="T36" fmla="*/ 3 w 8"/>
                <a:gd name="T37" fmla="*/ 6 h 11"/>
                <a:gd name="T38" fmla="*/ 3 w 8"/>
                <a:gd name="T39" fmla="*/ 5 h 11"/>
                <a:gd name="T40" fmla="*/ 4 w 8"/>
                <a:gd name="T41" fmla="*/ 4 h 11"/>
                <a:gd name="T42" fmla="*/ 6 w 8"/>
                <a:gd name="T43" fmla="*/ 4 h 11"/>
                <a:gd name="T44" fmla="*/ 7 w 8"/>
                <a:gd name="T45" fmla="*/ 2 h 11"/>
                <a:gd name="T46" fmla="*/ 6 w 8"/>
                <a:gd name="T47" fmla="*/ 1 h 11"/>
                <a:gd name="T48" fmla="*/ 5 w 8"/>
                <a:gd name="T49" fmla="*/ 0 h 11"/>
                <a:gd name="T50" fmla="*/ 4 w 8"/>
                <a:gd name="T51" fmla="*/ 0 h 11"/>
                <a:gd name="T52" fmla="*/ 2 w 8"/>
                <a:gd name="T53" fmla="*/ 2 h 11"/>
                <a:gd name="T54" fmla="*/ 2 w 8"/>
                <a:gd name="T55" fmla="*/ 2 h 11"/>
                <a:gd name="T56" fmla="*/ 2 w 8"/>
                <a:gd name="T57" fmla="*/ 2 h 11"/>
                <a:gd name="T58" fmla="*/ 2 w 8"/>
                <a:gd name="T59" fmla="*/ 2 h 11"/>
                <a:gd name="T60" fmla="*/ 1 w 8"/>
                <a:gd name="T61" fmla="*/ 2 h 11"/>
                <a:gd name="T62" fmla="*/ 1 w 8"/>
                <a:gd name="T6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11">
                  <a:moveTo>
                    <a:pt x="1" y="2"/>
                  </a:moveTo>
                  <a:cubicBezTo>
                    <a:pt x="1" y="3"/>
                    <a:pt x="1" y="3"/>
                    <a:pt x="0" y="4"/>
                  </a:cubicBezTo>
                  <a:cubicBezTo>
                    <a:pt x="0" y="4"/>
                    <a:pt x="1" y="5"/>
                    <a:pt x="1" y="5"/>
                  </a:cubicBezTo>
                  <a:cubicBezTo>
                    <a:pt x="2" y="5"/>
                    <a:pt x="2" y="5"/>
                    <a:pt x="1" y="5"/>
                  </a:cubicBezTo>
                  <a:cubicBezTo>
                    <a:pt x="1" y="6"/>
                    <a:pt x="1" y="6"/>
                    <a:pt x="1" y="6"/>
                  </a:cubicBezTo>
                  <a:cubicBezTo>
                    <a:pt x="1" y="7"/>
                    <a:pt x="2" y="7"/>
                    <a:pt x="2" y="7"/>
                  </a:cubicBezTo>
                  <a:cubicBezTo>
                    <a:pt x="3" y="7"/>
                    <a:pt x="3" y="8"/>
                    <a:pt x="3" y="8"/>
                  </a:cubicBezTo>
                  <a:cubicBezTo>
                    <a:pt x="3" y="8"/>
                    <a:pt x="4" y="9"/>
                    <a:pt x="4" y="9"/>
                  </a:cubicBezTo>
                  <a:cubicBezTo>
                    <a:pt x="4" y="9"/>
                    <a:pt x="4" y="9"/>
                    <a:pt x="4" y="9"/>
                  </a:cubicBezTo>
                  <a:cubicBezTo>
                    <a:pt x="5" y="9"/>
                    <a:pt x="5" y="10"/>
                    <a:pt x="5" y="10"/>
                  </a:cubicBezTo>
                  <a:cubicBezTo>
                    <a:pt x="5" y="10"/>
                    <a:pt x="6" y="11"/>
                    <a:pt x="6" y="11"/>
                  </a:cubicBezTo>
                  <a:cubicBezTo>
                    <a:pt x="6" y="11"/>
                    <a:pt x="6" y="11"/>
                    <a:pt x="6" y="11"/>
                  </a:cubicBezTo>
                  <a:cubicBezTo>
                    <a:pt x="6" y="11"/>
                    <a:pt x="6" y="11"/>
                    <a:pt x="6" y="11"/>
                  </a:cubicBezTo>
                  <a:cubicBezTo>
                    <a:pt x="6" y="11"/>
                    <a:pt x="6" y="10"/>
                    <a:pt x="6" y="10"/>
                  </a:cubicBezTo>
                  <a:cubicBezTo>
                    <a:pt x="5" y="9"/>
                    <a:pt x="6" y="10"/>
                    <a:pt x="6" y="9"/>
                  </a:cubicBezTo>
                  <a:cubicBezTo>
                    <a:pt x="6" y="9"/>
                    <a:pt x="5" y="9"/>
                    <a:pt x="5" y="9"/>
                  </a:cubicBezTo>
                  <a:cubicBezTo>
                    <a:pt x="5" y="8"/>
                    <a:pt x="5" y="8"/>
                    <a:pt x="5" y="7"/>
                  </a:cubicBezTo>
                  <a:cubicBezTo>
                    <a:pt x="4" y="7"/>
                    <a:pt x="4" y="7"/>
                    <a:pt x="3" y="7"/>
                  </a:cubicBezTo>
                  <a:cubicBezTo>
                    <a:pt x="3" y="7"/>
                    <a:pt x="3" y="7"/>
                    <a:pt x="3" y="6"/>
                  </a:cubicBezTo>
                  <a:cubicBezTo>
                    <a:pt x="4" y="6"/>
                    <a:pt x="3" y="6"/>
                    <a:pt x="3" y="5"/>
                  </a:cubicBezTo>
                  <a:cubicBezTo>
                    <a:pt x="3" y="5"/>
                    <a:pt x="4" y="4"/>
                    <a:pt x="4" y="4"/>
                  </a:cubicBezTo>
                  <a:cubicBezTo>
                    <a:pt x="5" y="4"/>
                    <a:pt x="6" y="4"/>
                    <a:pt x="6" y="4"/>
                  </a:cubicBezTo>
                  <a:cubicBezTo>
                    <a:pt x="7" y="4"/>
                    <a:pt x="6" y="3"/>
                    <a:pt x="7" y="2"/>
                  </a:cubicBezTo>
                  <a:cubicBezTo>
                    <a:pt x="8" y="2"/>
                    <a:pt x="7" y="1"/>
                    <a:pt x="6" y="1"/>
                  </a:cubicBezTo>
                  <a:cubicBezTo>
                    <a:pt x="6" y="0"/>
                    <a:pt x="5" y="0"/>
                    <a:pt x="5" y="0"/>
                  </a:cubicBezTo>
                  <a:cubicBezTo>
                    <a:pt x="5" y="0"/>
                    <a:pt x="4" y="0"/>
                    <a:pt x="4" y="0"/>
                  </a:cubicBezTo>
                  <a:cubicBezTo>
                    <a:pt x="3" y="0"/>
                    <a:pt x="3" y="1"/>
                    <a:pt x="2" y="2"/>
                  </a:cubicBezTo>
                  <a:cubicBezTo>
                    <a:pt x="2" y="2"/>
                    <a:pt x="2" y="2"/>
                    <a:pt x="2" y="2"/>
                  </a:cubicBezTo>
                  <a:cubicBezTo>
                    <a:pt x="2" y="2"/>
                    <a:pt x="2" y="2"/>
                    <a:pt x="2" y="2"/>
                  </a:cubicBezTo>
                  <a:cubicBezTo>
                    <a:pt x="2" y="3"/>
                    <a:pt x="2" y="3"/>
                    <a:pt x="2"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41" name="Freeform 115">
              <a:extLst>
                <a:ext uri="{FF2B5EF4-FFF2-40B4-BE49-F238E27FC236}">
                  <a16:creationId xmlns:a16="http://schemas.microsoft.com/office/drawing/2014/main" id="{6B0C8111-F0E0-DF45-925E-37BBCD630DD2}"/>
                </a:ext>
              </a:extLst>
            </p:cNvPr>
            <p:cNvSpPr>
              <a:spLocks/>
            </p:cNvSpPr>
            <p:nvPr/>
          </p:nvSpPr>
          <p:spPr bwMode="auto">
            <a:xfrm>
              <a:off x="4816" y="1881"/>
              <a:ext cx="84" cy="56"/>
            </a:xfrm>
            <a:custGeom>
              <a:avLst/>
              <a:gdLst>
                <a:gd name="T0" fmla="*/ 3 w 12"/>
                <a:gd name="T1" fmla="*/ 2 h 8"/>
                <a:gd name="T2" fmla="*/ 2 w 12"/>
                <a:gd name="T3" fmla="*/ 1 h 8"/>
                <a:gd name="T4" fmla="*/ 2 w 12"/>
                <a:gd name="T5" fmla="*/ 1 h 8"/>
                <a:gd name="T6" fmla="*/ 0 w 12"/>
                <a:gd name="T7" fmla="*/ 2 h 8"/>
                <a:gd name="T8" fmla="*/ 1 w 12"/>
                <a:gd name="T9" fmla="*/ 3 h 8"/>
                <a:gd name="T10" fmla="*/ 2 w 12"/>
                <a:gd name="T11" fmla="*/ 4 h 8"/>
                <a:gd name="T12" fmla="*/ 1 w 12"/>
                <a:gd name="T13" fmla="*/ 2 h 8"/>
                <a:gd name="T14" fmla="*/ 1 w 12"/>
                <a:gd name="T15" fmla="*/ 2 h 8"/>
                <a:gd name="T16" fmla="*/ 2 w 12"/>
                <a:gd name="T17" fmla="*/ 2 h 8"/>
                <a:gd name="T18" fmla="*/ 3 w 12"/>
                <a:gd name="T19" fmla="*/ 3 h 8"/>
                <a:gd name="T20" fmla="*/ 5 w 12"/>
                <a:gd name="T21" fmla="*/ 4 h 8"/>
                <a:gd name="T22" fmla="*/ 6 w 12"/>
                <a:gd name="T23" fmla="*/ 6 h 8"/>
                <a:gd name="T24" fmla="*/ 7 w 12"/>
                <a:gd name="T25" fmla="*/ 6 h 8"/>
                <a:gd name="T26" fmla="*/ 10 w 12"/>
                <a:gd name="T27" fmla="*/ 7 h 8"/>
                <a:gd name="T28" fmla="*/ 12 w 12"/>
                <a:gd name="T29" fmla="*/ 8 h 8"/>
                <a:gd name="T30" fmla="*/ 11 w 12"/>
                <a:gd name="T31" fmla="*/ 7 h 8"/>
                <a:gd name="T32" fmla="*/ 11 w 12"/>
                <a:gd name="T33" fmla="*/ 6 h 8"/>
                <a:gd name="T34" fmla="*/ 10 w 12"/>
                <a:gd name="T35" fmla="*/ 5 h 8"/>
                <a:gd name="T36" fmla="*/ 8 w 12"/>
                <a:gd name="T37" fmla="*/ 2 h 8"/>
                <a:gd name="T38" fmla="*/ 7 w 12"/>
                <a:gd name="T39" fmla="*/ 1 h 8"/>
                <a:gd name="T40" fmla="*/ 7 w 12"/>
                <a:gd name="T41" fmla="*/ 0 h 8"/>
                <a:gd name="T42" fmla="*/ 6 w 12"/>
                <a:gd name="T43" fmla="*/ 0 h 8"/>
                <a:gd name="T44" fmla="*/ 6 w 12"/>
                <a:gd name="T45" fmla="*/ 1 h 8"/>
                <a:gd name="T46" fmla="*/ 4 w 12"/>
                <a:gd name="T47" fmla="*/ 2 h 8"/>
                <a:gd name="T48" fmla="*/ 4 w 12"/>
                <a:gd name="T49" fmla="*/ 2 h 8"/>
                <a:gd name="T50" fmla="*/ 3 w 12"/>
                <a:gd name="T5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8">
                  <a:moveTo>
                    <a:pt x="3" y="2"/>
                  </a:moveTo>
                  <a:cubicBezTo>
                    <a:pt x="3" y="1"/>
                    <a:pt x="3" y="1"/>
                    <a:pt x="2" y="1"/>
                  </a:cubicBezTo>
                  <a:cubicBezTo>
                    <a:pt x="2" y="1"/>
                    <a:pt x="2" y="1"/>
                    <a:pt x="2" y="1"/>
                  </a:cubicBezTo>
                  <a:cubicBezTo>
                    <a:pt x="0" y="1"/>
                    <a:pt x="0" y="1"/>
                    <a:pt x="0" y="2"/>
                  </a:cubicBezTo>
                  <a:cubicBezTo>
                    <a:pt x="0" y="3"/>
                    <a:pt x="0" y="3"/>
                    <a:pt x="1" y="3"/>
                  </a:cubicBezTo>
                  <a:cubicBezTo>
                    <a:pt x="1" y="4"/>
                    <a:pt x="2" y="4"/>
                    <a:pt x="2" y="4"/>
                  </a:cubicBezTo>
                  <a:cubicBezTo>
                    <a:pt x="2" y="3"/>
                    <a:pt x="2" y="3"/>
                    <a:pt x="1" y="2"/>
                  </a:cubicBezTo>
                  <a:cubicBezTo>
                    <a:pt x="1" y="2"/>
                    <a:pt x="1" y="2"/>
                    <a:pt x="1" y="2"/>
                  </a:cubicBezTo>
                  <a:cubicBezTo>
                    <a:pt x="1" y="2"/>
                    <a:pt x="2" y="2"/>
                    <a:pt x="2" y="2"/>
                  </a:cubicBezTo>
                  <a:cubicBezTo>
                    <a:pt x="2" y="3"/>
                    <a:pt x="3" y="3"/>
                    <a:pt x="3" y="3"/>
                  </a:cubicBezTo>
                  <a:cubicBezTo>
                    <a:pt x="4" y="3"/>
                    <a:pt x="4" y="4"/>
                    <a:pt x="5" y="4"/>
                  </a:cubicBezTo>
                  <a:cubicBezTo>
                    <a:pt x="5" y="5"/>
                    <a:pt x="5" y="5"/>
                    <a:pt x="6" y="6"/>
                  </a:cubicBezTo>
                  <a:cubicBezTo>
                    <a:pt x="6" y="6"/>
                    <a:pt x="6" y="6"/>
                    <a:pt x="7" y="6"/>
                  </a:cubicBezTo>
                  <a:cubicBezTo>
                    <a:pt x="8" y="6"/>
                    <a:pt x="9" y="6"/>
                    <a:pt x="10" y="7"/>
                  </a:cubicBezTo>
                  <a:cubicBezTo>
                    <a:pt x="11" y="8"/>
                    <a:pt x="11" y="8"/>
                    <a:pt x="12" y="8"/>
                  </a:cubicBezTo>
                  <a:cubicBezTo>
                    <a:pt x="12" y="7"/>
                    <a:pt x="11" y="7"/>
                    <a:pt x="11" y="7"/>
                  </a:cubicBezTo>
                  <a:cubicBezTo>
                    <a:pt x="12" y="7"/>
                    <a:pt x="12" y="6"/>
                    <a:pt x="11" y="6"/>
                  </a:cubicBezTo>
                  <a:cubicBezTo>
                    <a:pt x="11" y="6"/>
                    <a:pt x="10" y="5"/>
                    <a:pt x="10" y="5"/>
                  </a:cubicBezTo>
                  <a:cubicBezTo>
                    <a:pt x="9" y="4"/>
                    <a:pt x="8" y="3"/>
                    <a:pt x="8" y="2"/>
                  </a:cubicBezTo>
                  <a:cubicBezTo>
                    <a:pt x="8" y="2"/>
                    <a:pt x="8" y="1"/>
                    <a:pt x="7" y="1"/>
                  </a:cubicBezTo>
                  <a:cubicBezTo>
                    <a:pt x="7" y="0"/>
                    <a:pt x="7" y="0"/>
                    <a:pt x="7" y="0"/>
                  </a:cubicBezTo>
                  <a:cubicBezTo>
                    <a:pt x="7" y="0"/>
                    <a:pt x="6" y="0"/>
                    <a:pt x="6" y="0"/>
                  </a:cubicBezTo>
                  <a:cubicBezTo>
                    <a:pt x="6" y="0"/>
                    <a:pt x="7" y="1"/>
                    <a:pt x="6" y="1"/>
                  </a:cubicBezTo>
                  <a:cubicBezTo>
                    <a:pt x="5" y="1"/>
                    <a:pt x="5" y="2"/>
                    <a:pt x="4" y="2"/>
                  </a:cubicBezTo>
                  <a:cubicBezTo>
                    <a:pt x="4" y="2"/>
                    <a:pt x="4" y="2"/>
                    <a:pt x="4" y="2"/>
                  </a:cubicBezTo>
                  <a:cubicBezTo>
                    <a:pt x="4"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42" name="Freeform 116">
              <a:extLst>
                <a:ext uri="{FF2B5EF4-FFF2-40B4-BE49-F238E27FC236}">
                  <a16:creationId xmlns:a16="http://schemas.microsoft.com/office/drawing/2014/main" id="{70D7A5DF-D70C-1B40-88F6-66E87E411D1F}"/>
                </a:ext>
              </a:extLst>
            </p:cNvPr>
            <p:cNvSpPr>
              <a:spLocks/>
            </p:cNvSpPr>
            <p:nvPr/>
          </p:nvSpPr>
          <p:spPr bwMode="auto">
            <a:xfrm>
              <a:off x="4991" y="1550"/>
              <a:ext cx="126" cy="85"/>
            </a:xfrm>
            <a:custGeom>
              <a:avLst/>
              <a:gdLst>
                <a:gd name="T0" fmla="*/ 4 w 18"/>
                <a:gd name="T1" fmla="*/ 4 h 12"/>
                <a:gd name="T2" fmla="*/ 5 w 18"/>
                <a:gd name="T3" fmla="*/ 5 h 12"/>
                <a:gd name="T4" fmla="*/ 6 w 18"/>
                <a:gd name="T5" fmla="*/ 5 h 12"/>
                <a:gd name="T6" fmla="*/ 8 w 18"/>
                <a:gd name="T7" fmla="*/ 6 h 12"/>
                <a:gd name="T8" fmla="*/ 11 w 18"/>
                <a:gd name="T9" fmla="*/ 9 h 12"/>
                <a:gd name="T10" fmla="*/ 12 w 18"/>
                <a:gd name="T11" fmla="*/ 10 h 12"/>
                <a:gd name="T12" fmla="*/ 15 w 18"/>
                <a:gd name="T13" fmla="*/ 11 h 12"/>
                <a:gd name="T14" fmla="*/ 18 w 18"/>
                <a:gd name="T15" fmla="*/ 12 h 12"/>
                <a:gd name="T16" fmla="*/ 13 w 18"/>
                <a:gd name="T17" fmla="*/ 8 h 12"/>
                <a:gd name="T18" fmla="*/ 12 w 18"/>
                <a:gd name="T19" fmla="*/ 7 h 12"/>
                <a:gd name="T20" fmla="*/ 9 w 18"/>
                <a:gd name="T21" fmla="*/ 5 h 12"/>
                <a:gd name="T22" fmla="*/ 8 w 18"/>
                <a:gd name="T23" fmla="*/ 5 h 12"/>
                <a:gd name="T24" fmla="*/ 6 w 18"/>
                <a:gd name="T25" fmla="*/ 3 h 12"/>
                <a:gd name="T26" fmla="*/ 5 w 18"/>
                <a:gd name="T27" fmla="*/ 2 h 12"/>
                <a:gd name="T28" fmla="*/ 3 w 18"/>
                <a:gd name="T29" fmla="*/ 0 h 12"/>
                <a:gd name="T30" fmla="*/ 2 w 18"/>
                <a:gd name="T31" fmla="*/ 0 h 12"/>
                <a:gd name="T32" fmla="*/ 1 w 18"/>
                <a:gd name="T33" fmla="*/ 0 h 12"/>
                <a:gd name="T34" fmla="*/ 1 w 18"/>
                <a:gd name="T35" fmla="*/ 1 h 12"/>
                <a:gd name="T36" fmla="*/ 0 w 18"/>
                <a:gd name="T37" fmla="*/ 0 h 12"/>
                <a:gd name="T38" fmla="*/ 0 w 18"/>
                <a:gd name="T39" fmla="*/ 0 h 12"/>
                <a:gd name="T40" fmla="*/ 4 w 18"/>
                <a:gd name="T4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2">
                  <a:moveTo>
                    <a:pt x="4" y="4"/>
                  </a:moveTo>
                  <a:cubicBezTo>
                    <a:pt x="4" y="4"/>
                    <a:pt x="5" y="5"/>
                    <a:pt x="5" y="5"/>
                  </a:cubicBezTo>
                  <a:cubicBezTo>
                    <a:pt x="5" y="5"/>
                    <a:pt x="6" y="5"/>
                    <a:pt x="6" y="5"/>
                  </a:cubicBezTo>
                  <a:cubicBezTo>
                    <a:pt x="7" y="6"/>
                    <a:pt x="7" y="6"/>
                    <a:pt x="8" y="6"/>
                  </a:cubicBezTo>
                  <a:cubicBezTo>
                    <a:pt x="9" y="7"/>
                    <a:pt x="10" y="8"/>
                    <a:pt x="11" y="9"/>
                  </a:cubicBezTo>
                  <a:cubicBezTo>
                    <a:pt x="11" y="9"/>
                    <a:pt x="12" y="10"/>
                    <a:pt x="12" y="10"/>
                  </a:cubicBezTo>
                  <a:cubicBezTo>
                    <a:pt x="13" y="10"/>
                    <a:pt x="14" y="11"/>
                    <a:pt x="15" y="11"/>
                  </a:cubicBezTo>
                  <a:cubicBezTo>
                    <a:pt x="16" y="12"/>
                    <a:pt x="17" y="12"/>
                    <a:pt x="18" y="12"/>
                  </a:cubicBezTo>
                  <a:cubicBezTo>
                    <a:pt x="16" y="11"/>
                    <a:pt x="14" y="9"/>
                    <a:pt x="13" y="8"/>
                  </a:cubicBezTo>
                  <a:cubicBezTo>
                    <a:pt x="12" y="7"/>
                    <a:pt x="12" y="7"/>
                    <a:pt x="12" y="7"/>
                  </a:cubicBezTo>
                  <a:cubicBezTo>
                    <a:pt x="11" y="6"/>
                    <a:pt x="10" y="5"/>
                    <a:pt x="9" y="5"/>
                  </a:cubicBezTo>
                  <a:cubicBezTo>
                    <a:pt x="9" y="5"/>
                    <a:pt x="8" y="5"/>
                    <a:pt x="8" y="5"/>
                  </a:cubicBezTo>
                  <a:cubicBezTo>
                    <a:pt x="7" y="4"/>
                    <a:pt x="7" y="4"/>
                    <a:pt x="6" y="3"/>
                  </a:cubicBezTo>
                  <a:cubicBezTo>
                    <a:pt x="6" y="3"/>
                    <a:pt x="5" y="2"/>
                    <a:pt x="5" y="2"/>
                  </a:cubicBezTo>
                  <a:cubicBezTo>
                    <a:pt x="4" y="1"/>
                    <a:pt x="4" y="1"/>
                    <a:pt x="3" y="0"/>
                  </a:cubicBezTo>
                  <a:cubicBezTo>
                    <a:pt x="2" y="0"/>
                    <a:pt x="2" y="0"/>
                    <a:pt x="2" y="0"/>
                  </a:cubicBezTo>
                  <a:cubicBezTo>
                    <a:pt x="2" y="0"/>
                    <a:pt x="1" y="0"/>
                    <a:pt x="1" y="0"/>
                  </a:cubicBezTo>
                  <a:cubicBezTo>
                    <a:pt x="1" y="0"/>
                    <a:pt x="1" y="0"/>
                    <a:pt x="1" y="1"/>
                  </a:cubicBezTo>
                  <a:cubicBezTo>
                    <a:pt x="1" y="0"/>
                    <a:pt x="1" y="0"/>
                    <a:pt x="0" y="0"/>
                  </a:cubicBezTo>
                  <a:cubicBezTo>
                    <a:pt x="0" y="0"/>
                    <a:pt x="0" y="0"/>
                    <a:pt x="0" y="0"/>
                  </a:cubicBezTo>
                  <a:cubicBezTo>
                    <a:pt x="1" y="2"/>
                    <a:pt x="3"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43" name="Freeform 117">
              <a:extLst>
                <a:ext uri="{FF2B5EF4-FFF2-40B4-BE49-F238E27FC236}">
                  <a16:creationId xmlns:a16="http://schemas.microsoft.com/office/drawing/2014/main" id="{72DE45B1-9577-8449-B854-C9AAE1E1C0B8}"/>
                </a:ext>
              </a:extLst>
            </p:cNvPr>
            <p:cNvSpPr>
              <a:spLocks/>
            </p:cNvSpPr>
            <p:nvPr/>
          </p:nvSpPr>
          <p:spPr bwMode="auto">
            <a:xfrm>
              <a:off x="1322" y="1339"/>
              <a:ext cx="105" cy="49"/>
            </a:xfrm>
            <a:custGeom>
              <a:avLst/>
              <a:gdLst>
                <a:gd name="T0" fmla="*/ 15 w 15"/>
                <a:gd name="T1" fmla="*/ 0 h 7"/>
                <a:gd name="T2" fmla="*/ 12 w 15"/>
                <a:gd name="T3" fmla="*/ 1 h 7"/>
                <a:gd name="T4" fmla="*/ 11 w 15"/>
                <a:gd name="T5" fmla="*/ 1 h 7"/>
                <a:gd name="T6" fmla="*/ 10 w 15"/>
                <a:gd name="T7" fmla="*/ 1 h 7"/>
                <a:gd name="T8" fmla="*/ 5 w 15"/>
                <a:gd name="T9" fmla="*/ 2 h 7"/>
                <a:gd name="T10" fmla="*/ 4 w 15"/>
                <a:gd name="T11" fmla="*/ 2 h 7"/>
                <a:gd name="T12" fmla="*/ 3 w 15"/>
                <a:gd name="T13" fmla="*/ 2 h 7"/>
                <a:gd name="T14" fmla="*/ 3 w 15"/>
                <a:gd name="T15" fmla="*/ 2 h 7"/>
                <a:gd name="T16" fmla="*/ 1 w 15"/>
                <a:gd name="T17" fmla="*/ 3 h 7"/>
                <a:gd name="T18" fmla="*/ 1 w 15"/>
                <a:gd name="T19" fmla="*/ 4 h 7"/>
                <a:gd name="T20" fmla="*/ 1 w 15"/>
                <a:gd name="T21" fmla="*/ 4 h 7"/>
                <a:gd name="T22" fmla="*/ 0 w 15"/>
                <a:gd name="T23" fmla="*/ 7 h 7"/>
                <a:gd name="T24" fmla="*/ 0 w 15"/>
                <a:gd name="T25" fmla="*/ 7 h 7"/>
                <a:gd name="T26" fmla="*/ 1 w 15"/>
                <a:gd name="T27" fmla="*/ 7 h 7"/>
                <a:gd name="T28" fmla="*/ 2 w 15"/>
                <a:gd name="T29" fmla="*/ 6 h 7"/>
                <a:gd name="T30" fmla="*/ 3 w 15"/>
                <a:gd name="T31" fmla="*/ 6 h 7"/>
                <a:gd name="T32" fmla="*/ 4 w 15"/>
                <a:gd name="T33" fmla="*/ 6 h 7"/>
                <a:gd name="T34" fmla="*/ 7 w 15"/>
                <a:gd name="T35" fmla="*/ 4 h 7"/>
                <a:gd name="T36" fmla="*/ 9 w 15"/>
                <a:gd name="T37" fmla="*/ 2 h 7"/>
                <a:gd name="T38" fmla="*/ 10 w 15"/>
                <a:gd name="T39" fmla="*/ 2 h 7"/>
                <a:gd name="T40" fmla="*/ 15 w 1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7">
                  <a:moveTo>
                    <a:pt x="15" y="0"/>
                  </a:moveTo>
                  <a:cubicBezTo>
                    <a:pt x="14" y="0"/>
                    <a:pt x="13" y="1"/>
                    <a:pt x="12" y="1"/>
                  </a:cubicBezTo>
                  <a:cubicBezTo>
                    <a:pt x="12" y="1"/>
                    <a:pt x="11" y="1"/>
                    <a:pt x="11" y="1"/>
                  </a:cubicBezTo>
                  <a:cubicBezTo>
                    <a:pt x="12" y="0"/>
                    <a:pt x="10" y="1"/>
                    <a:pt x="10" y="1"/>
                  </a:cubicBezTo>
                  <a:cubicBezTo>
                    <a:pt x="8" y="1"/>
                    <a:pt x="7" y="1"/>
                    <a:pt x="5" y="2"/>
                  </a:cubicBezTo>
                  <a:cubicBezTo>
                    <a:pt x="5" y="2"/>
                    <a:pt x="4" y="2"/>
                    <a:pt x="4" y="2"/>
                  </a:cubicBezTo>
                  <a:cubicBezTo>
                    <a:pt x="3" y="3"/>
                    <a:pt x="3" y="3"/>
                    <a:pt x="3" y="2"/>
                  </a:cubicBezTo>
                  <a:cubicBezTo>
                    <a:pt x="3" y="2"/>
                    <a:pt x="3" y="2"/>
                    <a:pt x="3" y="2"/>
                  </a:cubicBezTo>
                  <a:cubicBezTo>
                    <a:pt x="2" y="2"/>
                    <a:pt x="1" y="2"/>
                    <a:pt x="1" y="3"/>
                  </a:cubicBezTo>
                  <a:cubicBezTo>
                    <a:pt x="1" y="3"/>
                    <a:pt x="1" y="3"/>
                    <a:pt x="1" y="4"/>
                  </a:cubicBezTo>
                  <a:cubicBezTo>
                    <a:pt x="1" y="4"/>
                    <a:pt x="1" y="4"/>
                    <a:pt x="1" y="4"/>
                  </a:cubicBezTo>
                  <a:cubicBezTo>
                    <a:pt x="0" y="5"/>
                    <a:pt x="2" y="6"/>
                    <a:pt x="0" y="7"/>
                  </a:cubicBezTo>
                  <a:cubicBezTo>
                    <a:pt x="0" y="7"/>
                    <a:pt x="0" y="7"/>
                    <a:pt x="0" y="7"/>
                  </a:cubicBezTo>
                  <a:cubicBezTo>
                    <a:pt x="1" y="7"/>
                    <a:pt x="0" y="7"/>
                    <a:pt x="1" y="7"/>
                  </a:cubicBezTo>
                  <a:cubicBezTo>
                    <a:pt x="1" y="7"/>
                    <a:pt x="2" y="6"/>
                    <a:pt x="2" y="6"/>
                  </a:cubicBezTo>
                  <a:cubicBezTo>
                    <a:pt x="3" y="6"/>
                    <a:pt x="3" y="6"/>
                    <a:pt x="3" y="6"/>
                  </a:cubicBezTo>
                  <a:cubicBezTo>
                    <a:pt x="3" y="6"/>
                    <a:pt x="3" y="7"/>
                    <a:pt x="4" y="6"/>
                  </a:cubicBezTo>
                  <a:cubicBezTo>
                    <a:pt x="6" y="6"/>
                    <a:pt x="6" y="4"/>
                    <a:pt x="7" y="4"/>
                  </a:cubicBezTo>
                  <a:cubicBezTo>
                    <a:pt x="7" y="3"/>
                    <a:pt x="8" y="3"/>
                    <a:pt x="9" y="2"/>
                  </a:cubicBezTo>
                  <a:cubicBezTo>
                    <a:pt x="9" y="2"/>
                    <a:pt x="10" y="2"/>
                    <a:pt x="10" y="2"/>
                  </a:cubicBezTo>
                  <a:cubicBezTo>
                    <a:pt x="12" y="2"/>
                    <a:pt x="14" y="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44" name="Freeform 118">
              <a:extLst>
                <a:ext uri="{FF2B5EF4-FFF2-40B4-BE49-F238E27FC236}">
                  <a16:creationId xmlns:a16="http://schemas.microsoft.com/office/drawing/2014/main" id="{D0373CE8-A429-AF4C-93D7-F00ED98EF2F2}"/>
                </a:ext>
              </a:extLst>
            </p:cNvPr>
            <p:cNvSpPr>
              <a:spLocks/>
            </p:cNvSpPr>
            <p:nvPr/>
          </p:nvSpPr>
          <p:spPr bwMode="auto">
            <a:xfrm>
              <a:off x="4375" y="2078"/>
              <a:ext cx="63" cy="49"/>
            </a:xfrm>
            <a:custGeom>
              <a:avLst/>
              <a:gdLst>
                <a:gd name="T0" fmla="*/ 8 w 9"/>
                <a:gd name="T1" fmla="*/ 2 h 7"/>
                <a:gd name="T2" fmla="*/ 8 w 9"/>
                <a:gd name="T3" fmla="*/ 1 h 7"/>
                <a:gd name="T4" fmla="*/ 8 w 9"/>
                <a:gd name="T5" fmla="*/ 2 h 7"/>
                <a:gd name="T6" fmla="*/ 7 w 9"/>
                <a:gd name="T7" fmla="*/ 2 h 7"/>
                <a:gd name="T8" fmla="*/ 6 w 9"/>
                <a:gd name="T9" fmla="*/ 2 h 7"/>
                <a:gd name="T10" fmla="*/ 4 w 9"/>
                <a:gd name="T11" fmla="*/ 2 h 7"/>
                <a:gd name="T12" fmla="*/ 4 w 9"/>
                <a:gd name="T13" fmla="*/ 1 h 7"/>
                <a:gd name="T14" fmla="*/ 4 w 9"/>
                <a:gd name="T15" fmla="*/ 0 h 7"/>
                <a:gd name="T16" fmla="*/ 2 w 9"/>
                <a:gd name="T17" fmla="*/ 0 h 7"/>
                <a:gd name="T18" fmla="*/ 0 w 9"/>
                <a:gd name="T19" fmla="*/ 1 h 7"/>
                <a:gd name="T20" fmla="*/ 1 w 9"/>
                <a:gd name="T21" fmla="*/ 1 h 7"/>
                <a:gd name="T22" fmla="*/ 1 w 9"/>
                <a:gd name="T23" fmla="*/ 1 h 7"/>
                <a:gd name="T24" fmla="*/ 3 w 9"/>
                <a:gd name="T25" fmla="*/ 2 h 7"/>
                <a:gd name="T26" fmla="*/ 3 w 9"/>
                <a:gd name="T27" fmla="*/ 2 h 7"/>
                <a:gd name="T28" fmla="*/ 3 w 9"/>
                <a:gd name="T29" fmla="*/ 3 h 7"/>
                <a:gd name="T30" fmla="*/ 3 w 9"/>
                <a:gd name="T31" fmla="*/ 5 h 7"/>
                <a:gd name="T32" fmla="*/ 5 w 9"/>
                <a:gd name="T33" fmla="*/ 7 h 7"/>
                <a:gd name="T34" fmla="*/ 5 w 9"/>
                <a:gd name="T35" fmla="*/ 6 h 7"/>
                <a:gd name="T36" fmla="*/ 6 w 9"/>
                <a:gd name="T37" fmla="*/ 5 h 7"/>
                <a:gd name="T38" fmla="*/ 6 w 9"/>
                <a:gd name="T39" fmla="*/ 6 h 7"/>
                <a:gd name="T40" fmla="*/ 8 w 9"/>
                <a:gd name="T41" fmla="*/ 5 h 7"/>
                <a:gd name="T42" fmla="*/ 9 w 9"/>
                <a:gd name="T43" fmla="*/ 3 h 7"/>
                <a:gd name="T44" fmla="*/ 8 w 9"/>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7">
                  <a:moveTo>
                    <a:pt x="8" y="2"/>
                  </a:moveTo>
                  <a:cubicBezTo>
                    <a:pt x="8" y="2"/>
                    <a:pt x="8" y="1"/>
                    <a:pt x="8" y="1"/>
                  </a:cubicBezTo>
                  <a:cubicBezTo>
                    <a:pt x="7" y="1"/>
                    <a:pt x="7" y="1"/>
                    <a:pt x="8" y="2"/>
                  </a:cubicBezTo>
                  <a:cubicBezTo>
                    <a:pt x="8" y="2"/>
                    <a:pt x="7" y="2"/>
                    <a:pt x="7" y="2"/>
                  </a:cubicBezTo>
                  <a:cubicBezTo>
                    <a:pt x="7" y="2"/>
                    <a:pt x="6" y="1"/>
                    <a:pt x="6" y="2"/>
                  </a:cubicBezTo>
                  <a:cubicBezTo>
                    <a:pt x="5" y="2"/>
                    <a:pt x="5" y="1"/>
                    <a:pt x="4" y="2"/>
                  </a:cubicBezTo>
                  <a:cubicBezTo>
                    <a:pt x="4" y="2"/>
                    <a:pt x="4" y="1"/>
                    <a:pt x="4" y="1"/>
                  </a:cubicBezTo>
                  <a:cubicBezTo>
                    <a:pt x="4" y="1"/>
                    <a:pt x="4" y="1"/>
                    <a:pt x="4" y="0"/>
                  </a:cubicBezTo>
                  <a:cubicBezTo>
                    <a:pt x="3" y="0"/>
                    <a:pt x="2" y="0"/>
                    <a:pt x="2" y="0"/>
                  </a:cubicBezTo>
                  <a:cubicBezTo>
                    <a:pt x="0" y="0"/>
                    <a:pt x="0" y="0"/>
                    <a:pt x="0" y="1"/>
                  </a:cubicBezTo>
                  <a:cubicBezTo>
                    <a:pt x="0" y="1"/>
                    <a:pt x="0" y="1"/>
                    <a:pt x="1" y="1"/>
                  </a:cubicBezTo>
                  <a:cubicBezTo>
                    <a:pt x="1" y="1"/>
                    <a:pt x="1" y="1"/>
                    <a:pt x="1" y="1"/>
                  </a:cubicBezTo>
                  <a:cubicBezTo>
                    <a:pt x="2" y="2"/>
                    <a:pt x="3" y="2"/>
                    <a:pt x="3" y="2"/>
                  </a:cubicBezTo>
                  <a:cubicBezTo>
                    <a:pt x="3" y="2"/>
                    <a:pt x="3" y="2"/>
                    <a:pt x="3" y="2"/>
                  </a:cubicBezTo>
                  <a:cubicBezTo>
                    <a:pt x="4" y="3"/>
                    <a:pt x="4" y="3"/>
                    <a:pt x="3" y="3"/>
                  </a:cubicBezTo>
                  <a:cubicBezTo>
                    <a:pt x="2" y="4"/>
                    <a:pt x="3" y="5"/>
                    <a:pt x="3" y="5"/>
                  </a:cubicBezTo>
                  <a:cubicBezTo>
                    <a:pt x="4" y="6"/>
                    <a:pt x="4" y="6"/>
                    <a:pt x="5" y="7"/>
                  </a:cubicBezTo>
                  <a:cubicBezTo>
                    <a:pt x="5" y="6"/>
                    <a:pt x="5" y="6"/>
                    <a:pt x="5" y="6"/>
                  </a:cubicBezTo>
                  <a:cubicBezTo>
                    <a:pt x="5" y="5"/>
                    <a:pt x="6" y="5"/>
                    <a:pt x="6" y="5"/>
                  </a:cubicBezTo>
                  <a:cubicBezTo>
                    <a:pt x="6" y="5"/>
                    <a:pt x="6" y="6"/>
                    <a:pt x="6" y="6"/>
                  </a:cubicBezTo>
                  <a:cubicBezTo>
                    <a:pt x="7" y="6"/>
                    <a:pt x="8" y="6"/>
                    <a:pt x="8" y="5"/>
                  </a:cubicBezTo>
                  <a:cubicBezTo>
                    <a:pt x="8" y="4"/>
                    <a:pt x="8" y="3"/>
                    <a:pt x="9" y="3"/>
                  </a:cubicBezTo>
                  <a:cubicBezTo>
                    <a:pt x="9" y="3"/>
                    <a:pt x="9"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45" name="Freeform 119">
              <a:extLst>
                <a:ext uri="{FF2B5EF4-FFF2-40B4-BE49-F238E27FC236}">
                  <a16:creationId xmlns:a16="http://schemas.microsoft.com/office/drawing/2014/main" id="{E04AA7D7-5D2F-E34F-9993-D40C9437BFBB}"/>
                </a:ext>
              </a:extLst>
            </p:cNvPr>
            <p:cNvSpPr>
              <a:spLocks/>
            </p:cNvSpPr>
            <p:nvPr/>
          </p:nvSpPr>
          <p:spPr bwMode="auto">
            <a:xfrm>
              <a:off x="3037" y="840"/>
              <a:ext cx="168" cy="28"/>
            </a:xfrm>
            <a:custGeom>
              <a:avLst/>
              <a:gdLst>
                <a:gd name="T0" fmla="*/ 5 w 24"/>
                <a:gd name="T1" fmla="*/ 2 h 4"/>
                <a:gd name="T2" fmla="*/ 11 w 24"/>
                <a:gd name="T3" fmla="*/ 3 h 4"/>
                <a:gd name="T4" fmla="*/ 13 w 24"/>
                <a:gd name="T5" fmla="*/ 3 h 4"/>
                <a:gd name="T6" fmla="*/ 18 w 24"/>
                <a:gd name="T7" fmla="*/ 3 h 4"/>
                <a:gd name="T8" fmla="*/ 20 w 24"/>
                <a:gd name="T9" fmla="*/ 3 h 4"/>
                <a:gd name="T10" fmla="*/ 21 w 24"/>
                <a:gd name="T11" fmla="*/ 3 h 4"/>
                <a:gd name="T12" fmla="*/ 24 w 24"/>
                <a:gd name="T13" fmla="*/ 3 h 4"/>
                <a:gd name="T14" fmla="*/ 22 w 24"/>
                <a:gd name="T15" fmla="*/ 2 h 4"/>
                <a:gd name="T16" fmla="*/ 17 w 24"/>
                <a:gd name="T17" fmla="*/ 1 h 4"/>
                <a:gd name="T18" fmla="*/ 16 w 24"/>
                <a:gd name="T19" fmla="*/ 1 h 4"/>
                <a:gd name="T20" fmla="*/ 13 w 24"/>
                <a:gd name="T21" fmla="*/ 1 h 4"/>
                <a:gd name="T22" fmla="*/ 12 w 24"/>
                <a:gd name="T23" fmla="*/ 1 h 4"/>
                <a:gd name="T24" fmla="*/ 10 w 24"/>
                <a:gd name="T25" fmla="*/ 1 h 4"/>
                <a:gd name="T26" fmla="*/ 6 w 24"/>
                <a:gd name="T27" fmla="*/ 1 h 4"/>
                <a:gd name="T28" fmla="*/ 0 w 24"/>
                <a:gd name="T29" fmla="*/ 1 h 4"/>
                <a:gd name="T30" fmla="*/ 2 w 24"/>
                <a:gd name="T31" fmla="*/ 1 h 4"/>
                <a:gd name="T32" fmla="*/ 5 w 2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
                  <a:moveTo>
                    <a:pt x="5" y="2"/>
                  </a:moveTo>
                  <a:cubicBezTo>
                    <a:pt x="7" y="2"/>
                    <a:pt x="9" y="3"/>
                    <a:pt x="11" y="3"/>
                  </a:cubicBezTo>
                  <a:cubicBezTo>
                    <a:pt x="12" y="3"/>
                    <a:pt x="12" y="3"/>
                    <a:pt x="13" y="3"/>
                  </a:cubicBezTo>
                  <a:cubicBezTo>
                    <a:pt x="15" y="4"/>
                    <a:pt x="17" y="3"/>
                    <a:pt x="18" y="3"/>
                  </a:cubicBezTo>
                  <a:cubicBezTo>
                    <a:pt x="19" y="3"/>
                    <a:pt x="19" y="3"/>
                    <a:pt x="20" y="3"/>
                  </a:cubicBezTo>
                  <a:cubicBezTo>
                    <a:pt x="20" y="3"/>
                    <a:pt x="21" y="3"/>
                    <a:pt x="21" y="3"/>
                  </a:cubicBezTo>
                  <a:cubicBezTo>
                    <a:pt x="22" y="3"/>
                    <a:pt x="23" y="3"/>
                    <a:pt x="24" y="3"/>
                  </a:cubicBezTo>
                  <a:cubicBezTo>
                    <a:pt x="23" y="2"/>
                    <a:pt x="22" y="2"/>
                    <a:pt x="22" y="2"/>
                  </a:cubicBezTo>
                  <a:cubicBezTo>
                    <a:pt x="20" y="2"/>
                    <a:pt x="19" y="2"/>
                    <a:pt x="17" y="1"/>
                  </a:cubicBezTo>
                  <a:cubicBezTo>
                    <a:pt x="17" y="1"/>
                    <a:pt x="17" y="1"/>
                    <a:pt x="16" y="1"/>
                  </a:cubicBezTo>
                  <a:cubicBezTo>
                    <a:pt x="15" y="2"/>
                    <a:pt x="14" y="1"/>
                    <a:pt x="13" y="1"/>
                  </a:cubicBezTo>
                  <a:cubicBezTo>
                    <a:pt x="13" y="1"/>
                    <a:pt x="12" y="1"/>
                    <a:pt x="12" y="1"/>
                  </a:cubicBezTo>
                  <a:cubicBezTo>
                    <a:pt x="11" y="2"/>
                    <a:pt x="11" y="1"/>
                    <a:pt x="10" y="1"/>
                  </a:cubicBezTo>
                  <a:cubicBezTo>
                    <a:pt x="8" y="1"/>
                    <a:pt x="7" y="0"/>
                    <a:pt x="6" y="1"/>
                  </a:cubicBezTo>
                  <a:cubicBezTo>
                    <a:pt x="4" y="1"/>
                    <a:pt x="2" y="1"/>
                    <a:pt x="0" y="1"/>
                  </a:cubicBezTo>
                  <a:cubicBezTo>
                    <a:pt x="1" y="1"/>
                    <a:pt x="2" y="1"/>
                    <a:pt x="2" y="1"/>
                  </a:cubicBezTo>
                  <a:cubicBezTo>
                    <a:pt x="3" y="1"/>
                    <a:pt x="4" y="2"/>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46" name="Freeform 120">
              <a:extLst>
                <a:ext uri="{FF2B5EF4-FFF2-40B4-BE49-F238E27FC236}">
                  <a16:creationId xmlns:a16="http://schemas.microsoft.com/office/drawing/2014/main" id="{0C2DD288-F944-5545-B618-924DC453BD3B}"/>
                </a:ext>
              </a:extLst>
            </p:cNvPr>
            <p:cNvSpPr>
              <a:spLocks/>
            </p:cNvSpPr>
            <p:nvPr/>
          </p:nvSpPr>
          <p:spPr bwMode="auto">
            <a:xfrm>
              <a:off x="4305" y="2704"/>
              <a:ext cx="42" cy="49"/>
            </a:xfrm>
            <a:custGeom>
              <a:avLst/>
              <a:gdLst>
                <a:gd name="T0" fmla="*/ 6 w 6"/>
                <a:gd name="T1" fmla="*/ 4 h 7"/>
                <a:gd name="T2" fmla="*/ 4 w 6"/>
                <a:gd name="T3" fmla="*/ 3 h 7"/>
                <a:gd name="T4" fmla="*/ 2 w 6"/>
                <a:gd name="T5" fmla="*/ 1 h 7"/>
                <a:gd name="T6" fmla="*/ 1 w 6"/>
                <a:gd name="T7" fmla="*/ 0 h 7"/>
                <a:gd name="T8" fmla="*/ 1 w 6"/>
                <a:gd name="T9" fmla="*/ 1 h 7"/>
                <a:gd name="T10" fmla="*/ 1 w 6"/>
                <a:gd name="T11" fmla="*/ 3 h 7"/>
                <a:gd name="T12" fmla="*/ 0 w 6"/>
                <a:gd name="T13" fmla="*/ 5 h 7"/>
                <a:gd name="T14" fmla="*/ 1 w 6"/>
                <a:gd name="T15" fmla="*/ 6 h 7"/>
                <a:gd name="T16" fmla="*/ 2 w 6"/>
                <a:gd name="T17" fmla="*/ 6 h 7"/>
                <a:gd name="T18" fmla="*/ 3 w 6"/>
                <a:gd name="T19" fmla="*/ 6 h 7"/>
                <a:gd name="T20" fmla="*/ 3 w 6"/>
                <a:gd name="T21" fmla="*/ 7 h 7"/>
                <a:gd name="T22" fmla="*/ 5 w 6"/>
                <a:gd name="T23" fmla="*/ 5 h 7"/>
                <a:gd name="T24" fmla="*/ 6 w 6"/>
                <a:gd name="T25" fmla="*/ 4 h 7"/>
                <a:gd name="T26" fmla="*/ 6 w 6"/>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6" y="4"/>
                  </a:moveTo>
                  <a:cubicBezTo>
                    <a:pt x="5" y="4"/>
                    <a:pt x="5" y="3"/>
                    <a:pt x="4" y="3"/>
                  </a:cubicBezTo>
                  <a:cubicBezTo>
                    <a:pt x="3" y="3"/>
                    <a:pt x="2" y="2"/>
                    <a:pt x="2" y="1"/>
                  </a:cubicBezTo>
                  <a:cubicBezTo>
                    <a:pt x="2" y="1"/>
                    <a:pt x="2" y="0"/>
                    <a:pt x="1" y="0"/>
                  </a:cubicBezTo>
                  <a:cubicBezTo>
                    <a:pt x="1" y="0"/>
                    <a:pt x="1" y="1"/>
                    <a:pt x="1" y="1"/>
                  </a:cubicBezTo>
                  <a:cubicBezTo>
                    <a:pt x="1" y="2"/>
                    <a:pt x="1" y="2"/>
                    <a:pt x="1" y="3"/>
                  </a:cubicBezTo>
                  <a:cubicBezTo>
                    <a:pt x="0" y="3"/>
                    <a:pt x="0" y="4"/>
                    <a:pt x="0" y="5"/>
                  </a:cubicBezTo>
                  <a:cubicBezTo>
                    <a:pt x="0" y="5"/>
                    <a:pt x="1" y="6"/>
                    <a:pt x="1" y="6"/>
                  </a:cubicBezTo>
                  <a:cubicBezTo>
                    <a:pt x="1" y="6"/>
                    <a:pt x="2" y="6"/>
                    <a:pt x="2" y="6"/>
                  </a:cubicBezTo>
                  <a:cubicBezTo>
                    <a:pt x="2" y="6"/>
                    <a:pt x="3" y="6"/>
                    <a:pt x="3" y="6"/>
                  </a:cubicBezTo>
                  <a:cubicBezTo>
                    <a:pt x="3" y="6"/>
                    <a:pt x="3" y="7"/>
                    <a:pt x="3" y="7"/>
                  </a:cubicBezTo>
                  <a:cubicBezTo>
                    <a:pt x="4" y="6"/>
                    <a:pt x="4" y="6"/>
                    <a:pt x="5" y="5"/>
                  </a:cubicBezTo>
                  <a:cubicBezTo>
                    <a:pt x="5" y="5"/>
                    <a:pt x="6" y="5"/>
                    <a:pt x="6" y="4"/>
                  </a:cubicBezTo>
                  <a:cubicBezTo>
                    <a:pt x="6" y="4"/>
                    <a:pt x="6"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47" name="Freeform 121">
              <a:extLst>
                <a:ext uri="{FF2B5EF4-FFF2-40B4-BE49-F238E27FC236}">
                  <a16:creationId xmlns:a16="http://schemas.microsoft.com/office/drawing/2014/main" id="{C1C2A32B-26B8-9C4B-8089-1F544149397C}"/>
                </a:ext>
              </a:extLst>
            </p:cNvPr>
            <p:cNvSpPr>
              <a:spLocks/>
            </p:cNvSpPr>
            <p:nvPr/>
          </p:nvSpPr>
          <p:spPr bwMode="auto">
            <a:xfrm>
              <a:off x="1714" y="1747"/>
              <a:ext cx="84" cy="35"/>
            </a:xfrm>
            <a:custGeom>
              <a:avLst/>
              <a:gdLst>
                <a:gd name="T0" fmla="*/ 2 w 12"/>
                <a:gd name="T1" fmla="*/ 5 h 5"/>
                <a:gd name="T2" fmla="*/ 5 w 12"/>
                <a:gd name="T3" fmla="*/ 4 h 5"/>
                <a:gd name="T4" fmla="*/ 6 w 12"/>
                <a:gd name="T5" fmla="*/ 4 h 5"/>
                <a:gd name="T6" fmla="*/ 7 w 12"/>
                <a:gd name="T7" fmla="*/ 3 h 5"/>
                <a:gd name="T8" fmla="*/ 8 w 12"/>
                <a:gd name="T9" fmla="*/ 2 h 5"/>
                <a:gd name="T10" fmla="*/ 11 w 12"/>
                <a:gd name="T11" fmla="*/ 1 h 5"/>
                <a:gd name="T12" fmla="*/ 12 w 12"/>
                <a:gd name="T13" fmla="*/ 1 h 5"/>
                <a:gd name="T14" fmla="*/ 11 w 12"/>
                <a:gd name="T15" fmla="*/ 0 h 5"/>
                <a:gd name="T16" fmla="*/ 9 w 12"/>
                <a:gd name="T17" fmla="*/ 0 h 5"/>
                <a:gd name="T18" fmla="*/ 6 w 12"/>
                <a:gd name="T19" fmla="*/ 0 h 5"/>
                <a:gd name="T20" fmla="*/ 4 w 12"/>
                <a:gd name="T21" fmla="*/ 1 h 5"/>
                <a:gd name="T22" fmla="*/ 4 w 12"/>
                <a:gd name="T23" fmla="*/ 1 h 5"/>
                <a:gd name="T24" fmla="*/ 1 w 12"/>
                <a:gd name="T25" fmla="*/ 2 h 5"/>
                <a:gd name="T26" fmla="*/ 4 w 12"/>
                <a:gd name="T27" fmla="*/ 3 h 5"/>
                <a:gd name="T28" fmla="*/ 0 w 12"/>
                <a:gd name="T29" fmla="*/ 5 h 5"/>
                <a:gd name="T30" fmla="*/ 2 w 12"/>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5">
                  <a:moveTo>
                    <a:pt x="2" y="5"/>
                  </a:moveTo>
                  <a:cubicBezTo>
                    <a:pt x="3" y="4"/>
                    <a:pt x="4" y="4"/>
                    <a:pt x="5" y="4"/>
                  </a:cubicBezTo>
                  <a:cubicBezTo>
                    <a:pt x="5" y="4"/>
                    <a:pt x="6" y="4"/>
                    <a:pt x="6" y="4"/>
                  </a:cubicBezTo>
                  <a:cubicBezTo>
                    <a:pt x="6" y="4"/>
                    <a:pt x="6" y="4"/>
                    <a:pt x="7" y="3"/>
                  </a:cubicBezTo>
                  <a:cubicBezTo>
                    <a:pt x="7" y="3"/>
                    <a:pt x="8" y="3"/>
                    <a:pt x="8" y="2"/>
                  </a:cubicBezTo>
                  <a:cubicBezTo>
                    <a:pt x="9" y="2"/>
                    <a:pt x="10" y="1"/>
                    <a:pt x="11" y="1"/>
                  </a:cubicBezTo>
                  <a:cubicBezTo>
                    <a:pt x="12" y="1"/>
                    <a:pt x="11" y="1"/>
                    <a:pt x="12" y="1"/>
                  </a:cubicBezTo>
                  <a:cubicBezTo>
                    <a:pt x="12" y="0"/>
                    <a:pt x="11" y="0"/>
                    <a:pt x="11" y="0"/>
                  </a:cubicBezTo>
                  <a:cubicBezTo>
                    <a:pt x="10" y="0"/>
                    <a:pt x="10" y="0"/>
                    <a:pt x="9" y="0"/>
                  </a:cubicBezTo>
                  <a:cubicBezTo>
                    <a:pt x="8" y="0"/>
                    <a:pt x="7" y="0"/>
                    <a:pt x="6" y="0"/>
                  </a:cubicBezTo>
                  <a:cubicBezTo>
                    <a:pt x="6" y="0"/>
                    <a:pt x="5" y="0"/>
                    <a:pt x="4" y="1"/>
                  </a:cubicBezTo>
                  <a:cubicBezTo>
                    <a:pt x="4" y="1"/>
                    <a:pt x="4" y="1"/>
                    <a:pt x="4" y="1"/>
                  </a:cubicBezTo>
                  <a:cubicBezTo>
                    <a:pt x="3" y="1"/>
                    <a:pt x="2" y="2"/>
                    <a:pt x="1" y="2"/>
                  </a:cubicBezTo>
                  <a:cubicBezTo>
                    <a:pt x="2" y="3"/>
                    <a:pt x="3" y="3"/>
                    <a:pt x="4" y="3"/>
                  </a:cubicBezTo>
                  <a:cubicBezTo>
                    <a:pt x="3" y="4"/>
                    <a:pt x="1" y="5"/>
                    <a:pt x="0" y="5"/>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48" name="Freeform 122">
              <a:extLst>
                <a:ext uri="{FF2B5EF4-FFF2-40B4-BE49-F238E27FC236}">
                  <a16:creationId xmlns:a16="http://schemas.microsoft.com/office/drawing/2014/main" id="{02D38FB9-BE3B-3148-89A0-A58FF315247B}"/>
                </a:ext>
              </a:extLst>
            </p:cNvPr>
            <p:cNvSpPr>
              <a:spLocks/>
            </p:cNvSpPr>
            <p:nvPr/>
          </p:nvSpPr>
          <p:spPr bwMode="auto">
            <a:xfrm>
              <a:off x="713" y="1501"/>
              <a:ext cx="98" cy="84"/>
            </a:xfrm>
            <a:custGeom>
              <a:avLst/>
              <a:gdLst>
                <a:gd name="T0" fmla="*/ 3 w 14"/>
                <a:gd name="T1" fmla="*/ 10 h 12"/>
                <a:gd name="T2" fmla="*/ 6 w 14"/>
                <a:gd name="T3" fmla="*/ 9 h 12"/>
                <a:gd name="T4" fmla="*/ 7 w 14"/>
                <a:gd name="T5" fmla="*/ 7 h 12"/>
                <a:gd name="T6" fmla="*/ 8 w 14"/>
                <a:gd name="T7" fmla="*/ 6 h 12"/>
                <a:gd name="T8" fmla="*/ 10 w 14"/>
                <a:gd name="T9" fmla="*/ 5 h 12"/>
                <a:gd name="T10" fmla="*/ 10 w 14"/>
                <a:gd name="T11" fmla="*/ 5 h 12"/>
                <a:gd name="T12" fmla="*/ 13 w 14"/>
                <a:gd name="T13" fmla="*/ 2 h 12"/>
                <a:gd name="T14" fmla="*/ 13 w 14"/>
                <a:gd name="T15" fmla="*/ 1 h 12"/>
                <a:gd name="T16" fmla="*/ 13 w 14"/>
                <a:gd name="T17" fmla="*/ 1 h 12"/>
                <a:gd name="T18" fmla="*/ 14 w 14"/>
                <a:gd name="T19" fmla="*/ 0 h 12"/>
                <a:gd name="T20" fmla="*/ 12 w 14"/>
                <a:gd name="T21" fmla="*/ 1 h 12"/>
                <a:gd name="T22" fmla="*/ 11 w 14"/>
                <a:gd name="T23" fmla="*/ 2 h 12"/>
                <a:gd name="T24" fmla="*/ 11 w 14"/>
                <a:gd name="T25" fmla="*/ 3 h 12"/>
                <a:gd name="T26" fmla="*/ 9 w 14"/>
                <a:gd name="T27" fmla="*/ 3 h 12"/>
                <a:gd name="T28" fmla="*/ 5 w 14"/>
                <a:gd name="T29" fmla="*/ 6 h 12"/>
                <a:gd name="T30" fmla="*/ 1 w 14"/>
                <a:gd name="T31" fmla="*/ 11 h 12"/>
                <a:gd name="T32" fmla="*/ 0 w 14"/>
                <a:gd name="T33" fmla="*/ 12 h 12"/>
                <a:gd name="T34" fmla="*/ 1 w 14"/>
                <a:gd name="T35" fmla="*/ 12 h 12"/>
                <a:gd name="T36" fmla="*/ 3 w 14"/>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2">
                  <a:moveTo>
                    <a:pt x="3" y="10"/>
                  </a:moveTo>
                  <a:cubicBezTo>
                    <a:pt x="4" y="9"/>
                    <a:pt x="5" y="9"/>
                    <a:pt x="6" y="9"/>
                  </a:cubicBezTo>
                  <a:cubicBezTo>
                    <a:pt x="7" y="8"/>
                    <a:pt x="7" y="8"/>
                    <a:pt x="7" y="7"/>
                  </a:cubicBezTo>
                  <a:cubicBezTo>
                    <a:pt x="8" y="7"/>
                    <a:pt x="8" y="6"/>
                    <a:pt x="8" y="6"/>
                  </a:cubicBezTo>
                  <a:cubicBezTo>
                    <a:pt x="9" y="5"/>
                    <a:pt x="9" y="4"/>
                    <a:pt x="10" y="5"/>
                  </a:cubicBezTo>
                  <a:cubicBezTo>
                    <a:pt x="10" y="5"/>
                    <a:pt x="10" y="5"/>
                    <a:pt x="10" y="5"/>
                  </a:cubicBezTo>
                  <a:cubicBezTo>
                    <a:pt x="12" y="4"/>
                    <a:pt x="12" y="3"/>
                    <a:pt x="13" y="2"/>
                  </a:cubicBezTo>
                  <a:cubicBezTo>
                    <a:pt x="14" y="1"/>
                    <a:pt x="14" y="1"/>
                    <a:pt x="13" y="1"/>
                  </a:cubicBezTo>
                  <a:cubicBezTo>
                    <a:pt x="13" y="1"/>
                    <a:pt x="13" y="1"/>
                    <a:pt x="13" y="1"/>
                  </a:cubicBezTo>
                  <a:cubicBezTo>
                    <a:pt x="13" y="1"/>
                    <a:pt x="14" y="0"/>
                    <a:pt x="14" y="0"/>
                  </a:cubicBezTo>
                  <a:cubicBezTo>
                    <a:pt x="13" y="0"/>
                    <a:pt x="13" y="1"/>
                    <a:pt x="12" y="1"/>
                  </a:cubicBezTo>
                  <a:cubicBezTo>
                    <a:pt x="12" y="1"/>
                    <a:pt x="11" y="1"/>
                    <a:pt x="11" y="2"/>
                  </a:cubicBezTo>
                  <a:cubicBezTo>
                    <a:pt x="11" y="2"/>
                    <a:pt x="11" y="2"/>
                    <a:pt x="11" y="3"/>
                  </a:cubicBezTo>
                  <a:cubicBezTo>
                    <a:pt x="10" y="3"/>
                    <a:pt x="10" y="3"/>
                    <a:pt x="9" y="3"/>
                  </a:cubicBezTo>
                  <a:cubicBezTo>
                    <a:pt x="8" y="4"/>
                    <a:pt x="7" y="5"/>
                    <a:pt x="5" y="6"/>
                  </a:cubicBezTo>
                  <a:cubicBezTo>
                    <a:pt x="4" y="8"/>
                    <a:pt x="3" y="10"/>
                    <a:pt x="1" y="11"/>
                  </a:cubicBezTo>
                  <a:cubicBezTo>
                    <a:pt x="0" y="11"/>
                    <a:pt x="0" y="12"/>
                    <a:pt x="0" y="12"/>
                  </a:cubicBezTo>
                  <a:cubicBezTo>
                    <a:pt x="0" y="12"/>
                    <a:pt x="1" y="12"/>
                    <a:pt x="1" y="12"/>
                  </a:cubicBezTo>
                  <a:cubicBezTo>
                    <a:pt x="1" y="11"/>
                    <a:pt x="3" y="11"/>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49" name="Freeform 123">
              <a:extLst>
                <a:ext uri="{FF2B5EF4-FFF2-40B4-BE49-F238E27FC236}">
                  <a16:creationId xmlns:a16="http://schemas.microsoft.com/office/drawing/2014/main" id="{6B9DE0C9-B0B3-354E-B5EE-8F653034A61E}"/>
                </a:ext>
              </a:extLst>
            </p:cNvPr>
            <p:cNvSpPr>
              <a:spLocks/>
            </p:cNvSpPr>
            <p:nvPr/>
          </p:nvSpPr>
          <p:spPr bwMode="auto">
            <a:xfrm>
              <a:off x="1007" y="1339"/>
              <a:ext cx="91" cy="63"/>
            </a:xfrm>
            <a:custGeom>
              <a:avLst/>
              <a:gdLst>
                <a:gd name="T0" fmla="*/ 8 w 13"/>
                <a:gd name="T1" fmla="*/ 3 h 9"/>
                <a:gd name="T2" fmla="*/ 5 w 13"/>
                <a:gd name="T3" fmla="*/ 4 h 9"/>
                <a:gd name="T4" fmla="*/ 6 w 13"/>
                <a:gd name="T5" fmla="*/ 4 h 9"/>
                <a:gd name="T6" fmla="*/ 7 w 13"/>
                <a:gd name="T7" fmla="*/ 4 h 9"/>
                <a:gd name="T8" fmla="*/ 4 w 13"/>
                <a:gd name="T9" fmla="*/ 5 h 9"/>
                <a:gd name="T10" fmla="*/ 2 w 13"/>
                <a:gd name="T11" fmla="*/ 6 h 9"/>
                <a:gd name="T12" fmla="*/ 3 w 13"/>
                <a:gd name="T13" fmla="*/ 7 h 9"/>
                <a:gd name="T14" fmla="*/ 0 w 13"/>
                <a:gd name="T15" fmla="*/ 9 h 9"/>
                <a:gd name="T16" fmla="*/ 3 w 13"/>
                <a:gd name="T17" fmla="*/ 7 h 9"/>
                <a:gd name="T18" fmla="*/ 7 w 13"/>
                <a:gd name="T19" fmla="*/ 5 h 9"/>
                <a:gd name="T20" fmla="*/ 7 w 13"/>
                <a:gd name="T21" fmla="*/ 5 h 9"/>
                <a:gd name="T22" fmla="*/ 7 w 13"/>
                <a:gd name="T23" fmla="*/ 5 h 9"/>
                <a:gd name="T24" fmla="*/ 7 w 13"/>
                <a:gd name="T25" fmla="*/ 6 h 9"/>
                <a:gd name="T26" fmla="*/ 11 w 13"/>
                <a:gd name="T27" fmla="*/ 4 h 9"/>
                <a:gd name="T28" fmla="*/ 12 w 13"/>
                <a:gd name="T29" fmla="*/ 2 h 9"/>
                <a:gd name="T30" fmla="*/ 13 w 13"/>
                <a:gd name="T31" fmla="*/ 2 h 9"/>
                <a:gd name="T32" fmla="*/ 12 w 13"/>
                <a:gd name="T33" fmla="*/ 1 h 9"/>
                <a:gd name="T34" fmla="*/ 11 w 13"/>
                <a:gd name="T35" fmla="*/ 1 h 9"/>
                <a:gd name="T36" fmla="*/ 9 w 13"/>
                <a:gd name="T37" fmla="*/ 2 h 9"/>
                <a:gd name="T38" fmla="*/ 8 w 13"/>
                <a:gd name="T3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9">
                  <a:moveTo>
                    <a:pt x="8" y="3"/>
                  </a:moveTo>
                  <a:cubicBezTo>
                    <a:pt x="7" y="3"/>
                    <a:pt x="6" y="4"/>
                    <a:pt x="5" y="4"/>
                  </a:cubicBezTo>
                  <a:cubicBezTo>
                    <a:pt x="5" y="4"/>
                    <a:pt x="6" y="4"/>
                    <a:pt x="6" y="4"/>
                  </a:cubicBezTo>
                  <a:cubicBezTo>
                    <a:pt x="7" y="4"/>
                    <a:pt x="7" y="4"/>
                    <a:pt x="7" y="4"/>
                  </a:cubicBezTo>
                  <a:cubicBezTo>
                    <a:pt x="6" y="5"/>
                    <a:pt x="5" y="5"/>
                    <a:pt x="4" y="5"/>
                  </a:cubicBezTo>
                  <a:cubicBezTo>
                    <a:pt x="3" y="5"/>
                    <a:pt x="3" y="6"/>
                    <a:pt x="2" y="6"/>
                  </a:cubicBezTo>
                  <a:cubicBezTo>
                    <a:pt x="3" y="6"/>
                    <a:pt x="3" y="6"/>
                    <a:pt x="3" y="7"/>
                  </a:cubicBezTo>
                  <a:cubicBezTo>
                    <a:pt x="2" y="7"/>
                    <a:pt x="1" y="8"/>
                    <a:pt x="0" y="9"/>
                  </a:cubicBezTo>
                  <a:cubicBezTo>
                    <a:pt x="1" y="8"/>
                    <a:pt x="2" y="8"/>
                    <a:pt x="3" y="7"/>
                  </a:cubicBezTo>
                  <a:cubicBezTo>
                    <a:pt x="5" y="6"/>
                    <a:pt x="6" y="6"/>
                    <a:pt x="7" y="5"/>
                  </a:cubicBezTo>
                  <a:cubicBezTo>
                    <a:pt x="7" y="5"/>
                    <a:pt x="7" y="5"/>
                    <a:pt x="7" y="5"/>
                  </a:cubicBezTo>
                  <a:cubicBezTo>
                    <a:pt x="7" y="5"/>
                    <a:pt x="7" y="5"/>
                    <a:pt x="7" y="5"/>
                  </a:cubicBezTo>
                  <a:cubicBezTo>
                    <a:pt x="6" y="6"/>
                    <a:pt x="7" y="6"/>
                    <a:pt x="7" y="6"/>
                  </a:cubicBezTo>
                  <a:cubicBezTo>
                    <a:pt x="9" y="5"/>
                    <a:pt x="10" y="5"/>
                    <a:pt x="11" y="4"/>
                  </a:cubicBezTo>
                  <a:cubicBezTo>
                    <a:pt x="12" y="3"/>
                    <a:pt x="12" y="3"/>
                    <a:pt x="12" y="2"/>
                  </a:cubicBezTo>
                  <a:cubicBezTo>
                    <a:pt x="12" y="2"/>
                    <a:pt x="13" y="2"/>
                    <a:pt x="13" y="2"/>
                  </a:cubicBezTo>
                  <a:cubicBezTo>
                    <a:pt x="13" y="2"/>
                    <a:pt x="13" y="2"/>
                    <a:pt x="12" y="1"/>
                  </a:cubicBezTo>
                  <a:cubicBezTo>
                    <a:pt x="12" y="1"/>
                    <a:pt x="12" y="0"/>
                    <a:pt x="11" y="1"/>
                  </a:cubicBezTo>
                  <a:cubicBezTo>
                    <a:pt x="10" y="1"/>
                    <a:pt x="10" y="1"/>
                    <a:pt x="9" y="2"/>
                  </a:cubicBezTo>
                  <a:cubicBezTo>
                    <a:pt x="9" y="2"/>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50" name="Freeform 124">
              <a:extLst>
                <a:ext uri="{FF2B5EF4-FFF2-40B4-BE49-F238E27FC236}">
                  <a16:creationId xmlns:a16="http://schemas.microsoft.com/office/drawing/2014/main" id="{02DBBDDC-FA3B-994C-85CD-F67FF5FE97EF}"/>
                </a:ext>
              </a:extLst>
            </p:cNvPr>
            <p:cNvSpPr>
              <a:spLocks/>
            </p:cNvSpPr>
            <p:nvPr/>
          </p:nvSpPr>
          <p:spPr bwMode="auto">
            <a:xfrm>
              <a:off x="3836" y="1810"/>
              <a:ext cx="35" cy="50"/>
            </a:xfrm>
            <a:custGeom>
              <a:avLst/>
              <a:gdLst>
                <a:gd name="T0" fmla="*/ 3 w 5"/>
                <a:gd name="T1" fmla="*/ 1 h 7"/>
                <a:gd name="T2" fmla="*/ 2 w 5"/>
                <a:gd name="T3" fmla="*/ 0 h 7"/>
                <a:gd name="T4" fmla="*/ 2 w 5"/>
                <a:gd name="T5" fmla="*/ 1 h 7"/>
                <a:gd name="T6" fmla="*/ 0 w 5"/>
                <a:gd name="T7" fmla="*/ 4 h 7"/>
                <a:gd name="T8" fmla="*/ 0 w 5"/>
                <a:gd name="T9" fmla="*/ 6 h 7"/>
                <a:gd name="T10" fmla="*/ 1 w 5"/>
                <a:gd name="T11" fmla="*/ 6 h 7"/>
                <a:gd name="T12" fmla="*/ 4 w 5"/>
                <a:gd name="T13" fmla="*/ 6 h 7"/>
                <a:gd name="T14" fmla="*/ 4 w 5"/>
                <a:gd name="T15" fmla="*/ 2 h 7"/>
                <a:gd name="T16" fmla="*/ 3 w 5"/>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1"/>
                  </a:moveTo>
                  <a:cubicBezTo>
                    <a:pt x="3" y="1"/>
                    <a:pt x="3" y="0"/>
                    <a:pt x="2" y="0"/>
                  </a:cubicBezTo>
                  <a:cubicBezTo>
                    <a:pt x="2" y="0"/>
                    <a:pt x="2" y="1"/>
                    <a:pt x="2" y="1"/>
                  </a:cubicBezTo>
                  <a:cubicBezTo>
                    <a:pt x="1" y="2"/>
                    <a:pt x="1" y="2"/>
                    <a:pt x="0" y="4"/>
                  </a:cubicBezTo>
                  <a:cubicBezTo>
                    <a:pt x="0" y="4"/>
                    <a:pt x="0" y="5"/>
                    <a:pt x="0" y="6"/>
                  </a:cubicBezTo>
                  <a:cubicBezTo>
                    <a:pt x="0" y="6"/>
                    <a:pt x="1" y="6"/>
                    <a:pt x="1" y="6"/>
                  </a:cubicBezTo>
                  <a:cubicBezTo>
                    <a:pt x="2" y="7"/>
                    <a:pt x="4" y="7"/>
                    <a:pt x="4" y="6"/>
                  </a:cubicBezTo>
                  <a:cubicBezTo>
                    <a:pt x="5" y="5"/>
                    <a:pt x="4" y="3"/>
                    <a:pt x="4" y="2"/>
                  </a:cubicBezTo>
                  <a:cubicBezTo>
                    <a:pt x="3" y="2"/>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51" name="Freeform 125">
              <a:extLst>
                <a:ext uri="{FF2B5EF4-FFF2-40B4-BE49-F238E27FC236}">
                  <a16:creationId xmlns:a16="http://schemas.microsoft.com/office/drawing/2014/main" id="{4D628DA3-85AA-2749-A5BC-936242DC586F}"/>
                </a:ext>
              </a:extLst>
            </p:cNvPr>
            <p:cNvSpPr>
              <a:spLocks/>
            </p:cNvSpPr>
            <p:nvPr/>
          </p:nvSpPr>
          <p:spPr bwMode="auto">
            <a:xfrm>
              <a:off x="4424" y="1191"/>
              <a:ext cx="98" cy="43"/>
            </a:xfrm>
            <a:custGeom>
              <a:avLst/>
              <a:gdLst>
                <a:gd name="T0" fmla="*/ 2 w 14"/>
                <a:gd name="T1" fmla="*/ 1 h 6"/>
                <a:gd name="T2" fmla="*/ 4 w 14"/>
                <a:gd name="T3" fmla="*/ 2 h 6"/>
                <a:gd name="T4" fmla="*/ 13 w 14"/>
                <a:gd name="T5" fmla="*/ 6 h 6"/>
                <a:gd name="T6" fmla="*/ 14 w 14"/>
                <a:gd name="T7" fmla="*/ 6 h 6"/>
                <a:gd name="T8" fmla="*/ 13 w 14"/>
                <a:gd name="T9" fmla="*/ 5 h 6"/>
                <a:gd name="T10" fmla="*/ 13 w 14"/>
                <a:gd name="T11" fmla="*/ 5 h 6"/>
                <a:gd name="T12" fmla="*/ 9 w 14"/>
                <a:gd name="T13" fmla="*/ 3 h 6"/>
                <a:gd name="T14" fmla="*/ 9 w 14"/>
                <a:gd name="T15" fmla="*/ 2 h 6"/>
                <a:gd name="T16" fmla="*/ 8 w 14"/>
                <a:gd name="T17" fmla="*/ 2 h 6"/>
                <a:gd name="T18" fmla="*/ 6 w 14"/>
                <a:gd name="T19" fmla="*/ 1 h 6"/>
                <a:gd name="T20" fmla="*/ 5 w 14"/>
                <a:gd name="T21" fmla="*/ 1 h 6"/>
                <a:gd name="T22" fmla="*/ 0 w 14"/>
                <a:gd name="T23" fmla="*/ 0 h 6"/>
                <a:gd name="T24" fmla="*/ 2 w 14"/>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6">
                  <a:moveTo>
                    <a:pt x="2" y="1"/>
                  </a:moveTo>
                  <a:cubicBezTo>
                    <a:pt x="3" y="2"/>
                    <a:pt x="4" y="2"/>
                    <a:pt x="4" y="2"/>
                  </a:cubicBezTo>
                  <a:cubicBezTo>
                    <a:pt x="7" y="4"/>
                    <a:pt x="10" y="5"/>
                    <a:pt x="13" y="6"/>
                  </a:cubicBezTo>
                  <a:cubicBezTo>
                    <a:pt x="13" y="6"/>
                    <a:pt x="14" y="6"/>
                    <a:pt x="14" y="6"/>
                  </a:cubicBezTo>
                  <a:cubicBezTo>
                    <a:pt x="14" y="6"/>
                    <a:pt x="14" y="5"/>
                    <a:pt x="13" y="5"/>
                  </a:cubicBezTo>
                  <a:cubicBezTo>
                    <a:pt x="13" y="5"/>
                    <a:pt x="13" y="5"/>
                    <a:pt x="13" y="5"/>
                  </a:cubicBezTo>
                  <a:cubicBezTo>
                    <a:pt x="12" y="4"/>
                    <a:pt x="11" y="3"/>
                    <a:pt x="9" y="3"/>
                  </a:cubicBezTo>
                  <a:cubicBezTo>
                    <a:pt x="9" y="3"/>
                    <a:pt x="8" y="2"/>
                    <a:pt x="9" y="2"/>
                  </a:cubicBezTo>
                  <a:cubicBezTo>
                    <a:pt x="9" y="2"/>
                    <a:pt x="8" y="2"/>
                    <a:pt x="8" y="2"/>
                  </a:cubicBezTo>
                  <a:cubicBezTo>
                    <a:pt x="7" y="2"/>
                    <a:pt x="7" y="1"/>
                    <a:pt x="6" y="1"/>
                  </a:cubicBezTo>
                  <a:cubicBezTo>
                    <a:pt x="6" y="1"/>
                    <a:pt x="5" y="1"/>
                    <a:pt x="5" y="1"/>
                  </a:cubicBezTo>
                  <a:cubicBezTo>
                    <a:pt x="3" y="1"/>
                    <a:pt x="2" y="1"/>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52" name="Freeform 126">
              <a:extLst>
                <a:ext uri="{FF2B5EF4-FFF2-40B4-BE49-F238E27FC236}">
                  <a16:creationId xmlns:a16="http://schemas.microsoft.com/office/drawing/2014/main" id="{9661CD55-AD37-7348-84D3-4784252204DF}"/>
                </a:ext>
              </a:extLst>
            </p:cNvPr>
            <p:cNvSpPr>
              <a:spLocks/>
            </p:cNvSpPr>
            <p:nvPr/>
          </p:nvSpPr>
          <p:spPr bwMode="auto">
            <a:xfrm>
              <a:off x="951" y="1339"/>
              <a:ext cx="112" cy="49"/>
            </a:xfrm>
            <a:custGeom>
              <a:avLst/>
              <a:gdLst>
                <a:gd name="T0" fmla="*/ 1 w 16"/>
                <a:gd name="T1" fmla="*/ 7 h 7"/>
                <a:gd name="T2" fmla="*/ 5 w 16"/>
                <a:gd name="T3" fmla="*/ 5 h 7"/>
                <a:gd name="T4" fmla="*/ 2 w 16"/>
                <a:gd name="T5" fmla="*/ 7 h 7"/>
                <a:gd name="T6" fmla="*/ 5 w 16"/>
                <a:gd name="T7" fmla="*/ 5 h 7"/>
                <a:gd name="T8" fmla="*/ 7 w 16"/>
                <a:gd name="T9" fmla="*/ 5 h 7"/>
                <a:gd name="T10" fmla="*/ 9 w 16"/>
                <a:gd name="T11" fmla="*/ 4 h 7"/>
                <a:gd name="T12" fmla="*/ 11 w 16"/>
                <a:gd name="T13" fmla="*/ 3 h 7"/>
                <a:gd name="T14" fmla="*/ 12 w 16"/>
                <a:gd name="T15" fmla="*/ 2 h 7"/>
                <a:gd name="T16" fmla="*/ 14 w 16"/>
                <a:gd name="T17" fmla="*/ 1 h 7"/>
                <a:gd name="T18" fmla="*/ 16 w 16"/>
                <a:gd name="T19" fmla="*/ 0 h 7"/>
                <a:gd name="T20" fmla="*/ 11 w 16"/>
                <a:gd name="T21" fmla="*/ 1 h 7"/>
                <a:gd name="T22" fmla="*/ 9 w 16"/>
                <a:gd name="T23" fmla="*/ 2 h 7"/>
                <a:gd name="T24" fmla="*/ 8 w 16"/>
                <a:gd name="T25" fmla="*/ 2 h 7"/>
                <a:gd name="T26" fmla="*/ 6 w 16"/>
                <a:gd name="T27" fmla="*/ 3 h 7"/>
                <a:gd name="T28" fmla="*/ 5 w 16"/>
                <a:gd name="T29" fmla="*/ 4 h 7"/>
                <a:gd name="T30" fmla="*/ 0 w 16"/>
                <a:gd name="T31" fmla="*/ 6 h 7"/>
                <a:gd name="T32" fmla="*/ 0 w 16"/>
                <a:gd name="T33" fmla="*/ 7 h 7"/>
                <a:gd name="T34" fmla="*/ 1 w 16"/>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7">
                  <a:moveTo>
                    <a:pt x="1" y="7"/>
                  </a:moveTo>
                  <a:cubicBezTo>
                    <a:pt x="2" y="6"/>
                    <a:pt x="3" y="5"/>
                    <a:pt x="5" y="5"/>
                  </a:cubicBezTo>
                  <a:cubicBezTo>
                    <a:pt x="4" y="6"/>
                    <a:pt x="3" y="6"/>
                    <a:pt x="2" y="7"/>
                  </a:cubicBezTo>
                  <a:cubicBezTo>
                    <a:pt x="3" y="7"/>
                    <a:pt x="4" y="7"/>
                    <a:pt x="5" y="5"/>
                  </a:cubicBezTo>
                  <a:cubicBezTo>
                    <a:pt x="5" y="5"/>
                    <a:pt x="6" y="5"/>
                    <a:pt x="7" y="5"/>
                  </a:cubicBezTo>
                  <a:cubicBezTo>
                    <a:pt x="7" y="4"/>
                    <a:pt x="8" y="4"/>
                    <a:pt x="9" y="4"/>
                  </a:cubicBezTo>
                  <a:cubicBezTo>
                    <a:pt x="9" y="4"/>
                    <a:pt x="10" y="3"/>
                    <a:pt x="11" y="3"/>
                  </a:cubicBezTo>
                  <a:cubicBezTo>
                    <a:pt x="11" y="2"/>
                    <a:pt x="12" y="2"/>
                    <a:pt x="12" y="2"/>
                  </a:cubicBezTo>
                  <a:cubicBezTo>
                    <a:pt x="13" y="2"/>
                    <a:pt x="13" y="2"/>
                    <a:pt x="14" y="1"/>
                  </a:cubicBezTo>
                  <a:cubicBezTo>
                    <a:pt x="15" y="1"/>
                    <a:pt x="15" y="1"/>
                    <a:pt x="16" y="0"/>
                  </a:cubicBezTo>
                  <a:cubicBezTo>
                    <a:pt x="14" y="0"/>
                    <a:pt x="12" y="0"/>
                    <a:pt x="11" y="1"/>
                  </a:cubicBezTo>
                  <a:cubicBezTo>
                    <a:pt x="10" y="2"/>
                    <a:pt x="10" y="2"/>
                    <a:pt x="9" y="2"/>
                  </a:cubicBezTo>
                  <a:cubicBezTo>
                    <a:pt x="9" y="2"/>
                    <a:pt x="8" y="2"/>
                    <a:pt x="8" y="2"/>
                  </a:cubicBezTo>
                  <a:cubicBezTo>
                    <a:pt x="8" y="3"/>
                    <a:pt x="7" y="3"/>
                    <a:pt x="6" y="3"/>
                  </a:cubicBezTo>
                  <a:cubicBezTo>
                    <a:pt x="6" y="3"/>
                    <a:pt x="6" y="3"/>
                    <a:pt x="5" y="4"/>
                  </a:cubicBezTo>
                  <a:cubicBezTo>
                    <a:pt x="4" y="4"/>
                    <a:pt x="2" y="5"/>
                    <a:pt x="0" y="6"/>
                  </a:cubicBezTo>
                  <a:cubicBezTo>
                    <a:pt x="0" y="7"/>
                    <a:pt x="0" y="7"/>
                    <a:pt x="0" y="7"/>
                  </a:cubicBezTo>
                  <a:cubicBezTo>
                    <a:pt x="0"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53" name="Freeform 127">
              <a:extLst>
                <a:ext uri="{FF2B5EF4-FFF2-40B4-BE49-F238E27FC236}">
                  <a16:creationId xmlns:a16="http://schemas.microsoft.com/office/drawing/2014/main" id="{D799B861-123B-9B4D-9B61-BB50BD26EFA0}"/>
                </a:ext>
              </a:extLst>
            </p:cNvPr>
            <p:cNvSpPr>
              <a:spLocks/>
            </p:cNvSpPr>
            <p:nvPr/>
          </p:nvSpPr>
          <p:spPr bwMode="auto">
            <a:xfrm>
              <a:off x="4438" y="1895"/>
              <a:ext cx="42" cy="35"/>
            </a:xfrm>
            <a:custGeom>
              <a:avLst/>
              <a:gdLst>
                <a:gd name="T0" fmla="*/ 6 w 6"/>
                <a:gd name="T1" fmla="*/ 2 h 5"/>
                <a:gd name="T2" fmla="*/ 1 w 6"/>
                <a:gd name="T3" fmla="*/ 1 h 5"/>
                <a:gd name="T4" fmla="*/ 0 w 6"/>
                <a:gd name="T5" fmla="*/ 2 h 5"/>
                <a:gd name="T6" fmla="*/ 1 w 6"/>
                <a:gd name="T7" fmla="*/ 5 h 5"/>
                <a:gd name="T8" fmla="*/ 4 w 6"/>
                <a:gd name="T9" fmla="*/ 3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3" y="0"/>
                    <a:pt x="2" y="1"/>
                    <a:pt x="1" y="1"/>
                  </a:cubicBezTo>
                  <a:cubicBezTo>
                    <a:pt x="1" y="2"/>
                    <a:pt x="0" y="2"/>
                    <a:pt x="0" y="2"/>
                  </a:cubicBezTo>
                  <a:cubicBezTo>
                    <a:pt x="0" y="3"/>
                    <a:pt x="0" y="4"/>
                    <a:pt x="1" y="5"/>
                  </a:cubicBezTo>
                  <a:cubicBezTo>
                    <a:pt x="2" y="4"/>
                    <a:pt x="3" y="4"/>
                    <a:pt x="4" y="3"/>
                  </a:cubicBezTo>
                  <a:cubicBezTo>
                    <a:pt x="5" y="3"/>
                    <a:pt x="4" y="1"/>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54" name="Freeform 128">
              <a:extLst>
                <a:ext uri="{FF2B5EF4-FFF2-40B4-BE49-F238E27FC236}">
                  <a16:creationId xmlns:a16="http://schemas.microsoft.com/office/drawing/2014/main" id="{5CDCAC58-FD67-764A-86D4-5CDA744AED72}"/>
                </a:ext>
              </a:extLst>
            </p:cNvPr>
            <p:cNvSpPr>
              <a:spLocks/>
            </p:cNvSpPr>
            <p:nvPr/>
          </p:nvSpPr>
          <p:spPr bwMode="auto">
            <a:xfrm>
              <a:off x="4592" y="2415"/>
              <a:ext cx="56" cy="29"/>
            </a:xfrm>
            <a:custGeom>
              <a:avLst/>
              <a:gdLst>
                <a:gd name="T0" fmla="*/ 4 w 8"/>
                <a:gd name="T1" fmla="*/ 2 h 4"/>
                <a:gd name="T2" fmla="*/ 4 w 8"/>
                <a:gd name="T3" fmla="*/ 2 h 4"/>
                <a:gd name="T4" fmla="*/ 2 w 8"/>
                <a:gd name="T5" fmla="*/ 1 h 4"/>
                <a:gd name="T6" fmla="*/ 1 w 8"/>
                <a:gd name="T7" fmla="*/ 0 h 4"/>
                <a:gd name="T8" fmla="*/ 0 w 8"/>
                <a:gd name="T9" fmla="*/ 0 h 4"/>
                <a:gd name="T10" fmla="*/ 0 w 8"/>
                <a:gd name="T11" fmla="*/ 0 h 4"/>
                <a:gd name="T12" fmla="*/ 2 w 8"/>
                <a:gd name="T13" fmla="*/ 2 h 4"/>
                <a:gd name="T14" fmla="*/ 5 w 8"/>
                <a:gd name="T15" fmla="*/ 3 h 4"/>
                <a:gd name="T16" fmla="*/ 6 w 8"/>
                <a:gd name="T17" fmla="*/ 3 h 4"/>
                <a:gd name="T18" fmla="*/ 6 w 8"/>
                <a:gd name="T19" fmla="*/ 4 h 4"/>
                <a:gd name="T20" fmla="*/ 7 w 8"/>
                <a:gd name="T21" fmla="*/ 3 h 4"/>
                <a:gd name="T22" fmla="*/ 8 w 8"/>
                <a:gd name="T23" fmla="*/ 3 h 4"/>
                <a:gd name="T24" fmla="*/ 7 w 8"/>
                <a:gd name="T25" fmla="*/ 2 h 4"/>
                <a:gd name="T26" fmla="*/ 6 w 8"/>
                <a:gd name="T27" fmla="*/ 2 h 4"/>
                <a:gd name="T28" fmla="*/ 4 w 8"/>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4" y="2"/>
                  </a:moveTo>
                  <a:cubicBezTo>
                    <a:pt x="4" y="2"/>
                    <a:pt x="4" y="2"/>
                    <a:pt x="4" y="2"/>
                  </a:cubicBezTo>
                  <a:cubicBezTo>
                    <a:pt x="3" y="1"/>
                    <a:pt x="3" y="1"/>
                    <a:pt x="2" y="1"/>
                  </a:cubicBezTo>
                  <a:cubicBezTo>
                    <a:pt x="2" y="1"/>
                    <a:pt x="1" y="0"/>
                    <a:pt x="1" y="0"/>
                  </a:cubicBezTo>
                  <a:cubicBezTo>
                    <a:pt x="1" y="0"/>
                    <a:pt x="0" y="0"/>
                    <a:pt x="0" y="0"/>
                  </a:cubicBezTo>
                  <a:cubicBezTo>
                    <a:pt x="0" y="0"/>
                    <a:pt x="0" y="0"/>
                    <a:pt x="0" y="0"/>
                  </a:cubicBezTo>
                  <a:cubicBezTo>
                    <a:pt x="1" y="1"/>
                    <a:pt x="2" y="2"/>
                    <a:pt x="2" y="2"/>
                  </a:cubicBezTo>
                  <a:cubicBezTo>
                    <a:pt x="3" y="3"/>
                    <a:pt x="4" y="3"/>
                    <a:pt x="5" y="3"/>
                  </a:cubicBezTo>
                  <a:cubicBezTo>
                    <a:pt x="5" y="3"/>
                    <a:pt x="5" y="3"/>
                    <a:pt x="6" y="3"/>
                  </a:cubicBezTo>
                  <a:cubicBezTo>
                    <a:pt x="6" y="4"/>
                    <a:pt x="6" y="4"/>
                    <a:pt x="6" y="4"/>
                  </a:cubicBezTo>
                  <a:cubicBezTo>
                    <a:pt x="6" y="3"/>
                    <a:pt x="7" y="3"/>
                    <a:pt x="7" y="3"/>
                  </a:cubicBezTo>
                  <a:cubicBezTo>
                    <a:pt x="8" y="3"/>
                    <a:pt x="8" y="3"/>
                    <a:pt x="8" y="3"/>
                  </a:cubicBezTo>
                  <a:cubicBezTo>
                    <a:pt x="8" y="2"/>
                    <a:pt x="7" y="2"/>
                    <a:pt x="7" y="2"/>
                  </a:cubicBezTo>
                  <a:cubicBezTo>
                    <a:pt x="7" y="2"/>
                    <a:pt x="6" y="2"/>
                    <a:pt x="6" y="2"/>
                  </a:cubicBezTo>
                  <a:cubicBezTo>
                    <a:pt x="6" y="3"/>
                    <a:pt x="5"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55" name="Freeform 129">
              <a:extLst>
                <a:ext uri="{FF2B5EF4-FFF2-40B4-BE49-F238E27FC236}">
                  <a16:creationId xmlns:a16="http://schemas.microsoft.com/office/drawing/2014/main" id="{73158098-2472-8445-ADB2-FE31D5C57B2B}"/>
                </a:ext>
              </a:extLst>
            </p:cNvPr>
            <p:cNvSpPr>
              <a:spLocks/>
            </p:cNvSpPr>
            <p:nvPr/>
          </p:nvSpPr>
          <p:spPr bwMode="auto">
            <a:xfrm>
              <a:off x="4270" y="1867"/>
              <a:ext cx="35" cy="21"/>
            </a:xfrm>
            <a:custGeom>
              <a:avLst/>
              <a:gdLst>
                <a:gd name="T0" fmla="*/ 0 w 5"/>
                <a:gd name="T1" fmla="*/ 3 h 3"/>
                <a:gd name="T2" fmla="*/ 2 w 5"/>
                <a:gd name="T3" fmla="*/ 3 h 3"/>
                <a:gd name="T4" fmla="*/ 5 w 5"/>
                <a:gd name="T5" fmla="*/ 2 h 3"/>
                <a:gd name="T6" fmla="*/ 4 w 5"/>
                <a:gd name="T7" fmla="*/ 1 h 3"/>
                <a:gd name="T8" fmla="*/ 3 w 5"/>
                <a:gd name="T9" fmla="*/ 0 h 3"/>
                <a:gd name="T10" fmla="*/ 1 w 5"/>
                <a:gd name="T11" fmla="*/ 0 h 3"/>
                <a:gd name="T12" fmla="*/ 0 w 5"/>
                <a:gd name="T13" fmla="*/ 1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2" y="3"/>
                    <a:pt x="2" y="3"/>
                  </a:cubicBezTo>
                  <a:cubicBezTo>
                    <a:pt x="3" y="3"/>
                    <a:pt x="4" y="2"/>
                    <a:pt x="5" y="2"/>
                  </a:cubicBezTo>
                  <a:cubicBezTo>
                    <a:pt x="5" y="2"/>
                    <a:pt x="5" y="2"/>
                    <a:pt x="4" y="1"/>
                  </a:cubicBezTo>
                  <a:cubicBezTo>
                    <a:pt x="4" y="1"/>
                    <a:pt x="3" y="1"/>
                    <a:pt x="3" y="0"/>
                  </a:cubicBezTo>
                  <a:cubicBezTo>
                    <a:pt x="2" y="0"/>
                    <a:pt x="2" y="1"/>
                    <a:pt x="1" y="0"/>
                  </a:cubicBezTo>
                  <a:cubicBezTo>
                    <a:pt x="0" y="0"/>
                    <a:pt x="0" y="0"/>
                    <a:pt x="0" y="1"/>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56" name="Freeform 130">
              <a:extLst>
                <a:ext uri="{FF2B5EF4-FFF2-40B4-BE49-F238E27FC236}">
                  <a16:creationId xmlns:a16="http://schemas.microsoft.com/office/drawing/2014/main" id="{97C6C593-01DB-1B4D-9FB4-4D70A0C407B1}"/>
                </a:ext>
              </a:extLst>
            </p:cNvPr>
            <p:cNvSpPr>
              <a:spLocks/>
            </p:cNvSpPr>
            <p:nvPr/>
          </p:nvSpPr>
          <p:spPr bwMode="auto">
            <a:xfrm>
              <a:off x="2876" y="1290"/>
              <a:ext cx="21" cy="28"/>
            </a:xfrm>
            <a:custGeom>
              <a:avLst/>
              <a:gdLst>
                <a:gd name="T0" fmla="*/ 0 w 3"/>
                <a:gd name="T1" fmla="*/ 3 h 4"/>
                <a:gd name="T2" fmla="*/ 0 w 3"/>
                <a:gd name="T3" fmla="*/ 3 h 4"/>
                <a:gd name="T4" fmla="*/ 0 w 3"/>
                <a:gd name="T5" fmla="*/ 4 h 4"/>
                <a:gd name="T6" fmla="*/ 2 w 3"/>
                <a:gd name="T7" fmla="*/ 3 h 4"/>
                <a:gd name="T8" fmla="*/ 3 w 3"/>
                <a:gd name="T9" fmla="*/ 2 h 4"/>
                <a:gd name="T10" fmla="*/ 2 w 3"/>
                <a:gd name="T11" fmla="*/ 1 h 4"/>
                <a:gd name="T12" fmla="*/ 2 w 3"/>
                <a:gd name="T13" fmla="*/ 1 h 4"/>
                <a:gd name="T14" fmla="*/ 2 w 3"/>
                <a:gd name="T15" fmla="*/ 0 h 4"/>
                <a:gd name="T16" fmla="*/ 0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3"/>
                  </a:moveTo>
                  <a:cubicBezTo>
                    <a:pt x="0" y="3"/>
                    <a:pt x="0" y="3"/>
                    <a:pt x="0" y="3"/>
                  </a:cubicBezTo>
                  <a:cubicBezTo>
                    <a:pt x="0" y="4"/>
                    <a:pt x="0" y="4"/>
                    <a:pt x="0" y="4"/>
                  </a:cubicBezTo>
                  <a:cubicBezTo>
                    <a:pt x="1" y="4"/>
                    <a:pt x="2" y="3"/>
                    <a:pt x="2" y="3"/>
                  </a:cubicBezTo>
                  <a:cubicBezTo>
                    <a:pt x="2" y="3"/>
                    <a:pt x="2" y="2"/>
                    <a:pt x="3" y="2"/>
                  </a:cubicBezTo>
                  <a:cubicBezTo>
                    <a:pt x="3" y="2"/>
                    <a:pt x="2" y="2"/>
                    <a:pt x="2" y="1"/>
                  </a:cubicBezTo>
                  <a:cubicBezTo>
                    <a:pt x="3" y="1"/>
                    <a:pt x="3" y="1"/>
                    <a:pt x="2" y="1"/>
                  </a:cubicBezTo>
                  <a:cubicBezTo>
                    <a:pt x="2" y="0"/>
                    <a:pt x="2" y="0"/>
                    <a:pt x="2" y="0"/>
                  </a:cubicBezTo>
                  <a:cubicBezTo>
                    <a:pt x="0"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57" name="Freeform 131">
              <a:extLst>
                <a:ext uri="{FF2B5EF4-FFF2-40B4-BE49-F238E27FC236}">
                  <a16:creationId xmlns:a16="http://schemas.microsoft.com/office/drawing/2014/main" id="{07F28155-B360-6440-BF02-0A425F73A59D}"/>
                </a:ext>
              </a:extLst>
            </p:cNvPr>
            <p:cNvSpPr>
              <a:spLocks/>
            </p:cNvSpPr>
            <p:nvPr/>
          </p:nvSpPr>
          <p:spPr bwMode="auto">
            <a:xfrm>
              <a:off x="4291" y="2261"/>
              <a:ext cx="49" cy="14"/>
            </a:xfrm>
            <a:custGeom>
              <a:avLst/>
              <a:gdLst>
                <a:gd name="T0" fmla="*/ 3 w 7"/>
                <a:gd name="T1" fmla="*/ 0 h 2"/>
                <a:gd name="T2" fmla="*/ 2 w 7"/>
                <a:gd name="T3" fmla="*/ 0 h 2"/>
                <a:gd name="T4" fmla="*/ 0 w 7"/>
                <a:gd name="T5" fmla="*/ 1 h 2"/>
                <a:gd name="T6" fmla="*/ 2 w 7"/>
                <a:gd name="T7" fmla="*/ 2 h 2"/>
                <a:gd name="T8" fmla="*/ 5 w 7"/>
                <a:gd name="T9" fmla="*/ 2 h 2"/>
                <a:gd name="T10" fmla="*/ 7 w 7"/>
                <a:gd name="T11" fmla="*/ 2 h 2"/>
                <a:gd name="T12" fmla="*/ 5 w 7"/>
                <a:gd name="T13" fmla="*/ 1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2" y="0"/>
                    <a:pt x="2" y="0"/>
                  </a:cubicBezTo>
                  <a:cubicBezTo>
                    <a:pt x="1" y="0"/>
                    <a:pt x="0" y="0"/>
                    <a:pt x="0" y="1"/>
                  </a:cubicBezTo>
                  <a:cubicBezTo>
                    <a:pt x="1" y="1"/>
                    <a:pt x="2" y="2"/>
                    <a:pt x="2" y="2"/>
                  </a:cubicBezTo>
                  <a:cubicBezTo>
                    <a:pt x="3" y="1"/>
                    <a:pt x="4" y="2"/>
                    <a:pt x="5" y="2"/>
                  </a:cubicBezTo>
                  <a:cubicBezTo>
                    <a:pt x="6" y="2"/>
                    <a:pt x="6" y="2"/>
                    <a:pt x="7" y="2"/>
                  </a:cubicBezTo>
                  <a:cubicBezTo>
                    <a:pt x="6" y="2"/>
                    <a:pt x="6" y="1"/>
                    <a:pt x="5" y="1"/>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58" name="Freeform 132">
              <a:extLst>
                <a:ext uri="{FF2B5EF4-FFF2-40B4-BE49-F238E27FC236}">
                  <a16:creationId xmlns:a16="http://schemas.microsoft.com/office/drawing/2014/main" id="{C0660078-E93F-7F43-827F-4EDAC138ED9D}"/>
                </a:ext>
              </a:extLst>
            </p:cNvPr>
            <p:cNvSpPr>
              <a:spLocks/>
            </p:cNvSpPr>
            <p:nvPr/>
          </p:nvSpPr>
          <p:spPr bwMode="auto">
            <a:xfrm>
              <a:off x="1070" y="1304"/>
              <a:ext cx="56" cy="21"/>
            </a:xfrm>
            <a:custGeom>
              <a:avLst/>
              <a:gdLst>
                <a:gd name="T0" fmla="*/ 5 w 8"/>
                <a:gd name="T1" fmla="*/ 2 h 3"/>
                <a:gd name="T2" fmla="*/ 7 w 8"/>
                <a:gd name="T3" fmla="*/ 0 h 3"/>
                <a:gd name="T4" fmla="*/ 8 w 8"/>
                <a:gd name="T5" fmla="*/ 0 h 3"/>
                <a:gd name="T6" fmla="*/ 7 w 8"/>
                <a:gd name="T7" fmla="*/ 0 h 3"/>
                <a:gd name="T8" fmla="*/ 0 w 8"/>
                <a:gd name="T9" fmla="*/ 3 h 3"/>
                <a:gd name="T10" fmla="*/ 0 w 8"/>
                <a:gd name="T11" fmla="*/ 3 h 3"/>
                <a:gd name="T12" fmla="*/ 2 w 8"/>
                <a:gd name="T13" fmla="*/ 3 h 3"/>
                <a:gd name="T14" fmla="*/ 5 w 8"/>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5" y="2"/>
                  </a:moveTo>
                  <a:cubicBezTo>
                    <a:pt x="6" y="2"/>
                    <a:pt x="6" y="1"/>
                    <a:pt x="7" y="0"/>
                  </a:cubicBezTo>
                  <a:cubicBezTo>
                    <a:pt x="8" y="0"/>
                    <a:pt x="8" y="0"/>
                    <a:pt x="8" y="0"/>
                  </a:cubicBezTo>
                  <a:cubicBezTo>
                    <a:pt x="7" y="0"/>
                    <a:pt x="7" y="0"/>
                    <a:pt x="7" y="0"/>
                  </a:cubicBezTo>
                  <a:cubicBezTo>
                    <a:pt x="5" y="1"/>
                    <a:pt x="2" y="2"/>
                    <a:pt x="0" y="3"/>
                  </a:cubicBezTo>
                  <a:cubicBezTo>
                    <a:pt x="0" y="3"/>
                    <a:pt x="0" y="3"/>
                    <a:pt x="0" y="3"/>
                  </a:cubicBezTo>
                  <a:cubicBezTo>
                    <a:pt x="0" y="3"/>
                    <a:pt x="1" y="3"/>
                    <a:pt x="2" y="3"/>
                  </a:cubicBezTo>
                  <a:cubicBezTo>
                    <a:pt x="3" y="3"/>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59" name="Freeform 133">
              <a:extLst>
                <a:ext uri="{FF2B5EF4-FFF2-40B4-BE49-F238E27FC236}">
                  <a16:creationId xmlns:a16="http://schemas.microsoft.com/office/drawing/2014/main" id="{F14C88D4-1318-1C4A-8446-A7FB2648C38D}"/>
                </a:ext>
              </a:extLst>
            </p:cNvPr>
            <p:cNvSpPr>
              <a:spLocks/>
            </p:cNvSpPr>
            <p:nvPr/>
          </p:nvSpPr>
          <p:spPr bwMode="auto">
            <a:xfrm>
              <a:off x="1119" y="1318"/>
              <a:ext cx="49" cy="28"/>
            </a:xfrm>
            <a:custGeom>
              <a:avLst/>
              <a:gdLst>
                <a:gd name="T0" fmla="*/ 1 w 7"/>
                <a:gd name="T1" fmla="*/ 4 h 4"/>
                <a:gd name="T2" fmla="*/ 6 w 7"/>
                <a:gd name="T3" fmla="*/ 2 h 4"/>
                <a:gd name="T4" fmla="*/ 6 w 7"/>
                <a:gd name="T5" fmla="*/ 1 h 4"/>
                <a:gd name="T6" fmla="*/ 7 w 7"/>
                <a:gd name="T7" fmla="*/ 1 h 4"/>
                <a:gd name="T8" fmla="*/ 5 w 7"/>
                <a:gd name="T9" fmla="*/ 1 h 4"/>
                <a:gd name="T10" fmla="*/ 3 w 7"/>
                <a:gd name="T11" fmla="*/ 1 h 4"/>
                <a:gd name="T12" fmla="*/ 1 w 7"/>
                <a:gd name="T13" fmla="*/ 3 h 4"/>
                <a:gd name="T14" fmla="*/ 0 w 7"/>
                <a:gd name="T15" fmla="*/ 4 h 4"/>
                <a:gd name="T16" fmla="*/ 1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1" y="4"/>
                  </a:moveTo>
                  <a:cubicBezTo>
                    <a:pt x="2" y="3"/>
                    <a:pt x="4" y="3"/>
                    <a:pt x="6" y="2"/>
                  </a:cubicBezTo>
                  <a:cubicBezTo>
                    <a:pt x="6" y="2"/>
                    <a:pt x="6" y="1"/>
                    <a:pt x="6" y="1"/>
                  </a:cubicBezTo>
                  <a:cubicBezTo>
                    <a:pt x="7" y="1"/>
                    <a:pt x="7" y="1"/>
                    <a:pt x="7" y="1"/>
                  </a:cubicBezTo>
                  <a:cubicBezTo>
                    <a:pt x="6" y="1"/>
                    <a:pt x="5" y="0"/>
                    <a:pt x="5" y="1"/>
                  </a:cubicBezTo>
                  <a:cubicBezTo>
                    <a:pt x="4" y="1"/>
                    <a:pt x="3" y="1"/>
                    <a:pt x="3" y="1"/>
                  </a:cubicBezTo>
                  <a:cubicBezTo>
                    <a:pt x="2" y="2"/>
                    <a:pt x="1" y="2"/>
                    <a:pt x="1" y="3"/>
                  </a:cubicBezTo>
                  <a:cubicBezTo>
                    <a:pt x="0" y="3"/>
                    <a:pt x="0" y="4"/>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60" name="Freeform 134">
              <a:extLst>
                <a:ext uri="{FF2B5EF4-FFF2-40B4-BE49-F238E27FC236}">
                  <a16:creationId xmlns:a16="http://schemas.microsoft.com/office/drawing/2014/main" id="{B2A0A202-BF2F-3D45-8F79-D66D4A867B60}"/>
                </a:ext>
              </a:extLst>
            </p:cNvPr>
            <p:cNvSpPr>
              <a:spLocks/>
            </p:cNvSpPr>
            <p:nvPr/>
          </p:nvSpPr>
          <p:spPr bwMode="auto">
            <a:xfrm>
              <a:off x="1455" y="1262"/>
              <a:ext cx="35" cy="21"/>
            </a:xfrm>
            <a:custGeom>
              <a:avLst/>
              <a:gdLst>
                <a:gd name="T0" fmla="*/ 4 w 5"/>
                <a:gd name="T1" fmla="*/ 0 h 3"/>
                <a:gd name="T2" fmla="*/ 0 w 5"/>
                <a:gd name="T3" fmla="*/ 2 h 3"/>
                <a:gd name="T4" fmla="*/ 1 w 5"/>
                <a:gd name="T5" fmla="*/ 3 h 3"/>
                <a:gd name="T6" fmla="*/ 2 w 5"/>
                <a:gd name="T7" fmla="*/ 2 h 3"/>
                <a:gd name="T8" fmla="*/ 5 w 5"/>
                <a:gd name="T9" fmla="*/ 1 h 3"/>
                <a:gd name="T10" fmla="*/ 5 w 5"/>
                <a:gd name="T11" fmla="*/ 0 h 3"/>
                <a:gd name="T12" fmla="*/ 4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0"/>
                  </a:moveTo>
                  <a:cubicBezTo>
                    <a:pt x="2" y="0"/>
                    <a:pt x="1" y="0"/>
                    <a:pt x="0" y="2"/>
                  </a:cubicBezTo>
                  <a:cubicBezTo>
                    <a:pt x="0" y="2"/>
                    <a:pt x="0" y="3"/>
                    <a:pt x="1" y="3"/>
                  </a:cubicBezTo>
                  <a:cubicBezTo>
                    <a:pt x="1" y="3"/>
                    <a:pt x="2" y="2"/>
                    <a:pt x="2" y="2"/>
                  </a:cubicBezTo>
                  <a:cubicBezTo>
                    <a:pt x="4" y="1"/>
                    <a:pt x="4" y="1"/>
                    <a:pt x="5" y="1"/>
                  </a:cubicBezTo>
                  <a:cubicBezTo>
                    <a:pt x="5" y="0"/>
                    <a:pt x="5" y="0"/>
                    <a:pt x="5" y="0"/>
                  </a:cubicBezTo>
                  <a:cubicBezTo>
                    <a:pt x="5" y="0"/>
                    <a:pt x="5"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61" name="Freeform 135">
              <a:extLst>
                <a:ext uri="{FF2B5EF4-FFF2-40B4-BE49-F238E27FC236}">
                  <a16:creationId xmlns:a16="http://schemas.microsoft.com/office/drawing/2014/main" id="{AF36D3CF-2522-1D4A-B456-41B9E131EB8A}"/>
                </a:ext>
              </a:extLst>
            </p:cNvPr>
            <p:cNvSpPr>
              <a:spLocks/>
            </p:cNvSpPr>
            <p:nvPr/>
          </p:nvSpPr>
          <p:spPr bwMode="auto">
            <a:xfrm>
              <a:off x="5131" y="1649"/>
              <a:ext cx="63" cy="56"/>
            </a:xfrm>
            <a:custGeom>
              <a:avLst/>
              <a:gdLst>
                <a:gd name="T0" fmla="*/ 0 w 9"/>
                <a:gd name="T1" fmla="*/ 1 h 8"/>
                <a:gd name="T2" fmla="*/ 2 w 9"/>
                <a:gd name="T3" fmla="*/ 3 h 8"/>
                <a:gd name="T4" fmla="*/ 9 w 9"/>
                <a:gd name="T5" fmla="*/ 8 h 8"/>
                <a:gd name="T6" fmla="*/ 6 w 9"/>
                <a:gd name="T7" fmla="*/ 5 h 8"/>
                <a:gd name="T8" fmla="*/ 3 w 9"/>
                <a:gd name="T9" fmla="*/ 3 h 8"/>
                <a:gd name="T10" fmla="*/ 2 w 9"/>
                <a:gd name="T11" fmla="*/ 2 h 8"/>
                <a:gd name="T12" fmla="*/ 0 w 9"/>
                <a:gd name="T13" fmla="*/ 0 h 8"/>
                <a:gd name="T14" fmla="*/ 0 w 9"/>
                <a:gd name="T15" fmla="*/ 0 h 8"/>
                <a:gd name="T16" fmla="*/ 0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0" y="1"/>
                  </a:moveTo>
                  <a:cubicBezTo>
                    <a:pt x="1" y="1"/>
                    <a:pt x="1" y="2"/>
                    <a:pt x="2" y="3"/>
                  </a:cubicBezTo>
                  <a:cubicBezTo>
                    <a:pt x="4" y="5"/>
                    <a:pt x="7" y="7"/>
                    <a:pt x="9" y="8"/>
                  </a:cubicBezTo>
                  <a:cubicBezTo>
                    <a:pt x="8" y="7"/>
                    <a:pt x="7" y="6"/>
                    <a:pt x="6" y="5"/>
                  </a:cubicBezTo>
                  <a:cubicBezTo>
                    <a:pt x="5" y="4"/>
                    <a:pt x="4" y="3"/>
                    <a:pt x="3" y="3"/>
                  </a:cubicBezTo>
                  <a:cubicBezTo>
                    <a:pt x="3" y="2"/>
                    <a:pt x="3" y="2"/>
                    <a:pt x="2" y="2"/>
                  </a:cubicBezTo>
                  <a:cubicBezTo>
                    <a:pt x="2" y="2"/>
                    <a:pt x="1" y="1"/>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62" name="Freeform 136">
              <a:extLst>
                <a:ext uri="{FF2B5EF4-FFF2-40B4-BE49-F238E27FC236}">
                  <a16:creationId xmlns:a16="http://schemas.microsoft.com/office/drawing/2014/main" id="{E8D5C8FD-020C-2746-92B7-8360EA124927}"/>
                </a:ext>
              </a:extLst>
            </p:cNvPr>
            <p:cNvSpPr>
              <a:spLocks/>
            </p:cNvSpPr>
            <p:nvPr/>
          </p:nvSpPr>
          <p:spPr bwMode="auto">
            <a:xfrm>
              <a:off x="5537" y="2085"/>
              <a:ext cx="49" cy="42"/>
            </a:xfrm>
            <a:custGeom>
              <a:avLst/>
              <a:gdLst>
                <a:gd name="T0" fmla="*/ 0 w 7"/>
                <a:gd name="T1" fmla="*/ 0 h 6"/>
                <a:gd name="T2" fmla="*/ 2 w 7"/>
                <a:gd name="T3" fmla="*/ 2 h 6"/>
                <a:gd name="T4" fmla="*/ 3 w 7"/>
                <a:gd name="T5" fmla="*/ 3 h 6"/>
                <a:gd name="T6" fmla="*/ 4 w 7"/>
                <a:gd name="T7" fmla="*/ 4 h 6"/>
                <a:gd name="T8" fmla="*/ 6 w 7"/>
                <a:gd name="T9" fmla="*/ 6 h 6"/>
                <a:gd name="T10" fmla="*/ 7 w 7"/>
                <a:gd name="T11" fmla="*/ 6 h 6"/>
                <a:gd name="T12" fmla="*/ 7 w 7"/>
                <a:gd name="T13" fmla="*/ 6 h 6"/>
                <a:gd name="T14" fmla="*/ 4 w 7"/>
                <a:gd name="T15" fmla="*/ 3 h 6"/>
                <a:gd name="T16" fmla="*/ 1 w 7"/>
                <a:gd name="T17" fmla="*/ 0 h 6"/>
                <a:gd name="T18" fmla="*/ 0 w 7"/>
                <a:gd name="T19" fmla="*/ 0 h 6"/>
                <a:gd name="T20" fmla="*/ 0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0" y="0"/>
                  </a:moveTo>
                  <a:cubicBezTo>
                    <a:pt x="1" y="1"/>
                    <a:pt x="1" y="1"/>
                    <a:pt x="2" y="2"/>
                  </a:cubicBezTo>
                  <a:cubicBezTo>
                    <a:pt x="3" y="2"/>
                    <a:pt x="3" y="2"/>
                    <a:pt x="3" y="3"/>
                  </a:cubicBezTo>
                  <a:cubicBezTo>
                    <a:pt x="3" y="3"/>
                    <a:pt x="3" y="4"/>
                    <a:pt x="4" y="4"/>
                  </a:cubicBezTo>
                  <a:cubicBezTo>
                    <a:pt x="5" y="4"/>
                    <a:pt x="5" y="5"/>
                    <a:pt x="6" y="6"/>
                  </a:cubicBezTo>
                  <a:cubicBezTo>
                    <a:pt x="6" y="6"/>
                    <a:pt x="7" y="6"/>
                    <a:pt x="7" y="6"/>
                  </a:cubicBezTo>
                  <a:cubicBezTo>
                    <a:pt x="7" y="6"/>
                    <a:pt x="7" y="6"/>
                    <a:pt x="7" y="6"/>
                  </a:cubicBezTo>
                  <a:cubicBezTo>
                    <a:pt x="6" y="5"/>
                    <a:pt x="5" y="4"/>
                    <a:pt x="4" y="3"/>
                  </a:cubicBezTo>
                  <a:cubicBezTo>
                    <a:pt x="4" y="1"/>
                    <a:pt x="2"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63" name="Freeform 137">
              <a:extLst>
                <a:ext uri="{FF2B5EF4-FFF2-40B4-BE49-F238E27FC236}">
                  <a16:creationId xmlns:a16="http://schemas.microsoft.com/office/drawing/2014/main" id="{8A2C52FF-51F3-B24C-AC96-B587D4DDE159}"/>
                </a:ext>
              </a:extLst>
            </p:cNvPr>
            <p:cNvSpPr>
              <a:spLocks/>
            </p:cNvSpPr>
            <p:nvPr/>
          </p:nvSpPr>
          <p:spPr bwMode="auto">
            <a:xfrm>
              <a:off x="839" y="1438"/>
              <a:ext cx="56" cy="35"/>
            </a:xfrm>
            <a:custGeom>
              <a:avLst/>
              <a:gdLst>
                <a:gd name="T0" fmla="*/ 1 w 8"/>
                <a:gd name="T1" fmla="*/ 5 h 5"/>
                <a:gd name="T2" fmla="*/ 4 w 8"/>
                <a:gd name="T3" fmla="*/ 4 h 5"/>
                <a:gd name="T4" fmla="*/ 5 w 8"/>
                <a:gd name="T5" fmla="*/ 3 h 5"/>
                <a:gd name="T6" fmla="*/ 7 w 8"/>
                <a:gd name="T7" fmla="*/ 0 h 5"/>
                <a:gd name="T8" fmla="*/ 8 w 8"/>
                <a:gd name="T9" fmla="*/ 0 h 5"/>
                <a:gd name="T10" fmla="*/ 8 w 8"/>
                <a:gd name="T11" fmla="*/ 0 h 5"/>
                <a:gd name="T12" fmla="*/ 6 w 8"/>
                <a:gd name="T13" fmla="*/ 1 h 5"/>
                <a:gd name="T14" fmla="*/ 5 w 8"/>
                <a:gd name="T15" fmla="*/ 2 h 5"/>
                <a:gd name="T16" fmla="*/ 3 w 8"/>
                <a:gd name="T17" fmla="*/ 3 h 5"/>
                <a:gd name="T18" fmla="*/ 1 w 8"/>
                <a:gd name="T19" fmla="*/ 4 h 5"/>
                <a:gd name="T20" fmla="*/ 1 w 8"/>
                <a:gd name="T21" fmla="*/ 5 h 5"/>
                <a:gd name="T22" fmla="*/ 1 w 8"/>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1" y="5"/>
                  </a:moveTo>
                  <a:cubicBezTo>
                    <a:pt x="2" y="5"/>
                    <a:pt x="3" y="5"/>
                    <a:pt x="4" y="4"/>
                  </a:cubicBezTo>
                  <a:cubicBezTo>
                    <a:pt x="4" y="4"/>
                    <a:pt x="5" y="3"/>
                    <a:pt x="5" y="3"/>
                  </a:cubicBezTo>
                  <a:cubicBezTo>
                    <a:pt x="6" y="2"/>
                    <a:pt x="8" y="2"/>
                    <a:pt x="7" y="0"/>
                  </a:cubicBezTo>
                  <a:cubicBezTo>
                    <a:pt x="7" y="0"/>
                    <a:pt x="8" y="0"/>
                    <a:pt x="8" y="0"/>
                  </a:cubicBezTo>
                  <a:cubicBezTo>
                    <a:pt x="8" y="0"/>
                    <a:pt x="8" y="0"/>
                    <a:pt x="8" y="0"/>
                  </a:cubicBezTo>
                  <a:cubicBezTo>
                    <a:pt x="7" y="0"/>
                    <a:pt x="6" y="1"/>
                    <a:pt x="6" y="1"/>
                  </a:cubicBezTo>
                  <a:cubicBezTo>
                    <a:pt x="6" y="2"/>
                    <a:pt x="5" y="2"/>
                    <a:pt x="5" y="2"/>
                  </a:cubicBezTo>
                  <a:cubicBezTo>
                    <a:pt x="4" y="2"/>
                    <a:pt x="4" y="3"/>
                    <a:pt x="3" y="3"/>
                  </a:cubicBezTo>
                  <a:cubicBezTo>
                    <a:pt x="2" y="4"/>
                    <a:pt x="2" y="4"/>
                    <a:pt x="1" y="4"/>
                  </a:cubicBezTo>
                  <a:cubicBezTo>
                    <a:pt x="1" y="5"/>
                    <a:pt x="0"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64" name="Freeform 138">
              <a:extLst>
                <a:ext uri="{FF2B5EF4-FFF2-40B4-BE49-F238E27FC236}">
                  <a16:creationId xmlns:a16="http://schemas.microsoft.com/office/drawing/2014/main" id="{29C149F0-7482-F140-9BB9-D0B7315CDCAE}"/>
                </a:ext>
              </a:extLst>
            </p:cNvPr>
            <p:cNvSpPr>
              <a:spLocks/>
            </p:cNvSpPr>
            <p:nvPr/>
          </p:nvSpPr>
          <p:spPr bwMode="auto">
            <a:xfrm>
              <a:off x="4662" y="1909"/>
              <a:ext cx="35" cy="14"/>
            </a:xfrm>
            <a:custGeom>
              <a:avLst/>
              <a:gdLst>
                <a:gd name="T0" fmla="*/ 0 w 5"/>
                <a:gd name="T1" fmla="*/ 1 h 2"/>
                <a:gd name="T2" fmla="*/ 1 w 5"/>
                <a:gd name="T3" fmla="*/ 1 h 2"/>
                <a:gd name="T4" fmla="*/ 2 w 5"/>
                <a:gd name="T5" fmla="*/ 2 h 2"/>
                <a:gd name="T6" fmla="*/ 5 w 5"/>
                <a:gd name="T7" fmla="*/ 2 h 2"/>
                <a:gd name="T8" fmla="*/ 4 w 5"/>
                <a:gd name="T9" fmla="*/ 1 h 2"/>
                <a:gd name="T10" fmla="*/ 1 w 5"/>
                <a:gd name="T11" fmla="*/ 0 h 2"/>
                <a:gd name="T12" fmla="*/ 0 w 5"/>
                <a:gd name="T13" fmla="*/ 0 h 2"/>
                <a:gd name="T14" fmla="*/ 0 w 5"/>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1"/>
                  </a:moveTo>
                  <a:cubicBezTo>
                    <a:pt x="1" y="2"/>
                    <a:pt x="1" y="1"/>
                    <a:pt x="1" y="1"/>
                  </a:cubicBezTo>
                  <a:cubicBezTo>
                    <a:pt x="1" y="1"/>
                    <a:pt x="2" y="1"/>
                    <a:pt x="2" y="2"/>
                  </a:cubicBezTo>
                  <a:cubicBezTo>
                    <a:pt x="3" y="2"/>
                    <a:pt x="4" y="2"/>
                    <a:pt x="5" y="2"/>
                  </a:cubicBezTo>
                  <a:cubicBezTo>
                    <a:pt x="5" y="2"/>
                    <a:pt x="4" y="1"/>
                    <a:pt x="4" y="1"/>
                  </a:cubicBezTo>
                  <a:cubicBezTo>
                    <a:pt x="3" y="1"/>
                    <a:pt x="2"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65" name="Freeform 139">
              <a:extLst>
                <a:ext uri="{FF2B5EF4-FFF2-40B4-BE49-F238E27FC236}">
                  <a16:creationId xmlns:a16="http://schemas.microsoft.com/office/drawing/2014/main" id="{664D49D3-7163-4148-B4A7-FFB06A8C4B92}"/>
                </a:ext>
              </a:extLst>
            </p:cNvPr>
            <p:cNvSpPr>
              <a:spLocks/>
            </p:cNvSpPr>
            <p:nvPr/>
          </p:nvSpPr>
          <p:spPr bwMode="auto">
            <a:xfrm>
              <a:off x="4424" y="2050"/>
              <a:ext cx="21" cy="28"/>
            </a:xfrm>
            <a:custGeom>
              <a:avLst/>
              <a:gdLst>
                <a:gd name="T0" fmla="*/ 2 w 3"/>
                <a:gd name="T1" fmla="*/ 1 h 4"/>
                <a:gd name="T2" fmla="*/ 1 w 3"/>
                <a:gd name="T3" fmla="*/ 0 h 4"/>
                <a:gd name="T4" fmla="*/ 2 w 3"/>
                <a:gd name="T5" fmla="*/ 2 h 4"/>
                <a:gd name="T6" fmla="*/ 1 w 3"/>
                <a:gd name="T7" fmla="*/ 2 h 4"/>
                <a:gd name="T8" fmla="*/ 0 w 3"/>
                <a:gd name="T9" fmla="*/ 1 h 4"/>
                <a:gd name="T10" fmla="*/ 0 w 3"/>
                <a:gd name="T11" fmla="*/ 4 h 4"/>
                <a:gd name="T12" fmla="*/ 1 w 3"/>
                <a:gd name="T13" fmla="*/ 3 h 4"/>
                <a:gd name="T14" fmla="*/ 2 w 3"/>
                <a:gd name="T15" fmla="*/ 3 h 4"/>
                <a:gd name="T16" fmla="*/ 2 w 3"/>
                <a:gd name="T17" fmla="*/ 2 h 4"/>
                <a:gd name="T18" fmla="*/ 3 w 3"/>
                <a:gd name="T19" fmla="*/ 2 h 4"/>
                <a:gd name="T20" fmla="*/ 2 w 3"/>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2" y="1"/>
                  </a:moveTo>
                  <a:cubicBezTo>
                    <a:pt x="2" y="0"/>
                    <a:pt x="1" y="0"/>
                    <a:pt x="1" y="0"/>
                  </a:cubicBezTo>
                  <a:cubicBezTo>
                    <a:pt x="1" y="0"/>
                    <a:pt x="1" y="1"/>
                    <a:pt x="2" y="2"/>
                  </a:cubicBezTo>
                  <a:cubicBezTo>
                    <a:pt x="2" y="2"/>
                    <a:pt x="1" y="2"/>
                    <a:pt x="1" y="2"/>
                  </a:cubicBezTo>
                  <a:cubicBezTo>
                    <a:pt x="1" y="2"/>
                    <a:pt x="0" y="2"/>
                    <a:pt x="0" y="1"/>
                  </a:cubicBezTo>
                  <a:cubicBezTo>
                    <a:pt x="1" y="2"/>
                    <a:pt x="0" y="3"/>
                    <a:pt x="0" y="4"/>
                  </a:cubicBezTo>
                  <a:cubicBezTo>
                    <a:pt x="1" y="4"/>
                    <a:pt x="1" y="4"/>
                    <a:pt x="1" y="3"/>
                  </a:cubicBezTo>
                  <a:cubicBezTo>
                    <a:pt x="1" y="2"/>
                    <a:pt x="1" y="2"/>
                    <a:pt x="2" y="3"/>
                  </a:cubicBezTo>
                  <a:cubicBezTo>
                    <a:pt x="2" y="3"/>
                    <a:pt x="3" y="3"/>
                    <a:pt x="2" y="2"/>
                  </a:cubicBezTo>
                  <a:cubicBezTo>
                    <a:pt x="2" y="2"/>
                    <a:pt x="3" y="2"/>
                    <a:pt x="3" y="2"/>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66" name="Freeform 140">
              <a:extLst>
                <a:ext uri="{FF2B5EF4-FFF2-40B4-BE49-F238E27FC236}">
                  <a16:creationId xmlns:a16="http://schemas.microsoft.com/office/drawing/2014/main" id="{3F260D82-88F9-4040-AC67-3603BD53BA1A}"/>
                </a:ext>
              </a:extLst>
            </p:cNvPr>
            <p:cNvSpPr>
              <a:spLocks/>
            </p:cNvSpPr>
            <p:nvPr/>
          </p:nvSpPr>
          <p:spPr bwMode="auto">
            <a:xfrm>
              <a:off x="643" y="1888"/>
              <a:ext cx="42" cy="14"/>
            </a:xfrm>
            <a:custGeom>
              <a:avLst/>
              <a:gdLst>
                <a:gd name="T0" fmla="*/ 0 w 6"/>
                <a:gd name="T1" fmla="*/ 2 h 2"/>
                <a:gd name="T2" fmla="*/ 6 w 6"/>
                <a:gd name="T3" fmla="*/ 2 h 2"/>
                <a:gd name="T4" fmla="*/ 3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2" y="2"/>
                    <a:pt x="4" y="2"/>
                    <a:pt x="6" y="2"/>
                  </a:cubicBezTo>
                  <a:cubicBezTo>
                    <a:pt x="5" y="1"/>
                    <a:pt x="4" y="0"/>
                    <a:pt x="3" y="0"/>
                  </a:cubicBezTo>
                  <a:cubicBezTo>
                    <a:pt x="3"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67" name="Freeform 141">
              <a:extLst>
                <a:ext uri="{FF2B5EF4-FFF2-40B4-BE49-F238E27FC236}">
                  <a16:creationId xmlns:a16="http://schemas.microsoft.com/office/drawing/2014/main" id="{4A947D37-18BE-E04C-B991-4A15CE0FAA16}"/>
                </a:ext>
              </a:extLst>
            </p:cNvPr>
            <p:cNvSpPr>
              <a:spLocks/>
            </p:cNvSpPr>
            <p:nvPr/>
          </p:nvSpPr>
          <p:spPr bwMode="auto">
            <a:xfrm>
              <a:off x="3562" y="896"/>
              <a:ext cx="63" cy="14"/>
            </a:xfrm>
            <a:custGeom>
              <a:avLst/>
              <a:gdLst>
                <a:gd name="T0" fmla="*/ 0 w 9"/>
                <a:gd name="T1" fmla="*/ 1 h 2"/>
                <a:gd name="T2" fmla="*/ 2 w 9"/>
                <a:gd name="T3" fmla="*/ 1 h 2"/>
                <a:gd name="T4" fmla="*/ 4 w 9"/>
                <a:gd name="T5" fmla="*/ 1 h 2"/>
                <a:gd name="T6" fmla="*/ 9 w 9"/>
                <a:gd name="T7" fmla="*/ 2 h 2"/>
                <a:gd name="T8" fmla="*/ 3 w 9"/>
                <a:gd name="T9" fmla="*/ 1 h 2"/>
                <a:gd name="T10" fmla="*/ 2 w 9"/>
                <a:gd name="T11" fmla="*/ 1 h 2"/>
                <a:gd name="T12" fmla="*/ 1 w 9"/>
                <a:gd name="T13" fmla="*/ 0 h 2"/>
                <a:gd name="T14" fmla="*/ 0 w 9"/>
                <a:gd name="T15" fmla="*/ 0 h 2"/>
                <a:gd name="T16" fmla="*/ 0 w 9"/>
                <a:gd name="T17" fmla="*/ 1 h 2"/>
                <a:gd name="T18" fmla="*/ 0 w 9"/>
                <a:gd name="T19" fmla="*/ 1 h 2"/>
                <a:gd name="T20" fmla="*/ 0 w 9"/>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0" y="1"/>
                  </a:moveTo>
                  <a:cubicBezTo>
                    <a:pt x="1" y="1"/>
                    <a:pt x="1" y="1"/>
                    <a:pt x="2" y="1"/>
                  </a:cubicBezTo>
                  <a:cubicBezTo>
                    <a:pt x="3" y="1"/>
                    <a:pt x="4" y="1"/>
                    <a:pt x="4" y="1"/>
                  </a:cubicBezTo>
                  <a:cubicBezTo>
                    <a:pt x="6" y="2"/>
                    <a:pt x="8" y="2"/>
                    <a:pt x="9" y="2"/>
                  </a:cubicBezTo>
                  <a:cubicBezTo>
                    <a:pt x="6" y="1"/>
                    <a:pt x="6" y="1"/>
                    <a:pt x="3" y="1"/>
                  </a:cubicBezTo>
                  <a:cubicBezTo>
                    <a:pt x="3" y="1"/>
                    <a:pt x="3" y="1"/>
                    <a:pt x="2" y="1"/>
                  </a:cubicBezTo>
                  <a:cubicBezTo>
                    <a:pt x="2" y="1"/>
                    <a:pt x="2" y="0"/>
                    <a:pt x="1" y="0"/>
                  </a:cubicBezTo>
                  <a:cubicBezTo>
                    <a:pt x="1" y="0"/>
                    <a:pt x="1" y="0"/>
                    <a:pt x="0" y="0"/>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68" name="Freeform 142">
              <a:extLst>
                <a:ext uri="{FF2B5EF4-FFF2-40B4-BE49-F238E27FC236}">
                  <a16:creationId xmlns:a16="http://schemas.microsoft.com/office/drawing/2014/main" id="{39F61E9B-0AD6-6C4D-A284-6E8110CA6AB3}"/>
                </a:ext>
              </a:extLst>
            </p:cNvPr>
            <p:cNvSpPr>
              <a:spLocks/>
            </p:cNvSpPr>
            <p:nvPr/>
          </p:nvSpPr>
          <p:spPr bwMode="auto">
            <a:xfrm>
              <a:off x="4382" y="2226"/>
              <a:ext cx="28" cy="35"/>
            </a:xfrm>
            <a:custGeom>
              <a:avLst/>
              <a:gdLst>
                <a:gd name="T0" fmla="*/ 0 w 4"/>
                <a:gd name="T1" fmla="*/ 0 h 5"/>
                <a:gd name="T2" fmla="*/ 1 w 4"/>
                <a:gd name="T3" fmla="*/ 2 h 5"/>
                <a:gd name="T4" fmla="*/ 3 w 4"/>
                <a:gd name="T5" fmla="*/ 3 h 5"/>
                <a:gd name="T6" fmla="*/ 3 w 4"/>
                <a:gd name="T7" fmla="*/ 3 h 5"/>
                <a:gd name="T8" fmla="*/ 4 w 4"/>
                <a:gd name="T9" fmla="*/ 5 h 5"/>
                <a:gd name="T10" fmla="*/ 4 w 4"/>
                <a:gd name="T11" fmla="*/ 3 h 5"/>
                <a:gd name="T12" fmla="*/ 3 w 4"/>
                <a:gd name="T13" fmla="*/ 2 h 5"/>
                <a:gd name="T14" fmla="*/ 0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0"/>
                  </a:moveTo>
                  <a:cubicBezTo>
                    <a:pt x="0" y="1"/>
                    <a:pt x="0" y="2"/>
                    <a:pt x="1" y="2"/>
                  </a:cubicBezTo>
                  <a:cubicBezTo>
                    <a:pt x="2" y="2"/>
                    <a:pt x="2" y="3"/>
                    <a:pt x="3" y="3"/>
                  </a:cubicBezTo>
                  <a:cubicBezTo>
                    <a:pt x="3" y="3"/>
                    <a:pt x="3" y="3"/>
                    <a:pt x="3" y="3"/>
                  </a:cubicBezTo>
                  <a:cubicBezTo>
                    <a:pt x="3" y="3"/>
                    <a:pt x="4" y="4"/>
                    <a:pt x="4" y="5"/>
                  </a:cubicBezTo>
                  <a:cubicBezTo>
                    <a:pt x="4" y="4"/>
                    <a:pt x="4" y="4"/>
                    <a:pt x="4" y="3"/>
                  </a:cubicBezTo>
                  <a:cubicBezTo>
                    <a:pt x="4" y="3"/>
                    <a:pt x="4" y="2"/>
                    <a:pt x="3"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69" name="Freeform 143">
              <a:extLst>
                <a:ext uri="{FF2B5EF4-FFF2-40B4-BE49-F238E27FC236}">
                  <a16:creationId xmlns:a16="http://schemas.microsoft.com/office/drawing/2014/main" id="{7837A999-D755-D842-8D9C-EF7062F60BF1}"/>
                </a:ext>
              </a:extLst>
            </p:cNvPr>
            <p:cNvSpPr>
              <a:spLocks/>
            </p:cNvSpPr>
            <p:nvPr/>
          </p:nvSpPr>
          <p:spPr bwMode="auto">
            <a:xfrm>
              <a:off x="4389" y="2183"/>
              <a:ext cx="35" cy="21"/>
            </a:xfrm>
            <a:custGeom>
              <a:avLst/>
              <a:gdLst>
                <a:gd name="T0" fmla="*/ 0 w 5"/>
                <a:gd name="T1" fmla="*/ 2 h 3"/>
                <a:gd name="T2" fmla="*/ 0 w 5"/>
                <a:gd name="T3" fmla="*/ 2 h 3"/>
                <a:gd name="T4" fmla="*/ 0 w 5"/>
                <a:gd name="T5" fmla="*/ 3 h 3"/>
                <a:gd name="T6" fmla="*/ 1 w 5"/>
                <a:gd name="T7" fmla="*/ 3 h 3"/>
                <a:gd name="T8" fmla="*/ 1 w 5"/>
                <a:gd name="T9" fmla="*/ 3 h 3"/>
                <a:gd name="T10" fmla="*/ 2 w 5"/>
                <a:gd name="T11" fmla="*/ 3 h 3"/>
                <a:gd name="T12" fmla="*/ 2 w 5"/>
                <a:gd name="T13" fmla="*/ 2 h 3"/>
                <a:gd name="T14" fmla="*/ 3 w 5"/>
                <a:gd name="T15" fmla="*/ 2 h 3"/>
                <a:gd name="T16" fmla="*/ 3 w 5"/>
                <a:gd name="T17" fmla="*/ 2 h 3"/>
                <a:gd name="T18" fmla="*/ 3 w 5"/>
                <a:gd name="T19" fmla="*/ 2 h 3"/>
                <a:gd name="T20" fmla="*/ 4 w 5"/>
                <a:gd name="T21" fmla="*/ 1 h 3"/>
                <a:gd name="T22" fmla="*/ 5 w 5"/>
                <a:gd name="T23" fmla="*/ 1 h 3"/>
                <a:gd name="T24" fmla="*/ 2 w 5"/>
                <a:gd name="T25" fmla="*/ 1 h 3"/>
                <a:gd name="T26" fmla="*/ 1 w 5"/>
                <a:gd name="T27" fmla="*/ 1 h 3"/>
                <a:gd name="T28" fmla="*/ 0 w 5"/>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2"/>
                  </a:move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2"/>
                  </a:cubicBezTo>
                  <a:cubicBezTo>
                    <a:pt x="2" y="1"/>
                    <a:pt x="2" y="1"/>
                    <a:pt x="3" y="2"/>
                  </a:cubicBezTo>
                  <a:cubicBezTo>
                    <a:pt x="3" y="2"/>
                    <a:pt x="3" y="2"/>
                    <a:pt x="3" y="2"/>
                  </a:cubicBezTo>
                  <a:cubicBezTo>
                    <a:pt x="3" y="2"/>
                    <a:pt x="3" y="2"/>
                    <a:pt x="3" y="2"/>
                  </a:cubicBezTo>
                  <a:cubicBezTo>
                    <a:pt x="3" y="2"/>
                    <a:pt x="3" y="1"/>
                    <a:pt x="4" y="1"/>
                  </a:cubicBezTo>
                  <a:cubicBezTo>
                    <a:pt x="4" y="1"/>
                    <a:pt x="4" y="1"/>
                    <a:pt x="5" y="1"/>
                  </a:cubicBezTo>
                  <a:cubicBezTo>
                    <a:pt x="4" y="1"/>
                    <a:pt x="3" y="0"/>
                    <a:pt x="2" y="1"/>
                  </a:cubicBezTo>
                  <a:cubicBezTo>
                    <a:pt x="2" y="1"/>
                    <a:pt x="1" y="0"/>
                    <a:pt x="1" y="1"/>
                  </a:cubicBezTo>
                  <a:cubicBezTo>
                    <a:pt x="2"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70" name="Freeform 144">
              <a:extLst>
                <a:ext uri="{FF2B5EF4-FFF2-40B4-BE49-F238E27FC236}">
                  <a16:creationId xmlns:a16="http://schemas.microsoft.com/office/drawing/2014/main" id="{B45A1355-4067-A949-AB53-1D76764C9BD0}"/>
                </a:ext>
              </a:extLst>
            </p:cNvPr>
            <p:cNvSpPr>
              <a:spLocks/>
            </p:cNvSpPr>
            <p:nvPr/>
          </p:nvSpPr>
          <p:spPr bwMode="auto">
            <a:xfrm>
              <a:off x="5033" y="1606"/>
              <a:ext cx="42" cy="36"/>
            </a:xfrm>
            <a:custGeom>
              <a:avLst/>
              <a:gdLst>
                <a:gd name="T0" fmla="*/ 3 w 6"/>
                <a:gd name="T1" fmla="*/ 1 h 5"/>
                <a:gd name="T2" fmla="*/ 0 w 6"/>
                <a:gd name="T3" fmla="*/ 0 h 5"/>
                <a:gd name="T4" fmla="*/ 6 w 6"/>
                <a:gd name="T5" fmla="*/ 5 h 5"/>
                <a:gd name="T6" fmla="*/ 3 w 6"/>
                <a:gd name="T7" fmla="*/ 1 h 5"/>
              </a:gdLst>
              <a:ahLst/>
              <a:cxnLst>
                <a:cxn ang="0">
                  <a:pos x="T0" y="T1"/>
                </a:cxn>
                <a:cxn ang="0">
                  <a:pos x="T2" y="T3"/>
                </a:cxn>
                <a:cxn ang="0">
                  <a:pos x="T4" y="T5"/>
                </a:cxn>
                <a:cxn ang="0">
                  <a:pos x="T6" y="T7"/>
                </a:cxn>
              </a:cxnLst>
              <a:rect l="0" t="0" r="r" b="b"/>
              <a:pathLst>
                <a:path w="6" h="5">
                  <a:moveTo>
                    <a:pt x="3" y="1"/>
                  </a:moveTo>
                  <a:cubicBezTo>
                    <a:pt x="2" y="1"/>
                    <a:pt x="1" y="0"/>
                    <a:pt x="0" y="0"/>
                  </a:cubicBezTo>
                  <a:cubicBezTo>
                    <a:pt x="2" y="2"/>
                    <a:pt x="4" y="3"/>
                    <a:pt x="6" y="5"/>
                  </a:cubicBezTo>
                  <a:cubicBezTo>
                    <a:pt x="6" y="3"/>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71" name="Freeform 145">
              <a:extLst>
                <a:ext uri="{FF2B5EF4-FFF2-40B4-BE49-F238E27FC236}">
                  <a16:creationId xmlns:a16="http://schemas.microsoft.com/office/drawing/2014/main" id="{1461B35D-6BFF-AD41-A8A4-1D53636DA1E2}"/>
                </a:ext>
              </a:extLst>
            </p:cNvPr>
            <p:cNvSpPr>
              <a:spLocks/>
            </p:cNvSpPr>
            <p:nvPr/>
          </p:nvSpPr>
          <p:spPr bwMode="auto">
            <a:xfrm>
              <a:off x="4256" y="2226"/>
              <a:ext cx="35" cy="21"/>
            </a:xfrm>
            <a:custGeom>
              <a:avLst/>
              <a:gdLst>
                <a:gd name="T0" fmla="*/ 3 w 5"/>
                <a:gd name="T1" fmla="*/ 2 h 3"/>
                <a:gd name="T2" fmla="*/ 5 w 5"/>
                <a:gd name="T3" fmla="*/ 3 h 3"/>
                <a:gd name="T4" fmla="*/ 5 w 5"/>
                <a:gd name="T5" fmla="*/ 3 h 3"/>
                <a:gd name="T6" fmla="*/ 2 w 5"/>
                <a:gd name="T7" fmla="*/ 1 h 3"/>
                <a:gd name="T8" fmla="*/ 1 w 5"/>
                <a:gd name="T9" fmla="*/ 0 h 3"/>
                <a:gd name="T10" fmla="*/ 0 w 5"/>
                <a:gd name="T11" fmla="*/ 0 h 3"/>
                <a:gd name="T12" fmla="*/ 0 w 5"/>
                <a:gd name="T13" fmla="*/ 1 h 3"/>
                <a:gd name="T14" fmla="*/ 3 w 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2"/>
                  </a:moveTo>
                  <a:cubicBezTo>
                    <a:pt x="4" y="3"/>
                    <a:pt x="4" y="3"/>
                    <a:pt x="5" y="3"/>
                  </a:cubicBezTo>
                  <a:cubicBezTo>
                    <a:pt x="5" y="3"/>
                    <a:pt x="5" y="3"/>
                    <a:pt x="5" y="3"/>
                  </a:cubicBezTo>
                  <a:cubicBezTo>
                    <a:pt x="4" y="2"/>
                    <a:pt x="3" y="2"/>
                    <a:pt x="2" y="1"/>
                  </a:cubicBezTo>
                  <a:cubicBezTo>
                    <a:pt x="2" y="1"/>
                    <a:pt x="1" y="0"/>
                    <a:pt x="1" y="0"/>
                  </a:cubicBezTo>
                  <a:cubicBezTo>
                    <a:pt x="1" y="0"/>
                    <a:pt x="0" y="0"/>
                    <a:pt x="0" y="0"/>
                  </a:cubicBezTo>
                  <a:cubicBezTo>
                    <a:pt x="0" y="0"/>
                    <a:pt x="0" y="1"/>
                    <a:pt x="0" y="1"/>
                  </a:cubicBezTo>
                  <a:cubicBezTo>
                    <a:pt x="1" y="2"/>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72" name="Freeform 146">
              <a:extLst>
                <a:ext uri="{FF2B5EF4-FFF2-40B4-BE49-F238E27FC236}">
                  <a16:creationId xmlns:a16="http://schemas.microsoft.com/office/drawing/2014/main" id="{834CBAD8-FE1D-D541-A9A3-ACAF2A38449E}"/>
                </a:ext>
              </a:extLst>
            </p:cNvPr>
            <p:cNvSpPr>
              <a:spLocks/>
            </p:cNvSpPr>
            <p:nvPr/>
          </p:nvSpPr>
          <p:spPr bwMode="auto">
            <a:xfrm>
              <a:off x="720" y="1888"/>
              <a:ext cx="28" cy="14"/>
            </a:xfrm>
            <a:custGeom>
              <a:avLst/>
              <a:gdLst>
                <a:gd name="T0" fmla="*/ 0 w 4"/>
                <a:gd name="T1" fmla="*/ 2 h 2"/>
                <a:gd name="T2" fmla="*/ 2 w 4"/>
                <a:gd name="T3" fmla="*/ 2 h 2"/>
                <a:gd name="T4" fmla="*/ 4 w 4"/>
                <a:gd name="T5" fmla="*/ 2 h 2"/>
                <a:gd name="T6" fmla="*/ 3 w 4"/>
                <a:gd name="T7" fmla="*/ 1 h 2"/>
                <a:gd name="T8" fmla="*/ 2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2"/>
                    <a:pt x="2" y="2"/>
                  </a:cubicBezTo>
                  <a:cubicBezTo>
                    <a:pt x="3" y="2"/>
                    <a:pt x="3" y="2"/>
                    <a:pt x="4" y="2"/>
                  </a:cubicBezTo>
                  <a:cubicBezTo>
                    <a:pt x="4" y="1"/>
                    <a:pt x="3" y="1"/>
                    <a:pt x="3" y="1"/>
                  </a:cubicBezTo>
                  <a:cubicBezTo>
                    <a:pt x="2" y="1"/>
                    <a:pt x="3" y="0"/>
                    <a:pt x="2"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73" name="Freeform 147">
              <a:extLst>
                <a:ext uri="{FF2B5EF4-FFF2-40B4-BE49-F238E27FC236}">
                  <a16:creationId xmlns:a16="http://schemas.microsoft.com/office/drawing/2014/main" id="{D97E1C82-196F-244C-B8D7-A9C1331F0324}"/>
                </a:ext>
              </a:extLst>
            </p:cNvPr>
            <p:cNvSpPr>
              <a:spLocks/>
            </p:cNvSpPr>
            <p:nvPr/>
          </p:nvSpPr>
          <p:spPr bwMode="auto">
            <a:xfrm>
              <a:off x="3541" y="1023"/>
              <a:ext cx="42" cy="14"/>
            </a:xfrm>
            <a:custGeom>
              <a:avLst/>
              <a:gdLst>
                <a:gd name="T0" fmla="*/ 4 w 6"/>
                <a:gd name="T1" fmla="*/ 1 h 2"/>
                <a:gd name="T2" fmla="*/ 1 w 6"/>
                <a:gd name="T3" fmla="*/ 1 h 2"/>
                <a:gd name="T4" fmla="*/ 1 w 6"/>
                <a:gd name="T5" fmla="*/ 1 h 2"/>
                <a:gd name="T6" fmla="*/ 1 w 6"/>
                <a:gd name="T7" fmla="*/ 1 h 2"/>
                <a:gd name="T8" fmla="*/ 2 w 6"/>
                <a:gd name="T9" fmla="*/ 2 h 2"/>
                <a:gd name="T10" fmla="*/ 3 w 6"/>
                <a:gd name="T11" fmla="*/ 2 h 2"/>
                <a:gd name="T12" fmla="*/ 5 w 6"/>
                <a:gd name="T13" fmla="*/ 2 h 2"/>
                <a:gd name="T14" fmla="*/ 4 w 6"/>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4" y="1"/>
                  </a:moveTo>
                  <a:cubicBezTo>
                    <a:pt x="3" y="0"/>
                    <a:pt x="2" y="0"/>
                    <a:pt x="1" y="1"/>
                  </a:cubicBezTo>
                  <a:cubicBezTo>
                    <a:pt x="1" y="1"/>
                    <a:pt x="0" y="1"/>
                    <a:pt x="1" y="1"/>
                  </a:cubicBezTo>
                  <a:cubicBezTo>
                    <a:pt x="1" y="1"/>
                    <a:pt x="1" y="1"/>
                    <a:pt x="1" y="1"/>
                  </a:cubicBezTo>
                  <a:cubicBezTo>
                    <a:pt x="1" y="2"/>
                    <a:pt x="2" y="2"/>
                    <a:pt x="2" y="2"/>
                  </a:cubicBezTo>
                  <a:cubicBezTo>
                    <a:pt x="3" y="2"/>
                    <a:pt x="3" y="2"/>
                    <a:pt x="3" y="2"/>
                  </a:cubicBezTo>
                  <a:cubicBezTo>
                    <a:pt x="4" y="2"/>
                    <a:pt x="5" y="2"/>
                    <a:pt x="5" y="2"/>
                  </a:cubicBezTo>
                  <a:cubicBezTo>
                    <a:pt x="6"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74" name="Freeform 148">
              <a:extLst>
                <a:ext uri="{FF2B5EF4-FFF2-40B4-BE49-F238E27FC236}">
                  <a16:creationId xmlns:a16="http://schemas.microsoft.com/office/drawing/2014/main" id="{E4AE0C81-CCD6-E64F-B6CA-DE9B9E0C973D}"/>
                </a:ext>
              </a:extLst>
            </p:cNvPr>
            <p:cNvSpPr>
              <a:spLocks/>
            </p:cNvSpPr>
            <p:nvPr/>
          </p:nvSpPr>
          <p:spPr bwMode="auto">
            <a:xfrm>
              <a:off x="4319" y="2029"/>
              <a:ext cx="49" cy="14"/>
            </a:xfrm>
            <a:custGeom>
              <a:avLst/>
              <a:gdLst>
                <a:gd name="T0" fmla="*/ 1 w 7"/>
                <a:gd name="T1" fmla="*/ 1 h 2"/>
                <a:gd name="T2" fmla="*/ 0 w 7"/>
                <a:gd name="T3" fmla="*/ 2 h 2"/>
                <a:gd name="T4" fmla="*/ 6 w 7"/>
                <a:gd name="T5" fmla="*/ 1 h 2"/>
                <a:gd name="T6" fmla="*/ 6 w 7"/>
                <a:gd name="T7" fmla="*/ 0 h 2"/>
                <a:gd name="T8" fmla="*/ 6 w 7"/>
                <a:gd name="T9" fmla="*/ 0 h 2"/>
                <a:gd name="T10" fmla="*/ 4 w 7"/>
                <a:gd name="T11" fmla="*/ 1 h 2"/>
                <a:gd name="T12" fmla="*/ 1 w 7"/>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1" y="1"/>
                  </a:moveTo>
                  <a:cubicBezTo>
                    <a:pt x="1" y="1"/>
                    <a:pt x="1" y="1"/>
                    <a:pt x="0" y="2"/>
                  </a:cubicBezTo>
                  <a:cubicBezTo>
                    <a:pt x="2" y="1"/>
                    <a:pt x="4" y="1"/>
                    <a:pt x="6" y="1"/>
                  </a:cubicBezTo>
                  <a:cubicBezTo>
                    <a:pt x="7" y="1"/>
                    <a:pt x="7" y="1"/>
                    <a:pt x="6" y="0"/>
                  </a:cubicBezTo>
                  <a:cubicBezTo>
                    <a:pt x="6" y="0"/>
                    <a:pt x="6" y="0"/>
                    <a:pt x="6" y="0"/>
                  </a:cubicBezTo>
                  <a:cubicBezTo>
                    <a:pt x="6" y="1"/>
                    <a:pt x="5" y="0"/>
                    <a:pt x="4" y="1"/>
                  </a:cubicBezTo>
                  <a:cubicBezTo>
                    <a:pt x="3"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75" name="Freeform 149">
              <a:extLst>
                <a:ext uri="{FF2B5EF4-FFF2-40B4-BE49-F238E27FC236}">
                  <a16:creationId xmlns:a16="http://schemas.microsoft.com/office/drawing/2014/main" id="{89B764CB-AEC6-4545-9F71-51AF136FBA7E}"/>
                </a:ext>
              </a:extLst>
            </p:cNvPr>
            <p:cNvSpPr>
              <a:spLocks/>
            </p:cNvSpPr>
            <p:nvPr/>
          </p:nvSpPr>
          <p:spPr bwMode="auto">
            <a:xfrm>
              <a:off x="1896" y="1353"/>
              <a:ext cx="21" cy="14"/>
            </a:xfrm>
            <a:custGeom>
              <a:avLst/>
              <a:gdLst>
                <a:gd name="T0" fmla="*/ 2 w 3"/>
                <a:gd name="T1" fmla="*/ 1 h 2"/>
                <a:gd name="T2" fmla="*/ 1 w 3"/>
                <a:gd name="T3" fmla="*/ 0 h 2"/>
                <a:gd name="T4" fmla="*/ 1 w 3"/>
                <a:gd name="T5" fmla="*/ 1 h 2"/>
                <a:gd name="T6" fmla="*/ 0 w 3"/>
                <a:gd name="T7" fmla="*/ 2 h 2"/>
                <a:gd name="T8" fmla="*/ 1 w 3"/>
                <a:gd name="T9" fmla="*/ 2 h 2"/>
                <a:gd name="T10" fmla="*/ 3 w 3"/>
                <a:gd name="T11" fmla="*/ 1 h 2"/>
                <a:gd name="T12" fmla="*/ 3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2" y="1"/>
                    <a:pt x="1" y="0"/>
                  </a:cubicBezTo>
                  <a:cubicBezTo>
                    <a:pt x="1" y="1"/>
                    <a:pt x="1" y="1"/>
                    <a:pt x="1" y="1"/>
                  </a:cubicBezTo>
                  <a:cubicBezTo>
                    <a:pt x="0" y="1"/>
                    <a:pt x="0" y="2"/>
                    <a:pt x="0" y="2"/>
                  </a:cubicBezTo>
                  <a:cubicBezTo>
                    <a:pt x="0" y="2"/>
                    <a:pt x="0" y="2"/>
                    <a:pt x="1" y="2"/>
                  </a:cubicBezTo>
                  <a:cubicBezTo>
                    <a:pt x="3" y="2"/>
                    <a:pt x="3" y="2"/>
                    <a:pt x="3" y="1"/>
                  </a:cubicBezTo>
                  <a:cubicBezTo>
                    <a:pt x="3" y="1"/>
                    <a:pt x="3" y="1"/>
                    <a:pt x="3" y="1"/>
                  </a:cubicBezTo>
                  <a:cubicBezTo>
                    <a:pt x="2"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76" name="Freeform 150">
              <a:extLst>
                <a:ext uri="{FF2B5EF4-FFF2-40B4-BE49-F238E27FC236}">
                  <a16:creationId xmlns:a16="http://schemas.microsoft.com/office/drawing/2014/main" id="{1FDD81BE-34F9-9F46-A365-2C562FF6C177}"/>
                </a:ext>
              </a:extLst>
            </p:cNvPr>
            <p:cNvSpPr>
              <a:spLocks/>
            </p:cNvSpPr>
            <p:nvPr/>
          </p:nvSpPr>
          <p:spPr bwMode="auto">
            <a:xfrm>
              <a:off x="1721" y="1381"/>
              <a:ext cx="49" cy="14"/>
            </a:xfrm>
            <a:custGeom>
              <a:avLst/>
              <a:gdLst>
                <a:gd name="T0" fmla="*/ 6 w 7"/>
                <a:gd name="T1" fmla="*/ 0 h 2"/>
                <a:gd name="T2" fmla="*/ 3 w 7"/>
                <a:gd name="T3" fmla="*/ 1 h 2"/>
                <a:gd name="T4" fmla="*/ 0 w 7"/>
                <a:gd name="T5" fmla="*/ 1 h 2"/>
                <a:gd name="T6" fmla="*/ 3 w 7"/>
                <a:gd name="T7" fmla="*/ 1 h 2"/>
                <a:gd name="T8" fmla="*/ 7 w 7"/>
                <a:gd name="T9" fmla="*/ 1 h 2"/>
                <a:gd name="T10" fmla="*/ 7 w 7"/>
                <a:gd name="T11" fmla="*/ 0 h 2"/>
                <a:gd name="T12" fmla="*/ 7 w 7"/>
                <a:gd name="T13" fmla="*/ 0 h 2"/>
                <a:gd name="T14" fmla="*/ 6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6" y="0"/>
                  </a:moveTo>
                  <a:cubicBezTo>
                    <a:pt x="5" y="0"/>
                    <a:pt x="4" y="1"/>
                    <a:pt x="3" y="1"/>
                  </a:cubicBezTo>
                  <a:cubicBezTo>
                    <a:pt x="2" y="1"/>
                    <a:pt x="2" y="1"/>
                    <a:pt x="0" y="1"/>
                  </a:cubicBezTo>
                  <a:cubicBezTo>
                    <a:pt x="2" y="1"/>
                    <a:pt x="3" y="1"/>
                    <a:pt x="3" y="1"/>
                  </a:cubicBezTo>
                  <a:cubicBezTo>
                    <a:pt x="4" y="2"/>
                    <a:pt x="5" y="1"/>
                    <a:pt x="7" y="1"/>
                  </a:cubicBezTo>
                  <a:cubicBezTo>
                    <a:pt x="7" y="1"/>
                    <a:pt x="7" y="1"/>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77" name="Freeform 151">
              <a:extLst>
                <a:ext uri="{FF2B5EF4-FFF2-40B4-BE49-F238E27FC236}">
                  <a16:creationId xmlns:a16="http://schemas.microsoft.com/office/drawing/2014/main" id="{C9AF1BAD-1B8E-274D-ACF8-7915F43DADBB}"/>
                </a:ext>
              </a:extLst>
            </p:cNvPr>
            <p:cNvSpPr>
              <a:spLocks/>
            </p:cNvSpPr>
            <p:nvPr/>
          </p:nvSpPr>
          <p:spPr bwMode="auto">
            <a:xfrm>
              <a:off x="4389" y="2036"/>
              <a:ext cx="21" cy="21"/>
            </a:xfrm>
            <a:custGeom>
              <a:avLst/>
              <a:gdLst>
                <a:gd name="T0" fmla="*/ 3 w 3"/>
                <a:gd name="T1" fmla="*/ 2 h 3"/>
                <a:gd name="T2" fmla="*/ 2 w 3"/>
                <a:gd name="T3" fmla="*/ 0 h 3"/>
                <a:gd name="T4" fmla="*/ 0 w 3"/>
                <a:gd name="T5" fmla="*/ 2 h 3"/>
                <a:gd name="T6" fmla="*/ 3 w 3"/>
                <a:gd name="T7" fmla="*/ 2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1"/>
                    <a:pt x="2" y="1"/>
                    <a:pt x="2" y="0"/>
                  </a:cubicBezTo>
                  <a:cubicBezTo>
                    <a:pt x="1" y="1"/>
                    <a:pt x="1" y="2"/>
                    <a:pt x="0" y="2"/>
                  </a:cubicBezTo>
                  <a:cubicBezTo>
                    <a:pt x="2" y="3"/>
                    <a:pt x="2" y="2"/>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78" name="Freeform 152">
              <a:extLst>
                <a:ext uri="{FF2B5EF4-FFF2-40B4-BE49-F238E27FC236}">
                  <a16:creationId xmlns:a16="http://schemas.microsoft.com/office/drawing/2014/main" id="{C377CB45-2B1C-5E43-957F-EEB40A133D82}"/>
                </a:ext>
              </a:extLst>
            </p:cNvPr>
            <p:cNvSpPr>
              <a:spLocks/>
            </p:cNvSpPr>
            <p:nvPr/>
          </p:nvSpPr>
          <p:spPr bwMode="auto">
            <a:xfrm>
              <a:off x="1378" y="1360"/>
              <a:ext cx="28" cy="21"/>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3"/>
                    <a:pt x="2" y="2"/>
                    <a:pt x="4" y="0"/>
                  </a:cubicBezTo>
                  <a:cubicBezTo>
                    <a:pt x="2"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79" name="Freeform 153">
              <a:extLst>
                <a:ext uri="{FF2B5EF4-FFF2-40B4-BE49-F238E27FC236}">
                  <a16:creationId xmlns:a16="http://schemas.microsoft.com/office/drawing/2014/main" id="{32E2D014-0332-124F-B8E4-386F557783DA}"/>
                </a:ext>
              </a:extLst>
            </p:cNvPr>
            <p:cNvSpPr>
              <a:spLocks/>
            </p:cNvSpPr>
            <p:nvPr/>
          </p:nvSpPr>
          <p:spPr bwMode="auto">
            <a:xfrm>
              <a:off x="839" y="1431"/>
              <a:ext cx="63" cy="35"/>
            </a:xfrm>
            <a:custGeom>
              <a:avLst/>
              <a:gdLst>
                <a:gd name="T0" fmla="*/ 1 w 9"/>
                <a:gd name="T1" fmla="*/ 5 h 5"/>
                <a:gd name="T2" fmla="*/ 3 w 9"/>
                <a:gd name="T3" fmla="*/ 4 h 5"/>
                <a:gd name="T4" fmla="*/ 9 w 9"/>
                <a:gd name="T5" fmla="*/ 0 h 5"/>
                <a:gd name="T6" fmla="*/ 5 w 9"/>
                <a:gd name="T7" fmla="*/ 1 h 5"/>
                <a:gd name="T8" fmla="*/ 1 w 9"/>
                <a:gd name="T9" fmla="*/ 5 h 5"/>
                <a:gd name="T10" fmla="*/ 1 w 9"/>
                <a:gd name="T11" fmla="*/ 5 h 5"/>
                <a:gd name="T12" fmla="*/ 1 w 9"/>
                <a:gd name="T13" fmla="*/ 5 h 5"/>
                <a:gd name="T14" fmla="*/ 1 w 9"/>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5"/>
                  </a:moveTo>
                  <a:cubicBezTo>
                    <a:pt x="1" y="4"/>
                    <a:pt x="2" y="4"/>
                    <a:pt x="3" y="4"/>
                  </a:cubicBezTo>
                  <a:cubicBezTo>
                    <a:pt x="5" y="3"/>
                    <a:pt x="6" y="1"/>
                    <a:pt x="9" y="0"/>
                  </a:cubicBezTo>
                  <a:cubicBezTo>
                    <a:pt x="7" y="0"/>
                    <a:pt x="6" y="1"/>
                    <a:pt x="5" y="1"/>
                  </a:cubicBezTo>
                  <a:cubicBezTo>
                    <a:pt x="4" y="3"/>
                    <a:pt x="2" y="4"/>
                    <a:pt x="1" y="5"/>
                  </a:cubicBezTo>
                  <a:cubicBezTo>
                    <a:pt x="1" y="5"/>
                    <a:pt x="1" y="5"/>
                    <a:pt x="1" y="5"/>
                  </a:cubicBezTo>
                  <a:cubicBezTo>
                    <a:pt x="1" y="5"/>
                    <a:pt x="0"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80" name="Freeform 154">
              <a:extLst>
                <a:ext uri="{FF2B5EF4-FFF2-40B4-BE49-F238E27FC236}">
                  <a16:creationId xmlns:a16="http://schemas.microsoft.com/office/drawing/2014/main" id="{0EE85697-68BE-D645-87DC-FA729769ED17}"/>
                </a:ext>
              </a:extLst>
            </p:cNvPr>
            <p:cNvSpPr>
              <a:spLocks/>
            </p:cNvSpPr>
            <p:nvPr/>
          </p:nvSpPr>
          <p:spPr bwMode="auto">
            <a:xfrm>
              <a:off x="4389" y="2057"/>
              <a:ext cx="21" cy="14"/>
            </a:xfrm>
            <a:custGeom>
              <a:avLst/>
              <a:gdLst>
                <a:gd name="T0" fmla="*/ 3 w 3"/>
                <a:gd name="T1" fmla="*/ 1 h 2"/>
                <a:gd name="T2" fmla="*/ 3 w 3"/>
                <a:gd name="T3" fmla="*/ 0 h 2"/>
                <a:gd name="T4" fmla="*/ 3 w 3"/>
                <a:gd name="T5" fmla="*/ 0 h 2"/>
                <a:gd name="T6" fmla="*/ 2 w 3"/>
                <a:gd name="T7" fmla="*/ 0 h 2"/>
                <a:gd name="T8" fmla="*/ 1 w 3"/>
                <a:gd name="T9" fmla="*/ 1 h 2"/>
                <a:gd name="T10" fmla="*/ 1 w 3"/>
                <a:gd name="T11" fmla="*/ 1 h 2"/>
                <a:gd name="T12" fmla="*/ 1 w 3"/>
                <a:gd name="T13" fmla="*/ 2 h 2"/>
                <a:gd name="T14" fmla="*/ 2 w 3"/>
                <a:gd name="T15" fmla="*/ 2 h 2"/>
                <a:gd name="T16" fmla="*/ 3 w 3"/>
                <a:gd name="T17" fmla="*/ 1 h 2"/>
                <a:gd name="T18" fmla="*/ 3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1"/>
                  </a:moveTo>
                  <a:cubicBezTo>
                    <a:pt x="3" y="0"/>
                    <a:pt x="3" y="0"/>
                    <a:pt x="3" y="0"/>
                  </a:cubicBezTo>
                  <a:cubicBezTo>
                    <a:pt x="3" y="0"/>
                    <a:pt x="3" y="0"/>
                    <a:pt x="3" y="0"/>
                  </a:cubicBezTo>
                  <a:cubicBezTo>
                    <a:pt x="2" y="0"/>
                    <a:pt x="2" y="0"/>
                    <a:pt x="2" y="0"/>
                  </a:cubicBezTo>
                  <a:cubicBezTo>
                    <a:pt x="2" y="0"/>
                    <a:pt x="2" y="1"/>
                    <a:pt x="1" y="1"/>
                  </a:cubicBezTo>
                  <a:cubicBezTo>
                    <a:pt x="1" y="1"/>
                    <a:pt x="0" y="1"/>
                    <a:pt x="1" y="1"/>
                  </a:cubicBezTo>
                  <a:cubicBezTo>
                    <a:pt x="1" y="2"/>
                    <a:pt x="1" y="2"/>
                    <a:pt x="1" y="2"/>
                  </a:cubicBezTo>
                  <a:cubicBezTo>
                    <a:pt x="1" y="2"/>
                    <a:pt x="2" y="2"/>
                    <a:pt x="2" y="2"/>
                  </a:cubicBezTo>
                  <a:cubicBezTo>
                    <a:pt x="1"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81" name="Freeform 155">
              <a:extLst>
                <a:ext uri="{FF2B5EF4-FFF2-40B4-BE49-F238E27FC236}">
                  <a16:creationId xmlns:a16="http://schemas.microsoft.com/office/drawing/2014/main" id="{8FA04012-0988-EC41-8EA7-9A96982B6426}"/>
                </a:ext>
              </a:extLst>
            </p:cNvPr>
            <p:cNvSpPr>
              <a:spLocks/>
            </p:cNvSpPr>
            <p:nvPr/>
          </p:nvSpPr>
          <p:spPr bwMode="auto">
            <a:xfrm>
              <a:off x="3100" y="1360"/>
              <a:ext cx="42" cy="14"/>
            </a:xfrm>
            <a:custGeom>
              <a:avLst/>
              <a:gdLst>
                <a:gd name="T0" fmla="*/ 6 w 6"/>
                <a:gd name="T1" fmla="*/ 2 h 2"/>
                <a:gd name="T2" fmla="*/ 6 w 6"/>
                <a:gd name="T3" fmla="*/ 1 h 2"/>
                <a:gd name="T4" fmla="*/ 4 w 6"/>
                <a:gd name="T5" fmla="*/ 1 h 2"/>
                <a:gd name="T6" fmla="*/ 1 w 6"/>
                <a:gd name="T7" fmla="*/ 0 h 2"/>
                <a:gd name="T8" fmla="*/ 1 w 6"/>
                <a:gd name="T9" fmla="*/ 0 h 2"/>
                <a:gd name="T10" fmla="*/ 1 w 6"/>
                <a:gd name="T11" fmla="*/ 1 h 2"/>
                <a:gd name="T12" fmla="*/ 6 w 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2"/>
                  </a:moveTo>
                  <a:cubicBezTo>
                    <a:pt x="6" y="2"/>
                    <a:pt x="6" y="1"/>
                    <a:pt x="6" y="1"/>
                  </a:cubicBezTo>
                  <a:cubicBezTo>
                    <a:pt x="6" y="1"/>
                    <a:pt x="5" y="1"/>
                    <a:pt x="4" y="1"/>
                  </a:cubicBezTo>
                  <a:cubicBezTo>
                    <a:pt x="3" y="0"/>
                    <a:pt x="2" y="1"/>
                    <a:pt x="1" y="0"/>
                  </a:cubicBezTo>
                  <a:cubicBezTo>
                    <a:pt x="1" y="0"/>
                    <a:pt x="1" y="0"/>
                    <a:pt x="1" y="0"/>
                  </a:cubicBezTo>
                  <a:cubicBezTo>
                    <a:pt x="0" y="0"/>
                    <a:pt x="0" y="1"/>
                    <a:pt x="1" y="1"/>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82" name="Freeform 156">
              <a:extLst>
                <a:ext uri="{FF2B5EF4-FFF2-40B4-BE49-F238E27FC236}">
                  <a16:creationId xmlns:a16="http://schemas.microsoft.com/office/drawing/2014/main" id="{17DB7BE0-D440-7C47-94F7-FB39A6EC6845}"/>
                </a:ext>
              </a:extLst>
            </p:cNvPr>
            <p:cNvSpPr>
              <a:spLocks/>
            </p:cNvSpPr>
            <p:nvPr/>
          </p:nvSpPr>
          <p:spPr bwMode="auto">
            <a:xfrm>
              <a:off x="1105" y="1290"/>
              <a:ext cx="49" cy="28"/>
            </a:xfrm>
            <a:custGeom>
              <a:avLst/>
              <a:gdLst>
                <a:gd name="T0" fmla="*/ 1 w 7"/>
                <a:gd name="T1" fmla="*/ 4 h 4"/>
                <a:gd name="T2" fmla="*/ 6 w 7"/>
                <a:gd name="T3" fmla="*/ 2 h 4"/>
                <a:gd name="T4" fmla="*/ 7 w 7"/>
                <a:gd name="T5" fmla="*/ 0 h 4"/>
                <a:gd name="T6" fmla="*/ 1 w 7"/>
                <a:gd name="T7" fmla="*/ 4 h 4"/>
                <a:gd name="T8" fmla="*/ 1 w 7"/>
                <a:gd name="T9" fmla="*/ 4 h 4"/>
                <a:gd name="T10" fmla="*/ 1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1" y="4"/>
                  </a:moveTo>
                  <a:cubicBezTo>
                    <a:pt x="3" y="3"/>
                    <a:pt x="4" y="2"/>
                    <a:pt x="6" y="2"/>
                  </a:cubicBezTo>
                  <a:cubicBezTo>
                    <a:pt x="6" y="1"/>
                    <a:pt x="6" y="1"/>
                    <a:pt x="7" y="0"/>
                  </a:cubicBezTo>
                  <a:cubicBezTo>
                    <a:pt x="5" y="2"/>
                    <a:pt x="3" y="3"/>
                    <a:pt x="1" y="4"/>
                  </a:cubicBezTo>
                  <a:cubicBezTo>
                    <a:pt x="0" y="4"/>
                    <a:pt x="0"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83" name="Freeform 157">
              <a:extLst>
                <a:ext uri="{FF2B5EF4-FFF2-40B4-BE49-F238E27FC236}">
                  <a16:creationId xmlns:a16="http://schemas.microsoft.com/office/drawing/2014/main" id="{B16BF288-319E-D54A-BC4D-A6CAB6B6D2A0}"/>
                </a:ext>
              </a:extLst>
            </p:cNvPr>
            <p:cNvSpPr>
              <a:spLocks/>
            </p:cNvSpPr>
            <p:nvPr/>
          </p:nvSpPr>
          <p:spPr bwMode="auto">
            <a:xfrm>
              <a:off x="3759" y="938"/>
              <a:ext cx="49" cy="14"/>
            </a:xfrm>
            <a:custGeom>
              <a:avLst/>
              <a:gdLst>
                <a:gd name="T0" fmla="*/ 5 w 7"/>
                <a:gd name="T1" fmla="*/ 1 h 2"/>
                <a:gd name="T2" fmla="*/ 7 w 7"/>
                <a:gd name="T3" fmla="*/ 2 h 2"/>
                <a:gd name="T4" fmla="*/ 7 w 7"/>
                <a:gd name="T5" fmla="*/ 1 h 2"/>
                <a:gd name="T6" fmla="*/ 2 w 7"/>
                <a:gd name="T7" fmla="*/ 0 h 2"/>
                <a:gd name="T8" fmla="*/ 0 w 7"/>
                <a:gd name="T9" fmla="*/ 0 h 2"/>
                <a:gd name="T10" fmla="*/ 5 w 7"/>
                <a:gd name="T11" fmla="*/ 1 h 2"/>
              </a:gdLst>
              <a:ahLst/>
              <a:cxnLst>
                <a:cxn ang="0">
                  <a:pos x="T0" y="T1"/>
                </a:cxn>
                <a:cxn ang="0">
                  <a:pos x="T2" y="T3"/>
                </a:cxn>
                <a:cxn ang="0">
                  <a:pos x="T4" y="T5"/>
                </a:cxn>
                <a:cxn ang="0">
                  <a:pos x="T6" y="T7"/>
                </a:cxn>
                <a:cxn ang="0">
                  <a:pos x="T8" y="T9"/>
                </a:cxn>
                <a:cxn ang="0">
                  <a:pos x="T10" y="T11"/>
                </a:cxn>
              </a:cxnLst>
              <a:rect l="0" t="0" r="r" b="b"/>
              <a:pathLst>
                <a:path w="7" h="2">
                  <a:moveTo>
                    <a:pt x="5" y="1"/>
                  </a:moveTo>
                  <a:cubicBezTo>
                    <a:pt x="6" y="2"/>
                    <a:pt x="7" y="2"/>
                    <a:pt x="7" y="2"/>
                  </a:cubicBezTo>
                  <a:cubicBezTo>
                    <a:pt x="7" y="1"/>
                    <a:pt x="7" y="1"/>
                    <a:pt x="7" y="1"/>
                  </a:cubicBezTo>
                  <a:cubicBezTo>
                    <a:pt x="5" y="1"/>
                    <a:pt x="4" y="0"/>
                    <a:pt x="2" y="0"/>
                  </a:cubicBezTo>
                  <a:cubicBezTo>
                    <a:pt x="1" y="0"/>
                    <a:pt x="1" y="0"/>
                    <a:pt x="0" y="0"/>
                  </a:cubicBezTo>
                  <a:cubicBezTo>
                    <a:pt x="2" y="1"/>
                    <a:pt x="3"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84" name="Freeform 158">
              <a:extLst>
                <a:ext uri="{FF2B5EF4-FFF2-40B4-BE49-F238E27FC236}">
                  <a16:creationId xmlns:a16="http://schemas.microsoft.com/office/drawing/2014/main" id="{C1A689F9-4A5A-0143-BF5C-0D78D0DBBD6E}"/>
                </a:ext>
              </a:extLst>
            </p:cNvPr>
            <p:cNvSpPr>
              <a:spLocks/>
            </p:cNvSpPr>
            <p:nvPr/>
          </p:nvSpPr>
          <p:spPr bwMode="auto">
            <a:xfrm>
              <a:off x="1665" y="1796"/>
              <a:ext cx="28" cy="14"/>
            </a:xfrm>
            <a:custGeom>
              <a:avLst/>
              <a:gdLst>
                <a:gd name="T0" fmla="*/ 1 w 4"/>
                <a:gd name="T1" fmla="*/ 0 h 2"/>
                <a:gd name="T2" fmla="*/ 0 w 4"/>
                <a:gd name="T3" fmla="*/ 2 h 2"/>
                <a:gd name="T4" fmla="*/ 2 w 4"/>
                <a:gd name="T5" fmla="*/ 2 h 2"/>
                <a:gd name="T6" fmla="*/ 4 w 4"/>
                <a:gd name="T7" fmla="*/ 1 h 2"/>
                <a:gd name="T8" fmla="*/ 4 w 4"/>
                <a:gd name="T9" fmla="*/ 0 h 2"/>
                <a:gd name="T10" fmla="*/ 3 w 4"/>
                <a:gd name="T11" fmla="*/ 0 h 2"/>
                <a:gd name="T12" fmla="*/ 1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1" y="0"/>
                  </a:moveTo>
                  <a:cubicBezTo>
                    <a:pt x="1" y="1"/>
                    <a:pt x="0" y="1"/>
                    <a:pt x="0" y="2"/>
                  </a:cubicBezTo>
                  <a:cubicBezTo>
                    <a:pt x="0" y="2"/>
                    <a:pt x="1" y="2"/>
                    <a:pt x="2" y="2"/>
                  </a:cubicBezTo>
                  <a:cubicBezTo>
                    <a:pt x="2" y="2"/>
                    <a:pt x="3" y="1"/>
                    <a:pt x="4" y="1"/>
                  </a:cubicBezTo>
                  <a:cubicBezTo>
                    <a:pt x="4" y="1"/>
                    <a:pt x="4" y="0"/>
                    <a:pt x="4" y="0"/>
                  </a:cubicBezTo>
                  <a:cubicBezTo>
                    <a:pt x="4" y="0"/>
                    <a:pt x="4"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85" name="Freeform 159">
              <a:extLst>
                <a:ext uri="{FF2B5EF4-FFF2-40B4-BE49-F238E27FC236}">
                  <a16:creationId xmlns:a16="http://schemas.microsoft.com/office/drawing/2014/main" id="{C14F8D27-32B1-604D-80A9-9C83BD999947}"/>
                </a:ext>
              </a:extLst>
            </p:cNvPr>
            <p:cNvSpPr>
              <a:spLocks/>
            </p:cNvSpPr>
            <p:nvPr/>
          </p:nvSpPr>
          <p:spPr bwMode="auto">
            <a:xfrm>
              <a:off x="2876" y="1269"/>
              <a:ext cx="14" cy="21"/>
            </a:xfrm>
            <a:custGeom>
              <a:avLst/>
              <a:gdLst>
                <a:gd name="T0" fmla="*/ 1 w 2"/>
                <a:gd name="T1" fmla="*/ 3 h 3"/>
                <a:gd name="T2" fmla="*/ 2 w 2"/>
                <a:gd name="T3" fmla="*/ 2 h 3"/>
                <a:gd name="T4" fmla="*/ 2 w 2"/>
                <a:gd name="T5" fmla="*/ 0 h 3"/>
                <a:gd name="T6" fmla="*/ 1 w 2"/>
                <a:gd name="T7" fmla="*/ 0 h 3"/>
                <a:gd name="T8" fmla="*/ 1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2" y="3"/>
                    <a:pt x="2" y="2"/>
                    <a:pt x="2" y="2"/>
                  </a:cubicBezTo>
                  <a:cubicBezTo>
                    <a:pt x="2" y="1"/>
                    <a:pt x="2" y="1"/>
                    <a:pt x="2" y="0"/>
                  </a:cubicBezTo>
                  <a:cubicBezTo>
                    <a:pt x="2" y="0"/>
                    <a:pt x="2" y="0"/>
                    <a:pt x="1" y="0"/>
                  </a:cubicBezTo>
                  <a:cubicBezTo>
                    <a:pt x="0" y="1"/>
                    <a:pt x="0" y="1"/>
                    <a:pt x="1" y="2"/>
                  </a:cubicBezTo>
                  <a:cubicBezTo>
                    <a:pt x="1"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86" name="Freeform 160">
              <a:extLst>
                <a:ext uri="{FF2B5EF4-FFF2-40B4-BE49-F238E27FC236}">
                  <a16:creationId xmlns:a16="http://schemas.microsoft.com/office/drawing/2014/main" id="{91DBA5F6-199F-EB49-BE63-E44AB082D2CD}"/>
                </a:ext>
              </a:extLst>
            </p:cNvPr>
            <p:cNvSpPr>
              <a:spLocks/>
            </p:cNvSpPr>
            <p:nvPr/>
          </p:nvSpPr>
          <p:spPr bwMode="auto">
            <a:xfrm>
              <a:off x="4123" y="2064"/>
              <a:ext cx="7" cy="21"/>
            </a:xfrm>
            <a:custGeom>
              <a:avLst/>
              <a:gdLst>
                <a:gd name="T0" fmla="*/ 1 w 1"/>
                <a:gd name="T1" fmla="*/ 3 h 3"/>
                <a:gd name="T2" fmla="*/ 1 w 1"/>
                <a:gd name="T3" fmla="*/ 3 h 3"/>
                <a:gd name="T4" fmla="*/ 1 w 1"/>
                <a:gd name="T5" fmla="*/ 1 h 3"/>
                <a:gd name="T6" fmla="*/ 0 w 1"/>
                <a:gd name="T7" fmla="*/ 0 h 3"/>
                <a:gd name="T8" fmla="*/ 0 w 1"/>
                <a:gd name="T9" fmla="*/ 0 h 3"/>
                <a:gd name="T10" fmla="*/ 0 w 1"/>
                <a:gd name="T11" fmla="*/ 1 h 3"/>
                <a:gd name="T12" fmla="*/ 0 w 1"/>
                <a:gd name="T13" fmla="*/ 2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3"/>
                    <a:pt x="1" y="3"/>
                  </a:cubicBezTo>
                  <a:cubicBezTo>
                    <a:pt x="1" y="2"/>
                    <a:pt x="1" y="2"/>
                    <a:pt x="1" y="1"/>
                  </a:cubicBezTo>
                  <a:cubicBezTo>
                    <a:pt x="1" y="1"/>
                    <a:pt x="1" y="0"/>
                    <a:pt x="0" y="0"/>
                  </a:cubicBezTo>
                  <a:cubicBezTo>
                    <a:pt x="0" y="0"/>
                    <a:pt x="0" y="0"/>
                    <a:pt x="0" y="0"/>
                  </a:cubicBezTo>
                  <a:cubicBezTo>
                    <a:pt x="0" y="1"/>
                    <a:pt x="0" y="1"/>
                    <a:pt x="0" y="1"/>
                  </a:cubicBezTo>
                  <a:cubicBezTo>
                    <a:pt x="0" y="1"/>
                    <a:pt x="1" y="2"/>
                    <a:pt x="0" y="2"/>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87" name="Freeform 161">
              <a:extLst>
                <a:ext uri="{FF2B5EF4-FFF2-40B4-BE49-F238E27FC236}">
                  <a16:creationId xmlns:a16="http://schemas.microsoft.com/office/drawing/2014/main" id="{965E34C7-5BD7-4B4E-9CF6-0972DD12E75F}"/>
                </a:ext>
              </a:extLst>
            </p:cNvPr>
            <p:cNvSpPr>
              <a:spLocks/>
            </p:cNvSpPr>
            <p:nvPr/>
          </p:nvSpPr>
          <p:spPr bwMode="auto">
            <a:xfrm>
              <a:off x="3815" y="945"/>
              <a:ext cx="49" cy="14"/>
            </a:xfrm>
            <a:custGeom>
              <a:avLst/>
              <a:gdLst>
                <a:gd name="T0" fmla="*/ 7 w 7"/>
                <a:gd name="T1" fmla="*/ 2 h 2"/>
                <a:gd name="T2" fmla="*/ 7 w 7"/>
                <a:gd name="T3" fmla="*/ 2 h 2"/>
                <a:gd name="T4" fmla="*/ 7 w 7"/>
                <a:gd name="T5" fmla="*/ 2 h 2"/>
                <a:gd name="T6" fmla="*/ 0 w 7"/>
                <a:gd name="T7" fmla="*/ 0 h 2"/>
                <a:gd name="T8" fmla="*/ 2 w 7"/>
                <a:gd name="T9" fmla="*/ 1 h 2"/>
                <a:gd name="T10" fmla="*/ 7 w 7"/>
                <a:gd name="T11" fmla="*/ 2 h 2"/>
              </a:gdLst>
              <a:ahLst/>
              <a:cxnLst>
                <a:cxn ang="0">
                  <a:pos x="T0" y="T1"/>
                </a:cxn>
                <a:cxn ang="0">
                  <a:pos x="T2" y="T3"/>
                </a:cxn>
                <a:cxn ang="0">
                  <a:pos x="T4" y="T5"/>
                </a:cxn>
                <a:cxn ang="0">
                  <a:pos x="T6" y="T7"/>
                </a:cxn>
                <a:cxn ang="0">
                  <a:pos x="T8" y="T9"/>
                </a:cxn>
                <a:cxn ang="0">
                  <a:pos x="T10" y="T11"/>
                </a:cxn>
              </a:cxnLst>
              <a:rect l="0" t="0" r="r" b="b"/>
              <a:pathLst>
                <a:path w="7" h="2">
                  <a:moveTo>
                    <a:pt x="7" y="2"/>
                  </a:moveTo>
                  <a:cubicBezTo>
                    <a:pt x="7" y="2"/>
                    <a:pt x="7" y="2"/>
                    <a:pt x="7" y="2"/>
                  </a:cubicBezTo>
                  <a:cubicBezTo>
                    <a:pt x="7" y="2"/>
                    <a:pt x="7" y="2"/>
                    <a:pt x="7" y="2"/>
                  </a:cubicBezTo>
                  <a:cubicBezTo>
                    <a:pt x="5" y="1"/>
                    <a:pt x="3" y="1"/>
                    <a:pt x="0" y="0"/>
                  </a:cubicBezTo>
                  <a:cubicBezTo>
                    <a:pt x="1" y="1"/>
                    <a:pt x="1" y="1"/>
                    <a:pt x="2" y="1"/>
                  </a:cubicBezTo>
                  <a:cubicBezTo>
                    <a:pt x="4" y="2"/>
                    <a:pt x="5" y="2"/>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88" name="Freeform 162">
              <a:extLst>
                <a:ext uri="{FF2B5EF4-FFF2-40B4-BE49-F238E27FC236}">
                  <a16:creationId xmlns:a16="http://schemas.microsoft.com/office/drawing/2014/main" id="{172A8F93-35A4-1949-AF33-8414FD143E27}"/>
                </a:ext>
              </a:extLst>
            </p:cNvPr>
            <p:cNvSpPr>
              <a:spLocks/>
            </p:cNvSpPr>
            <p:nvPr/>
          </p:nvSpPr>
          <p:spPr bwMode="auto">
            <a:xfrm>
              <a:off x="4242" y="2233"/>
              <a:ext cx="21" cy="14"/>
            </a:xfrm>
            <a:custGeom>
              <a:avLst/>
              <a:gdLst>
                <a:gd name="T0" fmla="*/ 0 w 3"/>
                <a:gd name="T1" fmla="*/ 0 h 2"/>
                <a:gd name="T2" fmla="*/ 0 w 3"/>
                <a:gd name="T3" fmla="*/ 1 h 2"/>
                <a:gd name="T4" fmla="*/ 1 w 3"/>
                <a:gd name="T5" fmla="*/ 2 h 2"/>
                <a:gd name="T6" fmla="*/ 2 w 3"/>
                <a:gd name="T7" fmla="*/ 2 h 2"/>
                <a:gd name="T8" fmla="*/ 2 w 3"/>
                <a:gd name="T9" fmla="*/ 2 h 2"/>
                <a:gd name="T10" fmla="*/ 1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cubicBezTo>
                    <a:pt x="0" y="0"/>
                    <a:pt x="0" y="0"/>
                    <a:pt x="0" y="1"/>
                  </a:cubicBezTo>
                  <a:cubicBezTo>
                    <a:pt x="1" y="1"/>
                    <a:pt x="1" y="2"/>
                    <a:pt x="1" y="2"/>
                  </a:cubicBezTo>
                  <a:cubicBezTo>
                    <a:pt x="2" y="2"/>
                    <a:pt x="2" y="2"/>
                    <a:pt x="2" y="2"/>
                  </a:cubicBezTo>
                  <a:cubicBezTo>
                    <a:pt x="2" y="2"/>
                    <a:pt x="3" y="2"/>
                    <a:pt x="2" y="2"/>
                  </a:cubicBezTo>
                  <a:cubicBezTo>
                    <a:pt x="2" y="1"/>
                    <a:pt x="2"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89" name="Freeform 163">
              <a:extLst>
                <a:ext uri="{FF2B5EF4-FFF2-40B4-BE49-F238E27FC236}">
                  <a16:creationId xmlns:a16="http://schemas.microsoft.com/office/drawing/2014/main" id="{EDFCFF63-2285-3349-AEFB-91189D3EB3EA}"/>
                </a:ext>
              </a:extLst>
            </p:cNvPr>
            <p:cNvSpPr>
              <a:spLocks/>
            </p:cNvSpPr>
            <p:nvPr/>
          </p:nvSpPr>
          <p:spPr bwMode="auto">
            <a:xfrm>
              <a:off x="3233" y="1381"/>
              <a:ext cx="28" cy="7"/>
            </a:xfrm>
            <a:custGeom>
              <a:avLst/>
              <a:gdLst>
                <a:gd name="T0" fmla="*/ 2 w 4"/>
                <a:gd name="T1" fmla="*/ 1 h 1"/>
                <a:gd name="T2" fmla="*/ 4 w 4"/>
                <a:gd name="T3" fmla="*/ 0 h 1"/>
                <a:gd name="T4" fmla="*/ 2 w 4"/>
                <a:gd name="T5" fmla="*/ 0 h 1"/>
                <a:gd name="T6" fmla="*/ 1 w 4"/>
                <a:gd name="T7" fmla="*/ 0 h 1"/>
                <a:gd name="T8" fmla="*/ 0 w 4"/>
                <a:gd name="T9" fmla="*/ 0 h 1"/>
                <a:gd name="T10" fmla="*/ 2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2" y="1"/>
                  </a:moveTo>
                  <a:cubicBezTo>
                    <a:pt x="3" y="0"/>
                    <a:pt x="4" y="0"/>
                    <a:pt x="4" y="0"/>
                  </a:cubicBezTo>
                  <a:cubicBezTo>
                    <a:pt x="3" y="0"/>
                    <a:pt x="3" y="0"/>
                    <a:pt x="2" y="0"/>
                  </a:cubicBezTo>
                  <a:cubicBezTo>
                    <a:pt x="1" y="0"/>
                    <a:pt x="1" y="0"/>
                    <a:pt x="1" y="0"/>
                  </a:cubicBez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90" name="Freeform 164">
              <a:extLst>
                <a:ext uri="{FF2B5EF4-FFF2-40B4-BE49-F238E27FC236}">
                  <a16:creationId xmlns:a16="http://schemas.microsoft.com/office/drawing/2014/main" id="{A07C6139-5E8F-A44E-8BFC-F29A155205AD}"/>
                </a:ext>
              </a:extLst>
            </p:cNvPr>
            <p:cNvSpPr>
              <a:spLocks/>
            </p:cNvSpPr>
            <p:nvPr/>
          </p:nvSpPr>
          <p:spPr bwMode="auto">
            <a:xfrm>
              <a:off x="1812" y="1740"/>
              <a:ext cx="21" cy="14"/>
            </a:xfrm>
            <a:custGeom>
              <a:avLst/>
              <a:gdLst>
                <a:gd name="T0" fmla="*/ 0 w 3"/>
                <a:gd name="T1" fmla="*/ 1 h 2"/>
                <a:gd name="T2" fmla="*/ 1 w 3"/>
                <a:gd name="T3" fmla="*/ 1 h 2"/>
                <a:gd name="T4" fmla="*/ 2 w 3"/>
                <a:gd name="T5" fmla="*/ 1 h 2"/>
                <a:gd name="T6" fmla="*/ 3 w 3"/>
                <a:gd name="T7" fmla="*/ 0 h 2"/>
                <a:gd name="T8" fmla="*/ 2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1"/>
                    <a:pt x="0" y="2"/>
                    <a:pt x="1" y="1"/>
                  </a:cubicBezTo>
                  <a:cubicBezTo>
                    <a:pt x="2" y="1"/>
                    <a:pt x="2" y="1"/>
                    <a:pt x="2" y="1"/>
                  </a:cubicBezTo>
                  <a:cubicBezTo>
                    <a:pt x="3" y="0"/>
                    <a:pt x="3" y="0"/>
                    <a:pt x="3" y="0"/>
                  </a:cubicBezTo>
                  <a:cubicBezTo>
                    <a:pt x="3" y="0"/>
                    <a:pt x="2" y="0"/>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91" name="Freeform 165">
              <a:extLst>
                <a:ext uri="{FF2B5EF4-FFF2-40B4-BE49-F238E27FC236}">
                  <a16:creationId xmlns:a16="http://schemas.microsoft.com/office/drawing/2014/main" id="{F382D276-88CB-384B-B1D2-B8EBABA2AF79}"/>
                </a:ext>
              </a:extLst>
            </p:cNvPr>
            <p:cNvSpPr>
              <a:spLocks/>
            </p:cNvSpPr>
            <p:nvPr/>
          </p:nvSpPr>
          <p:spPr bwMode="auto">
            <a:xfrm>
              <a:off x="4389" y="2007"/>
              <a:ext cx="14" cy="22"/>
            </a:xfrm>
            <a:custGeom>
              <a:avLst/>
              <a:gdLst>
                <a:gd name="T0" fmla="*/ 1 w 2"/>
                <a:gd name="T1" fmla="*/ 1 h 3"/>
                <a:gd name="T2" fmla="*/ 0 w 2"/>
                <a:gd name="T3" fmla="*/ 0 h 3"/>
                <a:gd name="T4" fmla="*/ 0 w 2"/>
                <a:gd name="T5" fmla="*/ 2 h 3"/>
                <a:gd name="T6" fmla="*/ 1 w 2"/>
                <a:gd name="T7" fmla="*/ 3 h 3"/>
                <a:gd name="T8" fmla="*/ 2 w 2"/>
                <a:gd name="T9" fmla="*/ 2 h 3"/>
                <a:gd name="T10" fmla="*/ 1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1" y="1"/>
                  </a:moveTo>
                  <a:cubicBezTo>
                    <a:pt x="1" y="1"/>
                    <a:pt x="1" y="1"/>
                    <a:pt x="0" y="0"/>
                  </a:cubicBezTo>
                  <a:cubicBezTo>
                    <a:pt x="0" y="1"/>
                    <a:pt x="0" y="2"/>
                    <a:pt x="0" y="2"/>
                  </a:cubicBezTo>
                  <a:cubicBezTo>
                    <a:pt x="0" y="3"/>
                    <a:pt x="0" y="3"/>
                    <a:pt x="1" y="3"/>
                  </a:cubicBezTo>
                  <a:cubicBezTo>
                    <a:pt x="1" y="3"/>
                    <a:pt x="2" y="3"/>
                    <a:pt x="2" y="2"/>
                  </a:cubicBezTo>
                  <a:cubicBezTo>
                    <a:pt x="2" y="2"/>
                    <a:pt x="2"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sp>
          <p:nvSpPr>
            <p:cNvPr id="92" name="Freeform 166">
              <a:extLst>
                <a:ext uri="{FF2B5EF4-FFF2-40B4-BE49-F238E27FC236}">
                  <a16:creationId xmlns:a16="http://schemas.microsoft.com/office/drawing/2014/main" id="{43733FB2-28EA-BD45-998F-A5057820F4C4}"/>
                </a:ext>
              </a:extLst>
            </p:cNvPr>
            <p:cNvSpPr>
              <a:spLocks/>
            </p:cNvSpPr>
            <p:nvPr/>
          </p:nvSpPr>
          <p:spPr bwMode="auto">
            <a:xfrm>
              <a:off x="979" y="1388"/>
              <a:ext cx="42" cy="22"/>
            </a:xfrm>
            <a:custGeom>
              <a:avLst/>
              <a:gdLst>
                <a:gd name="T0" fmla="*/ 6 w 6"/>
                <a:gd name="T1" fmla="*/ 0 h 3"/>
                <a:gd name="T2" fmla="*/ 0 w 6"/>
                <a:gd name="T3" fmla="*/ 2 h 3"/>
                <a:gd name="T4" fmla="*/ 6 w 6"/>
                <a:gd name="T5" fmla="*/ 0 h 3"/>
              </a:gdLst>
              <a:ahLst/>
              <a:cxnLst>
                <a:cxn ang="0">
                  <a:pos x="T0" y="T1"/>
                </a:cxn>
                <a:cxn ang="0">
                  <a:pos x="T2" y="T3"/>
                </a:cxn>
                <a:cxn ang="0">
                  <a:pos x="T4" y="T5"/>
                </a:cxn>
              </a:cxnLst>
              <a:rect l="0" t="0" r="r" b="b"/>
              <a:pathLst>
                <a:path w="6" h="3">
                  <a:moveTo>
                    <a:pt x="6" y="0"/>
                  </a:moveTo>
                  <a:cubicBezTo>
                    <a:pt x="2" y="1"/>
                    <a:pt x="2" y="1"/>
                    <a:pt x="0" y="2"/>
                  </a:cubicBezTo>
                  <a:cubicBezTo>
                    <a:pt x="2" y="3"/>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620"/>
            </a:p>
          </p:txBody>
        </p:sp>
      </p:grpSp>
    </p:spTree>
    <p:extLst>
      <p:ext uri="{BB962C8B-B14F-4D97-AF65-F5344CB8AC3E}">
        <p14:creationId xmlns:p14="http://schemas.microsoft.com/office/powerpoint/2010/main" val="201761906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1_Quote with image — Turquoise">
    <p:bg>
      <p:bgPr>
        <a:solidFill>
          <a:schemeClr val="accent4"/>
        </a:solidFill>
        <a:effectLst/>
      </p:bgPr>
    </p:bg>
    <p:spTree>
      <p:nvGrpSpPr>
        <p:cNvPr id="1" name=""/>
        <p:cNvGrpSpPr/>
        <p:nvPr/>
      </p:nvGrpSpPr>
      <p:grpSpPr>
        <a:xfrm>
          <a:off x="0" y="0"/>
          <a:ext cx="0" cy="0"/>
          <a:chOff x="0" y="0"/>
          <a:chExt cx="0" cy="0"/>
        </a:xfrm>
      </p:grpSpPr>
      <p:sp>
        <p:nvSpPr>
          <p:cNvPr id="16"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1800" b="0"/>
            </a:lvl1pPr>
          </a:lstStyle>
          <a:p>
            <a:r>
              <a:rPr lang="en-CA"/>
              <a:t>To add an image to this shape, </a:t>
            </a:r>
            <a:br>
              <a:rPr lang="en-CA"/>
            </a:br>
            <a:r>
              <a:rPr lang="en-CA"/>
              <a:t>click on the placeholder icon below </a:t>
            </a:r>
          </a:p>
          <a:p>
            <a:r>
              <a:rPr lang="en-CA"/>
              <a:t>Entrepreneur (Colour)</a:t>
            </a:r>
            <a:endParaRPr lang="en-CA" noProof="0"/>
          </a:p>
          <a:p>
            <a:endParaRPr lang="fr-CA"/>
          </a:p>
        </p:txBody>
      </p:sp>
      <p:sp>
        <p:nvSpPr>
          <p:cNvPr id="2" name="Title 1"/>
          <p:cNvSpPr>
            <a:spLocks noGrp="1"/>
          </p:cNvSpPr>
          <p:nvPr>
            <p:ph type="title" hasCustomPrompt="1"/>
          </p:nvPr>
        </p:nvSpPr>
        <p:spPr>
          <a:xfrm>
            <a:off x="216525" y="1034910"/>
            <a:ext cx="4344999" cy="1776871"/>
          </a:xfrm>
        </p:spPr>
        <p:txBody>
          <a:bodyPr anchor="b" anchorCtr="0"/>
          <a:lstStyle>
            <a:lvl1pPr marL="272147" indent="-239747" algn="l">
              <a:lnSpc>
                <a:spcPct val="80000"/>
              </a:lnSpc>
              <a:defRPr sz="3960" b="1" cap="none">
                <a:solidFill>
                  <a:schemeClr val="bg1"/>
                </a:solidFill>
              </a:defRPr>
            </a:lvl1pPr>
          </a:lstStyle>
          <a:p>
            <a:r>
              <a:rPr lang="en-CA" noProof="0"/>
              <a:t>“Click to edit Master title style</a:t>
            </a:r>
          </a:p>
        </p:txBody>
      </p:sp>
      <p:sp>
        <p:nvSpPr>
          <p:cNvPr id="8" name="Text Placeholder 7"/>
          <p:cNvSpPr>
            <a:spLocks noGrp="1"/>
          </p:cNvSpPr>
          <p:nvPr>
            <p:ph type="body" sz="quarter" idx="11" hasCustomPrompt="1"/>
          </p:nvPr>
        </p:nvSpPr>
        <p:spPr>
          <a:xfrm>
            <a:off x="542925" y="3109425"/>
            <a:ext cx="2406253" cy="931486"/>
          </a:xfrm>
        </p:spPr>
        <p:txBody>
          <a:bodyPr/>
          <a:lstStyle>
            <a:lvl1pPr marL="0" indent="0">
              <a:spcBef>
                <a:spcPts val="0"/>
              </a:spcBef>
              <a:buNone/>
              <a:defRPr sz="1620" baseline="0"/>
            </a:lvl1pPr>
            <a:lvl2pPr marL="0" indent="0">
              <a:spcBef>
                <a:spcPts val="0"/>
              </a:spcBef>
              <a:buNone/>
              <a:defRPr sz="1440" baseline="0"/>
            </a:lvl2pPr>
          </a:lstStyle>
          <a:p>
            <a:pPr lvl="0"/>
            <a:r>
              <a:rPr lang="en-CA"/>
              <a:t>Name Surname</a:t>
            </a:r>
          </a:p>
          <a:p>
            <a:pPr lvl="1"/>
            <a:r>
              <a:rPr lang="en-CA"/>
              <a:t>Second level, Job title</a:t>
            </a:r>
          </a:p>
          <a:p>
            <a:pPr lvl="1"/>
            <a:r>
              <a:rPr lang="en-CA"/>
              <a:t>And company name</a:t>
            </a:r>
          </a:p>
        </p:txBody>
      </p:sp>
    </p:spTree>
    <p:extLst>
      <p:ext uri="{BB962C8B-B14F-4D97-AF65-F5344CB8AC3E}">
        <p14:creationId xmlns:p14="http://schemas.microsoft.com/office/powerpoint/2010/main" val="393562986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1_Quote with image — Electric Blue">
    <p:bg>
      <p:bgPr>
        <a:solidFill>
          <a:schemeClr val="tx2"/>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1800" b="0"/>
            </a:lvl1pPr>
          </a:lstStyle>
          <a:p>
            <a:r>
              <a:rPr lang="en-CA"/>
              <a:t>To add an image to this shape, </a:t>
            </a:r>
            <a:br>
              <a:rPr lang="en-CA"/>
            </a:br>
            <a:r>
              <a:rPr lang="en-CA"/>
              <a:t>click on the placeholder icon below </a:t>
            </a:r>
          </a:p>
          <a:p>
            <a:r>
              <a:rPr lang="en-CA"/>
              <a:t>Entrepreneur (Colour)</a:t>
            </a:r>
            <a:endParaRPr lang="en-CA" noProof="0"/>
          </a:p>
        </p:txBody>
      </p:sp>
      <p:sp>
        <p:nvSpPr>
          <p:cNvPr id="2" name="Title 1"/>
          <p:cNvSpPr>
            <a:spLocks noGrp="1"/>
          </p:cNvSpPr>
          <p:nvPr>
            <p:ph type="title" hasCustomPrompt="1"/>
          </p:nvPr>
        </p:nvSpPr>
        <p:spPr>
          <a:xfrm>
            <a:off x="216525" y="1034910"/>
            <a:ext cx="4344999" cy="1776871"/>
          </a:xfrm>
        </p:spPr>
        <p:txBody>
          <a:bodyPr anchor="b" anchorCtr="0"/>
          <a:lstStyle>
            <a:lvl1pPr marL="272147" indent="-239747" algn="l">
              <a:lnSpc>
                <a:spcPct val="80000"/>
              </a:lnSpc>
              <a:defRPr sz="3960" b="1" cap="none">
                <a:solidFill>
                  <a:schemeClr val="bg1"/>
                </a:solidFill>
              </a:defRPr>
            </a:lvl1pPr>
          </a:lstStyle>
          <a:p>
            <a:r>
              <a:rPr lang="en-CA" noProof="0"/>
              <a:t>“Click to edit Master title style</a:t>
            </a:r>
          </a:p>
        </p:txBody>
      </p:sp>
      <p:sp>
        <p:nvSpPr>
          <p:cNvPr id="8" name="Text Placeholder 7"/>
          <p:cNvSpPr>
            <a:spLocks noGrp="1"/>
          </p:cNvSpPr>
          <p:nvPr>
            <p:ph type="body" sz="quarter" idx="11" hasCustomPrompt="1"/>
          </p:nvPr>
        </p:nvSpPr>
        <p:spPr>
          <a:xfrm>
            <a:off x="542925" y="3109425"/>
            <a:ext cx="2406253" cy="931486"/>
          </a:xfrm>
        </p:spPr>
        <p:txBody>
          <a:bodyPr/>
          <a:lstStyle>
            <a:lvl1pPr marL="0" indent="0">
              <a:spcBef>
                <a:spcPts val="0"/>
              </a:spcBef>
              <a:buNone/>
              <a:defRPr sz="1620" baseline="0"/>
            </a:lvl1pPr>
            <a:lvl2pPr marL="0" indent="0">
              <a:spcBef>
                <a:spcPts val="0"/>
              </a:spcBef>
              <a:buNone/>
              <a:defRPr sz="1440" baseline="0"/>
            </a:lvl2pPr>
          </a:lstStyle>
          <a:p>
            <a:pPr lvl="0"/>
            <a:r>
              <a:rPr lang="en-CA"/>
              <a:t>Name Surname</a:t>
            </a:r>
          </a:p>
          <a:p>
            <a:pPr lvl="1"/>
            <a:r>
              <a:rPr lang="en-CA"/>
              <a:t>Second level, Job title</a:t>
            </a:r>
          </a:p>
          <a:p>
            <a:pPr lvl="1"/>
            <a:r>
              <a:rPr lang="en-CA"/>
              <a:t>And company name</a:t>
            </a:r>
          </a:p>
        </p:txBody>
      </p:sp>
    </p:spTree>
    <p:extLst>
      <p:ext uri="{BB962C8B-B14F-4D97-AF65-F5344CB8AC3E}">
        <p14:creationId xmlns:p14="http://schemas.microsoft.com/office/powerpoint/2010/main" val="405317774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1_Quote with image — Green">
    <p:bg>
      <p:bgPr>
        <a:solidFill>
          <a:schemeClr val="accent5"/>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1800" b="0"/>
            </a:lvl1pPr>
          </a:lstStyle>
          <a:p>
            <a:r>
              <a:rPr lang="en-CA"/>
              <a:t>To add an image to this shape, </a:t>
            </a:r>
            <a:br>
              <a:rPr lang="en-CA"/>
            </a:br>
            <a:r>
              <a:rPr lang="en-CA"/>
              <a:t>click on the placeholder icon below </a:t>
            </a:r>
          </a:p>
          <a:p>
            <a:r>
              <a:rPr lang="en-CA"/>
              <a:t>Entrepreneur (Colour)</a:t>
            </a:r>
            <a:endParaRPr lang="en-CA" noProof="0"/>
          </a:p>
        </p:txBody>
      </p:sp>
      <p:sp>
        <p:nvSpPr>
          <p:cNvPr id="2" name="Title 1"/>
          <p:cNvSpPr>
            <a:spLocks noGrp="1"/>
          </p:cNvSpPr>
          <p:nvPr>
            <p:ph type="title" hasCustomPrompt="1"/>
          </p:nvPr>
        </p:nvSpPr>
        <p:spPr>
          <a:xfrm>
            <a:off x="216525" y="1034910"/>
            <a:ext cx="4344999" cy="1776871"/>
          </a:xfrm>
        </p:spPr>
        <p:txBody>
          <a:bodyPr anchor="b" anchorCtr="0"/>
          <a:lstStyle>
            <a:lvl1pPr marL="272147" indent="-239747" algn="l">
              <a:lnSpc>
                <a:spcPct val="80000"/>
              </a:lnSpc>
              <a:defRPr sz="3960" b="1" cap="none">
                <a:solidFill>
                  <a:schemeClr val="bg1"/>
                </a:solidFill>
              </a:defRPr>
            </a:lvl1pPr>
          </a:lstStyle>
          <a:p>
            <a:r>
              <a:rPr lang="en-CA" noProof="0"/>
              <a:t>“Click to edit Master title style</a:t>
            </a:r>
          </a:p>
        </p:txBody>
      </p:sp>
      <p:sp>
        <p:nvSpPr>
          <p:cNvPr id="8" name="Text Placeholder 7"/>
          <p:cNvSpPr>
            <a:spLocks noGrp="1"/>
          </p:cNvSpPr>
          <p:nvPr>
            <p:ph type="body" sz="quarter" idx="11" hasCustomPrompt="1"/>
          </p:nvPr>
        </p:nvSpPr>
        <p:spPr>
          <a:xfrm>
            <a:off x="542925" y="3109425"/>
            <a:ext cx="2406253" cy="931486"/>
          </a:xfrm>
        </p:spPr>
        <p:txBody>
          <a:bodyPr/>
          <a:lstStyle>
            <a:lvl1pPr marL="0" indent="0">
              <a:spcBef>
                <a:spcPts val="0"/>
              </a:spcBef>
              <a:buNone/>
              <a:defRPr sz="1620" baseline="0"/>
            </a:lvl1pPr>
            <a:lvl2pPr marL="0" indent="0">
              <a:spcBef>
                <a:spcPts val="0"/>
              </a:spcBef>
              <a:buNone/>
              <a:defRPr sz="1440" baseline="0"/>
            </a:lvl2pPr>
          </a:lstStyle>
          <a:p>
            <a:pPr lvl="0"/>
            <a:r>
              <a:rPr lang="en-CA"/>
              <a:t>Name Surname</a:t>
            </a:r>
          </a:p>
          <a:p>
            <a:pPr lvl="1"/>
            <a:r>
              <a:rPr lang="en-CA"/>
              <a:t>Second level, Job title</a:t>
            </a:r>
          </a:p>
          <a:p>
            <a:pPr lvl="1"/>
            <a:r>
              <a:rPr lang="en-CA"/>
              <a:t>And company name</a:t>
            </a:r>
          </a:p>
        </p:txBody>
      </p:sp>
    </p:spTree>
    <p:extLst>
      <p:ext uri="{BB962C8B-B14F-4D97-AF65-F5344CB8AC3E}">
        <p14:creationId xmlns:p14="http://schemas.microsoft.com/office/powerpoint/2010/main" val="192325310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1_Quote with image — Orange">
    <p:bg>
      <p:bgPr>
        <a:solidFill>
          <a:schemeClr val="accent6"/>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1800" b="0"/>
            </a:lvl1pPr>
          </a:lstStyle>
          <a:p>
            <a:r>
              <a:rPr lang="en-CA"/>
              <a:t>To add an image to this shape, </a:t>
            </a:r>
            <a:br>
              <a:rPr lang="en-CA"/>
            </a:br>
            <a:r>
              <a:rPr lang="en-CA"/>
              <a:t>click on the placeholder icon below </a:t>
            </a:r>
          </a:p>
          <a:p>
            <a:r>
              <a:rPr lang="en-CA"/>
              <a:t>Entrepreneur (Colour)</a:t>
            </a:r>
            <a:endParaRPr lang="en-CA" noProof="0"/>
          </a:p>
        </p:txBody>
      </p:sp>
      <p:sp>
        <p:nvSpPr>
          <p:cNvPr id="2" name="Title 1"/>
          <p:cNvSpPr>
            <a:spLocks noGrp="1"/>
          </p:cNvSpPr>
          <p:nvPr>
            <p:ph type="title" hasCustomPrompt="1"/>
          </p:nvPr>
        </p:nvSpPr>
        <p:spPr>
          <a:xfrm>
            <a:off x="216525" y="1034910"/>
            <a:ext cx="4344999" cy="1776871"/>
          </a:xfrm>
        </p:spPr>
        <p:txBody>
          <a:bodyPr anchor="b" anchorCtr="0"/>
          <a:lstStyle>
            <a:lvl1pPr marL="272147" indent="-239747" algn="l">
              <a:lnSpc>
                <a:spcPct val="80000"/>
              </a:lnSpc>
              <a:defRPr sz="3960" b="1" cap="none">
                <a:solidFill>
                  <a:schemeClr val="bg1"/>
                </a:solidFill>
              </a:defRPr>
            </a:lvl1pPr>
          </a:lstStyle>
          <a:p>
            <a:r>
              <a:rPr lang="en-CA" noProof="0"/>
              <a:t>“Click to edit Master title style</a:t>
            </a:r>
          </a:p>
        </p:txBody>
      </p:sp>
      <p:sp>
        <p:nvSpPr>
          <p:cNvPr id="8" name="Text Placeholder 7"/>
          <p:cNvSpPr>
            <a:spLocks noGrp="1"/>
          </p:cNvSpPr>
          <p:nvPr>
            <p:ph type="body" sz="quarter" idx="11" hasCustomPrompt="1"/>
          </p:nvPr>
        </p:nvSpPr>
        <p:spPr>
          <a:xfrm>
            <a:off x="542925" y="3109425"/>
            <a:ext cx="2406253" cy="931486"/>
          </a:xfrm>
        </p:spPr>
        <p:txBody>
          <a:bodyPr/>
          <a:lstStyle>
            <a:lvl1pPr marL="0" indent="0">
              <a:spcBef>
                <a:spcPts val="0"/>
              </a:spcBef>
              <a:buNone/>
              <a:defRPr sz="1620" baseline="0"/>
            </a:lvl1pPr>
            <a:lvl2pPr marL="0" indent="0">
              <a:spcBef>
                <a:spcPts val="0"/>
              </a:spcBef>
              <a:buNone/>
              <a:defRPr sz="1440" baseline="0"/>
            </a:lvl2pPr>
          </a:lstStyle>
          <a:p>
            <a:pPr lvl="0"/>
            <a:r>
              <a:rPr lang="en-CA"/>
              <a:t>Name Surname</a:t>
            </a:r>
          </a:p>
          <a:p>
            <a:pPr lvl="1"/>
            <a:r>
              <a:rPr lang="en-CA"/>
              <a:t>Second level, Job title</a:t>
            </a:r>
          </a:p>
          <a:p>
            <a:pPr lvl="1"/>
            <a:r>
              <a:rPr lang="en-CA"/>
              <a:t>And company name</a:t>
            </a:r>
          </a:p>
        </p:txBody>
      </p:sp>
    </p:spTree>
    <p:extLst>
      <p:ext uri="{BB962C8B-B14F-4D97-AF65-F5344CB8AC3E}">
        <p14:creationId xmlns:p14="http://schemas.microsoft.com/office/powerpoint/2010/main" val="165537573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Quote text only — Turquoise">
    <p:bg>
      <p:bgPr>
        <a:solidFill>
          <a:schemeClr val="accent4"/>
        </a:solidFill>
        <a:effectLst/>
      </p:bgPr>
    </p:bg>
    <p:spTree>
      <p:nvGrpSpPr>
        <p:cNvPr id="1" name=""/>
        <p:cNvGrpSpPr/>
        <p:nvPr/>
      </p:nvGrpSpPr>
      <p:grpSpPr>
        <a:xfrm>
          <a:off x="0" y="0"/>
          <a:ext cx="0" cy="0"/>
          <a:chOff x="0" y="0"/>
          <a:chExt cx="0" cy="0"/>
        </a:xfrm>
      </p:grpSpPr>
      <p:sp>
        <p:nvSpPr>
          <p:cNvPr id="12" name="Freeform 5"/>
          <p:cNvSpPr>
            <a:spLocks/>
          </p:cNvSpPr>
          <p:nvPr userDrawn="1"/>
        </p:nvSpPr>
        <p:spPr bwMode="auto">
          <a:xfrm>
            <a:off x="2"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14" name="Text Placeholder 13"/>
          <p:cNvSpPr>
            <a:spLocks noGrp="1"/>
          </p:cNvSpPr>
          <p:nvPr>
            <p:ph type="body" sz="quarter" idx="13" hasCustomPrompt="1"/>
          </p:nvPr>
        </p:nvSpPr>
        <p:spPr>
          <a:xfrm>
            <a:off x="4954143" y="1248563"/>
            <a:ext cx="3832670" cy="3780000"/>
          </a:xfrm>
        </p:spPr>
        <p:txBody>
          <a:bodyPr/>
          <a:lstStyle>
            <a:lvl1pPr marL="155512" indent="-155512">
              <a:lnSpc>
                <a:spcPct val="90000"/>
              </a:lnSpc>
              <a:buNone/>
              <a:defRPr sz="2520">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527051" y="1248563"/>
            <a:ext cx="4044950" cy="519372"/>
          </a:xfrm>
        </p:spPr>
        <p:txBody>
          <a:bodyPr/>
          <a:lstStyle>
            <a:lvl1pPr marL="0" indent="0">
              <a:buNone/>
              <a:defRPr sz="3960">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527051" y="1776628"/>
            <a:ext cx="4044950" cy="344749"/>
          </a:xfrm>
        </p:spPr>
        <p:txBody>
          <a:bodyPr/>
          <a:lstStyle>
            <a:lvl1pPr marL="0" indent="0">
              <a:buNone/>
              <a:defRPr sz="2520">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527051" y="2217589"/>
            <a:ext cx="3417888" cy="519372"/>
          </a:xfrm>
        </p:spPr>
        <p:txBody>
          <a:bodyPr/>
          <a:lstStyle>
            <a:lvl1pPr marL="0" indent="0">
              <a:buNone/>
              <a:defRPr sz="1620" b="0" i="0" kern="0" spc="0">
                <a:solidFill>
                  <a:schemeClr val="tx1"/>
                </a:solidFill>
              </a:defRPr>
            </a:lvl1pPr>
          </a:lstStyle>
          <a:p>
            <a:pPr>
              <a:lnSpc>
                <a:spcPct val="90000"/>
              </a:lnSpc>
            </a:pPr>
            <a:r>
              <a:rPr lang="en-CA" sz="1620" b="0" spc="0" noProof="0">
                <a:solidFill>
                  <a:schemeClr val="tx1"/>
                </a:solidFill>
              </a:rPr>
              <a:t>Job title, Company</a:t>
            </a:r>
          </a:p>
        </p:txBody>
      </p:sp>
    </p:spTree>
    <p:extLst>
      <p:ext uri="{BB962C8B-B14F-4D97-AF65-F5344CB8AC3E}">
        <p14:creationId xmlns:p14="http://schemas.microsoft.com/office/powerpoint/2010/main" val="84530033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_Quote text only — Electric Blue">
    <p:bg>
      <p:bgPr>
        <a:solidFill>
          <a:schemeClr val="tx2"/>
        </a:solidFill>
        <a:effectLst/>
      </p:bgPr>
    </p:bg>
    <p:spTree>
      <p:nvGrpSpPr>
        <p:cNvPr id="1" name=""/>
        <p:cNvGrpSpPr/>
        <p:nvPr/>
      </p:nvGrpSpPr>
      <p:grpSpPr>
        <a:xfrm>
          <a:off x="0" y="0"/>
          <a:ext cx="0" cy="0"/>
          <a:chOff x="0" y="0"/>
          <a:chExt cx="0" cy="0"/>
        </a:xfrm>
      </p:grpSpPr>
      <p:sp>
        <p:nvSpPr>
          <p:cNvPr id="11" name="Freeform 5"/>
          <p:cNvSpPr>
            <a:spLocks/>
          </p:cNvSpPr>
          <p:nvPr userDrawn="1"/>
        </p:nvSpPr>
        <p:spPr bwMode="auto">
          <a:xfrm>
            <a:off x="2"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14" name="Text Placeholder 13"/>
          <p:cNvSpPr>
            <a:spLocks noGrp="1"/>
          </p:cNvSpPr>
          <p:nvPr>
            <p:ph type="body" sz="quarter" idx="13" hasCustomPrompt="1"/>
          </p:nvPr>
        </p:nvSpPr>
        <p:spPr>
          <a:xfrm>
            <a:off x="4954143" y="1248563"/>
            <a:ext cx="3832670" cy="3780000"/>
          </a:xfrm>
        </p:spPr>
        <p:txBody>
          <a:bodyPr/>
          <a:lstStyle>
            <a:lvl1pPr marL="155512" indent="-155512">
              <a:lnSpc>
                <a:spcPct val="90000"/>
              </a:lnSpc>
              <a:buNone/>
              <a:defRPr sz="2520">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527051" y="1248563"/>
            <a:ext cx="4044950" cy="519372"/>
          </a:xfrm>
        </p:spPr>
        <p:txBody>
          <a:bodyPr/>
          <a:lstStyle>
            <a:lvl1pPr marL="0" indent="0">
              <a:buNone/>
              <a:defRPr sz="3960">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527051" y="1776628"/>
            <a:ext cx="4044950" cy="344749"/>
          </a:xfrm>
        </p:spPr>
        <p:txBody>
          <a:bodyPr/>
          <a:lstStyle>
            <a:lvl1pPr marL="0" indent="0">
              <a:buNone/>
              <a:defRPr sz="2520">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527051" y="2217589"/>
            <a:ext cx="3417888" cy="519372"/>
          </a:xfrm>
        </p:spPr>
        <p:txBody>
          <a:bodyPr/>
          <a:lstStyle>
            <a:lvl1pPr marL="0" indent="0">
              <a:buNone/>
              <a:defRPr sz="1620" b="0" i="0" kern="0" spc="0">
                <a:solidFill>
                  <a:schemeClr val="tx1"/>
                </a:solidFill>
              </a:defRPr>
            </a:lvl1pPr>
          </a:lstStyle>
          <a:p>
            <a:pPr>
              <a:lnSpc>
                <a:spcPct val="90000"/>
              </a:lnSpc>
            </a:pPr>
            <a:r>
              <a:rPr lang="en-CA" sz="1620" b="0" spc="0" noProof="0">
                <a:solidFill>
                  <a:schemeClr val="tx1"/>
                </a:solidFill>
              </a:rPr>
              <a:t>Job title, Company</a:t>
            </a:r>
          </a:p>
        </p:txBody>
      </p:sp>
    </p:spTree>
    <p:extLst>
      <p:ext uri="{BB962C8B-B14F-4D97-AF65-F5344CB8AC3E}">
        <p14:creationId xmlns:p14="http://schemas.microsoft.com/office/powerpoint/2010/main" val="101788182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Divider — Green">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rgbClr val="1F384B"/>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fr-CA" noProof="0"/>
              <a:t>Click to edit </a:t>
            </a:r>
            <a:br>
              <a:rPr lang="fr-CA" noProof="0"/>
            </a:br>
            <a:r>
              <a:rPr lang="fr-CA" noProof="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a:t>
            </a:fld>
            <a:endParaRPr lang="fr-CA" sz="1200" b="1" baseline="0" noProof="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fr-CA" noProof="0"/>
          </a:p>
        </p:txBody>
      </p:sp>
    </p:spTree>
    <p:extLst>
      <p:ext uri="{BB962C8B-B14F-4D97-AF65-F5344CB8AC3E}">
        <p14:creationId xmlns:p14="http://schemas.microsoft.com/office/powerpoint/2010/main" val="407829392"/>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_Quote text only — Green">
    <p:bg>
      <p:bgPr>
        <a:solidFill>
          <a:schemeClr val="accent5"/>
        </a:solidFill>
        <a:effectLst/>
      </p:bgPr>
    </p:bg>
    <p:spTree>
      <p:nvGrpSpPr>
        <p:cNvPr id="1" name=""/>
        <p:cNvGrpSpPr/>
        <p:nvPr/>
      </p:nvGrpSpPr>
      <p:grpSpPr>
        <a:xfrm>
          <a:off x="0" y="0"/>
          <a:ext cx="0" cy="0"/>
          <a:chOff x="0" y="0"/>
          <a:chExt cx="0" cy="0"/>
        </a:xfrm>
      </p:grpSpPr>
      <p:sp>
        <p:nvSpPr>
          <p:cNvPr id="11" name="Freeform 5"/>
          <p:cNvSpPr>
            <a:spLocks/>
          </p:cNvSpPr>
          <p:nvPr userDrawn="1"/>
        </p:nvSpPr>
        <p:spPr bwMode="auto">
          <a:xfrm>
            <a:off x="2"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14" name="Text Placeholder 13"/>
          <p:cNvSpPr>
            <a:spLocks noGrp="1"/>
          </p:cNvSpPr>
          <p:nvPr>
            <p:ph type="body" sz="quarter" idx="13" hasCustomPrompt="1"/>
          </p:nvPr>
        </p:nvSpPr>
        <p:spPr>
          <a:xfrm>
            <a:off x="4954143" y="1248563"/>
            <a:ext cx="3832670" cy="3780000"/>
          </a:xfrm>
        </p:spPr>
        <p:txBody>
          <a:bodyPr/>
          <a:lstStyle>
            <a:lvl1pPr marL="155512" indent="-155512">
              <a:lnSpc>
                <a:spcPct val="90000"/>
              </a:lnSpc>
              <a:buNone/>
              <a:defRPr sz="2520">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527051" y="1248563"/>
            <a:ext cx="4044950" cy="519372"/>
          </a:xfrm>
        </p:spPr>
        <p:txBody>
          <a:bodyPr/>
          <a:lstStyle>
            <a:lvl1pPr marL="0" indent="0">
              <a:buNone/>
              <a:defRPr sz="3960">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527051" y="1776628"/>
            <a:ext cx="4044950" cy="344749"/>
          </a:xfrm>
        </p:spPr>
        <p:txBody>
          <a:bodyPr/>
          <a:lstStyle>
            <a:lvl1pPr marL="0" indent="0">
              <a:buNone/>
              <a:defRPr sz="2520">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527051" y="2217589"/>
            <a:ext cx="3417888" cy="519372"/>
          </a:xfrm>
        </p:spPr>
        <p:txBody>
          <a:bodyPr/>
          <a:lstStyle>
            <a:lvl1pPr marL="0" indent="0">
              <a:buNone/>
              <a:defRPr sz="1620" b="0" i="0" kern="0" spc="0">
                <a:solidFill>
                  <a:schemeClr val="tx1"/>
                </a:solidFill>
              </a:defRPr>
            </a:lvl1pPr>
          </a:lstStyle>
          <a:p>
            <a:pPr>
              <a:lnSpc>
                <a:spcPct val="90000"/>
              </a:lnSpc>
            </a:pPr>
            <a:r>
              <a:rPr lang="en-CA" sz="1620" b="0" spc="0" noProof="0">
                <a:solidFill>
                  <a:schemeClr val="tx1"/>
                </a:solidFill>
              </a:rPr>
              <a:t>Job title, Company</a:t>
            </a:r>
          </a:p>
        </p:txBody>
      </p:sp>
    </p:spTree>
    <p:extLst>
      <p:ext uri="{BB962C8B-B14F-4D97-AF65-F5344CB8AC3E}">
        <p14:creationId xmlns:p14="http://schemas.microsoft.com/office/powerpoint/2010/main" val="269022387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_Quote text only — Orange">
    <p:bg>
      <p:bgPr>
        <a:solidFill>
          <a:schemeClr val="accent6"/>
        </a:solidFill>
        <a:effectLst/>
      </p:bgPr>
    </p:bg>
    <p:spTree>
      <p:nvGrpSpPr>
        <p:cNvPr id="1" name=""/>
        <p:cNvGrpSpPr/>
        <p:nvPr/>
      </p:nvGrpSpPr>
      <p:grpSpPr>
        <a:xfrm>
          <a:off x="0" y="0"/>
          <a:ext cx="0" cy="0"/>
          <a:chOff x="0" y="0"/>
          <a:chExt cx="0" cy="0"/>
        </a:xfrm>
      </p:grpSpPr>
      <p:sp>
        <p:nvSpPr>
          <p:cNvPr id="9" name="Freeform 5"/>
          <p:cNvSpPr>
            <a:spLocks/>
          </p:cNvSpPr>
          <p:nvPr userDrawn="1"/>
        </p:nvSpPr>
        <p:spPr bwMode="auto">
          <a:xfrm>
            <a:off x="2"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14" name="Text Placeholder 13"/>
          <p:cNvSpPr>
            <a:spLocks noGrp="1"/>
          </p:cNvSpPr>
          <p:nvPr>
            <p:ph type="body" sz="quarter" idx="13" hasCustomPrompt="1"/>
          </p:nvPr>
        </p:nvSpPr>
        <p:spPr>
          <a:xfrm>
            <a:off x="4954143" y="1248563"/>
            <a:ext cx="3832670" cy="3780000"/>
          </a:xfrm>
        </p:spPr>
        <p:txBody>
          <a:bodyPr/>
          <a:lstStyle>
            <a:lvl1pPr marL="155512" indent="-155512">
              <a:lnSpc>
                <a:spcPct val="90000"/>
              </a:lnSpc>
              <a:buNone/>
              <a:defRPr sz="2520">
                <a:solidFill>
                  <a:schemeClr val="bg1"/>
                </a:solidFill>
              </a:defRPr>
            </a:lvl1pPr>
          </a:lstStyle>
          <a:p>
            <a:pPr lvl="0"/>
            <a:r>
              <a:rPr lang="en-CA" noProof="0"/>
              <a:t>“Add quote here</a:t>
            </a:r>
          </a:p>
        </p:txBody>
      </p:sp>
      <p:sp>
        <p:nvSpPr>
          <p:cNvPr id="8" name="Text Placeholder 4"/>
          <p:cNvSpPr>
            <a:spLocks noGrp="1"/>
          </p:cNvSpPr>
          <p:nvPr>
            <p:ph type="body" sz="quarter" idx="10" hasCustomPrompt="1"/>
          </p:nvPr>
        </p:nvSpPr>
        <p:spPr>
          <a:xfrm>
            <a:off x="527051" y="1248563"/>
            <a:ext cx="4044950" cy="519372"/>
          </a:xfrm>
        </p:spPr>
        <p:txBody>
          <a:bodyPr/>
          <a:lstStyle>
            <a:lvl1pPr marL="0" indent="0">
              <a:buNone/>
              <a:defRPr sz="3960">
                <a:solidFill>
                  <a:schemeClr val="accent3"/>
                </a:solidFill>
              </a:defRPr>
            </a:lvl1pPr>
          </a:lstStyle>
          <a:p>
            <a:pPr lvl="0"/>
            <a:r>
              <a:rPr lang="en-CA" noProof="0"/>
              <a:t>First name</a:t>
            </a:r>
          </a:p>
        </p:txBody>
      </p:sp>
      <p:sp>
        <p:nvSpPr>
          <p:cNvPr id="10" name="Text Placeholder 4"/>
          <p:cNvSpPr>
            <a:spLocks noGrp="1"/>
          </p:cNvSpPr>
          <p:nvPr>
            <p:ph type="body" sz="quarter" idx="11" hasCustomPrompt="1"/>
          </p:nvPr>
        </p:nvSpPr>
        <p:spPr>
          <a:xfrm>
            <a:off x="527051" y="1776628"/>
            <a:ext cx="4044950" cy="344749"/>
          </a:xfrm>
        </p:spPr>
        <p:txBody>
          <a:bodyPr/>
          <a:lstStyle>
            <a:lvl1pPr marL="0" indent="0">
              <a:buNone/>
              <a:defRPr sz="2520">
                <a:solidFill>
                  <a:schemeClr val="tx1"/>
                </a:solidFill>
              </a:defRPr>
            </a:lvl1pPr>
          </a:lstStyle>
          <a:p>
            <a:pPr lvl="0"/>
            <a:r>
              <a:rPr lang="en-CA" noProof="0"/>
              <a:t>Surname</a:t>
            </a:r>
          </a:p>
        </p:txBody>
      </p:sp>
      <p:sp>
        <p:nvSpPr>
          <p:cNvPr id="13" name="Text Placeholder 4"/>
          <p:cNvSpPr>
            <a:spLocks noGrp="1"/>
          </p:cNvSpPr>
          <p:nvPr>
            <p:ph type="body" sz="quarter" idx="12" hasCustomPrompt="1"/>
          </p:nvPr>
        </p:nvSpPr>
        <p:spPr>
          <a:xfrm>
            <a:off x="527051" y="2217589"/>
            <a:ext cx="3417888" cy="519372"/>
          </a:xfrm>
        </p:spPr>
        <p:txBody>
          <a:bodyPr/>
          <a:lstStyle>
            <a:lvl1pPr marL="0" indent="0">
              <a:buNone/>
              <a:defRPr sz="1620" b="0" i="0" kern="0" spc="0">
                <a:solidFill>
                  <a:schemeClr val="tx1"/>
                </a:solidFill>
              </a:defRPr>
            </a:lvl1pPr>
          </a:lstStyle>
          <a:p>
            <a:pPr>
              <a:lnSpc>
                <a:spcPct val="90000"/>
              </a:lnSpc>
            </a:pPr>
            <a:r>
              <a:rPr lang="en-CA" sz="1620" b="0" spc="0" noProof="0">
                <a:solidFill>
                  <a:schemeClr val="tx1"/>
                </a:solidFill>
              </a:rPr>
              <a:t>Job title, Company</a:t>
            </a:r>
          </a:p>
        </p:txBody>
      </p:sp>
    </p:spTree>
    <p:extLst>
      <p:ext uri="{BB962C8B-B14F-4D97-AF65-F5344CB8AC3E}">
        <p14:creationId xmlns:p14="http://schemas.microsoft.com/office/powerpoint/2010/main" val="393947575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1_Text, Image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198"/>
            <a:ext cx="3862387" cy="1261051"/>
          </a:xfrm>
        </p:spPr>
        <p:txBody>
          <a:bodyPr/>
          <a:lstStyle>
            <a:lvl1pPr>
              <a:defRPr>
                <a:solidFill>
                  <a:schemeClr val="tx1"/>
                </a:solidFill>
              </a:defRPr>
            </a:lvl1pPr>
          </a:lstStyle>
          <a:p>
            <a:r>
              <a:rPr lang="en-CA"/>
              <a:t>Click to edit </a:t>
            </a:r>
            <a:br>
              <a:rPr lang="en-CA"/>
            </a:br>
            <a:r>
              <a:rPr lang="en-CA"/>
              <a:t>Master title style</a:t>
            </a:r>
          </a:p>
        </p:txBody>
      </p:sp>
      <p:sp>
        <p:nvSpPr>
          <p:cNvPr id="10" name="Picture Placeholder 2"/>
          <p:cNvSpPr>
            <a:spLocks noGrp="1" noChangeAspect="1"/>
          </p:cNvSpPr>
          <p:nvPr>
            <p:ph type="pic" idx="1" hasCustomPrompt="1"/>
          </p:nvPr>
        </p:nvSpPr>
        <p:spPr>
          <a:xfrm>
            <a:off x="22" y="0"/>
            <a:ext cx="4571999" cy="5715000"/>
          </a:xfrm>
          <a:solidFill>
            <a:srgbClr val="DFDFE0"/>
          </a:solidFill>
        </p:spPr>
        <p:txBody>
          <a:bodyPr tIns="0" anchor="t">
            <a:normAutofit/>
          </a:bodyPr>
          <a:lstStyle>
            <a:lvl1pPr marL="0" indent="0" algn="ctr">
              <a:spcBef>
                <a:spcPts val="540"/>
              </a:spcBef>
              <a:buFont typeface="Arial"/>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tx1"/>
                </a:solidFill>
              </a:rPr>
              <a:pPr algn="ctr"/>
              <a:t>‹#›</a:t>
            </a:fld>
            <a:endParaRPr lang="en-CA" sz="1080" b="1" baseline="0" noProof="0">
              <a:solidFill>
                <a:schemeClr val="tx1"/>
              </a:solidFill>
            </a:endParaRPr>
          </a:p>
        </p:txBody>
      </p:sp>
      <p:sp>
        <p:nvSpPr>
          <p:cNvPr id="8" name="Text Placeholder 8"/>
          <p:cNvSpPr>
            <a:spLocks noGrp="1"/>
          </p:cNvSpPr>
          <p:nvPr>
            <p:ph type="body" sz="quarter" idx="15" hasCustomPrompt="1"/>
          </p:nvPr>
        </p:nvSpPr>
        <p:spPr>
          <a:xfrm>
            <a:off x="4929188" y="1894744"/>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143372245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1_Text, Image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198"/>
            <a:ext cx="3862387" cy="1261051"/>
          </a:xfrm>
        </p:spPr>
        <p:txBody>
          <a:bodyPr/>
          <a:lstStyle>
            <a:lvl1pPr>
              <a:defRPr>
                <a:solidFill>
                  <a:schemeClr val="tx1"/>
                </a:solidFill>
              </a:defRPr>
            </a:lvl1pPr>
          </a:lstStyle>
          <a:p>
            <a:r>
              <a:rPr lang="en-CA"/>
              <a:t>Click to edit </a:t>
            </a:r>
            <a:br>
              <a:rPr lang="en-CA"/>
            </a:br>
            <a:r>
              <a:rPr lang="en-CA"/>
              <a:t>Master title style</a:t>
            </a:r>
          </a:p>
        </p:txBody>
      </p:sp>
      <p:sp>
        <p:nvSpPr>
          <p:cNvPr id="9" name="Text Placeholder 8"/>
          <p:cNvSpPr>
            <a:spLocks noGrp="1"/>
          </p:cNvSpPr>
          <p:nvPr>
            <p:ph type="body" sz="quarter" idx="15" hasCustomPrompt="1"/>
          </p:nvPr>
        </p:nvSpPr>
        <p:spPr>
          <a:xfrm>
            <a:off x="4929188" y="1894744"/>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
        <p:nvSpPr>
          <p:cNvPr id="10" name="Picture Placeholder 2"/>
          <p:cNvSpPr>
            <a:spLocks noGrp="1" noChangeAspect="1"/>
          </p:cNvSpPr>
          <p:nvPr>
            <p:ph type="pic" idx="1" hasCustomPrompt="1"/>
          </p:nvPr>
        </p:nvSpPr>
        <p:spPr>
          <a:xfrm>
            <a:off x="22" y="0"/>
            <a:ext cx="4571999" cy="5715000"/>
          </a:xfrm>
          <a:solidFill>
            <a:srgbClr val="DFDFE0"/>
          </a:solidFill>
        </p:spPr>
        <p:txBody>
          <a:bodyPr tIns="0" anchor="t">
            <a:normAutofit/>
          </a:bodyPr>
          <a:lstStyle>
            <a:lvl1pPr marL="0" indent="0" algn="ctr">
              <a:spcBef>
                <a:spcPts val="540"/>
              </a:spcBef>
              <a:buFont typeface="Arial"/>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tx1"/>
                </a:solidFill>
              </a:rPr>
              <a:pPr algn="ctr"/>
              <a:t>‹#›</a:t>
            </a:fld>
            <a:endParaRPr lang="en-CA" sz="1080" b="1" baseline="0" noProof="0">
              <a:solidFill>
                <a:schemeClr val="tx1"/>
              </a:solidFill>
            </a:endParaRPr>
          </a:p>
        </p:txBody>
      </p:sp>
    </p:spTree>
    <p:extLst>
      <p:ext uri="{BB962C8B-B14F-4D97-AF65-F5344CB8AC3E}">
        <p14:creationId xmlns:p14="http://schemas.microsoft.com/office/powerpoint/2010/main" val="375556653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1_Text, Image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198"/>
            <a:ext cx="3862387" cy="1261051"/>
          </a:xfrm>
        </p:spPr>
        <p:txBody>
          <a:bodyPr/>
          <a:lstStyle>
            <a:lvl1pPr>
              <a:defRPr>
                <a:solidFill>
                  <a:schemeClr val="tx1"/>
                </a:solidFill>
              </a:defRPr>
            </a:lvl1pPr>
          </a:lstStyle>
          <a:p>
            <a:r>
              <a:rPr lang="en-CA"/>
              <a:t>Click to edit </a:t>
            </a:r>
            <a:br>
              <a:rPr lang="en-CA"/>
            </a:br>
            <a:r>
              <a:rPr lang="en-CA"/>
              <a:t>Master title style</a:t>
            </a:r>
          </a:p>
        </p:txBody>
      </p:sp>
      <p:sp>
        <p:nvSpPr>
          <p:cNvPr id="10" name="Picture Placeholder 2"/>
          <p:cNvSpPr>
            <a:spLocks noGrp="1" noChangeAspect="1"/>
          </p:cNvSpPr>
          <p:nvPr>
            <p:ph type="pic" idx="1" hasCustomPrompt="1"/>
          </p:nvPr>
        </p:nvSpPr>
        <p:spPr>
          <a:xfrm>
            <a:off x="22" y="0"/>
            <a:ext cx="4571999" cy="5715000"/>
          </a:xfrm>
          <a:solidFill>
            <a:srgbClr val="DFDFE0"/>
          </a:solidFill>
        </p:spPr>
        <p:txBody>
          <a:bodyPr tIns="0" anchor="t">
            <a:normAutofit/>
          </a:bodyPr>
          <a:lstStyle>
            <a:lvl1pPr marL="0" indent="0" algn="ctr">
              <a:spcBef>
                <a:spcPts val="540"/>
              </a:spcBef>
              <a:buFont typeface="Arial"/>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tx1"/>
                </a:solidFill>
              </a:rPr>
              <a:pPr algn="ctr"/>
              <a:t>‹#›</a:t>
            </a:fld>
            <a:endParaRPr lang="en-CA" sz="1080" b="1" baseline="0" noProof="0">
              <a:solidFill>
                <a:schemeClr val="tx1"/>
              </a:solidFill>
            </a:endParaRPr>
          </a:p>
        </p:txBody>
      </p:sp>
      <p:sp>
        <p:nvSpPr>
          <p:cNvPr id="7" name="Text Placeholder 8"/>
          <p:cNvSpPr>
            <a:spLocks noGrp="1"/>
          </p:cNvSpPr>
          <p:nvPr>
            <p:ph type="body" sz="quarter" idx="15" hasCustomPrompt="1"/>
          </p:nvPr>
        </p:nvSpPr>
        <p:spPr>
          <a:xfrm>
            <a:off x="4929188" y="1894744"/>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302023596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1_Text, Image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198"/>
            <a:ext cx="3862387" cy="1261051"/>
          </a:xfrm>
        </p:spPr>
        <p:txBody>
          <a:bodyPr/>
          <a:lstStyle>
            <a:lvl1pPr>
              <a:defRPr>
                <a:solidFill>
                  <a:schemeClr val="tx1"/>
                </a:solidFill>
              </a:defRPr>
            </a:lvl1pPr>
          </a:lstStyle>
          <a:p>
            <a:r>
              <a:rPr lang="en-CA"/>
              <a:t>Click to edit </a:t>
            </a:r>
            <a:br>
              <a:rPr lang="en-CA"/>
            </a:br>
            <a:r>
              <a:rPr lang="en-CA"/>
              <a:t>Master title style</a:t>
            </a:r>
          </a:p>
        </p:txBody>
      </p:sp>
      <p:sp>
        <p:nvSpPr>
          <p:cNvPr id="10" name="Picture Placeholder 2"/>
          <p:cNvSpPr>
            <a:spLocks noGrp="1" noChangeAspect="1"/>
          </p:cNvSpPr>
          <p:nvPr>
            <p:ph type="pic" idx="1" hasCustomPrompt="1"/>
          </p:nvPr>
        </p:nvSpPr>
        <p:spPr>
          <a:xfrm>
            <a:off x="22" y="0"/>
            <a:ext cx="4571999" cy="5715000"/>
          </a:xfrm>
          <a:solidFill>
            <a:srgbClr val="DFDFE0"/>
          </a:solidFill>
        </p:spPr>
        <p:txBody>
          <a:bodyPr tIns="0" anchor="t">
            <a:normAutofit/>
          </a:bodyPr>
          <a:lstStyle>
            <a:lvl1pPr marL="0" indent="0" algn="ctr">
              <a:spcBef>
                <a:spcPts val="540"/>
              </a:spcBef>
              <a:buFont typeface="Arial"/>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a:t>
            </a:r>
          </a:p>
          <a:p>
            <a:r>
              <a:rPr lang="en-CA"/>
              <a:t>Entrepreneur (Colour)</a:t>
            </a:r>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tx1"/>
                </a:solidFill>
              </a:rPr>
              <a:pPr algn="ctr"/>
              <a:t>‹#›</a:t>
            </a:fld>
            <a:endParaRPr lang="en-CA" sz="1080" b="1" baseline="0" noProof="0">
              <a:solidFill>
                <a:schemeClr val="tx1"/>
              </a:solidFill>
            </a:endParaRPr>
          </a:p>
        </p:txBody>
      </p:sp>
      <p:sp>
        <p:nvSpPr>
          <p:cNvPr id="8" name="Text Placeholder 8"/>
          <p:cNvSpPr>
            <a:spLocks noGrp="1"/>
          </p:cNvSpPr>
          <p:nvPr>
            <p:ph type="body" sz="quarter" idx="15" hasCustomPrompt="1"/>
          </p:nvPr>
        </p:nvSpPr>
        <p:spPr>
          <a:xfrm>
            <a:off x="4929188" y="1894744"/>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390307952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1_Text (left), Two Images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47" y="357188"/>
            <a:ext cx="3862387" cy="1262425"/>
          </a:xfrm>
        </p:spPr>
        <p:txBody>
          <a:bodyPr/>
          <a:lstStyle>
            <a:lvl1pPr>
              <a:defRPr>
                <a:solidFill>
                  <a:schemeClr val="tx1"/>
                </a:solidFill>
              </a:defRPr>
            </a:lvl1pPr>
          </a:lstStyle>
          <a:p>
            <a:r>
              <a:rPr lang="en-CA"/>
              <a:t>Click to edit </a:t>
            </a:r>
            <a:br>
              <a:rPr lang="en-CA"/>
            </a:br>
            <a:r>
              <a:rPr lang="en-CA"/>
              <a:t>Master title style</a:t>
            </a:r>
          </a:p>
        </p:txBody>
      </p:sp>
      <p:sp>
        <p:nvSpPr>
          <p:cNvPr id="9"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
        <p:nvSpPr>
          <p:cNvPr id="6" name="Picture Placeholder 2"/>
          <p:cNvSpPr>
            <a:spLocks noGrp="1" noChangeAspect="1"/>
          </p:cNvSpPr>
          <p:nvPr>
            <p:ph type="pic" idx="1" hasCustomPrompt="1"/>
          </p:nvPr>
        </p:nvSpPr>
        <p:spPr>
          <a:xfrm>
            <a:off x="4572016" y="1"/>
            <a:ext cx="4571999" cy="2863624"/>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4572016" y="2851376"/>
            <a:ext cx="4571999" cy="2863624"/>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8006535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1_Text (left), Two Images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47" y="357188"/>
            <a:ext cx="3862387" cy="1262425"/>
          </a:xfrm>
        </p:spPr>
        <p:txBody>
          <a:bodyPr/>
          <a:lstStyle>
            <a:lvl1pPr>
              <a:defRPr>
                <a:solidFill>
                  <a:schemeClr val="tx1"/>
                </a:solidFill>
              </a:defRPr>
            </a:lvl1pPr>
          </a:lstStyle>
          <a:p>
            <a:r>
              <a:rPr lang="en-CA"/>
              <a:t>Click to edit </a:t>
            </a:r>
            <a:br>
              <a:rPr lang="en-CA"/>
            </a:br>
            <a:r>
              <a:rPr lang="en-CA"/>
              <a:t>Master title style</a:t>
            </a:r>
          </a:p>
        </p:txBody>
      </p:sp>
      <p:sp>
        <p:nvSpPr>
          <p:cNvPr id="6" name="Picture Placeholder 2"/>
          <p:cNvSpPr>
            <a:spLocks noGrp="1" noChangeAspect="1"/>
          </p:cNvSpPr>
          <p:nvPr>
            <p:ph type="pic" idx="1" hasCustomPrompt="1"/>
          </p:nvPr>
        </p:nvSpPr>
        <p:spPr>
          <a:xfrm>
            <a:off x="4572016" y="1"/>
            <a:ext cx="4571999" cy="2863624"/>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4572016" y="2851376"/>
            <a:ext cx="4571999" cy="2863624"/>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23671175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1_Text (left), Two Images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47" y="357188"/>
            <a:ext cx="3862387" cy="1262425"/>
          </a:xfrm>
        </p:spPr>
        <p:txBody>
          <a:bodyPr/>
          <a:lstStyle>
            <a:lvl1pPr>
              <a:defRPr>
                <a:solidFill>
                  <a:schemeClr val="tx1"/>
                </a:solidFill>
              </a:defRPr>
            </a:lvl1pPr>
          </a:lstStyle>
          <a:p>
            <a:r>
              <a:rPr lang="en-CA"/>
              <a:t>Click to edit </a:t>
            </a:r>
            <a:br>
              <a:rPr lang="en-CA"/>
            </a:br>
            <a:r>
              <a:rPr lang="en-CA"/>
              <a:t>Master title style</a:t>
            </a:r>
          </a:p>
        </p:txBody>
      </p:sp>
      <p:sp>
        <p:nvSpPr>
          <p:cNvPr id="6" name="Picture Placeholder 2"/>
          <p:cNvSpPr>
            <a:spLocks noGrp="1" noChangeAspect="1"/>
          </p:cNvSpPr>
          <p:nvPr>
            <p:ph type="pic" idx="1" hasCustomPrompt="1"/>
          </p:nvPr>
        </p:nvSpPr>
        <p:spPr>
          <a:xfrm>
            <a:off x="4572016" y="1"/>
            <a:ext cx="4571999" cy="2863624"/>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4572016" y="2851376"/>
            <a:ext cx="4571999" cy="2863624"/>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375102635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1_Text (left), Two Images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47" y="357188"/>
            <a:ext cx="3862387" cy="1262425"/>
          </a:xfrm>
        </p:spPr>
        <p:txBody>
          <a:bodyPr/>
          <a:lstStyle>
            <a:lvl1pPr>
              <a:defRPr>
                <a:solidFill>
                  <a:schemeClr val="tx1"/>
                </a:solidFill>
              </a:defRPr>
            </a:lvl1pPr>
          </a:lstStyle>
          <a:p>
            <a:r>
              <a:rPr lang="en-CA"/>
              <a:t>Click to edit </a:t>
            </a:r>
            <a:br>
              <a:rPr lang="en-CA"/>
            </a:br>
            <a:r>
              <a:rPr lang="en-CA"/>
              <a:t>Master title style</a:t>
            </a:r>
          </a:p>
        </p:txBody>
      </p:sp>
      <p:sp>
        <p:nvSpPr>
          <p:cNvPr id="6" name="Picture Placeholder 2"/>
          <p:cNvSpPr>
            <a:spLocks noGrp="1" noChangeAspect="1"/>
          </p:cNvSpPr>
          <p:nvPr>
            <p:ph type="pic" idx="1" hasCustomPrompt="1"/>
          </p:nvPr>
        </p:nvSpPr>
        <p:spPr>
          <a:xfrm>
            <a:off x="4572016" y="1"/>
            <a:ext cx="4571999" cy="2863624"/>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Entrepreneur (Colour)</a:t>
            </a:r>
          </a:p>
        </p:txBody>
      </p:sp>
      <p:sp>
        <p:nvSpPr>
          <p:cNvPr id="8" name="Picture Placeholder 2"/>
          <p:cNvSpPr>
            <a:spLocks noGrp="1" noChangeAspect="1"/>
          </p:cNvSpPr>
          <p:nvPr>
            <p:ph type="pic" idx="16" hasCustomPrompt="1"/>
          </p:nvPr>
        </p:nvSpPr>
        <p:spPr>
          <a:xfrm>
            <a:off x="4572016" y="2851376"/>
            <a:ext cx="4571999" cy="2863624"/>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Industry snapshot </a:t>
            </a:r>
            <a:br>
              <a:rPr lang="en-CA"/>
            </a:br>
            <a:r>
              <a:rPr lang="en-CA"/>
              <a:t>(Black &amp; White)</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a:t>Click to edit </a:t>
            </a:r>
            <a:br>
              <a:rPr lang="en-CA"/>
            </a:br>
            <a:r>
              <a:rPr lang="en-CA"/>
              <a:t>Master text styles</a:t>
            </a:r>
          </a:p>
          <a:p>
            <a:pPr lvl="1"/>
            <a:r>
              <a:rPr lang="en-CA"/>
              <a:t>Second level</a:t>
            </a:r>
          </a:p>
          <a:p>
            <a:pPr lvl="2"/>
            <a:r>
              <a:rPr lang="en-CA"/>
              <a:t>Third level</a:t>
            </a:r>
          </a:p>
          <a:p>
            <a:pPr lvl="3"/>
            <a:r>
              <a:rPr lang="en-CA"/>
              <a:t>Fourth level</a:t>
            </a:r>
          </a:p>
          <a:p>
            <a:pPr lvl="4"/>
            <a:r>
              <a:rPr lang="en-CA"/>
              <a:t>Fifth level</a:t>
            </a:r>
          </a:p>
        </p:txBody>
      </p:sp>
    </p:spTree>
    <p:extLst>
      <p:ext uri="{BB962C8B-B14F-4D97-AF65-F5344CB8AC3E}">
        <p14:creationId xmlns:p14="http://schemas.microsoft.com/office/powerpoint/2010/main" val="20048732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Divider — Orang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fr-CA" noProof="0"/>
              <a:t>Click to edit </a:t>
            </a:r>
            <a:br>
              <a:rPr lang="fr-CA" noProof="0"/>
            </a:br>
            <a:r>
              <a:rPr lang="fr-CA" noProof="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a:t>
            </a:fld>
            <a:endParaRPr lang="fr-CA" sz="1200" b="1" baseline="0" noProof="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fr-CA" noProof="0"/>
          </a:p>
        </p:txBody>
      </p:sp>
    </p:spTree>
    <p:extLst>
      <p:ext uri="{BB962C8B-B14F-4D97-AF65-F5344CB8AC3E}">
        <p14:creationId xmlns:p14="http://schemas.microsoft.com/office/powerpoint/2010/main" val="1738190047"/>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1_BG Content, Two images — Dark Blue">
    <p:bg>
      <p:bgPr>
        <a:solidFill>
          <a:schemeClr val="tx1"/>
        </a:solidFill>
        <a:effectLst/>
      </p:bgPr>
    </p:bg>
    <p:spTree>
      <p:nvGrpSpPr>
        <p:cNvPr id="1" name=""/>
        <p:cNvGrpSpPr/>
        <p:nvPr/>
      </p:nvGrpSpPr>
      <p:grpSpPr>
        <a:xfrm>
          <a:off x="0" y="0"/>
          <a:ext cx="0" cy="0"/>
          <a:chOff x="0" y="0"/>
          <a:chExt cx="0" cy="0"/>
        </a:xfrm>
      </p:grpSpPr>
      <p:sp>
        <p:nvSpPr>
          <p:cNvPr id="5" name="Picture Placeholder 2"/>
          <p:cNvSpPr>
            <a:spLocks noGrp="1" noChangeAspect="1"/>
          </p:cNvSpPr>
          <p:nvPr>
            <p:ph type="pic" idx="16" hasCustomPrompt="1"/>
          </p:nvPr>
        </p:nvSpPr>
        <p:spPr>
          <a:xfrm>
            <a:off x="22" y="2851376"/>
            <a:ext cx="4571999" cy="2863624"/>
          </a:xfrm>
          <a:solidFill>
            <a:srgbClr val="DFDFE0"/>
          </a:solidFill>
          <a:ln>
            <a:noFill/>
          </a:ln>
        </p:spPr>
        <p:txBody>
          <a:bodyPr tIns="0" anchor="t" anchorCtr="0">
            <a:normAutofit/>
          </a:bodyPr>
          <a:lstStyle>
            <a:lvl1pPr marL="0" marR="0" indent="0" algn="ctr" defTabSz="822919" rtl="0" eaLnBrk="1" fontAlgn="auto" latinLnBrk="0" hangingPunct="1">
              <a:lnSpc>
                <a:spcPct val="85000"/>
              </a:lnSpc>
              <a:spcBef>
                <a:spcPts val="540"/>
              </a:spcBef>
              <a:spcAft>
                <a:spcPts val="0"/>
              </a:spcAft>
              <a:buClr>
                <a:schemeClr val="tx1"/>
              </a:buClr>
              <a:buSzPct val="75000"/>
              <a:buFont typeface="Wingdings 3" panose="05040102010807070707" pitchFamily="18" charset="2"/>
              <a:buNone/>
              <a:tabLst/>
              <a:defRPr lang="en-US" sz="1980" b="0" smtClean="0">
                <a:latin typeface="Arial"/>
                <a:cs typeface="Arial"/>
              </a:defRPr>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Industry snapshot </a:t>
            </a:r>
            <a:br>
              <a:rPr lang="en-CA"/>
            </a:br>
            <a:r>
              <a:rPr lang="en-CA"/>
              <a:t>(Black &amp; White)</a:t>
            </a:r>
          </a:p>
          <a:p>
            <a:endParaRPr lang="en-CA"/>
          </a:p>
        </p:txBody>
      </p:sp>
      <p:sp>
        <p:nvSpPr>
          <p:cNvPr id="6" name="Picture Placeholder 2"/>
          <p:cNvSpPr>
            <a:spLocks noGrp="1" noChangeAspect="1"/>
          </p:cNvSpPr>
          <p:nvPr>
            <p:ph type="pic" idx="1" hasCustomPrompt="1"/>
          </p:nvPr>
        </p:nvSpPr>
        <p:spPr>
          <a:xfrm>
            <a:off x="4572016" y="0"/>
            <a:ext cx="4571999" cy="5715000"/>
          </a:xfrm>
          <a:solidFill>
            <a:srgbClr val="DFDFE0"/>
          </a:solidFill>
        </p:spPr>
        <p:txBody>
          <a:bodyPr tIns="0" anchor="t">
            <a:normAutofit/>
          </a:bodyPr>
          <a:lstStyle>
            <a:lvl1pPr marL="0" indent="0" algn="ctr">
              <a:spcBef>
                <a:spcPts val="540"/>
              </a:spcBef>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a:t>
            </a:r>
          </a:p>
          <a:p>
            <a:r>
              <a:rPr lang="en-CA"/>
              <a:t>Entrepreneur (Colour)</a:t>
            </a:r>
          </a:p>
        </p:txBody>
      </p:sp>
      <p:sp>
        <p:nvSpPr>
          <p:cNvPr id="10"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7" name="Text Placeholder 8"/>
          <p:cNvSpPr>
            <a:spLocks noGrp="1"/>
          </p:cNvSpPr>
          <p:nvPr>
            <p:ph type="body" sz="quarter" idx="15" hasCustomPrompt="1"/>
          </p:nvPr>
        </p:nvSpPr>
        <p:spPr>
          <a:xfrm>
            <a:off x="352427" y="357193"/>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Tree>
    <p:extLst>
      <p:ext uri="{BB962C8B-B14F-4D97-AF65-F5344CB8AC3E}">
        <p14:creationId xmlns:p14="http://schemas.microsoft.com/office/powerpoint/2010/main" val="293094394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1_Checkered layout, Two images — Turquoise">
    <p:bg>
      <p:bgPr>
        <a:solidFill>
          <a:schemeClr val="accent1"/>
        </a:solidFill>
        <a:effectLst/>
      </p:bgPr>
    </p:bg>
    <p:spTree>
      <p:nvGrpSpPr>
        <p:cNvPr id="1" name=""/>
        <p:cNvGrpSpPr/>
        <p:nvPr/>
      </p:nvGrpSpPr>
      <p:grpSpPr>
        <a:xfrm>
          <a:off x="0" y="0"/>
          <a:ext cx="0" cy="0"/>
          <a:chOff x="0" y="0"/>
          <a:chExt cx="0" cy="0"/>
        </a:xfrm>
      </p:grpSpPr>
      <p:sp>
        <p:nvSpPr>
          <p:cNvPr id="13" name="Picture Placeholder 2"/>
          <p:cNvSpPr>
            <a:spLocks noGrp="1" noChangeAspect="1"/>
          </p:cNvSpPr>
          <p:nvPr>
            <p:ph type="pic" idx="18" hasCustomPrompt="1"/>
          </p:nvPr>
        </p:nvSpPr>
        <p:spPr>
          <a:xfrm>
            <a:off x="4572016" y="5"/>
            <a:ext cx="4563658" cy="2858399"/>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
        <p:nvSpPr>
          <p:cNvPr id="15" name="Rectangle 14"/>
          <p:cNvSpPr/>
          <p:nvPr userDrawn="1"/>
        </p:nvSpPr>
        <p:spPr>
          <a:xfrm>
            <a:off x="4572000" y="2857499"/>
            <a:ext cx="4572000" cy="28575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20">
              <a:ln>
                <a:noFill/>
              </a:ln>
              <a:solidFill>
                <a:srgbClr val="D9D9D6"/>
              </a:solidFill>
            </a:endParaRPr>
          </a:p>
        </p:txBody>
      </p:sp>
      <p:sp>
        <p:nvSpPr>
          <p:cNvPr id="9" name="Text Placeholder 8"/>
          <p:cNvSpPr>
            <a:spLocks noGrp="1"/>
          </p:cNvSpPr>
          <p:nvPr>
            <p:ph type="body" sz="quarter" idx="15" hasCustomPrompt="1"/>
          </p:nvPr>
        </p:nvSpPr>
        <p:spPr>
          <a:xfrm>
            <a:off x="352427" y="357193"/>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25" name="Text Placeholder 8"/>
          <p:cNvSpPr>
            <a:spLocks noGrp="1"/>
          </p:cNvSpPr>
          <p:nvPr>
            <p:ph type="body" sz="quarter" idx="16" hasCustomPrompt="1"/>
          </p:nvPr>
        </p:nvSpPr>
        <p:spPr>
          <a:xfrm>
            <a:off x="4924925"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2" name="Picture Placeholder 2"/>
          <p:cNvSpPr>
            <a:spLocks noGrp="1" noChangeAspect="1"/>
          </p:cNvSpPr>
          <p:nvPr>
            <p:ph type="pic" idx="17" hasCustomPrompt="1"/>
          </p:nvPr>
        </p:nvSpPr>
        <p:spPr>
          <a:xfrm>
            <a:off x="2" y="2857504"/>
            <a:ext cx="4568825" cy="2857501"/>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89785144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1_Checkered layout, Two images — Electric Blue">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6" y="5"/>
            <a:ext cx="4563658" cy="2858399"/>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
        <p:nvSpPr>
          <p:cNvPr id="13" name="Rectangle 12"/>
          <p:cNvSpPr/>
          <p:nvPr userDrawn="1"/>
        </p:nvSpPr>
        <p:spPr>
          <a:xfrm>
            <a:off x="4572000" y="2857499"/>
            <a:ext cx="4572000" cy="2857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20">
              <a:ln>
                <a:noFill/>
              </a:ln>
              <a:solidFill>
                <a:srgbClr val="D9D9D6"/>
              </a:solidFill>
            </a:endParaRPr>
          </a:p>
        </p:txBody>
      </p:sp>
      <p:sp>
        <p:nvSpPr>
          <p:cNvPr id="14" name="Picture Placeholder 2"/>
          <p:cNvSpPr>
            <a:spLocks noGrp="1" noChangeAspect="1"/>
          </p:cNvSpPr>
          <p:nvPr>
            <p:ph type="pic" idx="17" hasCustomPrompt="1"/>
          </p:nvPr>
        </p:nvSpPr>
        <p:spPr>
          <a:xfrm>
            <a:off x="2" y="2857504"/>
            <a:ext cx="4568825" cy="2857501"/>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
        <p:nvSpPr>
          <p:cNvPr id="12"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6" name="Text Placeholder 8"/>
          <p:cNvSpPr>
            <a:spLocks noGrp="1"/>
          </p:cNvSpPr>
          <p:nvPr>
            <p:ph type="body" sz="quarter" idx="15" hasCustomPrompt="1"/>
          </p:nvPr>
        </p:nvSpPr>
        <p:spPr>
          <a:xfrm>
            <a:off x="352427" y="357193"/>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7" name="Text Placeholder 8"/>
          <p:cNvSpPr>
            <a:spLocks noGrp="1"/>
          </p:cNvSpPr>
          <p:nvPr>
            <p:ph type="body" sz="quarter" idx="16" hasCustomPrompt="1"/>
          </p:nvPr>
        </p:nvSpPr>
        <p:spPr>
          <a:xfrm>
            <a:off x="4924925"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Tree>
    <p:extLst>
      <p:ext uri="{BB962C8B-B14F-4D97-AF65-F5344CB8AC3E}">
        <p14:creationId xmlns:p14="http://schemas.microsoft.com/office/powerpoint/2010/main" val="71378925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1_Checkered layout, Two images —Green">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6" y="5"/>
            <a:ext cx="4563658" cy="2858399"/>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
        <p:nvSpPr>
          <p:cNvPr id="10" name="Rectangle 9"/>
          <p:cNvSpPr/>
          <p:nvPr userDrawn="1"/>
        </p:nvSpPr>
        <p:spPr>
          <a:xfrm>
            <a:off x="4572000" y="2857499"/>
            <a:ext cx="4572000" cy="28575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20">
              <a:ln>
                <a:noFill/>
              </a:ln>
              <a:solidFill>
                <a:srgbClr val="D9D9D6"/>
              </a:solidFill>
            </a:endParaRPr>
          </a:p>
        </p:txBody>
      </p:sp>
      <p:sp>
        <p:nvSpPr>
          <p:cNvPr id="14" name="Picture Placeholder 2"/>
          <p:cNvSpPr>
            <a:spLocks noGrp="1" noChangeAspect="1"/>
          </p:cNvSpPr>
          <p:nvPr>
            <p:ph type="pic" idx="17" hasCustomPrompt="1"/>
          </p:nvPr>
        </p:nvSpPr>
        <p:spPr>
          <a:xfrm>
            <a:off x="2" y="2857504"/>
            <a:ext cx="4568825" cy="2857501"/>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6" name="Text Placeholder 8"/>
          <p:cNvSpPr>
            <a:spLocks noGrp="1"/>
          </p:cNvSpPr>
          <p:nvPr>
            <p:ph type="body" sz="quarter" idx="15" hasCustomPrompt="1"/>
          </p:nvPr>
        </p:nvSpPr>
        <p:spPr>
          <a:xfrm>
            <a:off x="352427" y="357193"/>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7" name="Text Placeholder 8"/>
          <p:cNvSpPr>
            <a:spLocks noGrp="1"/>
          </p:cNvSpPr>
          <p:nvPr>
            <p:ph type="body" sz="quarter" idx="16" hasCustomPrompt="1"/>
          </p:nvPr>
        </p:nvSpPr>
        <p:spPr>
          <a:xfrm>
            <a:off x="4924925"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Tree>
    <p:extLst>
      <p:ext uri="{BB962C8B-B14F-4D97-AF65-F5344CB8AC3E}">
        <p14:creationId xmlns:p14="http://schemas.microsoft.com/office/powerpoint/2010/main" val="101689550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1_Checkered layout, Two images — Orange">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6" y="5"/>
            <a:ext cx="4563658" cy="2858399"/>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
        <p:nvSpPr>
          <p:cNvPr id="10" name="Rectangle 9"/>
          <p:cNvSpPr/>
          <p:nvPr userDrawn="1"/>
        </p:nvSpPr>
        <p:spPr>
          <a:xfrm>
            <a:off x="4572000" y="2857499"/>
            <a:ext cx="4572000" cy="2857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20">
              <a:ln>
                <a:noFill/>
              </a:ln>
              <a:solidFill>
                <a:srgbClr val="D9D9D6"/>
              </a:solidFill>
            </a:endParaRPr>
          </a:p>
        </p:txBody>
      </p:sp>
      <p:sp>
        <p:nvSpPr>
          <p:cNvPr id="14" name="Picture Placeholder 2"/>
          <p:cNvSpPr>
            <a:spLocks noGrp="1" noChangeAspect="1"/>
          </p:cNvSpPr>
          <p:nvPr>
            <p:ph type="pic" idx="17" hasCustomPrompt="1"/>
          </p:nvPr>
        </p:nvSpPr>
        <p:spPr>
          <a:xfrm>
            <a:off x="2" y="2857504"/>
            <a:ext cx="4568825" cy="2857501"/>
          </a:xfrm>
          <a:solidFill>
            <a:srgbClr val="DFDFE0"/>
          </a:solidFill>
          <a:ln>
            <a:noFill/>
          </a:ln>
        </p:spPr>
        <p:txBody>
          <a:bodyPr tIns="0" anchor="t" anchorCtr="0">
            <a:normAutofit/>
          </a:bodyPr>
          <a:lstStyle>
            <a:lvl1pPr marL="0" indent="0" algn="ctr">
              <a:spcBef>
                <a:spcPts val="540"/>
              </a:spcBef>
              <a:buNone/>
              <a:defRPr lang="en-US" sz="1980" b="0" smtClean="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
        <p:nvSpPr>
          <p:cNvPr id="19" name="Text Placeholder 8"/>
          <p:cNvSpPr>
            <a:spLocks noGrp="1"/>
          </p:cNvSpPr>
          <p:nvPr>
            <p:ph type="body" sz="quarter" idx="15" hasCustomPrompt="1"/>
          </p:nvPr>
        </p:nvSpPr>
        <p:spPr>
          <a:xfrm>
            <a:off x="352427" y="357193"/>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20" name="Text Placeholder 8"/>
          <p:cNvSpPr>
            <a:spLocks noGrp="1"/>
          </p:cNvSpPr>
          <p:nvPr>
            <p:ph type="body" sz="quarter" idx="16" hasCustomPrompt="1"/>
          </p:nvPr>
        </p:nvSpPr>
        <p:spPr>
          <a:xfrm>
            <a:off x="4924925"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Tree>
    <p:extLst>
      <p:ext uri="{BB962C8B-B14F-4D97-AF65-F5344CB8AC3E}">
        <p14:creationId xmlns:p14="http://schemas.microsoft.com/office/powerpoint/2010/main" val="7175859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1_Image, Two text boxes — Turquoise">
    <p:bg>
      <p:bgPr>
        <a:solidFill>
          <a:schemeClr val="accent4"/>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0"/>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20">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822919" rtl="0" eaLnBrk="1" fontAlgn="auto" latinLnBrk="0" hangingPunct="1">
              <a:lnSpc>
                <a:spcPct val="85000"/>
              </a:lnSpc>
              <a:spcBef>
                <a:spcPts val="1080"/>
              </a:spcBef>
              <a:spcAft>
                <a:spcPts val="0"/>
              </a:spcAft>
              <a:buClr>
                <a:schemeClr val="tx1"/>
              </a:buClr>
              <a:buSzPct val="75000"/>
              <a:buFont typeface="Wingdings 3" panose="05040102010807070707" pitchFamily="18" charset="2"/>
              <a:buNone/>
              <a:tabLst/>
              <a:defRPr sz="1800" b="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14" name="Text Placeholder 8"/>
          <p:cNvSpPr>
            <a:spLocks noGrp="1"/>
          </p:cNvSpPr>
          <p:nvPr>
            <p:ph type="body" sz="quarter" idx="15" hasCustomPrompt="1"/>
          </p:nvPr>
        </p:nvSpPr>
        <p:spPr>
          <a:xfrm>
            <a:off x="353675" y="3243043"/>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4926008" y="3243043"/>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b="1"/>
              <a:t>SOURCE:</a:t>
            </a:r>
            <a:r>
              <a:rPr lang="en-CA"/>
              <a:t> Insert source here</a:t>
            </a:r>
          </a:p>
        </p:txBody>
      </p:sp>
    </p:spTree>
    <p:extLst>
      <p:ext uri="{BB962C8B-B14F-4D97-AF65-F5344CB8AC3E}">
        <p14:creationId xmlns:p14="http://schemas.microsoft.com/office/powerpoint/2010/main" val="145703765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1_Image, Two text boxes — Electric Blue">
    <p:bg>
      <p:bgPr>
        <a:solidFill>
          <a:schemeClr val="tx2"/>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0"/>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20">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822919" rtl="0" eaLnBrk="1" fontAlgn="auto" latinLnBrk="0" hangingPunct="1">
              <a:lnSpc>
                <a:spcPct val="85000"/>
              </a:lnSpc>
              <a:spcBef>
                <a:spcPts val="1080"/>
              </a:spcBef>
              <a:spcAft>
                <a:spcPts val="0"/>
              </a:spcAft>
              <a:buClr>
                <a:schemeClr val="tx1"/>
              </a:buClr>
              <a:buSzPct val="75000"/>
              <a:buFont typeface="Wingdings 3" panose="05040102010807070707" pitchFamily="18" charset="2"/>
              <a:buNone/>
              <a:tabLst/>
              <a:defRPr sz="1800" b="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14" name="Text Placeholder 8"/>
          <p:cNvSpPr>
            <a:spLocks noGrp="1"/>
          </p:cNvSpPr>
          <p:nvPr>
            <p:ph type="body" sz="quarter" idx="15" hasCustomPrompt="1"/>
          </p:nvPr>
        </p:nvSpPr>
        <p:spPr>
          <a:xfrm>
            <a:off x="353675" y="3243043"/>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4926008" y="3243043"/>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b="1"/>
              <a:t>SOURCE:</a:t>
            </a:r>
            <a:r>
              <a:rPr lang="en-CA"/>
              <a:t> Insert source here</a:t>
            </a:r>
          </a:p>
        </p:txBody>
      </p:sp>
    </p:spTree>
    <p:extLst>
      <p:ext uri="{BB962C8B-B14F-4D97-AF65-F5344CB8AC3E}">
        <p14:creationId xmlns:p14="http://schemas.microsoft.com/office/powerpoint/2010/main" val="262900868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1_Image, Two text boxes — Green">
    <p:bg>
      <p:bgPr>
        <a:solidFill>
          <a:schemeClr val="accent5"/>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0"/>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20">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822919" rtl="0" eaLnBrk="1" fontAlgn="auto" latinLnBrk="0" hangingPunct="1">
              <a:lnSpc>
                <a:spcPct val="85000"/>
              </a:lnSpc>
              <a:spcBef>
                <a:spcPts val="1080"/>
              </a:spcBef>
              <a:spcAft>
                <a:spcPts val="0"/>
              </a:spcAft>
              <a:buClr>
                <a:schemeClr val="tx1"/>
              </a:buClr>
              <a:buSzPct val="75000"/>
              <a:buFont typeface="Wingdings 3" panose="05040102010807070707" pitchFamily="18" charset="2"/>
              <a:buNone/>
              <a:tabLst/>
              <a:defRPr sz="1800" b="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14" name="Text Placeholder 8"/>
          <p:cNvSpPr>
            <a:spLocks noGrp="1"/>
          </p:cNvSpPr>
          <p:nvPr>
            <p:ph type="body" sz="quarter" idx="15" hasCustomPrompt="1"/>
          </p:nvPr>
        </p:nvSpPr>
        <p:spPr>
          <a:xfrm>
            <a:off x="353675" y="3243043"/>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4926008" y="3243043"/>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b="1"/>
              <a:t>SOURCE:</a:t>
            </a:r>
            <a:r>
              <a:rPr lang="en-CA"/>
              <a:t> Insert source here</a:t>
            </a:r>
          </a:p>
        </p:txBody>
      </p:sp>
    </p:spTree>
    <p:extLst>
      <p:ext uri="{BB962C8B-B14F-4D97-AF65-F5344CB8AC3E}">
        <p14:creationId xmlns:p14="http://schemas.microsoft.com/office/powerpoint/2010/main" val="288763418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1_Image, Two text boxes — Orange">
    <p:bg>
      <p:bgPr>
        <a:solidFill>
          <a:schemeClr val="accent6"/>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0"/>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sz="1620">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822919" rtl="0" eaLnBrk="1" fontAlgn="auto" latinLnBrk="0" hangingPunct="1">
              <a:lnSpc>
                <a:spcPct val="85000"/>
              </a:lnSpc>
              <a:spcBef>
                <a:spcPts val="1080"/>
              </a:spcBef>
              <a:spcAft>
                <a:spcPts val="0"/>
              </a:spcAft>
              <a:buClr>
                <a:schemeClr val="tx1"/>
              </a:buClr>
              <a:buSzPct val="75000"/>
              <a:buFont typeface="Wingdings 3" panose="05040102010807070707" pitchFamily="18" charset="2"/>
              <a:buNone/>
              <a:tabLst/>
              <a:defRPr sz="1800" b="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14" name="Text Placeholder 8"/>
          <p:cNvSpPr>
            <a:spLocks noGrp="1"/>
          </p:cNvSpPr>
          <p:nvPr>
            <p:ph type="body" sz="quarter" idx="15" hasCustomPrompt="1"/>
          </p:nvPr>
        </p:nvSpPr>
        <p:spPr>
          <a:xfrm>
            <a:off x="353675" y="3243043"/>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18" name="Text Placeholder 8"/>
          <p:cNvSpPr>
            <a:spLocks noGrp="1"/>
          </p:cNvSpPr>
          <p:nvPr>
            <p:ph type="body" sz="quarter" idx="16" hasCustomPrompt="1"/>
          </p:nvPr>
        </p:nvSpPr>
        <p:spPr>
          <a:xfrm>
            <a:off x="4926008" y="3243043"/>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a:t>Click to edit </a:t>
            </a:r>
            <a:br>
              <a:rPr lang="en-CA"/>
            </a:br>
            <a:r>
              <a:rPr lang="en-CA"/>
              <a:t>Master text styles</a:t>
            </a:r>
          </a:p>
          <a:p>
            <a:pPr lvl="1"/>
            <a:r>
              <a:rPr lang="en-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b="1"/>
              <a:t>SOURCE:</a:t>
            </a:r>
            <a:r>
              <a:rPr lang="en-CA"/>
              <a:t> Insert source here</a:t>
            </a:r>
          </a:p>
        </p:txBody>
      </p:sp>
    </p:spTree>
    <p:extLst>
      <p:ext uri="{BB962C8B-B14F-4D97-AF65-F5344CB8AC3E}">
        <p14:creationId xmlns:p14="http://schemas.microsoft.com/office/powerpoint/2010/main" val="171866759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_Highlight Info, Two images, Big numbers">
    <p:spTree>
      <p:nvGrpSpPr>
        <p:cNvPr id="1" name=""/>
        <p:cNvGrpSpPr/>
        <p:nvPr/>
      </p:nvGrpSpPr>
      <p:grpSpPr>
        <a:xfrm>
          <a:off x="0" y="0"/>
          <a:ext cx="0" cy="0"/>
          <a:chOff x="0" y="0"/>
          <a:chExt cx="0" cy="0"/>
        </a:xfrm>
      </p:grpSpPr>
      <p:sp>
        <p:nvSpPr>
          <p:cNvPr id="4" name="Text Placeholder 3"/>
          <p:cNvSpPr>
            <a:spLocks noGrp="1"/>
          </p:cNvSpPr>
          <p:nvPr>
            <p:ph type="body" idx="15" hasCustomPrompt="1"/>
          </p:nvPr>
        </p:nvSpPr>
        <p:spPr>
          <a:xfrm>
            <a:off x="350843" y="3311973"/>
            <a:ext cx="2732087" cy="973667"/>
          </a:xfrm>
        </p:spPr>
        <p:txBody>
          <a:bodyPr anchor="b" anchorCtr="0"/>
          <a:lstStyle>
            <a:lvl1pPr marL="0" indent="0" algn="ctr">
              <a:buNone/>
              <a:defRPr sz="6480">
                <a:solidFill>
                  <a:schemeClr val="accent5"/>
                </a:solidFill>
              </a:defRPr>
            </a:lvl1pPr>
          </a:lstStyle>
          <a:p>
            <a:pPr lvl="0"/>
            <a:r>
              <a:rPr lang="en-CA"/>
              <a:t>00%</a:t>
            </a:r>
          </a:p>
        </p:txBody>
      </p:sp>
      <p:sp>
        <p:nvSpPr>
          <p:cNvPr id="272" name="Text Placeholder 3"/>
          <p:cNvSpPr>
            <a:spLocks noGrp="1"/>
          </p:cNvSpPr>
          <p:nvPr>
            <p:ph type="body" idx="17" hasCustomPrompt="1"/>
          </p:nvPr>
        </p:nvSpPr>
        <p:spPr>
          <a:xfrm>
            <a:off x="3207073" y="3311973"/>
            <a:ext cx="2732087" cy="973667"/>
          </a:xfrm>
        </p:spPr>
        <p:txBody>
          <a:bodyPr anchor="b" anchorCtr="0"/>
          <a:lstStyle>
            <a:lvl1pPr marL="0" indent="0" algn="ctr">
              <a:buNone/>
              <a:defRPr sz="6480">
                <a:solidFill>
                  <a:schemeClr val="accent6"/>
                </a:solidFill>
              </a:defRPr>
            </a:lvl1pPr>
          </a:lstStyle>
          <a:p>
            <a:pPr lvl="0"/>
            <a:r>
              <a:rPr lang="en-CA"/>
              <a:t>00%</a:t>
            </a:r>
          </a:p>
        </p:txBody>
      </p:sp>
      <p:sp>
        <p:nvSpPr>
          <p:cNvPr id="274" name="Text Placeholder 3"/>
          <p:cNvSpPr>
            <a:spLocks noGrp="1"/>
          </p:cNvSpPr>
          <p:nvPr>
            <p:ph type="body" idx="19" hasCustomPrompt="1"/>
          </p:nvPr>
        </p:nvSpPr>
        <p:spPr>
          <a:xfrm>
            <a:off x="6068593" y="3311973"/>
            <a:ext cx="2732087" cy="973667"/>
          </a:xfrm>
        </p:spPr>
        <p:txBody>
          <a:bodyPr anchor="b" anchorCtr="0"/>
          <a:lstStyle>
            <a:lvl1pPr marL="0" indent="0" algn="ctr">
              <a:buNone/>
              <a:defRPr sz="6480">
                <a:solidFill>
                  <a:schemeClr val="accent4"/>
                </a:solidFill>
              </a:defRPr>
            </a:lvl1pPr>
          </a:lstStyle>
          <a:p>
            <a:pPr lvl="0"/>
            <a:r>
              <a:rPr lang="en-CA"/>
              <a:t>00%</a:t>
            </a:r>
          </a:p>
        </p:txBody>
      </p:sp>
      <p:sp>
        <p:nvSpPr>
          <p:cNvPr id="5" name="Text Placeholder 4"/>
          <p:cNvSpPr>
            <a:spLocks noGrp="1"/>
          </p:cNvSpPr>
          <p:nvPr>
            <p:ph type="body" sz="quarter" idx="20"/>
          </p:nvPr>
        </p:nvSpPr>
        <p:spPr>
          <a:xfrm>
            <a:off x="2849863" y="-1322"/>
            <a:ext cx="3463200" cy="3120778"/>
          </a:xfrm>
          <a:solidFill>
            <a:schemeClr val="accent5"/>
          </a:solidFill>
        </p:spPr>
        <p:txBody>
          <a:bodyPr lIns="360000" rIns="216000" anchor="ctr" anchorCtr="0"/>
          <a:lstStyle>
            <a:lvl1pPr marL="0" indent="0">
              <a:lnSpc>
                <a:spcPct val="80000"/>
              </a:lnSpc>
              <a:buNone/>
              <a:defRPr sz="3960">
                <a:solidFill>
                  <a:schemeClr val="bg1"/>
                </a:solidFill>
              </a:defRPr>
            </a:lvl1pPr>
          </a:lstStyle>
          <a:p>
            <a:pPr lvl="0"/>
            <a:r>
              <a:rPr lang="en-CA"/>
              <a:t>Click to edit Master text styles</a:t>
            </a:r>
          </a:p>
        </p:txBody>
      </p:sp>
      <p:sp>
        <p:nvSpPr>
          <p:cNvPr id="280" name="Picture Placeholder 2"/>
          <p:cNvSpPr>
            <a:spLocks noGrp="1" noChangeAspect="1"/>
          </p:cNvSpPr>
          <p:nvPr>
            <p:ph type="pic" idx="14" hasCustomPrompt="1"/>
          </p:nvPr>
        </p:nvSpPr>
        <p:spPr>
          <a:xfrm>
            <a:off x="15" y="0"/>
            <a:ext cx="2849863" cy="3119456"/>
          </a:xfrm>
          <a:solidFill>
            <a:srgbClr val="DFDFE0"/>
          </a:solidFill>
        </p:spPr>
        <p:txBody>
          <a:bodyPr tIns="640080" anchor="t">
            <a:noAutofit/>
          </a:bodyPr>
          <a:lstStyle>
            <a:lvl1pPr marL="0" marR="0" indent="0" algn="ctr" defTabSz="822919" rtl="0" eaLnBrk="1" fontAlgn="auto" latinLnBrk="0" hangingPunct="1">
              <a:lnSpc>
                <a:spcPct val="85000"/>
              </a:lnSpc>
              <a:spcBef>
                <a:spcPts val="1080"/>
              </a:spcBef>
              <a:spcAft>
                <a:spcPts val="0"/>
              </a:spcAft>
              <a:buClr>
                <a:schemeClr val="tx1"/>
              </a:buClr>
              <a:buSzPct val="75000"/>
              <a:buFont typeface="Wingdings 3" panose="05040102010807070707" pitchFamily="18" charset="2"/>
              <a:buNone/>
              <a:tabLst/>
              <a:defRPr sz="180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281" name="Picture Placeholder 2"/>
          <p:cNvSpPr>
            <a:spLocks noGrp="1" noChangeAspect="1"/>
          </p:cNvSpPr>
          <p:nvPr>
            <p:ph type="pic" idx="13" hasCustomPrompt="1"/>
          </p:nvPr>
        </p:nvSpPr>
        <p:spPr>
          <a:xfrm>
            <a:off x="6296328" y="6"/>
            <a:ext cx="2847672" cy="3119457"/>
          </a:xfrm>
          <a:solidFill>
            <a:srgbClr val="DFDFE0"/>
          </a:solidFill>
        </p:spPr>
        <p:txBody>
          <a:bodyPr tIns="640080" anchor="t">
            <a:noAutofit/>
          </a:bodyPr>
          <a:lstStyle>
            <a:lvl1pPr marL="0" marR="0" indent="0" algn="ctr" defTabSz="822919" rtl="0" eaLnBrk="1" fontAlgn="auto" latinLnBrk="0" hangingPunct="1">
              <a:lnSpc>
                <a:spcPct val="85000"/>
              </a:lnSpc>
              <a:spcBef>
                <a:spcPts val="1080"/>
              </a:spcBef>
              <a:spcAft>
                <a:spcPts val="0"/>
              </a:spcAft>
              <a:buClr>
                <a:schemeClr val="tx1"/>
              </a:buClr>
              <a:buSzPct val="75000"/>
              <a:buFont typeface="Wingdings 3" panose="05040102010807070707" pitchFamily="18" charset="2"/>
              <a:buNone/>
              <a:tabLst/>
              <a:defRPr sz="1800" b="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15" name="Text Placeholder 4"/>
          <p:cNvSpPr>
            <a:spLocks noGrp="1"/>
          </p:cNvSpPr>
          <p:nvPr>
            <p:ph type="body" sz="quarter" idx="21"/>
          </p:nvPr>
        </p:nvSpPr>
        <p:spPr>
          <a:xfrm>
            <a:off x="352426" y="4297788"/>
            <a:ext cx="2730500" cy="867833"/>
          </a:xfrm>
        </p:spPr>
        <p:txBody>
          <a:bodyPr/>
          <a:lstStyle>
            <a:lvl1pPr marL="0" indent="0">
              <a:buNone/>
              <a:defRPr sz="1800" b="1"/>
            </a:lvl1pPr>
            <a:lvl2pPr marL="155512">
              <a:spcBef>
                <a:spcPts val="270"/>
              </a:spcBef>
              <a:buClrTx/>
              <a:defRPr sz="1440"/>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2"/>
          </p:nvPr>
        </p:nvSpPr>
        <p:spPr>
          <a:xfrm>
            <a:off x="3206450" y="4297788"/>
            <a:ext cx="2730500" cy="867833"/>
          </a:xfrm>
        </p:spPr>
        <p:txBody>
          <a:bodyPr/>
          <a:lstStyle>
            <a:lvl1pPr marL="0" indent="0">
              <a:buNone/>
              <a:defRPr sz="1800" b="1"/>
            </a:lvl1pPr>
            <a:lvl2pPr marL="155512">
              <a:spcBef>
                <a:spcPts val="270"/>
              </a:spcBef>
              <a:buClrTx/>
              <a:defRPr sz="1440"/>
            </a:lvl2pPr>
          </a:lstStyle>
          <a:p>
            <a:pPr lvl="0"/>
            <a:r>
              <a:rPr lang="en-CA" noProof="0"/>
              <a:t>Click to edit Master text styles</a:t>
            </a:r>
          </a:p>
          <a:p>
            <a:pPr lvl="1"/>
            <a:r>
              <a:rPr lang="en-CA" noProof="0"/>
              <a:t>Second level</a:t>
            </a:r>
          </a:p>
        </p:txBody>
      </p:sp>
      <p:sp>
        <p:nvSpPr>
          <p:cNvPr id="17" name="Text Placeholder 4"/>
          <p:cNvSpPr>
            <a:spLocks noGrp="1"/>
          </p:cNvSpPr>
          <p:nvPr>
            <p:ph type="body" sz="quarter" idx="23"/>
          </p:nvPr>
        </p:nvSpPr>
        <p:spPr>
          <a:xfrm>
            <a:off x="6067972" y="4297788"/>
            <a:ext cx="2730500" cy="867833"/>
          </a:xfrm>
        </p:spPr>
        <p:txBody>
          <a:bodyPr/>
          <a:lstStyle>
            <a:lvl1pPr marL="0" indent="0">
              <a:buNone/>
              <a:defRPr sz="1800" b="1"/>
            </a:lvl1pPr>
            <a:lvl2pPr marL="155512">
              <a:spcBef>
                <a:spcPts val="270"/>
              </a:spcBef>
              <a:buClrTx/>
              <a:defRPr sz="1440"/>
            </a:lvl2pPr>
          </a:lstStyle>
          <a:p>
            <a:pPr lvl="0"/>
            <a:r>
              <a:rPr lang="en-CA" noProof="0"/>
              <a:t>Click to edit Master text styles</a:t>
            </a:r>
          </a:p>
          <a:p>
            <a:pPr lvl="1"/>
            <a:r>
              <a:rPr lang="en-CA" noProof="0"/>
              <a:t>Second level</a:t>
            </a:r>
          </a:p>
        </p:txBody>
      </p:sp>
      <p:sp>
        <p:nvSpPr>
          <p:cNvPr id="3" name="Footer Placeholder 2"/>
          <p:cNvSpPr>
            <a:spLocks noGrp="1"/>
          </p:cNvSpPr>
          <p:nvPr>
            <p:ph type="ftr" sz="quarter" idx="24"/>
          </p:nvPr>
        </p:nvSpPr>
        <p:spPr/>
        <p:txBody>
          <a:bodyPr/>
          <a:lstStyle/>
          <a:p>
            <a:r>
              <a:rPr lang="en-CA" b="1"/>
              <a:t>SOURCE:</a:t>
            </a:r>
            <a:r>
              <a:rPr lang="en-CA"/>
              <a:t> Insert source here</a:t>
            </a:r>
          </a:p>
        </p:txBody>
      </p:sp>
      <p:sp>
        <p:nvSpPr>
          <p:cNvPr id="13" name="Text Placeholder 7"/>
          <p:cNvSpPr>
            <a:spLocks noGrp="1"/>
          </p:cNvSpPr>
          <p:nvPr>
            <p:ph type="body" sz="quarter" idx="25" hasCustomPrompt="1"/>
          </p:nvPr>
        </p:nvSpPr>
        <p:spPr>
          <a:xfrm>
            <a:off x="328850" y="2310746"/>
            <a:ext cx="2324626"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13460007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Divider with image — Red">
    <p:spTree>
      <p:nvGrpSpPr>
        <p:cNvPr id="1" name=""/>
        <p:cNvGrpSpPr/>
        <p:nvPr/>
      </p:nvGrpSpPr>
      <p:grpSpPr>
        <a:xfrm>
          <a:off x="0" y="0"/>
          <a:ext cx="0" cy="0"/>
          <a:chOff x="0" y="0"/>
          <a:chExt cx="0" cy="0"/>
        </a:xfrm>
      </p:grpSpPr>
      <p:sp>
        <p:nvSpPr>
          <p:cNvPr id="6" name="Espace réservé pour une image  5"/>
          <p:cNvSpPr>
            <a:spLocks noGrp="1"/>
          </p:cNvSpPr>
          <p:nvPr>
            <p:ph type="pic" sz="quarter" idx="14" hasCustomPrompt="1"/>
          </p:nvPr>
        </p:nvSpPr>
        <p:spPr>
          <a:xfrm>
            <a:off x="0" y="0"/>
            <a:ext cx="3810966" cy="5715000"/>
          </a:xfrm>
          <a:custGeom>
            <a:avLst/>
            <a:gdLst/>
            <a:ahLst/>
            <a:cxnLst/>
            <a:rect l="l" t="t" r="r" b="b"/>
            <a:pathLst>
              <a:path w="3810966" h="5715000">
                <a:moveTo>
                  <a:pt x="0" y="0"/>
                </a:moveTo>
                <a:lnTo>
                  <a:pt x="167301" y="0"/>
                </a:lnTo>
                <a:lnTo>
                  <a:pt x="356060" y="0"/>
                </a:lnTo>
                <a:lnTo>
                  <a:pt x="567571" y="0"/>
                </a:lnTo>
                <a:lnTo>
                  <a:pt x="803131" y="0"/>
                </a:lnTo>
                <a:cubicBezTo>
                  <a:pt x="803134" y="2"/>
                  <a:pt x="806388" y="1521"/>
                  <a:pt x="3496857" y="1257300"/>
                </a:cubicBezTo>
                <a:cubicBezTo>
                  <a:pt x="3677708" y="1343025"/>
                  <a:pt x="3810966" y="1514475"/>
                  <a:pt x="3810966" y="1724025"/>
                </a:cubicBezTo>
                <a:cubicBezTo>
                  <a:pt x="3810966" y="1866900"/>
                  <a:pt x="3744337" y="2000250"/>
                  <a:pt x="3649152" y="2085975"/>
                </a:cubicBezTo>
                <a:lnTo>
                  <a:pt x="3579" y="5715000"/>
                </a:lnTo>
                <a:lnTo>
                  <a:pt x="0" y="5715000"/>
                </a:lnTo>
                <a:close/>
              </a:path>
            </a:pathLst>
          </a:custGeom>
          <a:solidFill>
            <a:srgbClr val="E0DFDE"/>
          </a:solidFill>
          <a:ln>
            <a:noFill/>
          </a:ln>
        </p:spPr>
        <p:style>
          <a:lnRef idx="2">
            <a:schemeClr val="accent1"/>
          </a:lnRef>
          <a:fillRef idx="1">
            <a:schemeClr val="lt1"/>
          </a:fillRef>
          <a:effectRef idx="0">
            <a:schemeClr val="accent1"/>
          </a:effectRef>
          <a:fontRef idx="none"/>
        </p:style>
        <p:txBody>
          <a:bodyPr/>
          <a:lstStyle>
            <a:lvl1pPr marL="0" indent="0">
              <a:buNone/>
              <a:defRPr sz="2000" b="0"/>
            </a:lvl1pPr>
          </a:lstStyle>
          <a:p>
            <a:r>
              <a:rPr lang="fr-CA" noProof="0"/>
              <a:t>Pour ajouter une image à la forme cliquez sur l’icône ci-dessous</a:t>
            </a:r>
          </a:p>
          <a:p>
            <a:r>
              <a:rPr lang="fr-CA" noProof="0"/>
              <a:t>Image d’un entrepreneur (couleur) </a:t>
            </a:r>
            <a:endParaRPr lang="en-CA" noProof="0"/>
          </a:p>
          <a:p>
            <a:endParaRPr lang="fr-CA" noProof="0"/>
          </a:p>
        </p:txBody>
      </p:sp>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fr-CA" noProof="0"/>
              <a:t>Click to edit </a:t>
            </a:r>
            <a:br>
              <a:rPr lang="fr-CA" noProof="0"/>
            </a:br>
            <a:r>
              <a:rPr lang="fr-CA" noProof="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a:t>
            </a:fld>
            <a:endParaRPr lang="fr-CA" sz="1200" b="1" baseline="0" noProof="0">
              <a:solidFill>
                <a:schemeClr val="tx1"/>
              </a:solidFill>
            </a:endParaRPr>
          </a:p>
        </p:txBody>
      </p:sp>
      <p:sp>
        <p:nvSpPr>
          <p:cNvPr id="9" name="Text Placeholder 7"/>
          <p:cNvSpPr>
            <a:spLocks noGrp="1"/>
          </p:cNvSpPr>
          <p:nvPr>
            <p:ph type="body" sz="quarter" idx="11" hasCustomPrompt="1"/>
          </p:nvPr>
        </p:nvSpPr>
        <p:spPr>
          <a:xfrm>
            <a:off x="531871" y="2974094"/>
            <a:ext cx="2292081" cy="817793"/>
          </a:xfrm>
        </p:spPr>
        <p:txBody>
          <a:bodyPr/>
          <a:lstStyle>
            <a:lvl1pPr marL="0" indent="0">
              <a:spcBef>
                <a:spcPts val="0"/>
              </a:spcBef>
              <a:buNone/>
              <a:defRPr sz="1800" baseline="0">
                <a:solidFill>
                  <a:srgbClr val="FFFFFF"/>
                </a:solidFill>
              </a:defRPr>
            </a:lvl1pPr>
            <a:lvl2pPr marL="0" indent="0">
              <a:spcBef>
                <a:spcPts val="0"/>
              </a:spcBef>
              <a:buNone/>
              <a:defRPr sz="16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3368354636"/>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_Highlight Info, Two images, Short text">
    <p:spTree>
      <p:nvGrpSpPr>
        <p:cNvPr id="1" name=""/>
        <p:cNvGrpSpPr/>
        <p:nvPr/>
      </p:nvGrpSpPr>
      <p:grpSpPr>
        <a:xfrm>
          <a:off x="0" y="0"/>
          <a:ext cx="0" cy="0"/>
          <a:chOff x="0" y="0"/>
          <a:chExt cx="0" cy="0"/>
        </a:xfrm>
      </p:grpSpPr>
      <p:sp>
        <p:nvSpPr>
          <p:cNvPr id="5" name="Text Placeholder 4"/>
          <p:cNvSpPr>
            <a:spLocks noGrp="1"/>
          </p:cNvSpPr>
          <p:nvPr>
            <p:ph type="body" sz="quarter" idx="20"/>
          </p:nvPr>
        </p:nvSpPr>
        <p:spPr>
          <a:xfrm>
            <a:off x="2849863" y="-1323"/>
            <a:ext cx="3446464" cy="3730842"/>
          </a:xfrm>
          <a:solidFill>
            <a:schemeClr val="accent4"/>
          </a:solidFill>
        </p:spPr>
        <p:txBody>
          <a:bodyPr lIns="360000" rIns="216000" anchor="ctr" anchorCtr="0"/>
          <a:lstStyle>
            <a:lvl1pPr marL="0" indent="0">
              <a:lnSpc>
                <a:spcPct val="80000"/>
              </a:lnSpc>
              <a:buNone/>
              <a:defRPr sz="3960">
                <a:solidFill>
                  <a:schemeClr val="bg1"/>
                </a:solidFill>
              </a:defRPr>
            </a:lvl1pPr>
          </a:lstStyle>
          <a:p>
            <a:pPr lvl="0"/>
            <a:r>
              <a:rPr lang="en-CA"/>
              <a:t>Click to edit Master text styles</a:t>
            </a:r>
          </a:p>
        </p:txBody>
      </p:sp>
      <p:sp>
        <p:nvSpPr>
          <p:cNvPr id="280" name="Picture Placeholder 2"/>
          <p:cNvSpPr>
            <a:spLocks noGrp="1" noChangeAspect="1"/>
          </p:cNvSpPr>
          <p:nvPr>
            <p:ph type="pic" idx="14" hasCustomPrompt="1"/>
          </p:nvPr>
        </p:nvSpPr>
        <p:spPr>
          <a:xfrm>
            <a:off x="15" y="14"/>
            <a:ext cx="2849863" cy="3729261"/>
          </a:xfrm>
          <a:solidFill>
            <a:srgbClr val="DFDFE0"/>
          </a:solidFill>
        </p:spPr>
        <p:txBody>
          <a:bodyPr tIns="640080" anchor="t">
            <a:normAutofit/>
          </a:bodyPr>
          <a:lstStyle>
            <a:lvl1pPr marL="0" indent="0" algn="ctr">
              <a:buNone/>
              <a:defRPr sz="180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281" name="Picture Placeholder 2"/>
          <p:cNvSpPr>
            <a:spLocks noGrp="1" noChangeAspect="1"/>
          </p:cNvSpPr>
          <p:nvPr>
            <p:ph type="pic" idx="13" hasCustomPrompt="1"/>
          </p:nvPr>
        </p:nvSpPr>
        <p:spPr>
          <a:xfrm>
            <a:off x="6296328" y="0"/>
            <a:ext cx="2847672" cy="3729262"/>
          </a:xfrm>
          <a:solidFill>
            <a:srgbClr val="DFDFE0"/>
          </a:solidFill>
        </p:spPr>
        <p:txBody>
          <a:bodyPr tIns="640080" anchor="t">
            <a:normAutofit/>
          </a:bodyPr>
          <a:lstStyle>
            <a:lvl1pPr marL="0" indent="0" algn="ctr">
              <a:buNone/>
              <a:defRPr sz="1800" b="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in his environment (Colour)</a:t>
            </a:r>
          </a:p>
          <a:p>
            <a:r>
              <a:rPr lang="en-CA"/>
              <a:t>One industry snapshot (Black &amp; White)</a:t>
            </a:r>
          </a:p>
        </p:txBody>
      </p:sp>
      <p:sp>
        <p:nvSpPr>
          <p:cNvPr id="3" name="Text Placeholder 2"/>
          <p:cNvSpPr>
            <a:spLocks noGrp="1"/>
          </p:cNvSpPr>
          <p:nvPr>
            <p:ph type="body" sz="quarter" idx="21"/>
          </p:nvPr>
        </p:nvSpPr>
        <p:spPr>
          <a:xfrm>
            <a:off x="3214689" y="4026959"/>
            <a:ext cx="5265402" cy="1078178"/>
          </a:xfrm>
        </p:spPr>
        <p:txBody>
          <a:bodyPr/>
          <a:lstStyle>
            <a:lvl1pPr marL="0" indent="0">
              <a:buNone/>
              <a:defRPr sz="1800"/>
            </a:lvl1pPr>
            <a:lvl2pPr marL="2858" indent="0">
              <a:buNone/>
              <a:defRPr sz="1620"/>
            </a:lvl2pPr>
          </a:lstStyle>
          <a:p>
            <a:pPr lvl="0"/>
            <a:r>
              <a:rPr lang="en-CA" noProof="0"/>
              <a:t>Click to edit Master text styles</a:t>
            </a:r>
          </a:p>
          <a:p>
            <a:pPr lvl="1"/>
            <a:r>
              <a:rPr lang="en-CA" noProof="0"/>
              <a:t>Second level</a:t>
            </a:r>
          </a:p>
        </p:txBody>
      </p:sp>
      <p:sp>
        <p:nvSpPr>
          <p:cNvPr id="4" name="Footer Placeholder 3"/>
          <p:cNvSpPr>
            <a:spLocks noGrp="1"/>
          </p:cNvSpPr>
          <p:nvPr>
            <p:ph type="ftr" sz="quarter" idx="22"/>
          </p:nvPr>
        </p:nvSpPr>
        <p:spPr/>
        <p:txBody>
          <a:bodyPr/>
          <a:lstStyle/>
          <a:p>
            <a:r>
              <a:rPr lang="en-CA" b="1"/>
              <a:t>SOURCE:</a:t>
            </a:r>
            <a:r>
              <a:rPr lang="en-CA"/>
              <a:t> Insert source here</a:t>
            </a:r>
          </a:p>
        </p:txBody>
      </p:sp>
      <p:sp>
        <p:nvSpPr>
          <p:cNvPr id="8" name="Text Placeholder 7"/>
          <p:cNvSpPr>
            <a:spLocks noGrp="1"/>
          </p:cNvSpPr>
          <p:nvPr>
            <p:ph type="body" sz="quarter" idx="23" hasCustomPrompt="1"/>
          </p:nvPr>
        </p:nvSpPr>
        <p:spPr>
          <a:xfrm>
            <a:off x="6554311" y="2832351"/>
            <a:ext cx="2324626"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168813961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_Image (1/3), Highlight Info, Image (2/3), Short text">
    <p:spTree>
      <p:nvGrpSpPr>
        <p:cNvPr id="1" name=""/>
        <p:cNvGrpSpPr/>
        <p:nvPr/>
      </p:nvGrpSpPr>
      <p:grpSpPr>
        <a:xfrm>
          <a:off x="0" y="0"/>
          <a:ext cx="0" cy="0"/>
          <a:chOff x="0" y="0"/>
          <a:chExt cx="0" cy="0"/>
        </a:xfrm>
      </p:grpSpPr>
      <p:sp>
        <p:nvSpPr>
          <p:cNvPr id="281" name="Picture Placeholder 2"/>
          <p:cNvSpPr>
            <a:spLocks noGrp="1" noChangeAspect="1"/>
          </p:cNvSpPr>
          <p:nvPr>
            <p:ph type="pic" idx="13" hasCustomPrompt="1"/>
          </p:nvPr>
        </p:nvSpPr>
        <p:spPr>
          <a:xfrm>
            <a:off x="5246464" y="0"/>
            <a:ext cx="3897536" cy="3729262"/>
          </a:xfrm>
          <a:solidFill>
            <a:srgbClr val="DFDFE0"/>
          </a:solidFill>
          <a:ln>
            <a:noFill/>
          </a:ln>
        </p:spPr>
        <p:txBody>
          <a:bodyPr tIns="640080" anchor="t">
            <a:normAutofit/>
          </a:bodyPr>
          <a:lstStyle>
            <a:lvl1pPr marL="0" indent="0" algn="ctr">
              <a:buNone/>
              <a:defRPr sz="1800" b="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in his environment (Colour)</a:t>
            </a:r>
          </a:p>
        </p:txBody>
      </p:sp>
      <p:sp>
        <p:nvSpPr>
          <p:cNvPr id="5" name="Text Placeholder 4"/>
          <p:cNvSpPr>
            <a:spLocks noGrp="1"/>
          </p:cNvSpPr>
          <p:nvPr>
            <p:ph type="body" sz="quarter" idx="20"/>
          </p:nvPr>
        </p:nvSpPr>
        <p:spPr>
          <a:xfrm>
            <a:off x="1800001" y="-1323"/>
            <a:ext cx="3446464" cy="3730842"/>
          </a:xfrm>
          <a:solidFill>
            <a:schemeClr val="tx2"/>
          </a:solidFill>
        </p:spPr>
        <p:txBody>
          <a:bodyPr lIns="360000" rIns="216000" anchor="ctr" anchorCtr="0"/>
          <a:lstStyle>
            <a:lvl1pPr marL="0" indent="0">
              <a:lnSpc>
                <a:spcPct val="80000"/>
              </a:lnSpc>
              <a:buNone/>
              <a:defRPr sz="3960">
                <a:solidFill>
                  <a:schemeClr val="bg1"/>
                </a:solidFill>
              </a:defRPr>
            </a:lvl1pPr>
          </a:lstStyle>
          <a:p>
            <a:pPr lvl="0"/>
            <a:r>
              <a:rPr lang="en-CA"/>
              <a:t>Click to edit Master text styles</a:t>
            </a:r>
          </a:p>
        </p:txBody>
      </p:sp>
      <p:sp>
        <p:nvSpPr>
          <p:cNvPr id="280" name="Picture Placeholder 2"/>
          <p:cNvSpPr>
            <a:spLocks noGrp="1"/>
          </p:cNvSpPr>
          <p:nvPr>
            <p:ph type="pic" idx="14" hasCustomPrompt="1"/>
          </p:nvPr>
        </p:nvSpPr>
        <p:spPr>
          <a:xfrm>
            <a:off x="1" y="14"/>
            <a:ext cx="1800000" cy="3729261"/>
          </a:xfrm>
          <a:solidFill>
            <a:srgbClr val="DFDFE0"/>
          </a:solidFill>
        </p:spPr>
        <p:txBody>
          <a:bodyPr tIns="640080" anchor="t">
            <a:normAutofit/>
          </a:bodyPr>
          <a:lstStyle>
            <a:lvl1pPr marL="0" indent="0" algn="ctr">
              <a:buNone/>
              <a:defRPr sz="180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industry snapshot (Black &amp; White)</a:t>
            </a:r>
          </a:p>
        </p:txBody>
      </p:sp>
      <p:sp>
        <p:nvSpPr>
          <p:cNvPr id="3" name="Text Placeholder 2"/>
          <p:cNvSpPr>
            <a:spLocks noGrp="1"/>
          </p:cNvSpPr>
          <p:nvPr>
            <p:ph type="body" sz="quarter" idx="21"/>
          </p:nvPr>
        </p:nvSpPr>
        <p:spPr>
          <a:xfrm>
            <a:off x="2178070" y="4026959"/>
            <a:ext cx="6276381" cy="1078178"/>
          </a:xfrm>
        </p:spPr>
        <p:txBody>
          <a:bodyPr/>
          <a:lstStyle>
            <a:lvl1pPr marL="0" indent="0">
              <a:buNone/>
              <a:defRPr sz="1800"/>
            </a:lvl1pPr>
            <a:lvl2pPr marL="2858" indent="0">
              <a:buNone/>
              <a:defRPr sz="1620"/>
            </a:lvl2pPr>
          </a:lstStyle>
          <a:p>
            <a:pPr lvl="0"/>
            <a:r>
              <a:rPr lang="en-CA"/>
              <a:t>Click to edit Master text styles</a:t>
            </a:r>
          </a:p>
          <a:p>
            <a:pPr lvl="1"/>
            <a:r>
              <a:rPr lang="en-CA"/>
              <a:t>Second level</a:t>
            </a:r>
          </a:p>
        </p:txBody>
      </p:sp>
      <p:sp>
        <p:nvSpPr>
          <p:cNvPr id="4" name="Footer Placeholder 3"/>
          <p:cNvSpPr>
            <a:spLocks noGrp="1"/>
          </p:cNvSpPr>
          <p:nvPr>
            <p:ph type="ftr" sz="quarter" idx="22"/>
          </p:nvPr>
        </p:nvSpPr>
        <p:spPr/>
        <p:txBody>
          <a:bodyPr/>
          <a:lstStyle/>
          <a:p>
            <a:r>
              <a:rPr lang="en-CA" b="1"/>
              <a:t>SOURCE:</a:t>
            </a:r>
            <a:r>
              <a:rPr lang="en-CA"/>
              <a:t> Insert source here</a:t>
            </a:r>
          </a:p>
        </p:txBody>
      </p:sp>
      <p:sp>
        <p:nvSpPr>
          <p:cNvPr id="8" name="Text Placeholder 7"/>
          <p:cNvSpPr>
            <a:spLocks noGrp="1"/>
          </p:cNvSpPr>
          <p:nvPr>
            <p:ph type="body" sz="quarter" idx="23" hasCustomPrompt="1"/>
          </p:nvPr>
        </p:nvSpPr>
        <p:spPr>
          <a:xfrm>
            <a:off x="5511065" y="2832351"/>
            <a:ext cx="3367872"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217622442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Highlight Info, Images (1/3, 2/3), Short text">
    <p:spTree>
      <p:nvGrpSpPr>
        <p:cNvPr id="1" name=""/>
        <p:cNvGrpSpPr/>
        <p:nvPr/>
      </p:nvGrpSpPr>
      <p:grpSpPr>
        <a:xfrm>
          <a:off x="0" y="0"/>
          <a:ext cx="0" cy="0"/>
          <a:chOff x="0" y="0"/>
          <a:chExt cx="0" cy="0"/>
        </a:xfrm>
      </p:grpSpPr>
      <p:sp>
        <p:nvSpPr>
          <p:cNvPr id="280" name="Picture Placeholder 2"/>
          <p:cNvSpPr>
            <a:spLocks noGrp="1"/>
          </p:cNvSpPr>
          <p:nvPr>
            <p:ph type="pic" idx="14" hasCustomPrompt="1"/>
          </p:nvPr>
        </p:nvSpPr>
        <p:spPr>
          <a:xfrm>
            <a:off x="7331677" y="14"/>
            <a:ext cx="1812331" cy="3729261"/>
          </a:xfrm>
          <a:solidFill>
            <a:srgbClr val="DFDFE0"/>
          </a:solidFill>
          <a:ln>
            <a:noFill/>
          </a:ln>
        </p:spPr>
        <p:txBody>
          <a:bodyPr tIns="640080" anchor="t">
            <a:normAutofit/>
          </a:bodyPr>
          <a:lstStyle>
            <a:lvl1pPr marL="0" indent="0" algn="ctr">
              <a:buNone/>
              <a:defRPr sz="1800" b="0" i="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noProof="0"/>
              <a:t>Click on the icon below </a:t>
            </a:r>
            <a:br>
              <a:rPr lang="en-CA" noProof="0"/>
            </a:br>
            <a:r>
              <a:rPr lang="en-CA" noProof="0"/>
              <a:t>to add an image to this shape </a:t>
            </a:r>
          </a:p>
          <a:p>
            <a:r>
              <a:rPr lang="en-CA" noProof="0"/>
              <a:t>One industry snapshot </a:t>
            </a:r>
            <a:br>
              <a:rPr lang="en-CA" noProof="0"/>
            </a:br>
            <a:r>
              <a:rPr lang="en-CA" noProof="0"/>
              <a:t>(Black &amp; White)</a:t>
            </a:r>
          </a:p>
        </p:txBody>
      </p:sp>
      <p:sp>
        <p:nvSpPr>
          <p:cNvPr id="5" name="Text Placeholder 4"/>
          <p:cNvSpPr>
            <a:spLocks noGrp="1"/>
          </p:cNvSpPr>
          <p:nvPr>
            <p:ph type="body" sz="quarter" idx="20"/>
          </p:nvPr>
        </p:nvSpPr>
        <p:spPr>
          <a:xfrm>
            <a:off x="0" y="-1323"/>
            <a:ext cx="3446464" cy="3730842"/>
          </a:xfrm>
          <a:solidFill>
            <a:schemeClr val="accent6"/>
          </a:solidFill>
          <a:ln>
            <a:noFill/>
          </a:ln>
        </p:spPr>
        <p:txBody>
          <a:bodyPr lIns="360000" rIns="216000" anchor="ctr" anchorCtr="0"/>
          <a:lstStyle>
            <a:lvl1pPr marL="0" indent="0">
              <a:lnSpc>
                <a:spcPct val="80000"/>
              </a:lnSpc>
              <a:buNone/>
              <a:defRPr sz="3960">
                <a:solidFill>
                  <a:schemeClr val="bg1"/>
                </a:solidFill>
              </a:defRPr>
            </a:lvl1pPr>
          </a:lstStyle>
          <a:p>
            <a:pPr lvl="0"/>
            <a:r>
              <a:rPr lang="en-CA" noProof="0"/>
              <a:t>Click to edit Master text styles</a:t>
            </a:r>
          </a:p>
        </p:txBody>
      </p:sp>
      <p:sp>
        <p:nvSpPr>
          <p:cNvPr id="281" name="Picture Placeholder 2"/>
          <p:cNvSpPr>
            <a:spLocks noGrp="1" noChangeAspect="1"/>
          </p:cNvSpPr>
          <p:nvPr>
            <p:ph type="pic" idx="13" hasCustomPrompt="1"/>
          </p:nvPr>
        </p:nvSpPr>
        <p:spPr>
          <a:xfrm>
            <a:off x="3446464" y="0"/>
            <a:ext cx="3897536" cy="3729262"/>
          </a:xfrm>
          <a:solidFill>
            <a:srgbClr val="DFDFE0"/>
          </a:solidFill>
          <a:ln>
            <a:noFill/>
          </a:ln>
        </p:spPr>
        <p:txBody>
          <a:bodyPr tIns="640080" anchor="t">
            <a:normAutofit/>
          </a:bodyPr>
          <a:lstStyle>
            <a:lvl1pPr marL="0" indent="0" algn="ctr">
              <a:buNone/>
              <a:defRPr sz="1800" b="0" i="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noProof="0"/>
              <a:t>Click on the icon below </a:t>
            </a:r>
            <a:br>
              <a:rPr lang="en-CA" noProof="0"/>
            </a:br>
            <a:r>
              <a:rPr lang="en-CA" noProof="0"/>
              <a:t>to add an image to this shape </a:t>
            </a:r>
          </a:p>
          <a:p>
            <a:r>
              <a:rPr lang="en-CA" noProof="0"/>
              <a:t>One Entrepreneur in his environment (Colour)</a:t>
            </a:r>
          </a:p>
        </p:txBody>
      </p:sp>
      <p:sp>
        <p:nvSpPr>
          <p:cNvPr id="3" name="Text Placeholder 2"/>
          <p:cNvSpPr>
            <a:spLocks noGrp="1"/>
          </p:cNvSpPr>
          <p:nvPr>
            <p:ph type="body" sz="quarter" idx="21"/>
          </p:nvPr>
        </p:nvSpPr>
        <p:spPr>
          <a:xfrm>
            <a:off x="352425" y="4026959"/>
            <a:ext cx="7768448" cy="1078178"/>
          </a:xfrm>
        </p:spPr>
        <p:txBody>
          <a:bodyPr/>
          <a:lstStyle>
            <a:lvl1pPr marL="0" indent="0">
              <a:buNone/>
              <a:defRPr sz="1800"/>
            </a:lvl1pPr>
            <a:lvl2pPr marL="2858" indent="0">
              <a:buNone/>
              <a:defRPr sz="1620"/>
            </a:lvl2pPr>
          </a:lstStyle>
          <a:p>
            <a:pPr lvl="0"/>
            <a:r>
              <a:rPr lang="en-CA" noProof="0"/>
              <a:t>Click to edit Master text styles</a:t>
            </a:r>
          </a:p>
          <a:p>
            <a:pPr lvl="1"/>
            <a:r>
              <a:rPr lang="en-CA" noProof="0"/>
              <a:t>Second level</a:t>
            </a:r>
          </a:p>
        </p:txBody>
      </p:sp>
      <p:sp>
        <p:nvSpPr>
          <p:cNvPr id="4" name="Footer Placeholder 3"/>
          <p:cNvSpPr>
            <a:spLocks noGrp="1"/>
          </p:cNvSpPr>
          <p:nvPr>
            <p:ph type="ftr" sz="quarter" idx="22"/>
          </p:nvPr>
        </p:nvSpPr>
        <p:spPr/>
        <p:txBody>
          <a:bodyPr/>
          <a:lstStyle/>
          <a:p>
            <a:r>
              <a:rPr lang="en-CA" b="1"/>
              <a:t>SOURCE:</a:t>
            </a:r>
            <a:r>
              <a:rPr lang="en-CA"/>
              <a:t> Insert source here</a:t>
            </a:r>
          </a:p>
        </p:txBody>
      </p:sp>
      <p:sp>
        <p:nvSpPr>
          <p:cNvPr id="8" name="Text Placeholder 7"/>
          <p:cNvSpPr>
            <a:spLocks noGrp="1"/>
          </p:cNvSpPr>
          <p:nvPr>
            <p:ph type="body" sz="quarter" idx="23" hasCustomPrompt="1"/>
          </p:nvPr>
        </p:nvSpPr>
        <p:spPr>
          <a:xfrm>
            <a:off x="3787438" y="2832351"/>
            <a:ext cx="3277156"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313230100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1_Two Images">
    <p:spTree>
      <p:nvGrpSpPr>
        <p:cNvPr id="1" name=""/>
        <p:cNvGrpSpPr/>
        <p:nvPr/>
      </p:nvGrpSpPr>
      <p:grpSpPr>
        <a:xfrm>
          <a:off x="0" y="0"/>
          <a:ext cx="0" cy="0"/>
          <a:chOff x="0" y="0"/>
          <a:chExt cx="0" cy="0"/>
        </a:xfrm>
      </p:grpSpPr>
      <p:sp>
        <p:nvSpPr>
          <p:cNvPr id="17" name="Picture Placeholder 2"/>
          <p:cNvSpPr>
            <a:spLocks noGrp="1" noChangeAspect="1"/>
          </p:cNvSpPr>
          <p:nvPr>
            <p:ph type="pic" idx="14" hasCustomPrompt="1"/>
          </p:nvPr>
        </p:nvSpPr>
        <p:spPr>
          <a:xfrm>
            <a:off x="22" y="15"/>
            <a:ext cx="4571999" cy="5714999"/>
          </a:xfrm>
          <a:solidFill>
            <a:srgbClr val="DFDFE0"/>
          </a:solidFill>
        </p:spPr>
        <p:txBody>
          <a:bodyPr tIns="640080" anchor="t">
            <a:normAutofit/>
          </a:bodyPr>
          <a:lstStyle>
            <a:lvl1pPr marL="0" indent="0" algn="ctr">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
        <p:nvSpPr>
          <p:cNvPr id="16" name="Picture Placeholder 2"/>
          <p:cNvSpPr>
            <a:spLocks noGrp="1" noChangeAspect="1"/>
          </p:cNvSpPr>
          <p:nvPr>
            <p:ph type="pic" idx="13" hasCustomPrompt="1"/>
          </p:nvPr>
        </p:nvSpPr>
        <p:spPr>
          <a:xfrm>
            <a:off x="4572016" y="11"/>
            <a:ext cx="4571999" cy="5714999"/>
          </a:xfrm>
          <a:solidFill>
            <a:srgbClr val="DFDFE0"/>
          </a:solidFill>
        </p:spPr>
        <p:txBody>
          <a:bodyPr tIns="640080" anchor="t">
            <a:normAutofit/>
          </a:bodyPr>
          <a:lstStyle>
            <a:lvl1pPr marL="0" indent="0" algn="ctr">
              <a:buNone/>
              <a:defRPr sz="1980" b="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One Entrepreneur (Colour)</a:t>
            </a:r>
          </a:p>
          <a:p>
            <a:r>
              <a:rPr lang="en-CA"/>
              <a:t>One industry snapshot </a:t>
            </a:r>
            <a:br>
              <a:rPr lang="en-CA"/>
            </a:br>
            <a:r>
              <a:rPr lang="en-CA"/>
              <a:t>(Black &amp; White)</a:t>
            </a:r>
          </a:p>
        </p:txBody>
      </p:sp>
      <p:sp>
        <p:nvSpPr>
          <p:cNvPr id="5"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194342673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1_Full image, No text">
    <p:spTree>
      <p:nvGrpSpPr>
        <p:cNvPr id="1" name=""/>
        <p:cNvGrpSpPr/>
        <p:nvPr/>
      </p:nvGrpSpPr>
      <p:grpSpPr>
        <a:xfrm>
          <a:off x="0" y="0"/>
          <a:ext cx="0" cy="0"/>
          <a:chOff x="0" y="0"/>
          <a:chExt cx="0" cy="0"/>
        </a:xfrm>
      </p:grpSpPr>
      <p:sp>
        <p:nvSpPr>
          <p:cNvPr id="17" name="Picture Placeholder 2"/>
          <p:cNvSpPr>
            <a:spLocks noGrp="1" noChangeAspect="1"/>
          </p:cNvSpPr>
          <p:nvPr>
            <p:ph type="pic" idx="14" hasCustomPrompt="1"/>
          </p:nvPr>
        </p:nvSpPr>
        <p:spPr>
          <a:xfrm>
            <a:off x="0" y="15"/>
            <a:ext cx="9144000" cy="5714999"/>
          </a:xfrm>
          <a:solidFill>
            <a:srgbClr val="DFDFE0"/>
          </a:solidFill>
        </p:spPr>
        <p:txBody>
          <a:bodyPr tIns="640080" anchor="t">
            <a:normAutofit/>
          </a:bodyPr>
          <a:lstStyle>
            <a:lvl1pPr marL="0" indent="0" algn="ctr">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Entrepreneur in his environment (Colour) </a:t>
            </a:r>
            <a:br>
              <a:rPr lang="en-CA"/>
            </a:br>
            <a:r>
              <a:rPr lang="en-CA"/>
              <a:t>or</a:t>
            </a:r>
          </a:p>
          <a:p>
            <a:r>
              <a:rPr lang="en-CA"/>
              <a:t>Industry snapshot (Black &amp; White)</a:t>
            </a:r>
          </a:p>
        </p:txBody>
      </p:sp>
      <p:sp>
        <p:nvSpPr>
          <p:cNvPr id="5"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34733888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1_Picture Slide Full">
    <p:spTree>
      <p:nvGrpSpPr>
        <p:cNvPr id="1" name=""/>
        <p:cNvGrpSpPr/>
        <p:nvPr/>
      </p:nvGrpSpPr>
      <p:grpSpPr>
        <a:xfrm>
          <a:off x="0" y="0"/>
          <a:ext cx="0" cy="0"/>
          <a:chOff x="0" y="0"/>
          <a:chExt cx="0" cy="0"/>
        </a:xfrm>
      </p:grpSpPr>
      <p:sp>
        <p:nvSpPr>
          <p:cNvPr id="6" name="Picture Placeholder 2"/>
          <p:cNvSpPr>
            <a:spLocks noGrp="1" noChangeAspect="1"/>
          </p:cNvSpPr>
          <p:nvPr>
            <p:ph type="pic" idx="14" hasCustomPrompt="1"/>
          </p:nvPr>
        </p:nvSpPr>
        <p:spPr>
          <a:xfrm>
            <a:off x="0" y="15"/>
            <a:ext cx="9144000" cy="5714999"/>
          </a:xfrm>
          <a:solidFill>
            <a:srgbClr val="DFDFE0"/>
          </a:solidFill>
        </p:spPr>
        <p:txBody>
          <a:bodyPr tIns="640080" anchor="t">
            <a:normAutofit/>
          </a:bodyPr>
          <a:lstStyle>
            <a:lvl1pPr marL="0" indent="0" algn="ctr">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Entrepreneur in his environment (Colour) </a:t>
            </a:r>
            <a:br>
              <a:rPr lang="en-CA"/>
            </a:br>
            <a:r>
              <a:rPr lang="en-CA"/>
              <a:t>or</a:t>
            </a:r>
          </a:p>
          <a:p>
            <a:r>
              <a:rPr lang="en-CA"/>
              <a:t>Industry snapshot (Black &amp; White)</a:t>
            </a:r>
          </a:p>
        </p:txBody>
      </p:sp>
      <p:sp>
        <p:nvSpPr>
          <p:cNvPr id="2" name="Title 1"/>
          <p:cNvSpPr>
            <a:spLocks noGrp="1"/>
          </p:cNvSpPr>
          <p:nvPr>
            <p:ph type="ctrTitle"/>
          </p:nvPr>
        </p:nvSpPr>
        <p:spPr>
          <a:xfrm>
            <a:off x="508000" y="3398843"/>
            <a:ext cx="8108950" cy="1660525"/>
          </a:xfrm>
        </p:spPr>
        <p:txBody>
          <a:bodyPr/>
          <a:lstStyle>
            <a:lvl1pPr algn="l">
              <a:lnSpc>
                <a:spcPct val="70000"/>
              </a:lnSpc>
              <a:defRPr sz="7920" cap="none">
                <a:solidFill>
                  <a:schemeClr val="bg1"/>
                </a:solidFill>
                <a:latin typeface="Arial Black"/>
                <a:cs typeface="Arial Black"/>
              </a:defRPr>
            </a:lvl1pPr>
          </a:lstStyle>
          <a:p>
            <a:r>
              <a:rPr lang="en-CA" noProof="0"/>
              <a:t>Click to edit Master title style</a:t>
            </a:r>
          </a:p>
        </p:txBody>
      </p:sp>
    </p:spTree>
    <p:extLst>
      <p:ext uri="{BB962C8B-B14F-4D97-AF65-F5344CB8AC3E}">
        <p14:creationId xmlns:p14="http://schemas.microsoft.com/office/powerpoint/2010/main" val="313934025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3_Full image, No text">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3B8227F-5068-2842-8234-88BC7E3F96A7}"/>
              </a:ext>
            </a:extLst>
          </p:cNvPr>
          <p:cNvSpPr>
            <a:spLocks noGrp="1" noChangeAspect="1"/>
          </p:cNvSpPr>
          <p:nvPr>
            <p:ph type="pic" idx="14" hasCustomPrompt="1"/>
          </p:nvPr>
        </p:nvSpPr>
        <p:spPr>
          <a:xfrm>
            <a:off x="928106" y="0"/>
            <a:ext cx="7978587" cy="3641056"/>
          </a:xfrm>
          <a:custGeom>
            <a:avLst/>
            <a:gdLst>
              <a:gd name="connsiteX0" fmla="*/ 0 w 8865097"/>
              <a:gd name="connsiteY0" fmla="*/ 0 h 3641056"/>
              <a:gd name="connsiteX1" fmla="*/ 8865097 w 8865097"/>
              <a:gd name="connsiteY1" fmla="*/ 0 h 3641056"/>
              <a:gd name="connsiteX2" fmla="*/ 1239891 w 8865097"/>
              <a:gd name="connsiteY2" fmla="*/ 3554979 h 3641056"/>
              <a:gd name="connsiteX3" fmla="*/ 863568 w 8865097"/>
              <a:gd name="connsiteY3" fmla="*/ 3641056 h 3641056"/>
              <a:gd name="connsiteX4" fmla="*/ 0 w 8865097"/>
              <a:gd name="connsiteY4" fmla="*/ 2778996 h 3641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5097" h="3641056">
                <a:moveTo>
                  <a:pt x="0" y="0"/>
                </a:moveTo>
                <a:lnTo>
                  <a:pt x="8865097" y="0"/>
                </a:lnTo>
                <a:lnTo>
                  <a:pt x="1239891" y="3554979"/>
                </a:lnTo>
                <a:cubicBezTo>
                  <a:pt x="1122257" y="3610787"/>
                  <a:pt x="993786" y="3640168"/>
                  <a:pt x="863568" y="3641056"/>
                </a:cubicBezTo>
                <a:cubicBezTo>
                  <a:pt x="386937" y="3641249"/>
                  <a:pt x="348" y="3255322"/>
                  <a:pt x="0" y="2778996"/>
                </a:cubicBezTo>
                <a:close/>
              </a:path>
            </a:pathLst>
          </a:custGeom>
          <a:solidFill>
            <a:srgbClr val="DFDFE0"/>
          </a:solidFill>
        </p:spPr>
        <p:txBody>
          <a:bodyPr wrap="square" tIns="640080" anchor="t">
            <a:noAutofit/>
          </a:bodyPr>
          <a:lstStyle>
            <a:lvl1pPr marL="0" indent="0" algn="ctr">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Entrepreneur in his environment (Colour) </a:t>
            </a:r>
            <a:br>
              <a:rPr lang="en-CA"/>
            </a:br>
            <a:r>
              <a:rPr lang="en-CA"/>
              <a:t>or</a:t>
            </a:r>
          </a:p>
          <a:p>
            <a:r>
              <a:rPr lang="en-CA"/>
              <a:t>Industry snapshot (Black &amp; White)</a:t>
            </a:r>
          </a:p>
        </p:txBody>
      </p:sp>
    </p:spTree>
    <p:extLst>
      <p:ext uri="{BB962C8B-B14F-4D97-AF65-F5344CB8AC3E}">
        <p14:creationId xmlns:p14="http://schemas.microsoft.com/office/powerpoint/2010/main" val="238811636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1_Laptop Mockup ">
    <p:bg>
      <p:bgPr>
        <a:solidFill>
          <a:schemeClr val="tx1"/>
        </a:solidFill>
        <a:effectLst/>
      </p:bgPr>
    </p:bg>
    <p:spTree>
      <p:nvGrpSpPr>
        <p:cNvPr id="1" name=""/>
        <p:cNvGrpSpPr/>
        <p:nvPr/>
      </p:nvGrpSpPr>
      <p:grpSpPr>
        <a:xfrm>
          <a:off x="0" y="0"/>
          <a:ext cx="0" cy="0"/>
          <a:chOff x="0" y="0"/>
          <a:chExt cx="0" cy="0"/>
        </a:xfrm>
      </p:grpSpPr>
      <p:sp>
        <p:nvSpPr>
          <p:cNvPr id="10" name="Picture Placeholder 2"/>
          <p:cNvSpPr>
            <a:spLocks noGrp="1" noChangeAspect="1"/>
          </p:cNvSpPr>
          <p:nvPr>
            <p:ph type="pic" idx="14" hasCustomPrompt="1"/>
          </p:nvPr>
        </p:nvSpPr>
        <p:spPr>
          <a:xfrm>
            <a:off x="1" y="1013703"/>
            <a:ext cx="5060645" cy="3512785"/>
          </a:xfrm>
          <a:solidFill>
            <a:srgbClr val="DFDFE0"/>
          </a:solidFill>
        </p:spPr>
        <p:txBody>
          <a:bodyPr tIns="640080" anchor="t">
            <a:normAutofit/>
          </a:bodyPr>
          <a:lstStyle>
            <a:lvl1pPr marL="0" indent="0" algn="ctr">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to add </a:t>
            </a:r>
            <a:br>
              <a:rPr lang="en-CA"/>
            </a:br>
            <a:r>
              <a:rPr lang="en-CA"/>
              <a:t>a screenshot of a website to this shape </a:t>
            </a:r>
          </a:p>
        </p:txBody>
      </p:sp>
      <p:sp>
        <p:nvSpPr>
          <p:cNvPr id="5" name="Text Placeholder 4"/>
          <p:cNvSpPr>
            <a:spLocks noGrp="1"/>
          </p:cNvSpPr>
          <p:nvPr>
            <p:ph type="body" sz="quarter" idx="15"/>
          </p:nvPr>
        </p:nvSpPr>
        <p:spPr>
          <a:xfrm>
            <a:off x="6076964" y="922078"/>
            <a:ext cx="2714625" cy="3708135"/>
          </a:xfrm>
        </p:spPr>
        <p:txBody>
          <a:bodyPr anchor="ctr" anchorCtr="0"/>
          <a:lstStyle>
            <a:lvl1pPr marL="0" indent="0">
              <a:buNone/>
              <a:defRPr sz="2880">
                <a:solidFill>
                  <a:schemeClr val="bg1"/>
                </a:solidFill>
              </a:defRPr>
            </a:lvl1pPr>
            <a:lvl2pPr marL="155512">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CA"/>
              <a:t>Click to edit Master text styles</a:t>
            </a:r>
          </a:p>
          <a:p>
            <a:pPr lvl="1"/>
            <a:r>
              <a:rPr lang="en-CA"/>
              <a:t>Second level</a:t>
            </a:r>
          </a:p>
        </p:txBody>
      </p:sp>
      <p:sp>
        <p:nvSpPr>
          <p:cNvPr id="15" name="TextBox 14"/>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bg1"/>
                </a:solidFill>
              </a:rPr>
              <a:pPr algn="ctr"/>
              <a:t>‹#›</a:t>
            </a:fld>
            <a:endParaRPr lang="en-CA" sz="1080" b="1" baseline="0" noProof="0">
              <a:solidFill>
                <a:schemeClr val="bg1"/>
              </a:solidFill>
            </a:endParaRPr>
          </a:p>
        </p:txBody>
      </p:sp>
      <p:sp>
        <p:nvSpPr>
          <p:cNvPr id="3" name="Footer Placeholder 2"/>
          <p:cNvSpPr>
            <a:spLocks noGrp="1"/>
          </p:cNvSpPr>
          <p:nvPr>
            <p:ph type="ftr" sz="quarter" idx="16"/>
          </p:nvPr>
        </p:nvSpPr>
        <p:spPr/>
        <p:txBody>
          <a:bodyPr/>
          <a:lstStyle>
            <a:lvl1pPr>
              <a:defRPr>
                <a:solidFill>
                  <a:schemeClr val="bg1"/>
                </a:solidFill>
              </a:defRPr>
            </a:lvl1pPr>
          </a:lstStyle>
          <a:p>
            <a:r>
              <a:rPr lang="en-CA" b="1"/>
              <a:t>SOURCE:</a:t>
            </a:r>
            <a:r>
              <a:rPr lang="en-CA"/>
              <a:t> Insert source here</a:t>
            </a:r>
          </a:p>
        </p:txBody>
      </p:sp>
      <p:grpSp>
        <p:nvGrpSpPr>
          <p:cNvPr id="16" name="Group 15"/>
          <p:cNvGrpSpPr/>
          <p:nvPr userDrawn="1"/>
        </p:nvGrpSpPr>
        <p:grpSpPr>
          <a:xfrm>
            <a:off x="8464743" y="357194"/>
            <a:ext cx="309815" cy="357165"/>
            <a:chOff x="8447337" y="357191"/>
            <a:chExt cx="344239" cy="357165"/>
          </a:xfrm>
        </p:grpSpPr>
        <p:sp>
          <p:nvSpPr>
            <p:cNvPr id="17"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944"/>
            </a:p>
          </p:txBody>
        </p:sp>
        <p:sp>
          <p:nvSpPr>
            <p:cNvPr id="18"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944"/>
            </a:p>
          </p:txBody>
        </p:sp>
      </p:grpSp>
      <p:pic>
        <p:nvPicPr>
          <p:cNvPr id="19" name="Picture 18" descr="MacBook_Pro.png"/>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728700"/>
            <a:ext cx="5931971" cy="4503803"/>
          </a:xfrm>
          <a:prstGeom prst="rect">
            <a:avLst/>
          </a:prstGeom>
        </p:spPr>
      </p:pic>
    </p:spTree>
    <p:extLst>
      <p:ext uri="{BB962C8B-B14F-4D97-AF65-F5344CB8AC3E}">
        <p14:creationId xmlns:p14="http://schemas.microsoft.com/office/powerpoint/2010/main" val="150638534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Tablet_Mockup_White BG">
    <p:spTree>
      <p:nvGrpSpPr>
        <p:cNvPr id="1" name=""/>
        <p:cNvGrpSpPr/>
        <p:nvPr/>
      </p:nvGrpSpPr>
      <p:grpSpPr>
        <a:xfrm>
          <a:off x="0" y="0"/>
          <a:ext cx="0" cy="0"/>
          <a:chOff x="0" y="0"/>
          <a:chExt cx="0" cy="0"/>
        </a:xfrm>
      </p:grpSpPr>
      <p:sp>
        <p:nvSpPr>
          <p:cNvPr id="10" name="Picture Placeholder 2"/>
          <p:cNvSpPr>
            <a:spLocks noGrp="1" noChangeAspect="1"/>
          </p:cNvSpPr>
          <p:nvPr>
            <p:ph type="pic" idx="14" hasCustomPrompt="1"/>
          </p:nvPr>
        </p:nvSpPr>
        <p:spPr>
          <a:xfrm>
            <a:off x="1" y="761379"/>
            <a:ext cx="4840348" cy="4131594"/>
          </a:xfrm>
          <a:solidFill>
            <a:srgbClr val="DFDFE0"/>
          </a:solidFill>
        </p:spPr>
        <p:txBody>
          <a:bodyPr tIns="640080" anchor="t">
            <a:normAutofit/>
          </a:bodyPr>
          <a:lstStyle>
            <a:lvl1pPr marL="0" indent="0" algn="ctr">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to add </a:t>
            </a:r>
            <a:br>
              <a:rPr lang="en-CA"/>
            </a:br>
            <a:r>
              <a:rPr lang="en-CA"/>
              <a:t>a screenshot of a website to this shape </a:t>
            </a:r>
          </a:p>
        </p:txBody>
      </p:sp>
      <p:sp>
        <p:nvSpPr>
          <p:cNvPr id="5" name="Text Placeholder 4"/>
          <p:cNvSpPr>
            <a:spLocks noGrp="1"/>
          </p:cNvSpPr>
          <p:nvPr>
            <p:ph type="body" sz="quarter" idx="15"/>
          </p:nvPr>
        </p:nvSpPr>
        <p:spPr>
          <a:xfrm>
            <a:off x="5843941" y="1243418"/>
            <a:ext cx="2947649" cy="3708135"/>
          </a:xfrm>
        </p:spPr>
        <p:txBody>
          <a:bodyPr anchor="ctr" anchorCtr="0"/>
          <a:lstStyle>
            <a:lvl1pPr marL="0" indent="0">
              <a:spcBef>
                <a:spcPts val="540"/>
              </a:spcBef>
              <a:buNone/>
              <a:defRPr sz="2880">
                <a:solidFill>
                  <a:schemeClr val="tx1"/>
                </a:solidFill>
              </a:defRPr>
            </a:lvl1pPr>
            <a:lvl2pPr marL="155512">
              <a:defRPr>
                <a:solidFill>
                  <a:schemeClr val="tx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CA"/>
              <a:t>Click to edit Master text styles</a:t>
            </a:r>
          </a:p>
          <a:p>
            <a:pPr lvl="1"/>
            <a:r>
              <a:rPr lang="en-CA"/>
              <a:t>Second level</a:t>
            </a:r>
          </a:p>
        </p:txBody>
      </p:sp>
      <p:grpSp>
        <p:nvGrpSpPr>
          <p:cNvPr id="16" name="Group 15"/>
          <p:cNvGrpSpPr/>
          <p:nvPr userDrawn="1"/>
        </p:nvGrpSpPr>
        <p:grpSpPr>
          <a:xfrm>
            <a:off x="8464743" y="357194"/>
            <a:ext cx="309815" cy="357165"/>
            <a:chOff x="8447337" y="357191"/>
            <a:chExt cx="344239" cy="357165"/>
          </a:xfrm>
        </p:grpSpPr>
        <p:sp>
          <p:nvSpPr>
            <p:cNvPr id="17"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944"/>
            </a:p>
          </p:txBody>
        </p:sp>
        <p:sp>
          <p:nvSpPr>
            <p:cNvPr id="18"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944"/>
            </a:p>
          </p:txBody>
        </p:sp>
      </p:grpSp>
      <p:pic>
        <p:nvPicPr>
          <p:cNvPr id="9" name="Picture 8" descr="nexus9-lunarwhite-mockup.png">
            <a:extLst>
              <a:ext uri="{FF2B5EF4-FFF2-40B4-BE49-F238E27FC236}">
                <a16:creationId xmlns:a16="http://schemas.microsoft.com/office/drawing/2014/main" id="{6615E671-2C02-48F8-BDBE-F7A6FA0D01F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474195"/>
            <a:ext cx="6033648" cy="4977292"/>
          </a:xfrm>
          <a:prstGeom prst="rect">
            <a:avLst/>
          </a:prstGeom>
        </p:spPr>
      </p:pic>
    </p:spTree>
    <p:extLst>
      <p:ext uri="{BB962C8B-B14F-4D97-AF65-F5344CB8AC3E}">
        <p14:creationId xmlns:p14="http://schemas.microsoft.com/office/powerpoint/2010/main" val="290891902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_Tablet Mockup">
    <p:bg>
      <p:bgPr>
        <a:solidFill>
          <a:schemeClr val="bg1"/>
        </a:solidFill>
        <a:effectLst/>
      </p:bgPr>
    </p:bg>
    <p:spTree>
      <p:nvGrpSpPr>
        <p:cNvPr id="1" name=""/>
        <p:cNvGrpSpPr/>
        <p:nvPr/>
      </p:nvGrpSpPr>
      <p:grpSpPr>
        <a:xfrm>
          <a:off x="0" y="0"/>
          <a:ext cx="0" cy="0"/>
          <a:chOff x="0" y="0"/>
          <a:chExt cx="0" cy="0"/>
        </a:xfrm>
      </p:grpSpPr>
      <p:pic>
        <p:nvPicPr>
          <p:cNvPr id="9" name="Picture 8" descr="nexus9-lunarwhite-mockup.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50990" y="344810"/>
            <a:ext cx="5264003" cy="3604866"/>
          </a:xfrm>
          <a:prstGeom prst="rect">
            <a:avLst/>
          </a:prstGeom>
        </p:spPr>
      </p:pic>
      <p:sp>
        <p:nvSpPr>
          <p:cNvPr id="10" name="Picture Placeholder 2"/>
          <p:cNvSpPr>
            <a:spLocks noGrp="1" noChangeAspect="1"/>
          </p:cNvSpPr>
          <p:nvPr>
            <p:ph type="pic" idx="14" hasCustomPrompt="1"/>
          </p:nvPr>
        </p:nvSpPr>
        <p:spPr>
          <a:xfrm>
            <a:off x="2760347" y="549276"/>
            <a:ext cx="3600450" cy="2994906"/>
          </a:xfrm>
          <a:solidFill>
            <a:srgbClr val="DFDFE0"/>
          </a:solidFill>
        </p:spPr>
        <p:txBody>
          <a:bodyPr tIns="640080" anchor="t">
            <a:normAutofit/>
          </a:bodyPr>
          <a:lstStyle>
            <a:lvl1pPr marL="0" indent="0" algn="ctr">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to add </a:t>
            </a:r>
            <a:br>
              <a:rPr lang="en-CA"/>
            </a:br>
            <a:r>
              <a:rPr lang="en-CA"/>
              <a:t>a screenshot of a website to this shape </a:t>
            </a:r>
          </a:p>
        </p:txBody>
      </p:sp>
      <p:sp>
        <p:nvSpPr>
          <p:cNvPr id="14" name="Text Placeholder 4"/>
          <p:cNvSpPr>
            <a:spLocks noGrp="1"/>
          </p:cNvSpPr>
          <p:nvPr>
            <p:ph type="body" sz="quarter" idx="19"/>
          </p:nvPr>
        </p:nvSpPr>
        <p:spPr>
          <a:xfrm>
            <a:off x="352426" y="4031946"/>
            <a:ext cx="2730500" cy="1073194"/>
          </a:xfrm>
        </p:spPr>
        <p:txBody>
          <a:bodyPr/>
          <a:lstStyle>
            <a:lvl1pPr marL="0" indent="0">
              <a:buNone/>
              <a:defRPr sz="2160" b="1"/>
            </a:lvl1pPr>
            <a:lvl2pPr marL="155512">
              <a:spcBef>
                <a:spcPts val="540"/>
              </a:spcBef>
              <a:buClr>
                <a:schemeClr val="accent4"/>
              </a:buClr>
              <a:defRPr sz="1440"/>
            </a:lvl2pPr>
          </a:lstStyle>
          <a:p>
            <a:pPr lvl="0"/>
            <a:r>
              <a:rPr lang="en-CA" noProof="0"/>
              <a:t>Click to edit Master text styles</a:t>
            </a:r>
          </a:p>
          <a:p>
            <a:pPr lvl="1"/>
            <a:r>
              <a:rPr lang="en-CA" noProof="0"/>
              <a:t>Second level</a:t>
            </a:r>
          </a:p>
        </p:txBody>
      </p:sp>
      <p:sp>
        <p:nvSpPr>
          <p:cNvPr id="15" name="Text Placeholder 4"/>
          <p:cNvSpPr>
            <a:spLocks noGrp="1"/>
          </p:cNvSpPr>
          <p:nvPr>
            <p:ph type="body" sz="quarter" idx="20"/>
          </p:nvPr>
        </p:nvSpPr>
        <p:spPr>
          <a:xfrm>
            <a:off x="3206450" y="4031946"/>
            <a:ext cx="2730500" cy="1073194"/>
          </a:xfrm>
        </p:spPr>
        <p:txBody>
          <a:bodyPr/>
          <a:lstStyle>
            <a:lvl1pPr marL="0" indent="0">
              <a:buNone/>
              <a:defRPr sz="2160" b="1"/>
            </a:lvl1pPr>
            <a:lvl2pPr marL="155512">
              <a:spcBef>
                <a:spcPts val="540"/>
              </a:spcBef>
              <a:buClr>
                <a:schemeClr val="accent4"/>
              </a:buClr>
              <a:defRPr sz="1440"/>
            </a:lvl2pPr>
          </a:lstStyle>
          <a:p>
            <a:pPr lvl="0"/>
            <a:r>
              <a:rPr lang="en-CA" noProof="0"/>
              <a:t>Click to edit Master text styles</a:t>
            </a:r>
          </a:p>
          <a:p>
            <a:pPr lvl="1"/>
            <a:r>
              <a:rPr lang="en-CA" noProof="0"/>
              <a:t>Second level</a:t>
            </a:r>
          </a:p>
        </p:txBody>
      </p:sp>
      <p:sp>
        <p:nvSpPr>
          <p:cNvPr id="16" name="Text Placeholder 4"/>
          <p:cNvSpPr>
            <a:spLocks noGrp="1"/>
          </p:cNvSpPr>
          <p:nvPr>
            <p:ph type="body" sz="quarter" idx="21"/>
          </p:nvPr>
        </p:nvSpPr>
        <p:spPr>
          <a:xfrm>
            <a:off x="6067972" y="4031946"/>
            <a:ext cx="2730500" cy="1073194"/>
          </a:xfrm>
        </p:spPr>
        <p:txBody>
          <a:bodyPr/>
          <a:lstStyle>
            <a:lvl1pPr marL="0" indent="0">
              <a:buNone/>
              <a:defRPr sz="2160" b="1"/>
            </a:lvl1pPr>
            <a:lvl2pPr marL="155512">
              <a:spcBef>
                <a:spcPts val="540"/>
              </a:spcBef>
              <a:buClr>
                <a:schemeClr val="accent4"/>
              </a:buClr>
              <a:defRPr sz="1440"/>
            </a:lvl2pPr>
          </a:lstStyle>
          <a:p>
            <a:pPr lvl="0"/>
            <a:r>
              <a:rPr lang="en-CA" noProof="0"/>
              <a:t>Click to edit Master text styles</a:t>
            </a:r>
          </a:p>
          <a:p>
            <a:pPr lvl="1"/>
            <a:r>
              <a:rPr lang="en-CA" noProof="0"/>
              <a:t>Second level</a:t>
            </a:r>
          </a:p>
        </p:txBody>
      </p:sp>
      <p:sp>
        <p:nvSpPr>
          <p:cNvPr id="4" name="Footer Placeholder 3"/>
          <p:cNvSpPr>
            <a:spLocks noGrp="1"/>
          </p:cNvSpPr>
          <p:nvPr>
            <p:ph type="ftr" sz="quarter" idx="22"/>
          </p:nvPr>
        </p:nvSpPr>
        <p:spPr/>
        <p:txBody>
          <a:bodyPr/>
          <a:lstStyle/>
          <a:p>
            <a:r>
              <a:rPr lang="en-CA" b="1"/>
              <a:t>SOURCE:</a:t>
            </a:r>
            <a:r>
              <a:rPr lang="en-CA"/>
              <a:t> Insert source here</a:t>
            </a:r>
          </a:p>
        </p:txBody>
      </p:sp>
    </p:spTree>
    <p:extLst>
      <p:ext uri="{BB962C8B-B14F-4D97-AF65-F5344CB8AC3E}">
        <p14:creationId xmlns:p14="http://schemas.microsoft.com/office/powerpoint/2010/main" val="25855010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Divider with image — Dark Blu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rgbClr val="1F384B"/>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fr-CA" noProof="0"/>
              <a:t>Click to edit </a:t>
            </a:r>
            <a:br>
              <a:rPr lang="fr-CA" noProof="0"/>
            </a:br>
            <a:r>
              <a:rPr lang="fr-CA" noProof="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a:t>
            </a:fld>
            <a:endParaRPr lang="fr-CA" sz="1200" b="1" baseline="0" noProof="0">
              <a:solidFill>
                <a:schemeClr val="tx1"/>
              </a:solidFill>
            </a:endParaRPr>
          </a:p>
        </p:txBody>
      </p:sp>
      <p:sp>
        <p:nvSpPr>
          <p:cNvPr id="8" name="Espace réservé pour une image  5"/>
          <p:cNvSpPr>
            <a:spLocks noGrp="1"/>
          </p:cNvSpPr>
          <p:nvPr>
            <p:ph type="pic" sz="quarter" idx="14" hasCustomPrompt="1"/>
          </p:nvPr>
        </p:nvSpPr>
        <p:spPr>
          <a:xfrm>
            <a:off x="0" y="0"/>
            <a:ext cx="3810966" cy="5715000"/>
          </a:xfrm>
          <a:custGeom>
            <a:avLst/>
            <a:gdLst/>
            <a:ahLst/>
            <a:cxnLst/>
            <a:rect l="l" t="t" r="r" b="b"/>
            <a:pathLst>
              <a:path w="3810966" h="5715000">
                <a:moveTo>
                  <a:pt x="0" y="0"/>
                </a:moveTo>
                <a:lnTo>
                  <a:pt x="167301" y="0"/>
                </a:lnTo>
                <a:lnTo>
                  <a:pt x="356060" y="0"/>
                </a:lnTo>
                <a:lnTo>
                  <a:pt x="567571" y="0"/>
                </a:lnTo>
                <a:lnTo>
                  <a:pt x="803131" y="0"/>
                </a:lnTo>
                <a:cubicBezTo>
                  <a:pt x="803134" y="2"/>
                  <a:pt x="806388" y="1521"/>
                  <a:pt x="3496857" y="1257300"/>
                </a:cubicBezTo>
                <a:cubicBezTo>
                  <a:pt x="3677708" y="1343025"/>
                  <a:pt x="3810966" y="1514475"/>
                  <a:pt x="3810966" y="1724025"/>
                </a:cubicBezTo>
                <a:cubicBezTo>
                  <a:pt x="3810966" y="1866900"/>
                  <a:pt x="3744337" y="2000250"/>
                  <a:pt x="3649152" y="2085975"/>
                </a:cubicBezTo>
                <a:lnTo>
                  <a:pt x="3579" y="5715000"/>
                </a:lnTo>
                <a:lnTo>
                  <a:pt x="0" y="5715000"/>
                </a:lnTo>
                <a:close/>
              </a:path>
            </a:pathLst>
          </a:custGeom>
          <a:solidFill>
            <a:srgbClr val="E0DFDE"/>
          </a:solidFill>
          <a:ln>
            <a:noFill/>
          </a:ln>
        </p:spPr>
        <p:style>
          <a:lnRef idx="2">
            <a:schemeClr val="accent1"/>
          </a:lnRef>
          <a:fillRef idx="1">
            <a:schemeClr val="lt1"/>
          </a:fillRef>
          <a:effectRef idx="0">
            <a:schemeClr val="accent1"/>
          </a:effectRef>
          <a:fontRef idx="none"/>
        </p:style>
        <p:txBody>
          <a:bodyPr/>
          <a:lstStyle>
            <a:lvl1pPr marL="0" indent="0">
              <a:buNone/>
              <a:defRPr sz="2000" b="0"/>
            </a:lvl1pPr>
          </a:lstStyle>
          <a:p>
            <a:r>
              <a:rPr lang="fr-CA" noProof="0"/>
              <a:t>Pour ajouter une image à la forme cliquez sur l’icône ci-dessous</a:t>
            </a:r>
          </a:p>
          <a:p>
            <a:r>
              <a:rPr lang="fr-CA" noProof="0"/>
              <a:t>Image d’un entrepreneur (couleur) </a:t>
            </a:r>
            <a:endParaRPr lang="en-CA" noProof="0"/>
          </a:p>
        </p:txBody>
      </p:sp>
      <p:sp>
        <p:nvSpPr>
          <p:cNvPr id="9" name="Text Placeholder 7"/>
          <p:cNvSpPr>
            <a:spLocks noGrp="1"/>
          </p:cNvSpPr>
          <p:nvPr>
            <p:ph type="body" sz="quarter" idx="11" hasCustomPrompt="1"/>
          </p:nvPr>
        </p:nvSpPr>
        <p:spPr>
          <a:xfrm>
            <a:off x="531871" y="2974094"/>
            <a:ext cx="2292081" cy="817793"/>
          </a:xfrm>
        </p:spPr>
        <p:txBody>
          <a:bodyPr/>
          <a:lstStyle>
            <a:lvl1pPr marL="0" indent="0">
              <a:spcBef>
                <a:spcPts val="0"/>
              </a:spcBef>
              <a:buNone/>
              <a:defRPr sz="1800" baseline="0">
                <a:solidFill>
                  <a:srgbClr val="FFFFFF"/>
                </a:solidFill>
              </a:defRPr>
            </a:lvl1pPr>
            <a:lvl2pPr marL="0" indent="0">
              <a:spcBef>
                <a:spcPts val="0"/>
              </a:spcBef>
              <a:buNone/>
              <a:defRPr sz="16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1798258660"/>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_Canada Map">
    <p:spTree>
      <p:nvGrpSpPr>
        <p:cNvPr id="1" name=""/>
        <p:cNvGrpSpPr/>
        <p:nvPr/>
      </p:nvGrpSpPr>
      <p:grpSpPr>
        <a:xfrm>
          <a:off x="0" y="0"/>
          <a:ext cx="0" cy="0"/>
          <a:chOff x="0" y="0"/>
          <a:chExt cx="0" cy="0"/>
        </a:xfrm>
      </p:grpSpPr>
      <p:grpSp>
        <p:nvGrpSpPr>
          <p:cNvPr id="64" name="Group 63"/>
          <p:cNvGrpSpPr/>
          <p:nvPr userDrawn="1"/>
        </p:nvGrpSpPr>
        <p:grpSpPr>
          <a:xfrm>
            <a:off x="1140991" y="-2002684"/>
            <a:ext cx="6862019" cy="7383320"/>
            <a:chOff x="574675" y="-1558800"/>
            <a:chExt cx="8280000" cy="8018121"/>
          </a:xfrm>
        </p:grpSpPr>
        <p:grpSp>
          <p:nvGrpSpPr>
            <p:cNvPr id="65" name="Group 64"/>
            <p:cNvGrpSpPr/>
            <p:nvPr userDrawn="1"/>
          </p:nvGrpSpPr>
          <p:grpSpPr>
            <a:xfrm>
              <a:off x="6907913" y="2974019"/>
              <a:ext cx="1946762" cy="1917880"/>
              <a:chOff x="6907913" y="2874723"/>
              <a:chExt cx="1946762" cy="1917880"/>
            </a:xfrm>
            <a:solidFill>
              <a:srgbClr val="DFDFE0"/>
            </a:solidFill>
          </p:grpSpPr>
          <p:sp>
            <p:nvSpPr>
              <p:cNvPr id="180" name="Freeform 49"/>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181" name="Freeform 50"/>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grpSp>
        <p:grpSp>
          <p:nvGrpSpPr>
            <p:cNvPr id="66" name="Group 65"/>
            <p:cNvGrpSpPr/>
            <p:nvPr userDrawn="1"/>
          </p:nvGrpSpPr>
          <p:grpSpPr>
            <a:xfrm>
              <a:off x="1545168" y="-1558800"/>
              <a:ext cx="5254912" cy="6833889"/>
              <a:chOff x="1545168" y="-1658096"/>
              <a:chExt cx="5254912" cy="6833889"/>
            </a:xfrm>
            <a:solidFill>
              <a:srgbClr val="DFDFE0"/>
            </a:solidFill>
          </p:grpSpPr>
          <p:sp>
            <p:nvSpPr>
              <p:cNvPr id="82" name="Freeform 6"/>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83" name="Freeform 16"/>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84" name="Freeform 43"/>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85" name="Freeform 47"/>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86" name="Freeform 57"/>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87" name="Freeform 7"/>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88" name="Freeform 8"/>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89" name="Freeform 9"/>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90" name="Freeform 10"/>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91" name="Freeform 11"/>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92" name="Freeform 12"/>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93" name="Freeform 13"/>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94" name="Freeform 14"/>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95" name="Freeform 17"/>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96" name="Freeform 18"/>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97" name="Freeform 19"/>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98" name="Freeform 20"/>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99" name="Freeform 21"/>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00" name="Freeform 22"/>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01" name="Freeform 23"/>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02" name="Freeform 24"/>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03" name="Freeform 25"/>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04" name="Freeform 26"/>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05" name="Freeform 27"/>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06" name="Freeform 28"/>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07" name="Freeform 29"/>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08" name="Freeform 30"/>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09" name="Freeform 31"/>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10" name="Freeform 32"/>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11" name="Freeform 33"/>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12" name="Freeform 34"/>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13" name="Freeform 35"/>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14" name="Freeform 36"/>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15" name="Freeform 37"/>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16" name="Freeform 38"/>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17" name="Freeform 39"/>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18" name="Freeform 40"/>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78" name="Freeform 41"/>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sp>
            <p:nvSpPr>
              <p:cNvPr id="179" name="Freeform 42"/>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944"/>
              </a:p>
            </p:txBody>
          </p:sp>
        </p:grpSp>
        <p:grpSp>
          <p:nvGrpSpPr>
            <p:cNvPr id="67" name="Group 66"/>
            <p:cNvGrpSpPr/>
            <p:nvPr userDrawn="1"/>
          </p:nvGrpSpPr>
          <p:grpSpPr>
            <a:xfrm>
              <a:off x="5696722" y="2791089"/>
              <a:ext cx="2478223" cy="3011610"/>
              <a:chOff x="5696722" y="2691793"/>
              <a:chExt cx="2478223" cy="3011610"/>
            </a:xfrm>
            <a:solidFill>
              <a:srgbClr val="DFDFE0"/>
            </a:solidFill>
          </p:grpSpPr>
          <p:sp>
            <p:nvSpPr>
              <p:cNvPr id="76" name="Freeform 55"/>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77" name="Freeform 48"/>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78" name="Freeform 77"/>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79" name="Freeform 78"/>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80" name="Freeform 79"/>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81" name="Freeform 56"/>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grpSp>
        <p:grpSp>
          <p:nvGrpSpPr>
            <p:cNvPr id="68" name="Group 67"/>
            <p:cNvGrpSpPr/>
            <p:nvPr userDrawn="1"/>
          </p:nvGrpSpPr>
          <p:grpSpPr>
            <a:xfrm>
              <a:off x="4179363" y="3948363"/>
              <a:ext cx="2360763" cy="2510958"/>
              <a:chOff x="4179363" y="3849067"/>
              <a:chExt cx="2360763" cy="2510958"/>
            </a:xfrm>
            <a:solidFill>
              <a:schemeClr val="accent6"/>
            </a:solidFill>
          </p:grpSpPr>
          <p:sp>
            <p:nvSpPr>
              <p:cNvPr id="74" name="Freeform 53"/>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75" name="Freeform 15"/>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grpSp>
        <p:grpSp>
          <p:nvGrpSpPr>
            <p:cNvPr id="69" name="Group 68"/>
            <p:cNvGrpSpPr/>
            <p:nvPr userDrawn="1"/>
          </p:nvGrpSpPr>
          <p:grpSpPr>
            <a:xfrm>
              <a:off x="574675" y="568968"/>
              <a:ext cx="1559721" cy="4355665"/>
              <a:chOff x="574675" y="469672"/>
              <a:chExt cx="1559721" cy="4355665"/>
            </a:xfrm>
            <a:solidFill>
              <a:srgbClr val="DFDFE0"/>
            </a:solidFill>
          </p:grpSpPr>
          <p:sp>
            <p:nvSpPr>
              <p:cNvPr id="70" name="Freeform 5"/>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71" name="Freeform 45"/>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72" name="Freeform 44"/>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sp>
            <p:nvSpPr>
              <p:cNvPr id="73" name="Freeform 46"/>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944"/>
              </a:p>
            </p:txBody>
          </p:sp>
        </p:grpSp>
      </p:grpSp>
      <p:sp>
        <p:nvSpPr>
          <p:cNvPr id="4" name="Text Placeholder 3"/>
          <p:cNvSpPr>
            <a:spLocks noGrp="1"/>
          </p:cNvSpPr>
          <p:nvPr userDrawn="1">
            <p:ph type="body" idx="15" hasCustomPrompt="1"/>
          </p:nvPr>
        </p:nvSpPr>
        <p:spPr>
          <a:xfrm>
            <a:off x="1236465" y="3231586"/>
            <a:ext cx="5760000" cy="973667"/>
          </a:xfrm>
        </p:spPr>
        <p:txBody>
          <a:bodyPr anchor="b" anchorCtr="0"/>
          <a:lstStyle>
            <a:lvl1pPr marL="0" indent="0" algn="l">
              <a:buNone/>
              <a:defRPr sz="8640">
                <a:solidFill>
                  <a:schemeClr val="accent6"/>
                </a:solidFill>
              </a:defRPr>
            </a:lvl1pPr>
          </a:lstStyle>
          <a:p>
            <a:pPr lvl="0"/>
            <a:r>
              <a:rPr lang="fr-CA"/>
              <a:t>00%</a:t>
            </a:r>
            <a:endParaRPr lang="en-US"/>
          </a:p>
        </p:txBody>
      </p:sp>
      <p:sp>
        <p:nvSpPr>
          <p:cNvPr id="119" name="Text Placeholder 2"/>
          <p:cNvSpPr>
            <a:spLocks noGrp="1"/>
          </p:cNvSpPr>
          <p:nvPr>
            <p:ph type="body" sz="quarter" idx="18"/>
          </p:nvPr>
        </p:nvSpPr>
        <p:spPr>
          <a:xfrm>
            <a:off x="1236662" y="4166533"/>
            <a:ext cx="5760000" cy="867833"/>
          </a:xfrm>
        </p:spPr>
        <p:txBody>
          <a:bodyPr/>
          <a:lstStyle>
            <a:lvl1pPr marL="0" indent="0">
              <a:buNone/>
              <a:defRPr sz="2160"/>
            </a:lvl1pPr>
            <a:lvl2pPr marL="0" indent="0">
              <a:spcBef>
                <a:spcPts val="540"/>
              </a:spcBef>
              <a:buNone/>
              <a:defRPr sz="1440"/>
            </a:lvl2pPr>
          </a:lstStyle>
          <a:p>
            <a:pPr lvl="0"/>
            <a:r>
              <a:rPr lang="en-CA"/>
              <a:t>Click to edit Master text styles</a:t>
            </a:r>
          </a:p>
          <a:p>
            <a:pPr lvl="1"/>
            <a:r>
              <a:rPr lang="en-CA"/>
              <a:t>Second level</a:t>
            </a:r>
          </a:p>
        </p:txBody>
      </p:sp>
      <p:sp>
        <p:nvSpPr>
          <p:cNvPr id="3" name="Footer Placeholder 2"/>
          <p:cNvSpPr>
            <a:spLocks noGrp="1"/>
          </p:cNvSpPr>
          <p:nvPr>
            <p:ph type="ftr" sz="quarter" idx="19"/>
          </p:nvPr>
        </p:nvSpPr>
        <p:spPr/>
        <p:txBody>
          <a:bodyPr/>
          <a:lstStyle/>
          <a:p>
            <a:r>
              <a:rPr lang="en-CA" b="1"/>
              <a:t>SOURCE:</a:t>
            </a:r>
            <a:r>
              <a:rPr lang="en-CA"/>
              <a:t> Insert source here</a:t>
            </a:r>
          </a:p>
        </p:txBody>
      </p:sp>
    </p:spTree>
    <p:extLst>
      <p:ext uri="{BB962C8B-B14F-4D97-AF65-F5344CB8AC3E}">
        <p14:creationId xmlns:p14="http://schemas.microsoft.com/office/powerpoint/2010/main" val="356282730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_United States Map">
    <p:spTree>
      <p:nvGrpSpPr>
        <p:cNvPr id="1" name=""/>
        <p:cNvGrpSpPr/>
        <p:nvPr/>
      </p:nvGrpSpPr>
      <p:grpSpPr>
        <a:xfrm>
          <a:off x="0" y="0"/>
          <a:ext cx="0" cy="0"/>
          <a:chOff x="0" y="0"/>
          <a:chExt cx="0" cy="0"/>
        </a:xfrm>
      </p:grpSpPr>
      <p:grpSp>
        <p:nvGrpSpPr>
          <p:cNvPr id="917" name="Group 916"/>
          <p:cNvGrpSpPr/>
          <p:nvPr userDrawn="1"/>
        </p:nvGrpSpPr>
        <p:grpSpPr>
          <a:xfrm>
            <a:off x="1028092" y="-1891811"/>
            <a:ext cx="7087817" cy="7140028"/>
            <a:chOff x="808038" y="188913"/>
            <a:chExt cx="7666037" cy="7004050"/>
          </a:xfrm>
          <a:solidFill>
            <a:srgbClr val="DFDFE0"/>
          </a:solidFill>
        </p:grpSpPr>
        <p:sp>
          <p:nvSpPr>
            <p:cNvPr id="918" name="Freeform 917"/>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19" name="Freeform 918"/>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20" name="Freeform 919"/>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21" name="Freeform 920"/>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22" name="Freeform 921"/>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23" name="Freeform 922"/>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24" name="Freeform 923"/>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25" name="Freeform 924"/>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26" name="Freeform 925"/>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27" name="Freeform 926"/>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28" name="Freeform 927"/>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29" name="Freeform 928"/>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30" name="Freeform 929"/>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31" name="Freeform 930"/>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32" name="Freeform 931"/>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33" name="Freeform 932"/>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34" name="Freeform 933"/>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35" name="Freeform 934"/>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36" name="Freeform 935"/>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37" name="Freeform 936"/>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38" name="Freeform 937"/>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39" name="Freeform 938"/>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40" name="Freeform 939"/>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41" name="Freeform 940"/>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42" name="Freeform 941"/>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43" name="Freeform 942"/>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44" name="Freeform 943"/>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45" name="Freeform 944"/>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46" name="Freeform 945"/>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47" name="Freeform 946"/>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48" name="Freeform 947"/>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49" name="Freeform 948"/>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50" name="Freeform 949"/>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51" name="Freeform 950"/>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52" name="Freeform 951"/>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53" name="Freeform 952"/>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54" name="Freeform 953"/>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55" name="Freeform 954"/>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56" name="Freeform 955"/>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57" name="Freeform 956"/>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58" name="Freeform 957"/>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59" name="Freeform 958"/>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60" name="Freeform 959"/>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61" name="Freeform 960"/>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62" name="Freeform 961"/>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63" name="Freeform 962"/>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64" name="Freeform 963"/>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65" name="Freeform 964"/>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66" name="Freeform 965"/>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67" name="Freeform 966"/>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68" name="Freeform 967"/>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69" name="Freeform 968"/>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70" name="Freeform 969"/>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71" name="Freeform 970"/>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72" name="Freeform 971"/>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73" name="Freeform 972"/>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74" name="Freeform 973"/>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75" name="Freeform 974"/>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76" name="Freeform 975"/>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77" name="Freeform 976"/>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78" name="Freeform 977"/>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79" name="Freeform 978"/>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80" name="Freeform 979"/>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81" name="Freeform 980"/>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82" name="Freeform 981"/>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83" name="Freeform 982"/>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84" name="Freeform 983"/>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85" name="Freeform 984"/>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86" name="Freeform 985"/>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87" name="Freeform 986"/>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88" name="Freeform 987"/>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89" name="Freeform 988"/>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90" name="Freeform 989"/>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91" name="Freeform 990"/>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92" name="Freeform 991"/>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93" name="Freeform 992"/>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94" name="Freeform 993"/>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95" name="Freeform 994"/>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96" name="Freeform 995"/>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97" name="Freeform 996"/>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98" name="Freeform 997"/>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999" name="Freeform 998"/>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00" name="Freeform 999"/>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01" name="Freeform 1000"/>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02" name="Freeform 1001"/>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03" name="Freeform 1002"/>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04" name="Freeform 1003"/>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05" name="Freeform 1004"/>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06" name="Freeform 1005"/>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07" name="Freeform 1006"/>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08" name="Freeform 1007"/>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09" name="Freeform 1008"/>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10" name="Freeform 1009"/>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11" name="Freeform 1010"/>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12" name="Freeform 1011"/>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13" name="Freeform 1012"/>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14" name="Freeform 1013"/>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15" name="Freeform 1014"/>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16" name="Freeform 1015"/>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17" name="Freeform 1016"/>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18" name="Freeform 1017"/>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19" name="Freeform 1018"/>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20" name="Freeform 1019"/>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21" name="Freeform 1020"/>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22" name="Freeform 1021"/>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23" name="Freeform 1022"/>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24" name="Freeform 1023"/>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25" name="Freeform 1024"/>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26" name="Freeform 1025"/>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27" name="Freeform 1026"/>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28" name="Freeform 1027"/>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29" name="Freeform 1028"/>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30" name="Freeform 1029"/>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031" name="Freeform 1030"/>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44" name="Freeform 1943"/>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45" name="Freeform 1944"/>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46" name="Freeform 1945"/>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47" name="Freeform 1946"/>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48" name="Freeform 1947"/>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49" name="Freeform 1948"/>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50" name="Freeform 1949"/>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51" name="Freeform 1950"/>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52" name="Freeform 1951"/>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53" name="Freeform 1952"/>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54" name="Freeform 1953"/>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55" name="Freeform 1954"/>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56" name="Freeform 1955"/>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57" name="Freeform 1956"/>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58" name="Freeform 1957"/>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59" name="Freeform 1958"/>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60" name="Freeform 1959"/>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61" name="Freeform 1960"/>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62" name="Freeform 1961"/>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63" name="Freeform 1962"/>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64" name="Freeform 1963"/>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65" name="Freeform 1964"/>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66" name="Freeform 1965"/>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67" name="Freeform 1966"/>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68" name="Freeform 1967"/>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69" name="Freeform 1968"/>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70" name="Freeform 1969"/>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71" name="Freeform 1970"/>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72" name="Freeform 1971"/>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73" name="Freeform 1972"/>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74" name="Freeform 1973"/>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75" name="Freeform 1974"/>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76" name="Freeform 1975"/>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77" name="Freeform 1976"/>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78" name="Freeform 1977"/>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79" name="Freeform 1978"/>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80" name="Freeform 1979"/>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81" name="Freeform 1980"/>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82" name="Freeform 1981"/>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83" name="Freeform 1982"/>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84" name="Freeform 1983"/>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85" name="Freeform 1984"/>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86" name="Freeform 1985"/>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87" name="Freeform 1986"/>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88" name="Freeform 1987"/>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89" name="Freeform 1988"/>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90" name="Freeform 1989"/>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91" name="Freeform 1990"/>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92" name="Freeform 1991"/>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93" name="Freeform 1992"/>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94" name="Freeform 1993"/>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95" name="Freeform 1994"/>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96" name="Freeform 1995"/>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97" name="Freeform 1996"/>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98" name="Freeform 1997"/>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1999" name="Freeform 1998"/>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00" name="Freeform 1999"/>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01" name="Freeform 2000"/>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02" name="Freeform 2001"/>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03" name="Freeform 2002"/>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04" name="Freeform 2003"/>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05" name="Freeform 2004"/>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06" name="Freeform 2005"/>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07" name="Freeform 2006"/>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08" name="Freeform 2007"/>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09" name="Freeform 2008"/>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10" name="Freeform 2009"/>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11" name="Freeform 2010"/>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12" name="Freeform 2011"/>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13" name="Freeform 2012"/>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14" name="Freeform 2013"/>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15" name="Freeform 2014"/>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16" name="Freeform 2015"/>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17" name="Freeform 2016"/>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18" name="Freeform 2017"/>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19" name="Freeform 2018"/>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20" name="Freeform 2019"/>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21" name="Freeform 2020"/>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22" name="Freeform 2021"/>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23" name="Freeform 2022"/>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24" name="Freeform 2023"/>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25" name="Freeform 2024"/>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26" name="Freeform 2025"/>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27" name="Freeform 2026"/>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28" name="Freeform 2027"/>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29" name="Freeform 2028"/>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30" name="Freeform 2029"/>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31" name="Freeform 2030"/>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32" name="Freeform 2031"/>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33" name="Freeform 2032"/>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34" name="Freeform 2033"/>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35" name="Freeform 2034"/>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36" name="Freeform 2035"/>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37" name="Freeform 2036"/>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38" name="Freeform 2037"/>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39" name="Freeform 2038"/>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40" name="Freeform 2039"/>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41" name="Freeform 2040"/>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42" name="Freeform 2041"/>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43" name="Freeform 2042"/>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44" name="Freeform 2043"/>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45" name="Freeform 2044"/>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46" name="Freeform 2045"/>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47" name="Freeform 2046"/>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48" name="Freeform 2047"/>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49" name="Freeform 2048"/>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50" name="Freeform 2049"/>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51" name="Freeform 2050"/>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52" name="Freeform 2051"/>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53" name="Freeform 2052"/>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54" name="Freeform 2053"/>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55" name="Freeform 2054"/>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56" name="Freeform 2055"/>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57" name="Freeform 2056"/>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58" name="Freeform 2057"/>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59" name="Freeform 2058"/>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60" name="Freeform 2059"/>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61" name="Freeform 2060"/>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62" name="Freeform 2061"/>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63" name="Freeform 2062"/>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64" name="Freeform 2063"/>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65" name="Freeform 2064"/>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66" name="Freeform 2065"/>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67" name="Freeform 2066"/>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68" name="Freeform 2067"/>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69" name="Freeform 2068"/>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70" name="Freeform 2069"/>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71" name="Freeform 2070"/>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72" name="Freeform 2071"/>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73" name="Freeform 2072"/>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74" name="Freeform 2073"/>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75" name="Freeform 2074"/>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76" name="Freeform 2075"/>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77" name="Freeform 2076"/>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78" name="Freeform 2077"/>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79" name="Freeform 2078"/>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80" name="Freeform 2079"/>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81" name="Freeform 2080"/>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82" name="Freeform 2081"/>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83" name="Freeform 2082"/>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84" name="Freeform 2083"/>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85" name="Freeform 2084"/>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86" name="Freeform 2085"/>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87" name="Freeform 2086"/>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88" name="Freeform 2087"/>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89" name="Freeform 2088"/>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90" name="Freeform 2089"/>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91" name="Freeform 2090"/>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92" name="Freeform 2091"/>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93" name="Freeform 2092"/>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94" name="Freeform 2093"/>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95" name="Freeform 2094"/>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96" name="Freeform 2095"/>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97" name="Freeform 2096"/>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98" name="Freeform 2097"/>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099" name="Freeform 2098"/>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00" name="Freeform 2099"/>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01" name="Freeform 2100"/>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02" name="Freeform 2101"/>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03" name="Freeform 2102"/>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04" name="Freeform 2103"/>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05" name="Freeform 2104"/>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06" name="Freeform 2105"/>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07" name="Freeform 2106"/>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08" name="Freeform 2107"/>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09" name="Freeform 2108"/>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10" name="Freeform 2109"/>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11" name="Freeform 2110"/>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12" name="Freeform 2111"/>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13" name="Freeform 2112"/>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14" name="Freeform 2113"/>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15" name="Freeform 2114"/>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16" name="Freeform 2115"/>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17" name="Freeform 2116"/>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18" name="Freeform 2117"/>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19" name="Freeform 2118"/>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20" name="Freeform 2119"/>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21" name="Freeform 2120"/>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22" name="Freeform 2121"/>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23" name="Freeform 2122"/>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24" name="Freeform 2123"/>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25" name="Freeform 2124"/>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26" name="Freeform 2125"/>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27" name="Freeform 2126"/>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28" name="Freeform 2127"/>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29" name="Freeform 2128"/>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30" name="Freeform 2129"/>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31" name="Freeform 2130"/>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32" name="Freeform 2131"/>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33" name="Freeform 2132"/>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34" name="Freeform 2133"/>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35" name="Freeform 2134"/>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36" name="Freeform 2135"/>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37" name="Freeform 2136"/>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38" name="Freeform 2137"/>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39" name="Freeform 2138"/>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40" name="Freeform 2139"/>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41" name="Freeform 2140"/>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42" name="Freeform 2141"/>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43" name="Freeform 2142"/>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44" name="Freeform 2143"/>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45" name="Freeform 2144"/>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46" name="Freeform 2145"/>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47" name="Freeform 2146"/>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48" name="Freeform 2147"/>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49" name="Freeform 2148"/>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50" name="Freeform 2149"/>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51" name="Freeform 2150"/>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52" name="Freeform 2151"/>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53" name="Freeform 2152"/>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54" name="Freeform 2153"/>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55" name="Freeform 2154"/>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56" name="Freeform 2155"/>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57" name="Freeform 2156"/>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58" name="Freeform 2157"/>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59" name="Freeform 2158"/>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60" name="Freeform 2159"/>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61" name="Freeform 2160"/>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62" name="Freeform 2161"/>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63" name="Freeform 2162"/>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64" name="Freeform 2163"/>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65" name="Freeform 2164"/>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66" name="Freeform 2165"/>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67" name="Freeform 2166"/>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68" name="Freeform 2167"/>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69" name="Freeform 2168"/>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70" name="Freeform 2169"/>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71" name="Freeform 2170"/>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72" name="Freeform 2171"/>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73" name="Freeform 2172"/>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74" name="Freeform 2173"/>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75" name="Freeform 2174"/>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76" name="Freeform 2175"/>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77" name="Freeform 2176"/>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78" name="Freeform 2177"/>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79" name="Freeform 2178"/>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80" name="Freeform 2179"/>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81" name="Freeform 2180"/>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82" name="Freeform 2181"/>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83" name="Freeform 2182"/>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84" name="Freeform 2183"/>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85" name="Freeform 2184"/>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86" name="Freeform 2185"/>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87" name="Freeform 2186"/>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88" name="Freeform 2187"/>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89" name="Freeform 2188"/>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90" name="Freeform 2189"/>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91" name="Freeform 2190"/>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92" name="Freeform 2191"/>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93" name="Freeform 2192"/>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94" name="Freeform 2193"/>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95" name="Freeform 2194"/>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96" name="Freeform 2195"/>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97" name="Freeform 2196"/>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98" name="Freeform 2197"/>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199" name="Freeform 2198"/>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00" name="Freeform 2199"/>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01" name="Freeform 2200"/>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02" name="Freeform 2201"/>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03" name="Freeform 2202"/>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04" name="Freeform 2203"/>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05" name="Freeform 2204"/>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06" name="Freeform 2205"/>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07" name="Freeform 2206"/>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08" name="Freeform 2207"/>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09" name="Freeform 2208"/>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10" name="Freeform 2209"/>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11" name="Freeform 2210"/>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12" name="Freeform 2211"/>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13" name="Freeform 2212"/>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14" name="Freeform 2213"/>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15" name="Freeform 2214"/>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16" name="Freeform 2215"/>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17" name="Freeform 2216"/>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18" name="Freeform 2217"/>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19" name="Freeform 2218"/>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20" name="Freeform 2219"/>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21" name="Freeform 2220"/>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22" name="Freeform 2221"/>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23" name="Freeform 2222"/>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24" name="Freeform 2223"/>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25" name="Freeform 2224"/>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26" name="Freeform 2225"/>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27" name="Freeform 2226"/>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28" name="Freeform 2227"/>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29" name="Freeform 2228"/>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30" name="Freeform 2229"/>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31" name="Freeform 2230"/>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32" name="Freeform 2231"/>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33" name="Freeform 2232"/>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34" name="Freeform 2233"/>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35" name="Freeform 2234"/>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36" name="Freeform 2235"/>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37" name="Freeform 2236"/>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38" name="Freeform 2237"/>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39" name="Freeform 2238"/>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40" name="Freeform 2239"/>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41" name="Freeform 2240"/>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42" name="Freeform 2241"/>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43" name="Freeform 2242"/>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44" name="Freeform 2243"/>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45" name="Freeform 2244"/>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46" name="Freeform 2245"/>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47" name="Freeform 2246"/>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48" name="Freeform 2247"/>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49" name="Freeform 2248"/>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50" name="Freeform 2249"/>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51" name="Freeform 2250"/>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52" name="Freeform 2251"/>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53" name="Freeform 2252"/>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54" name="Freeform 2253"/>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55" name="Freeform 2254"/>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56" name="Freeform 2255"/>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57" name="Freeform 2256"/>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58" name="Freeform 2257"/>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59" name="Freeform 2258"/>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60" name="Freeform 2259"/>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61" name="Freeform 2260"/>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62" name="Freeform 2261"/>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63" name="Freeform 2262"/>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64" name="Freeform 2263"/>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65" name="Freeform 2264"/>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66" name="Freeform 2265"/>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67" name="Freeform 2266"/>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68" name="Freeform 2267"/>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69" name="Freeform 2268"/>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70" name="Freeform 2269"/>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71" name="Freeform 2270"/>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72" name="Freeform 2271"/>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73" name="Freeform 2272"/>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74" name="Freeform 2273"/>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75" name="Freeform 2274"/>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76" name="Freeform 2275"/>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77" name="Freeform 2276"/>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78" name="Freeform 2277"/>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79" name="Freeform 2278"/>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80" name="Freeform 2279"/>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81" name="Freeform 2280"/>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82" name="Freeform 2281"/>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83" name="Freeform 2282"/>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84" name="Freeform 2283"/>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85" name="Freeform 2284"/>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86" name="Freeform 2285"/>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87" name="Freeform 2286"/>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88" name="Freeform 2287"/>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89" name="Freeform 2288"/>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90" name="Freeform 2289"/>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91" name="Freeform 2290"/>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92" name="Freeform 2291"/>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93" name="Freeform 2292"/>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94" name="Freeform 2293"/>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95" name="Freeform 2294"/>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96" name="Freeform 2295"/>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97" name="Freeform 2296"/>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98" name="Freeform 2297"/>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299" name="Freeform 2298"/>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00" name="Freeform 2299"/>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01" name="Freeform 2300"/>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02" name="Freeform 2301"/>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03" name="Freeform 2302"/>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04" name="Freeform 2303"/>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05" name="Freeform 2304"/>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06" name="Freeform 2305"/>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07" name="Freeform 2306"/>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08" name="Freeform 2307"/>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09" name="Freeform 2308"/>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10" name="Freeform 2309"/>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11" name="Freeform 2310"/>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12" name="Freeform 2311"/>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13" name="Freeform 2312"/>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14" name="Freeform 2313"/>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15" name="Freeform 2314"/>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16" name="Freeform 2315"/>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17" name="Freeform 2316"/>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18" name="Freeform 2317"/>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19" name="Freeform 2318"/>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20" name="Freeform 2319"/>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21" name="Freeform 2320"/>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22" name="Freeform 2321"/>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23" name="Freeform 2322"/>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24" name="Freeform 2323"/>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25" name="Freeform 2324"/>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26" name="Freeform 2325"/>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27" name="Freeform 2326"/>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28" name="Freeform 2327"/>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29" name="Freeform 2328"/>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30" name="Freeform 2329"/>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31" name="Freeform 2330"/>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32" name="Freeform 2331"/>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33" name="Freeform 2332"/>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34" name="Freeform 2333"/>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35" name="Freeform 2334"/>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36" name="Freeform 2335"/>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37" name="Freeform 2336"/>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38" name="Freeform 2337"/>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39" name="Freeform 2338"/>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40" name="Freeform 2339"/>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41" name="Freeform 2340"/>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42" name="Freeform 2341"/>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43" name="Freeform 2342"/>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44" name="Freeform 2343"/>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45" name="Freeform 2344"/>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46" name="Freeform 2345"/>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47" name="Freeform 2346"/>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48" name="Freeform 2347"/>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49" name="Freeform 2348"/>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50" name="Freeform 2349"/>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51" name="Freeform 2350"/>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52" name="Freeform 2351"/>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53" name="Freeform 2352"/>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54" name="Freeform 2353"/>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55" name="Freeform 2354"/>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56" name="Freeform 2355"/>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57" name="Freeform 2356"/>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58" name="Freeform 2357"/>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59" name="Freeform 2358"/>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60" name="Freeform 2359"/>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61" name="Freeform 2360"/>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62" name="Freeform 2361"/>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63" name="Freeform 2362"/>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64" name="Freeform 2363"/>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65" name="Freeform 2364"/>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66" name="Freeform 2365"/>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67" name="Freeform 2366"/>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68" name="Freeform 2367"/>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69" name="Freeform 2368"/>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70" name="Freeform 2369"/>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71" name="Freeform 2370"/>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72" name="Freeform 2371"/>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73" name="Freeform 2372"/>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74" name="Freeform 2373"/>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75" name="Freeform 2374"/>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76" name="Freeform 2375"/>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77" name="Freeform 2376"/>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78" name="Freeform 2377"/>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79" name="Freeform 2378"/>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80" name="Freeform 2379"/>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81" name="Freeform 2380"/>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82" name="Freeform 2381"/>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83" name="Freeform 2382"/>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84" name="Freeform 2383"/>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85" name="Freeform 2384"/>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86" name="Freeform 2385"/>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87" name="Freeform 2386"/>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88" name="Freeform 2387"/>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89" name="Freeform 2388"/>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90" name="Freeform 2389"/>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91" name="Freeform 2390"/>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92" name="Freeform 2391"/>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93" name="Freeform 2392"/>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94" name="Freeform 2393"/>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95" name="Freeform 2394"/>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96" name="Freeform 2395"/>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97" name="Freeform 2396"/>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98" name="Freeform 2397"/>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399" name="Freeform 2398"/>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00" name="Freeform 2399"/>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01" name="Freeform 2400"/>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02" name="Freeform 2401"/>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03" name="Freeform 2402"/>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04" name="Freeform 2403"/>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05" name="Freeform 2404"/>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06" name="Freeform 2405"/>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07" name="Freeform 2406"/>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08" name="Freeform 2407"/>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09" name="Freeform 2408"/>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10" name="Freeform 2409"/>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11" name="Freeform 2410"/>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12" name="Freeform 2411"/>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13" name="Freeform 2412"/>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14" name="Freeform 2413"/>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15" name="Freeform 2414"/>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16" name="Freeform 2415"/>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17" name="Freeform 2416"/>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18" name="Freeform 2417"/>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19" name="Freeform 2418"/>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20" name="Freeform 2419"/>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21" name="Freeform 2420"/>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22" name="Freeform 2421"/>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23" name="Freeform 2422"/>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24" name="Freeform 2423"/>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25" name="Freeform 2424"/>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26" name="Freeform 2425"/>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27" name="Freeform 2426"/>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28" name="Freeform 2427"/>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29" name="Freeform 2428"/>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30" name="Freeform 2429"/>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31" name="Freeform 2430"/>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32" name="Freeform 2431"/>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33" name="Freeform 2432"/>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34" name="Freeform 2433"/>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35" name="Freeform 2434"/>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36" name="Freeform 2435"/>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37" name="Freeform 2436"/>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38" name="Freeform 2437"/>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39" name="Freeform 2438"/>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40" name="Freeform 2439"/>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41" name="Freeform 2440"/>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42" name="Freeform 2441"/>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43" name="Freeform 2442"/>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44" name="Freeform 2443"/>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45" name="Freeform 2444"/>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46" name="Freeform 2445"/>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47" name="Freeform 2446"/>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48" name="Freeform 2447"/>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49" name="Freeform 2448"/>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50" name="Freeform 2449"/>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51" name="Freeform 2450"/>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52" name="Freeform 2451"/>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53" name="Freeform 2452"/>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54" name="Freeform 2453"/>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55" name="Freeform 2454"/>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56" name="Freeform 2455"/>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57" name="Freeform 2456"/>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58" name="Freeform 2457"/>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59" name="Freeform 2458"/>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60" name="Freeform 2459"/>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61" name="Freeform 2460"/>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62" name="Freeform 2461"/>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63" name="Freeform 2462"/>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64" name="Freeform 2463"/>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65" name="Freeform 2464"/>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66" name="Freeform 2465"/>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67" name="Freeform 2466"/>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68" name="Freeform 2467"/>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69" name="Freeform 2468"/>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70" name="Freeform 2469"/>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71" name="Freeform 2470"/>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72" name="Freeform 2471"/>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73" name="Freeform 2472"/>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74" name="Freeform 2473"/>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75" name="Freeform 2474"/>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76" name="Freeform 2475"/>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77" name="Freeform 2476"/>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78" name="Freeform 2477"/>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79" name="Freeform 2478"/>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80" name="Freeform 2479"/>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81" name="Freeform 2480"/>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82" name="Freeform 2481"/>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83" name="Freeform 2482"/>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84" name="Freeform 2483"/>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85" name="Freeform 2484"/>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86" name="Freeform 2485"/>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87" name="Freeform 2486"/>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88" name="Freeform 2487"/>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89" name="Freeform 2488"/>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90" name="Freeform 2489"/>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91" name="Freeform 2490"/>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92" name="Freeform 2491"/>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93" name="Freeform 2492"/>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94" name="Freeform 2493"/>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95" name="Freeform 2494"/>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96" name="Freeform 2495"/>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97" name="Freeform 2496"/>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98" name="Freeform 2497"/>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499" name="Freeform 2498"/>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00" name="Freeform 2499"/>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01" name="Freeform 2500"/>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02" name="Freeform 2501"/>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03" name="Freeform 2502"/>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04" name="Freeform 2503"/>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05" name="Freeform 2504"/>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06" name="Freeform 2505"/>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07" name="Freeform 2506"/>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08" name="Freeform 2507"/>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09" name="Freeform 2508"/>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10" name="Freeform 2509"/>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11" name="Freeform 2510"/>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12" name="Freeform 2511"/>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13" name="Freeform 2512"/>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14" name="Freeform 2513"/>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15" name="Freeform 2514"/>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16" name="Freeform 2515"/>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17" name="Freeform 2516"/>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18" name="Freeform 2517"/>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19" name="Freeform 2518"/>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20" name="Freeform 2519"/>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21" name="Freeform 2520"/>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22" name="Freeform 2521"/>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23" name="Freeform 2522"/>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24" name="Freeform 2523"/>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25" name="Freeform 2524"/>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26" name="Freeform 2525"/>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27" name="Freeform 2526"/>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28" name="Freeform 2527"/>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29" name="Freeform 2528"/>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30" name="Freeform 2529"/>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31" name="Freeform 2530"/>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32" name="Freeform 2531"/>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33" name="Freeform 2532"/>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34" name="Freeform 2533"/>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35" name="Freeform 2534"/>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36" name="Freeform 2535"/>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37" name="Freeform 2536"/>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38" name="Freeform 2537"/>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39" name="Freeform 2538"/>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40" name="Freeform 2539"/>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41" name="Freeform 2540"/>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42" name="Freeform 2541"/>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43" name="Freeform 2542"/>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44" name="Freeform 2543"/>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45" name="Freeform 2544"/>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46" name="Freeform 2545"/>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47" name="Freeform 2546"/>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48" name="Freeform 2547"/>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49" name="Freeform 2548"/>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50" name="Freeform 2549"/>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51" name="Freeform 2550"/>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52" name="Freeform 2551"/>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53" name="Freeform 2552"/>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54" name="Freeform 2553"/>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55" name="Freeform 2554"/>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56" name="Freeform 2555"/>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57" name="Freeform 2556"/>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58" name="Freeform 2557"/>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59" name="Freeform 2558"/>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60" name="Freeform 2559"/>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61" name="Freeform 2560"/>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62" name="Freeform 2561"/>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63" name="Freeform 2562"/>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64" name="Freeform 2563"/>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65" name="Freeform 2564"/>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66" name="Freeform 2565"/>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67" name="Freeform 2566"/>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68" name="Freeform 2567"/>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69" name="Freeform 2568"/>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70" name="Freeform 2569"/>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71" name="Freeform 2570"/>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72" name="Freeform 2571"/>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73" name="Freeform 2572"/>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74" name="Freeform 2573"/>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75" name="Freeform 2574"/>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76" name="Freeform 2575"/>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77" name="Freeform 2576"/>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78" name="Freeform 2577"/>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79" name="Freeform 2578"/>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80" name="Freeform 2579"/>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81" name="Freeform 2580"/>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82" name="Freeform 2581"/>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83" name="Freeform 2582"/>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84" name="Freeform 2583"/>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85" name="Freeform 2584"/>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86" name="Freeform 2585"/>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87" name="Freeform 2586"/>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88" name="Freeform 2587"/>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89" name="Freeform 2588"/>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90" name="Freeform 2589"/>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91" name="Freeform 2590"/>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92" name="Freeform 2591"/>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93" name="Freeform 2592"/>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94" name="Freeform 2593"/>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95" name="Freeform 2594"/>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96" name="Freeform 2595"/>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97" name="Freeform 2596"/>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98" name="Freeform 2597"/>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599" name="Freeform 2598"/>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00" name="Freeform 2599"/>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01" name="Freeform 2600"/>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02" name="Freeform 2601"/>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03" name="Freeform 2602"/>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04" name="Freeform 2603"/>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05" name="Freeform 2604"/>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06" name="Freeform 2605"/>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07" name="Freeform 2606"/>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08" name="Freeform 2607"/>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09" name="Freeform 2608"/>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10" name="Freeform 2609"/>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11" name="Freeform 2610"/>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12" name="Freeform 2611"/>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13" name="Freeform 2612"/>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14" name="Freeform 2613"/>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15" name="Freeform 2614"/>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16" name="Freeform 2615"/>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17" name="Freeform 2616"/>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18" name="Freeform 2617"/>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19" name="Freeform 2618"/>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20" name="Freeform 2619"/>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21" name="Freeform 2620"/>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22" name="Freeform 2621"/>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23" name="Freeform 2622"/>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24" name="Freeform 2623"/>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25" name="Freeform 2624"/>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26" name="Freeform 2625"/>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27" name="Freeform 2626"/>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28" name="Freeform 2627"/>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29" name="Freeform 2628"/>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30" name="Freeform 2629"/>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31" name="Freeform 2630"/>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32" name="Freeform 2631"/>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33" name="Freeform 2632"/>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34" name="Freeform 2633"/>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35" name="Freeform 2634"/>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36" name="Freeform 2635"/>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37" name="Freeform 2636"/>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38" name="Freeform 2637"/>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39" name="Freeform 2638"/>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40" name="Freeform 2639"/>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41" name="Freeform 2640"/>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42" name="Freeform 2641"/>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43" name="Freeform 2642"/>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44" name="Freeform 2643"/>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45" name="Freeform 2644"/>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46" name="Freeform 2645"/>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47" name="Freeform 2646"/>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48" name="Freeform 2647"/>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49" name="Freeform 2648"/>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50" name="Freeform 2649"/>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51" name="Freeform 2650"/>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52" name="Freeform 2651"/>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53" name="Freeform 2652"/>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54" name="Freeform 2653"/>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55" name="Freeform 2654"/>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56" name="Freeform 2655"/>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57" name="Freeform 2656"/>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58" name="Freeform 2657"/>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59" name="Freeform 2658"/>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60" name="Freeform 2659"/>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61" name="Freeform 2660"/>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62" name="Freeform 2661"/>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63" name="Freeform 2662"/>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64" name="Freeform 2663"/>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65" name="Freeform 2664"/>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66" name="Freeform 2665"/>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67" name="Freeform 2666"/>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68" name="Freeform 2667"/>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69" name="Freeform 2668"/>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70" name="Freeform 2669"/>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71" name="Freeform 2670"/>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72" name="Freeform 2671"/>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73" name="Freeform 2672"/>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74" name="Freeform 2673"/>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75" name="Freeform 2674"/>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76" name="Freeform 2675"/>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77" name="Freeform 2676"/>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78" name="Freeform 2677"/>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79" name="Freeform 2678"/>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80" name="Freeform 2679"/>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81" name="Freeform 2680"/>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82" name="Freeform 2681"/>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83" name="Freeform 2682"/>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84" name="Freeform 2683"/>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85" name="Freeform 2684"/>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86" name="Freeform 2685"/>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87" name="Freeform 2686"/>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88" name="Freeform 2687"/>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89" name="Freeform 2688"/>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90" name="Freeform 2689"/>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91" name="Freeform 2690"/>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92" name="Freeform 2691"/>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93" name="Freeform 2692"/>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94" name="Freeform 2693"/>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95" name="Freeform 2694"/>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96" name="Freeform 2695"/>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97" name="Freeform 2696"/>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98" name="Freeform 2697"/>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699" name="Freeform 2698"/>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00" name="Freeform 2699"/>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01" name="Freeform 2700"/>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02" name="Freeform 2701"/>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03" name="Freeform 2702"/>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04" name="Freeform 2703"/>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05" name="Freeform 2704"/>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06" name="Freeform 2705"/>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07" name="Freeform 2706"/>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08" name="Freeform 2707"/>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09" name="Freeform 2708"/>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10" name="Freeform 2709"/>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11" name="Freeform 2710"/>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12" name="Freeform 2711"/>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13" name="Freeform 2712"/>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14" name="Freeform 2713"/>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15" name="Freeform 2714"/>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16" name="Freeform 2715"/>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17" name="Freeform 2716"/>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18" name="Freeform 2717"/>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19" name="Freeform 2718"/>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20" name="Freeform 2719"/>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21" name="Freeform 2720"/>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22" name="Freeform 2721"/>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23" name="Freeform 2722"/>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24" name="Freeform 2723"/>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25" name="Freeform 2724"/>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26" name="Freeform 2725"/>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27" name="Freeform 2726"/>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28" name="Freeform 2727"/>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29" name="Freeform 2728"/>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30" name="Freeform 2729"/>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31" name="Freeform 2730"/>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32" name="Freeform 2731"/>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33" name="Freeform 2732"/>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34" name="Freeform 2733"/>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35" name="Freeform 2734"/>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36" name="Freeform 2735"/>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37" name="Freeform 2736"/>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38" name="Freeform 2737"/>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39" name="Freeform 2738"/>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sp>
          <p:nvSpPr>
            <p:cNvPr id="2740" name="Freeform 2739"/>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944"/>
            </a:p>
          </p:txBody>
        </p:sp>
      </p:grpSp>
      <p:sp>
        <p:nvSpPr>
          <p:cNvPr id="4" name="Text Placeholder 3"/>
          <p:cNvSpPr>
            <a:spLocks noGrp="1"/>
          </p:cNvSpPr>
          <p:nvPr userDrawn="1">
            <p:ph type="body" idx="15" hasCustomPrompt="1"/>
          </p:nvPr>
        </p:nvSpPr>
        <p:spPr>
          <a:xfrm>
            <a:off x="1236465" y="3245098"/>
            <a:ext cx="5760000" cy="973667"/>
          </a:xfrm>
        </p:spPr>
        <p:txBody>
          <a:bodyPr anchor="b" anchorCtr="0"/>
          <a:lstStyle>
            <a:lvl1pPr marL="0" indent="0" algn="l">
              <a:buNone/>
              <a:defRPr sz="8640">
                <a:solidFill>
                  <a:schemeClr val="tx2"/>
                </a:solidFill>
              </a:defRPr>
            </a:lvl1pPr>
          </a:lstStyle>
          <a:p>
            <a:pPr lvl="0"/>
            <a:r>
              <a:rPr lang="fr-CA"/>
              <a:t>00%</a:t>
            </a:r>
            <a:endParaRPr lang="en-US"/>
          </a:p>
        </p:txBody>
      </p:sp>
      <p:sp>
        <p:nvSpPr>
          <p:cNvPr id="119" name="Text Placeholder 2"/>
          <p:cNvSpPr>
            <a:spLocks noGrp="1"/>
          </p:cNvSpPr>
          <p:nvPr>
            <p:ph type="body" sz="quarter" idx="18"/>
          </p:nvPr>
        </p:nvSpPr>
        <p:spPr>
          <a:xfrm>
            <a:off x="1236662" y="4175120"/>
            <a:ext cx="5760000" cy="867833"/>
          </a:xfrm>
        </p:spPr>
        <p:txBody>
          <a:bodyPr/>
          <a:lstStyle>
            <a:lvl1pPr marL="0" indent="0">
              <a:buNone/>
              <a:defRPr sz="2160"/>
            </a:lvl1pPr>
            <a:lvl2pPr marL="0" indent="0">
              <a:spcBef>
                <a:spcPts val="540"/>
              </a:spcBef>
              <a:buNone/>
              <a:defRPr sz="1440"/>
            </a:lvl2pPr>
          </a:lstStyle>
          <a:p>
            <a:pPr lvl="0"/>
            <a:r>
              <a:rPr lang="en-CA"/>
              <a:t>Click to edit Master text styles</a:t>
            </a:r>
          </a:p>
          <a:p>
            <a:pPr lvl="1"/>
            <a:r>
              <a:rPr lang="en-CA"/>
              <a:t>Second level</a:t>
            </a:r>
          </a:p>
        </p:txBody>
      </p:sp>
      <p:sp>
        <p:nvSpPr>
          <p:cNvPr id="3" name="Footer Placeholder 2"/>
          <p:cNvSpPr>
            <a:spLocks noGrp="1"/>
          </p:cNvSpPr>
          <p:nvPr>
            <p:ph type="ftr" sz="quarter" idx="19"/>
          </p:nvPr>
        </p:nvSpPr>
        <p:spPr/>
        <p:txBody>
          <a:bodyPr/>
          <a:lstStyle/>
          <a:p>
            <a:r>
              <a:rPr lang="en-CA" b="1"/>
              <a:t>SOURCE:</a:t>
            </a:r>
            <a:r>
              <a:rPr lang="en-CA"/>
              <a:t> Insert source here</a:t>
            </a:r>
          </a:p>
        </p:txBody>
      </p:sp>
    </p:spTree>
    <p:extLst>
      <p:ext uri="{BB962C8B-B14F-4D97-AF65-F5344CB8AC3E}">
        <p14:creationId xmlns:p14="http://schemas.microsoft.com/office/powerpoint/2010/main" val="1277971228"/>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_World Map">
    <p:spTree>
      <p:nvGrpSpPr>
        <p:cNvPr id="1" name=""/>
        <p:cNvGrpSpPr/>
        <p:nvPr/>
      </p:nvGrpSpPr>
      <p:grpSpPr>
        <a:xfrm>
          <a:off x="0" y="0"/>
          <a:ext cx="0" cy="0"/>
          <a:chOff x="0" y="0"/>
          <a:chExt cx="0" cy="0"/>
        </a:xfrm>
      </p:grpSpPr>
      <p:grpSp>
        <p:nvGrpSpPr>
          <p:cNvPr id="272" name="Group 271"/>
          <p:cNvGrpSpPr>
            <a:grpSpLocks noChangeAspect="1"/>
          </p:cNvGrpSpPr>
          <p:nvPr userDrawn="1"/>
        </p:nvGrpSpPr>
        <p:grpSpPr>
          <a:xfrm>
            <a:off x="350818" y="305112"/>
            <a:ext cx="7716453" cy="4695344"/>
            <a:chOff x="191520" y="1277415"/>
            <a:chExt cx="8504640" cy="4657449"/>
          </a:xfrm>
          <a:solidFill>
            <a:srgbClr val="DFDFE0"/>
          </a:solidFill>
        </p:grpSpPr>
        <p:sp>
          <p:nvSpPr>
            <p:cNvPr id="274" name="Freeform 273"/>
            <p:cNvSpPr>
              <a:spLocks noChangeArrowheads="1"/>
            </p:cNvSpPr>
            <p:nvPr/>
          </p:nvSpPr>
          <p:spPr bwMode="auto">
            <a:xfrm>
              <a:off x="790561" y="3323869"/>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275" name="Freeform 274"/>
            <p:cNvSpPr>
              <a:spLocks noChangeArrowheads="1"/>
            </p:cNvSpPr>
            <p:nvPr/>
          </p:nvSpPr>
          <p:spPr bwMode="auto">
            <a:xfrm>
              <a:off x="5790240" y="4657449"/>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276" name="Freeform 275"/>
            <p:cNvSpPr>
              <a:spLocks noChangeArrowheads="1"/>
            </p:cNvSpPr>
            <p:nvPr/>
          </p:nvSpPr>
          <p:spPr bwMode="auto">
            <a:xfrm>
              <a:off x="5734080" y="4628646"/>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277" name="Freeform 276"/>
            <p:cNvSpPr>
              <a:spLocks noChangeArrowheads="1"/>
            </p:cNvSpPr>
            <p:nvPr/>
          </p:nvSpPr>
          <p:spPr bwMode="auto">
            <a:xfrm>
              <a:off x="5829120" y="4467349"/>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38" name="Freeform 537"/>
            <p:cNvSpPr>
              <a:spLocks noChangeArrowheads="1"/>
            </p:cNvSpPr>
            <p:nvPr/>
          </p:nvSpPr>
          <p:spPr bwMode="auto">
            <a:xfrm>
              <a:off x="7057440" y="4009381"/>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39" name="Freeform 538"/>
            <p:cNvSpPr>
              <a:spLocks noChangeArrowheads="1"/>
            </p:cNvSpPr>
            <p:nvPr/>
          </p:nvSpPr>
          <p:spPr bwMode="auto">
            <a:xfrm>
              <a:off x="5181120" y="1362383"/>
              <a:ext cx="3515040" cy="1924042"/>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40" name="Freeform 539"/>
            <p:cNvSpPr>
              <a:spLocks noChangeArrowheads="1"/>
            </p:cNvSpPr>
            <p:nvPr/>
          </p:nvSpPr>
          <p:spPr bwMode="auto">
            <a:xfrm>
              <a:off x="4762081" y="1620170"/>
              <a:ext cx="381600" cy="41908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41" name="Freeform 540"/>
            <p:cNvSpPr>
              <a:spLocks noChangeArrowheads="1"/>
            </p:cNvSpPr>
            <p:nvPr/>
          </p:nvSpPr>
          <p:spPr bwMode="auto">
            <a:xfrm>
              <a:off x="7866720" y="2991195"/>
              <a:ext cx="419040" cy="733037"/>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42" name="Freeform 541"/>
            <p:cNvSpPr>
              <a:spLocks noChangeArrowheads="1"/>
            </p:cNvSpPr>
            <p:nvPr/>
          </p:nvSpPr>
          <p:spPr bwMode="auto">
            <a:xfrm>
              <a:off x="7829281" y="3267703"/>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43" name="Freeform 542"/>
            <p:cNvSpPr>
              <a:spLocks noChangeArrowheads="1"/>
            </p:cNvSpPr>
            <p:nvPr/>
          </p:nvSpPr>
          <p:spPr bwMode="auto">
            <a:xfrm>
              <a:off x="7781760" y="3104967"/>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44" name="Freeform 543"/>
            <p:cNvSpPr>
              <a:spLocks noChangeArrowheads="1"/>
            </p:cNvSpPr>
            <p:nvPr/>
          </p:nvSpPr>
          <p:spPr bwMode="auto">
            <a:xfrm>
              <a:off x="6752161" y="2848619"/>
              <a:ext cx="819360" cy="352837"/>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45" name="Freeform 544"/>
            <p:cNvSpPr>
              <a:spLocks noChangeArrowheads="1"/>
            </p:cNvSpPr>
            <p:nvPr/>
          </p:nvSpPr>
          <p:spPr bwMode="auto">
            <a:xfrm>
              <a:off x="5724000" y="2791014"/>
              <a:ext cx="1019520" cy="47669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46" name="Freeform 545"/>
            <p:cNvSpPr>
              <a:spLocks noChangeArrowheads="1"/>
            </p:cNvSpPr>
            <p:nvPr/>
          </p:nvSpPr>
          <p:spPr bwMode="auto">
            <a:xfrm>
              <a:off x="5981760" y="3143851"/>
              <a:ext cx="439200" cy="239065"/>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47" name="Freeform 546"/>
            <p:cNvSpPr>
              <a:spLocks noChangeArrowheads="1"/>
            </p:cNvSpPr>
            <p:nvPr/>
          </p:nvSpPr>
          <p:spPr bwMode="auto">
            <a:xfrm>
              <a:off x="5905440" y="3220178"/>
              <a:ext cx="390240"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48" name="Freeform 547"/>
            <p:cNvSpPr>
              <a:spLocks noChangeArrowheads="1"/>
            </p:cNvSpPr>
            <p:nvPr/>
          </p:nvSpPr>
          <p:spPr bwMode="auto">
            <a:xfrm>
              <a:off x="7724160" y="3848084"/>
              <a:ext cx="266400"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49" name="Freeform 548"/>
            <p:cNvSpPr>
              <a:spLocks noChangeArrowheads="1"/>
            </p:cNvSpPr>
            <p:nvPr/>
          </p:nvSpPr>
          <p:spPr bwMode="auto">
            <a:xfrm>
              <a:off x="7143841" y="4190840"/>
              <a:ext cx="1228320" cy="439247"/>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50" name="Freeform 549"/>
            <p:cNvSpPr>
              <a:spLocks noChangeArrowheads="1"/>
            </p:cNvSpPr>
            <p:nvPr/>
          </p:nvSpPr>
          <p:spPr bwMode="auto">
            <a:xfrm>
              <a:off x="7914240" y="4572481"/>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51" name="Freeform 550"/>
            <p:cNvSpPr>
              <a:spLocks noChangeArrowheads="1"/>
            </p:cNvSpPr>
            <p:nvPr/>
          </p:nvSpPr>
          <p:spPr bwMode="auto">
            <a:xfrm>
              <a:off x="7276321" y="4172119"/>
              <a:ext cx="514080" cy="16273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52" name="Freeform 551"/>
            <p:cNvSpPr>
              <a:spLocks noChangeArrowheads="1"/>
            </p:cNvSpPr>
            <p:nvPr/>
          </p:nvSpPr>
          <p:spPr bwMode="auto">
            <a:xfrm>
              <a:off x="7647840" y="4228284"/>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53" name="Freeform 552"/>
            <p:cNvSpPr>
              <a:spLocks noChangeArrowheads="1"/>
            </p:cNvSpPr>
            <p:nvPr/>
          </p:nvSpPr>
          <p:spPr bwMode="auto">
            <a:xfrm>
              <a:off x="7296480" y="3753035"/>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54" name="Freeform 553"/>
            <p:cNvSpPr>
              <a:spLocks noChangeArrowheads="1"/>
            </p:cNvSpPr>
            <p:nvPr/>
          </p:nvSpPr>
          <p:spPr bwMode="auto">
            <a:xfrm>
              <a:off x="7323840" y="3982019"/>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55" name="Freeform 554"/>
            <p:cNvSpPr>
              <a:spLocks noChangeArrowheads="1"/>
            </p:cNvSpPr>
            <p:nvPr/>
          </p:nvSpPr>
          <p:spPr bwMode="auto">
            <a:xfrm>
              <a:off x="7247520" y="3781838"/>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56" name="Freeform 555"/>
            <p:cNvSpPr>
              <a:spLocks noChangeArrowheads="1"/>
            </p:cNvSpPr>
            <p:nvPr/>
          </p:nvSpPr>
          <p:spPr bwMode="auto">
            <a:xfrm>
              <a:off x="7181280" y="3829363"/>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57" name="Freeform 556"/>
            <p:cNvSpPr>
              <a:spLocks noChangeArrowheads="1"/>
            </p:cNvSpPr>
            <p:nvPr/>
          </p:nvSpPr>
          <p:spPr bwMode="auto">
            <a:xfrm>
              <a:off x="7038720" y="3619101"/>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58" name="Freeform 557"/>
            <p:cNvSpPr>
              <a:spLocks noChangeArrowheads="1"/>
            </p:cNvSpPr>
            <p:nvPr/>
          </p:nvSpPr>
          <p:spPr bwMode="auto">
            <a:xfrm>
              <a:off x="6724800" y="4105872"/>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59" name="Freeform 558"/>
            <p:cNvSpPr>
              <a:spLocks noChangeArrowheads="1"/>
            </p:cNvSpPr>
            <p:nvPr/>
          </p:nvSpPr>
          <p:spPr bwMode="auto">
            <a:xfrm>
              <a:off x="6390721" y="3495247"/>
              <a:ext cx="753120" cy="656709"/>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60" name="Freeform 559"/>
            <p:cNvSpPr>
              <a:spLocks noChangeArrowheads="1"/>
            </p:cNvSpPr>
            <p:nvPr/>
          </p:nvSpPr>
          <p:spPr bwMode="auto">
            <a:xfrm>
              <a:off x="6914880" y="3666625"/>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61" name="Freeform 560"/>
            <p:cNvSpPr>
              <a:spLocks noChangeArrowheads="1"/>
            </p:cNvSpPr>
            <p:nvPr/>
          </p:nvSpPr>
          <p:spPr bwMode="auto">
            <a:xfrm>
              <a:off x="6923520" y="3629181"/>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62" name="Freeform 561"/>
            <p:cNvSpPr>
              <a:spLocks noChangeArrowheads="1"/>
            </p:cNvSpPr>
            <p:nvPr/>
          </p:nvSpPr>
          <p:spPr bwMode="auto">
            <a:xfrm>
              <a:off x="6685920" y="3571575"/>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63" name="Freeform 562"/>
            <p:cNvSpPr>
              <a:spLocks noChangeArrowheads="1"/>
            </p:cNvSpPr>
            <p:nvPr/>
          </p:nvSpPr>
          <p:spPr bwMode="auto">
            <a:xfrm>
              <a:off x="6181921" y="3391557"/>
              <a:ext cx="371520"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64" name="Freeform 563"/>
            <p:cNvSpPr>
              <a:spLocks noChangeArrowheads="1"/>
            </p:cNvSpPr>
            <p:nvPr/>
          </p:nvSpPr>
          <p:spPr bwMode="auto">
            <a:xfrm>
              <a:off x="6456960" y="3372835"/>
              <a:ext cx="190080" cy="14257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65" name="Freeform 564"/>
            <p:cNvSpPr>
              <a:spLocks noChangeArrowheads="1"/>
            </p:cNvSpPr>
            <p:nvPr/>
          </p:nvSpPr>
          <p:spPr bwMode="auto">
            <a:xfrm>
              <a:off x="6153121" y="3344031"/>
              <a:ext cx="352800"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66" name="Freeform 565"/>
            <p:cNvSpPr>
              <a:spLocks noChangeArrowheads="1"/>
            </p:cNvSpPr>
            <p:nvPr/>
          </p:nvSpPr>
          <p:spPr bwMode="auto">
            <a:xfrm>
              <a:off x="4772160" y="2762210"/>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67" name="Freeform 566"/>
            <p:cNvSpPr>
              <a:spLocks noChangeArrowheads="1"/>
            </p:cNvSpPr>
            <p:nvPr/>
          </p:nvSpPr>
          <p:spPr bwMode="auto">
            <a:xfrm>
              <a:off x="4685760" y="2200551"/>
              <a:ext cx="542880" cy="563100"/>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68" name="Freeform 567"/>
            <p:cNvSpPr>
              <a:spLocks noChangeArrowheads="1"/>
            </p:cNvSpPr>
            <p:nvPr/>
          </p:nvSpPr>
          <p:spPr bwMode="auto">
            <a:xfrm>
              <a:off x="4838400" y="2305683"/>
              <a:ext cx="266400" cy="542937"/>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69" name="Freeform 568"/>
            <p:cNvSpPr>
              <a:spLocks noChangeArrowheads="1"/>
            </p:cNvSpPr>
            <p:nvPr/>
          </p:nvSpPr>
          <p:spPr bwMode="auto">
            <a:xfrm>
              <a:off x="5009760" y="2248077"/>
              <a:ext cx="276480" cy="439246"/>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70" name="Freeform 569"/>
            <p:cNvSpPr>
              <a:spLocks noChangeArrowheads="1"/>
            </p:cNvSpPr>
            <p:nvPr/>
          </p:nvSpPr>
          <p:spPr bwMode="auto">
            <a:xfrm>
              <a:off x="5086081" y="2685882"/>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71" name="Freeform 570"/>
            <p:cNvSpPr>
              <a:spLocks noChangeArrowheads="1"/>
            </p:cNvSpPr>
            <p:nvPr/>
          </p:nvSpPr>
          <p:spPr bwMode="auto">
            <a:xfrm>
              <a:off x="5076001" y="2753569"/>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72" name="Freeform 571"/>
            <p:cNvSpPr>
              <a:spLocks noChangeArrowheads="1"/>
            </p:cNvSpPr>
            <p:nvPr/>
          </p:nvSpPr>
          <p:spPr bwMode="auto">
            <a:xfrm>
              <a:off x="5076001" y="2809735"/>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73" name="Freeform 572"/>
            <p:cNvSpPr>
              <a:spLocks noChangeArrowheads="1"/>
            </p:cNvSpPr>
            <p:nvPr/>
          </p:nvSpPr>
          <p:spPr bwMode="auto">
            <a:xfrm>
              <a:off x="5143680" y="2809736"/>
              <a:ext cx="218880" cy="16273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74" name="Freeform 573"/>
            <p:cNvSpPr>
              <a:spLocks noChangeArrowheads="1"/>
            </p:cNvSpPr>
            <p:nvPr/>
          </p:nvSpPr>
          <p:spPr bwMode="auto">
            <a:xfrm>
              <a:off x="5124960" y="2943670"/>
              <a:ext cx="437760" cy="239065"/>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75" name="Freeform 574"/>
            <p:cNvSpPr>
              <a:spLocks noChangeArrowheads="1"/>
            </p:cNvSpPr>
            <p:nvPr/>
          </p:nvSpPr>
          <p:spPr bwMode="auto">
            <a:xfrm>
              <a:off x="5238720" y="3057442"/>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76" name="Freeform 575"/>
            <p:cNvSpPr>
              <a:spLocks noChangeArrowheads="1"/>
            </p:cNvSpPr>
            <p:nvPr/>
          </p:nvSpPr>
          <p:spPr bwMode="auto">
            <a:xfrm>
              <a:off x="5086080" y="3077604"/>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77" name="Freeform 576"/>
            <p:cNvSpPr>
              <a:spLocks noChangeArrowheads="1"/>
            </p:cNvSpPr>
            <p:nvPr/>
          </p:nvSpPr>
          <p:spPr bwMode="auto">
            <a:xfrm>
              <a:off x="4991040" y="3067522"/>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78" name="Freeform 577"/>
            <p:cNvSpPr>
              <a:spLocks noChangeArrowheads="1"/>
            </p:cNvSpPr>
            <p:nvPr/>
          </p:nvSpPr>
          <p:spPr bwMode="auto">
            <a:xfrm>
              <a:off x="4999680" y="3038719"/>
              <a:ext cx="133920" cy="57606"/>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79" name="Freeform 578"/>
            <p:cNvSpPr>
              <a:spLocks noChangeArrowheads="1"/>
            </p:cNvSpPr>
            <p:nvPr/>
          </p:nvSpPr>
          <p:spPr bwMode="auto">
            <a:xfrm>
              <a:off x="5143680" y="3201457"/>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80" name="Freeform 579"/>
            <p:cNvSpPr>
              <a:spLocks noChangeArrowheads="1"/>
            </p:cNvSpPr>
            <p:nvPr/>
          </p:nvSpPr>
          <p:spPr bwMode="auto">
            <a:xfrm>
              <a:off x="5104800" y="3257622"/>
              <a:ext cx="67680" cy="47525"/>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81" name="Freeform 580"/>
            <p:cNvSpPr>
              <a:spLocks noChangeArrowheads="1"/>
            </p:cNvSpPr>
            <p:nvPr/>
          </p:nvSpPr>
          <p:spPr bwMode="auto">
            <a:xfrm>
              <a:off x="5067361" y="3247541"/>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82" name="Freeform 581"/>
            <p:cNvSpPr>
              <a:spLocks noChangeArrowheads="1"/>
            </p:cNvSpPr>
            <p:nvPr/>
          </p:nvSpPr>
          <p:spPr bwMode="auto">
            <a:xfrm>
              <a:off x="5048640" y="3143851"/>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83" name="Freeform 582"/>
            <p:cNvSpPr>
              <a:spLocks noChangeArrowheads="1"/>
            </p:cNvSpPr>
            <p:nvPr/>
          </p:nvSpPr>
          <p:spPr bwMode="auto">
            <a:xfrm>
              <a:off x="5048640" y="3220178"/>
              <a:ext cx="47520" cy="47525"/>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84" name="Freeform 583"/>
            <p:cNvSpPr>
              <a:spLocks noChangeArrowheads="1"/>
            </p:cNvSpPr>
            <p:nvPr/>
          </p:nvSpPr>
          <p:spPr bwMode="auto">
            <a:xfrm>
              <a:off x="4923360" y="3133769"/>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85" name="Freeform 584"/>
            <p:cNvSpPr>
              <a:spLocks noChangeArrowheads="1"/>
            </p:cNvSpPr>
            <p:nvPr/>
          </p:nvSpPr>
          <p:spPr bwMode="auto">
            <a:xfrm>
              <a:off x="4972321" y="3172654"/>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86" name="Freeform 585"/>
            <p:cNvSpPr>
              <a:spLocks noChangeArrowheads="1"/>
            </p:cNvSpPr>
            <p:nvPr/>
          </p:nvSpPr>
          <p:spPr bwMode="auto">
            <a:xfrm>
              <a:off x="4914721" y="3125128"/>
              <a:ext cx="76320" cy="47525"/>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87" name="Freeform 586"/>
            <p:cNvSpPr>
              <a:spLocks noChangeArrowheads="1"/>
            </p:cNvSpPr>
            <p:nvPr/>
          </p:nvSpPr>
          <p:spPr bwMode="auto">
            <a:xfrm>
              <a:off x="4819681" y="3057442"/>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88" name="Freeform 587"/>
            <p:cNvSpPr>
              <a:spLocks noChangeArrowheads="1"/>
            </p:cNvSpPr>
            <p:nvPr/>
          </p:nvSpPr>
          <p:spPr bwMode="auto">
            <a:xfrm>
              <a:off x="4923361" y="2857260"/>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89" name="Freeform 588"/>
            <p:cNvSpPr>
              <a:spLocks noChangeArrowheads="1"/>
            </p:cNvSpPr>
            <p:nvPr/>
          </p:nvSpPr>
          <p:spPr bwMode="auto">
            <a:xfrm>
              <a:off x="4867201" y="2991195"/>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90" name="Freeform 589"/>
            <p:cNvSpPr>
              <a:spLocks noChangeArrowheads="1"/>
            </p:cNvSpPr>
            <p:nvPr/>
          </p:nvSpPr>
          <p:spPr bwMode="auto">
            <a:xfrm>
              <a:off x="4724640" y="2867342"/>
              <a:ext cx="218880" cy="239065"/>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91" name="Freeform 590"/>
            <p:cNvSpPr>
              <a:spLocks noChangeArrowheads="1"/>
            </p:cNvSpPr>
            <p:nvPr/>
          </p:nvSpPr>
          <p:spPr bwMode="auto">
            <a:xfrm>
              <a:off x="4819681" y="3104966"/>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92" name="Freeform 591"/>
            <p:cNvSpPr>
              <a:spLocks noChangeArrowheads="1"/>
            </p:cNvSpPr>
            <p:nvPr/>
          </p:nvSpPr>
          <p:spPr bwMode="auto">
            <a:xfrm>
              <a:off x="4724641" y="3096325"/>
              <a:ext cx="123840" cy="57606"/>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93" name="Freeform 592"/>
            <p:cNvSpPr>
              <a:spLocks noChangeArrowheads="1"/>
            </p:cNvSpPr>
            <p:nvPr/>
          </p:nvSpPr>
          <p:spPr bwMode="auto">
            <a:xfrm>
              <a:off x="4656960" y="2914866"/>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94" name="Freeform 593"/>
            <p:cNvSpPr>
              <a:spLocks noChangeArrowheads="1"/>
            </p:cNvSpPr>
            <p:nvPr/>
          </p:nvSpPr>
          <p:spPr bwMode="auto">
            <a:xfrm>
              <a:off x="4656961" y="2981113"/>
              <a:ext cx="67680" cy="57606"/>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95" name="Freeform 594"/>
            <p:cNvSpPr>
              <a:spLocks noChangeArrowheads="1"/>
            </p:cNvSpPr>
            <p:nvPr/>
          </p:nvSpPr>
          <p:spPr bwMode="auto">
            <a:xfrm>
              <a:off x="4714560" y="3019998"/>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96" name="Freeform 595"/>
            <p:cNvSpPr>
              <a:spLocks noChangeArrowheads="1"/>
            </p:cNvSpPr>
            <p:nvPr/>
          </p:nvSpPr>
          <p:spPr bwMode="auto">
            <a:xfrm>
              <a:off x="4419361" y="2590832"/>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97" name="Freeform 596"/>
            <p:cNvSpPr>
              <a:spLocks noChangeArrowheads="1"/>
            </p:cNvSpPr>
            <p:nvPr/>
          </p:nvSpPr>
          <p:spPr bwMode="auto">
            <a:xfrm>
              <a:off x="4334400" y="2848620"/>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98" name="Freeform 597"/>
            <p:cNvSpPr>
              <a:spLocks noChangeArrowheads="1"/>
            </p:cNvSpPr>
            <p:nvPr/>
          </p:nvSpPr>
          <p:spPr bwMode="auto">
            <a:xfrm>
              <a:off x="4400641" y="2648439"/>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599" name="Freeform 598"/>
            <p:cNvSpPr>
              <a:spLocks noChangeArrowheads="1"/>
            </p:cNvSpPr>
            <p:nvPr/>
          </p:nvSpPr>
          <p:spPr bwMode="auto">
            <a:xfrm>
              <a:off x="4476961" y="2991195"/>
              <a:ext cx="342720"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chemeClr val="accent3"/>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00" name="Freeform 599"/>
            <p:cNvSpPr>
              <a:spLocks noChangeArrowheads="1"/>
            </p:cNvSpPr>
            <p:nvPr/>
          </p:nvSpPr>
          <p:spPr bwMode="auto">
            <a:xfrm>
              <a:off x="4952160" y="3437641"/>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01" name="Freeform 600"/>
            <p:cNvSpPr>
              <a:spLocks noChangeArrowheads="1"/>
            </p:cNvSpPr>
            <p:nvPr/>
          </p:nvSpPr>
          <p:spPr bwMode="auto">
            <a:xfrm>
              <a:off x="4743360" y="3115048"/>
              <a:ext cx="305280"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02" name="Freeform 601"/>
            <p:cNvSpPr>
              <a:spLocks noChangeArrowheads="1"/>
            </p:cNvSpPr>
            <p:nvPr/>
          </p:nvSpPr>
          <p:spPr bwMode="auto">
            <a:xfrm>
              <a:off x="4363201" y="3210097"/>
              <a:ext cx="332640"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chemeClr val="accent3"/>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03" name="Freeform 602"/>
            <p:cNvSpPr>
              <a:spLocks noChangeArrowheads="1"/>
            </p:cNvSpPr>
            <p:nvPr/>
          </p:nvSpPr>
          <p:spPr bwMode="auto">
            <a:xfrm>
              <a:off x="4353120" y="3257622"/>
              <a:ext cx="86400" cy="152656"/>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04" name="Freeform 603"/>
            <p:cNvSpPr>
              <a:spLocks noChangeArrowheads="1"/>
            </p:cNvSpPr>
            <p:nvPr/>
          </p:nvSpPr>
          <p:spPr bwMode="auto">
            <a:xfrm>
              <a:off x="5076001" y="3267703"/>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05" name="Freeform 604"/>
            <p:cNvSpPr>
              <a:spLocks noChangeArrowheads="1"/>
            </p:cNvSpPr>
            <p:nvPr/>
          </p:nvSpPr>
          <p:spPr bwMode="auto">
            <a:xfrm>
              <a:off x="5715361" y="3257622"/>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06" name="Freeform 605"/>
            <p:cNvSpPr>
              <a:spLocks noChangeArrowheads="1"/>
            </p:cNvSpPr>
            <p:nvPr/>
          </p:nvSpPr>
          <p:spPr bwMode="auto">
            <a:xfrm>
              <a:off x="5705280" y="3323869"/>
              <a:ext cx="542880"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07" name="Freeform 606"/>
            <p:cNvSpPr>
              <a:spLocks noChangeArrowheads="1"/>
            </p:cNvSpPr>
            <p:nvPr/>
          </p:nvSpPr>
          <p:spPr bwMode="auto">
            <a:xfrm>
              <a:off x="5676480" y="3276345"/>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08" name="Freeform 607"/>
            <p:cNvSpPr>
              <a:spLocks noChangeArrowheads="1"/>
            </p:cNvSpPr>
            <p:nvPr/>
          </p:nvSpPr>
          <p:spPr bwMode="auto">
            <a:xfrm>
              <a:off x="5238720" y="3257622"/>
              <a:ext cx="495360"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09" name="Freeform 608"/>
            <p:cNvSpPr>
              <a:spLocks noChangeArrowheads="1"/>
            </p:cNvSpPr>
            <p:nvPr/>
          </p:nvSpPr>
          <p:spPr bwMode="auto">
            <a:xfrm>
              <a:off x="5591521" y="3391556"/>
              <a:ext cx="266400"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10" name="Freeform 609"/>
            <p:cNvSpPr>
              <a:spLocks noChangeArrowheads="1"/>
            </p:cNvSpPr>
            <p:nvPr/>
          </p:nvSpPr>
          <p:spPr bwMode="auto">
            <a:xfrm>
              <a:off x="5810400" y="3590298"/>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11" name="Freeform 610"/>
            <p:cNvSpPr>
              <a:spLocks noChangeArrowheads="1"/>
            </p:cNvSpPr>
            <p:nvPr/>
          </p:nvSpPr>
          <p:spPr bwMode="auto">
            <a:xfrm>
              <a:off x="5418720" y="3447722"/>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12" name="Freeform 611"/>
            <p:cNvSpPr>
              <a:spLocks noChangeArrowheads="1"/>
            </p:cNvSpPr>
            <p:nvPr/>
          </p:nvSpPr>
          <p:spPr bwMode="auto">
            <a:xfrm>
              <a:off x="5505120" y="3400198"/>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13" name="Freeform 612"/>
            <p:cNvSpPr>
              <a:spLocks noChangeArrowheads="1"/>
            </p:cNvSpPr>
            <p:nvPr/>
          </p:nvSpPr>
          <p:spPr bwMode="auto">
            <a:xfrm>
              <a:off x="5476320" y="3505328"/>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14" name="Freeform 613"/>
            <p:cNvSpPr>
              <a:spLocks noChangeArrowheads="1"/>
            </p:cNvSpPr>
            <p:nvPr/>
          </p:nvSpPr>
          <p:spPr bwMode="auto">
            <a:xfrm>
              <a:off x="5505121" y="3505328"/>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15" name="Freeform 614"/>
            <p:cNvSpPr>
              <a:spLocks noChangeArrowheads="1"/>
            </p:cNvSpPr>
            <p:nvPr/>
          </p:nvSpPr>
          <p:spPr bwMode="auto">
            <a:xfrm>
              <a:off x="5495040" y="3534131"/>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16" name="Freeform 615"/>
            <p:cNvSpPr>
              <a:spLocks noChangeArrowheads="1"/>
            </p:cNvSpPr>
            <p:nvPr/>
          </p:nvSpPr>
          <p:spPr bwMode="auto">
            <a:xfrm>
              <a:off x="5495041" y="3476525"/>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17" name="Freeform 616"/>
            <p:cNvSpPr>
              <a:spLocks noChangeArrowheads="1"/>
            </p:cNvSpPr>
            <p:nvPr/>
          </p:nvSpPr>
          <p:spPr bwMode="auto">
            <a:xfrm>
              <a:off x="5495040" y="3505328"/>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18" name="Freeform 617"/>
            <p:cNvSpPr>
              <a:spLocks noChangeArrowheads="1"/>
            </p:cNvSpPr>
            <p:nvPr/>
          </p:nvSpPr>
          <p:spPr bwMode="auto">
            <a:xfrm>
              <a:off x="5495040" y="3534132"/>
              <a:ext cx="552960" cy="42916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19" name="Freeform 618"/>
            <p:cNvSpPr>
              <a:spLocks noChangeArrowheads="1"/>
            </p:cNvSpPr>
            <p:nvPr/>
          </p:nvSpPr>
          <p:spPr bwMode="auto">
            <a:xfrm>
              <a:off x="5924160" y="3695428"/>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20" name="Freeform 619"/>
            <p:cNvSpPr>
              <a:spLocks noChangeArrowheads="1"/>
            </p:cNvSpPr>
            <p:nvPr/>
          </p:nvSpPr>
          <p:spPr bwMode="auto">
            <a:xfrm>
              <a:off x="5942881" y="3695428"/>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21" name="Freeform 620"/>
            <p:cNvSpPr>
              <a:spLocks noChangeArrowheads="1"/>
            </p:cNvSpPr>
            <p:nvPr/>
          </p:nvSpPr>
          <p:spPr bwMode="auto">
            <a:xfrm>
              <a:off x="3867840" y="3352672"/>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22" name="Freeform 621"/>
            <p:cNvSpPr>
              <a:spLocks noChangeArrowheads="1"/>
            </p:cNvSpPr>
            <p:nvPr/>
          </p:nvSpPr>
          <p:spPr bwMode="auto">
            <a:xfrm>
              <a:off x="4152961" y="3524050"/>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23" name="Freeform 622"/>
            <p:cNvSpPr>
              <a:spLocks noChangeArrowheads="1"/>
            </p:cNvSpPr>
            <p:nvPr/>
          </p:nvSpPr>
          <p:spPr bwMode="auto">
            <a:xfrm>
              <a:off x="4124160" y="3629181"/>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24" name="Freeform 623"/>
            <p:cNvSpPr>
              <a:spLocks noChangeArrowheads="1"/>
            </p:cNvSpPr>
            <p:nvPr/>
          </p:nvSpPr>
          <p:spPr bwMode="auto">
            <a:xfrm>
              <a:off x="3924001" y="3924412"/>
              <a:ext cx="66240" cy="57606"/>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25" name="Freeform 624"/>
            <p:cNvSpPr>
              <a:spLocks noChangeArrowheads="1"/>
            </p:cNvSpPr>
            <p:nvPr/>
          </p:nvSpPr>
          <p:spPr bwMode="auto">
            <a:xfrm>
              <a:off x="5971680" y="3686787"/>
              <a:ext cx="200160" cy="257788"/>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26" name="Freeform 625"/>
            <p:cNvSpPr>
              <a:spLocks noChangeArrowheads="1"/>
            </p:cNvSpPr>
            <p:nvPr/>
          </p:nvSpPr>
          <p:spPr bwMode="auto">
            <a:xfrm>
              <a:off x="5724001" y="3876888"/>
              <a:ext cx="324000"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27" name="Freeform 626"/>
            <p:cNvSpPr>
              <a:spLocks noChangeArrowheads="1"/>
            </p:cNvSpPr>
            <p:nvPr/>
          </p:nvSpPr>
          <p:spPr bwMode="auto">
            <a:xfrm>
              <a:off x="5228640" y="3552853"/>
              <a:ext cx="334080" cy="257787"/>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28" name="Freeform 627"/>
            <p:cNvSpPr>
              <a:spLocks noChangeArrowheads="1"/>
            </p:cNvSpPr>
            <p:nvPr/>
          </p:nvSpPr>
          <p:spPr bwMode="auto">
            <a:xfrm>
              <a:off x="5172480" y="3810641"/>
              <a:ext cx="437760" cy="457968"/>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29" name="Freeform 628"/>
            <p:cNvSpPr>
              <a:spLocks noChangeArrowheads="1"/>
            </p:cNvSpPr>
            <p:nvPr/>
          </p:nvSpPr>
          <p:spPr bwMode="auto">
            <a:xfrm>
              <a:off x="5476321" y="3982019"/>
              <a:ext cx="410400"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30" name="Freeform 629"/>
            <p:cNvSpPr>
              <a:spLocks noChangeArrowheads="1"/>
            </p:cNvSpPr>
            <p:nvPr/>
          </p:nvSpPr>
          <p:spPr bwMode="auto">
            <a:xfrm>
              <a:off x="5562721" y="3905691"/>
              <a:ext cx="181440" cy="14257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31" name="Freeform 630"/>
            <p:cNvSpPr>
              <a:spLocks noChangeArrowheads="1"/>
            </p:cNvSpPr>
            <p:nvPr/>
          </p:nvSpPr>
          <p:spPr bwMode="auto">
            <a:xfrm>
              <a:off x="5705281" y="4038184"/>
              <a:ext cx="38880" cy="47525"/>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32" name="Freeform 631"/>
            <p:cNvSpPr>
              <a:spLocks noChangeArrowheads="1"/>
            </p:cNvSpPr>
            <p:nvPr/>
          </p:nvSpPr>
          <p:spPr bwMode="auto">
            <a:xfrm>
              <a:off x="5686560" y="4058346"/>
              <a:ext cx="276480" cy="324034"/>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33" name="Freeform 632"/>
            <p:cNvSpPr>
              <a:spLocks noChangeArrowheads="1"/>
            </p:cNvSpPr>
            <p:nvPr/>
          </p:nvSpPr>
          <p:spPr bwMode="auto">
            <a:xfrm>
              <a:off x="7476480" y="3838004"/>
              <a:ext cx="66240" cy="47525"/>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34" name="Freeform 633"/>
            <p:cNvSpPr>
              <a:spLocks noChangeArrowheads="1"/>
            </p:cNvSpPr>
            <p:nvPr/>
          </p:nvSpPr>
          <p:spPr bwMode="auto">
            <a:xfrm>
              <a:off x="6305761" y="2724767"/>
              <a:ext cx="1638720" cy="1114677"/>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chemeClr val="tx1"/>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solidFill>
                  <a:srgbClr val="253746"/>
                </a:solidFill>
              </a:endParaRPr>
            </a:p>
          </p:txBody>
        </p:sp>
        <p:sp>
          <p:nvSpPr>
            <p:cNvPr id="635" name="Freeform 634"/>
            <p:cNvSpPr>
              <a:spLocks noChangeArrowheads="1"/>
            </p:cNvSpPr>
            <p:nvPr/>
          </p:nvSpPr>
          <p:spPr bwMode="auto">
            <a:xfrm>
              <a:off x="7761600" y="3686787"/>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36" name="Freeform 635"/>
            <p:cNvSpPr>
              <a:spLocks noChangeArrowheads="1"/>
            </p:cNvSpPr>
            <p:nvPr/>
          </p:nvSpPr>
          <p:spPr bwMode="auto">
            <a:xfrm>
              <a:off x="5438880" y="4219644"/>
              <a:ext cx="276480" cy="239065"/>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37" name="Freeform 636"/>
            <p:cNvSpPr>
              <a:spLocks noChangeArrowheads="1"/>
            </p:cNvSpPr>
            <p:nvPr/>
          </p:nvSpPr>
          <p:spPr bwMode="auto">
            <a:xfrm>
              <a:off x="5381281" y="4248446"/>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38" name="Freeform 637"/>
            <p:cNvSpPr>
              <a:spLocks noChangeArrowheads="1"/>
            </p:cNvSpPr>
            <p:nvPr/>
          </p:nvSpPr>
          <p:spPr bwMode="auto">
            <a:xfrm>
              <a:off x="4980961" y="4077069"/>
              <a:ext cx="342720"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39" name="Freeform 638"/>
            <p:cNvSpPr>
              <a:spLocks noChangeArrowheads="1"/>
            </p:cNvSpPr>
            <p:nvPr/>
          </p:nvSpPr>
          <p:spPr bwMode="auto">
            <a:xfrm>
              <a:off x="4838400" y="3515410"/>
              <a:ext cx="410400" cy="352837"/>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40" name="Freeform 639"/>
            <p:cNvSpPr>
              <a:spLocks noChangeArrowheads="1"/>
            </p:cNvSpPr>
            <p:nvPr/>
          </p:nvSpPr>
          <p:spPr bwMode="auto">
            <a:xfrm>
              <a:off x="4780800" y="3410278"/>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41" name="Freeform 640"/>
            <p:cNvSpPr>
              <a:spLocks noChangeArrowheads="1"/>
            </p:cNvSpPr>
            <p:nvPr/>
          </p:nvSpPr>
          <p:spPr bwMode="auto">
            <a:xfrm>
              <a:off x="4371840" y="3410278"/>
              <a:ext cx="532800" cy="466609"/>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42" name="Freeform 641"/>
            <p:cNvSpPr>
              <a:spLocks noChangeArrowheads="1"/>
            </p:cNvSpPr>
            <p:nvPr/>
          </p:nvSpPr>
          <p:spPr bwMode="auto">
            <a:xfrm>
              <a:off x="4258081" y="3437641"/>
              <a:ext cx="313920"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43" name="Freeform 642"/>
            <p:cNvSpPr>
              <a:spLocks noChangeArrowheads="1"/>
            </p:cNvSpPr>
            <p:nvPr/>
          </p:nvSpPr>
          <p:spPr bwMode="auto">
            <a:xfrm>
              <a:off x="4152960" y="3666625"/>
              <a:ext cx="218880" cy="152656"/>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44" name="Freeform 643"/>
            <p:cNvSpPr>
              <a:spLocks noChangeArrowheads="1"/>
            </p:cNvSpPr>
            <p:nvPr/>
          </p:nvSpPr>
          <p:spPr bwMode="auto">
            <a:xfrm>
              <a:off x="4144320" y="3666625"/>
              <a:ext cx="324000"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45" name="Freeform 644"/>
            <p:cNvSpPr>
              <a:spLocks noChangeArrowheads="1"/>
            </p:cNvSpPr>
            <p:nvPr/>
          </p:nvSpPr>
          <p:spPr bwMode="auto">
            <a:xfrm>
              <a:off x="4276800" y="3734313"/>
              <a:ext cx="429120" cy="362918"/>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46" name="Freeform 645"/>
            <p:cNvSpPr>
              <a:spLocks noChangeArrowheads="1"/>
            </p:cNvSpPr>
            <p:nvPr/>
          </p:nvSpPr>
          <p:spPr bwMode="auto">
            <a:xfrm>
              <a:off x="4458241" y="3971937"/>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47" name="Freeform 646"/>
            <p:cNvSpPr>
              <a:spLocks noChangeArrowheads="1"/>
            </p:cNvSpPr>
            <p:nvPr/>
          </p:nvSpPr>
          <p:spPr bwMode="auto">
            <a:xfrm>
              <a:off x="4134240" y="3933053"/>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48" name="Freeform 647"/>
            <p:cNvSpPr>
              <a:spLocks noChangeArrowheads="1"/>
            </p:cNvSpPr>
            <p:nvPr/>
          </p:nvSpPr>
          <p:spPr bwMode="auto">
            <a:xfrm>
              <a:off x="4152960" y="4000740"/>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49" name="Freeform 648"/>
            <p:cNvSpPr>
              <a:spLocks noChangeArrowheads="1"/>
            </p:cNvSpPr>
            <p:nvPr/>
          </p:nvSpPr>
          <p:spPr bwMode="auto">
            <a:xfrm>
              <a:off x="4152960" y="4038184"/>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50" name="Freeform 649"/>
            <p:cNvSpPr>
              <a:spLocks noChangeArrowheads="1"/>
            </p:cNvSpPr>
            <p:nvPr/>
          </p:nvSpPr>
          <p:spPr bwMode="auto">
            <a:xfrm>
              <a:off x="4210560" y="4038184"/>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51" name="Freeform 650"/>
            <p:cNvSpPr>
              <a:spLocks noChangeArrowheads="1"/>
            </p:cNvSpPr>
            <p:nvPr/>
          </p:nvSpPr>
          <p:spPr bwMode="auto">
            <a:xfrm>
              <a:off x="4248000" y="4105872"/>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52" name="Freeform 651"/>
            <p:cNvSpPr>
              <a:spLocks noChangeArrowheads="1"/>
            </p:cNvSpPr>
            <p:nvPr/>
          </p:nvSpPr>
          <p:spPr bwMode="auto">
            <a:xfrm>
              <a:off x="4295521" y="4143316"/>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53" name="Freeform 652"/>
            <p:cNvSpPr>
              <a:spLocks noChangeArrowheads="1"/>
            </p:cNvSpPr>
            <p:nvPr/>
          </p:nvSpPr>
          <p:spPr bwMode="auto">
            <a:xfrm>
              <a:off x="4371840" y="4085710"/>
              <a:ext cx="161280" cy="16273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54" name="Freeform 653"/>
            <p:cNvSpPr>
              <a:spLocks noChangeArrowheads="1"/>
            </p:cNvSpPr>
            <p:nvPr/>
          </p:nvSpPr>
          <p:spPr bwMode="auto">
            <a:xfrm>
              <a:off x="4515841" y="4077069"/>
              <a:ext cx="113760" cy="152656"/>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55" name="Freeform 654"/>
            <p:cNvSpPr>
              <a:spLocks noChangeArrowheads="1"/>
            </p:cNvSpPr>
            <p:nvPr/>
          </p:nvSpPr>
          <p:spPr bwMode="auto">
            <a:xfrm>
              <a:off x="4590720" y="4077069"/>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56" name="Freeform 655"/>
            <p:cNvSpPr>
              <a:spLocks noChangeArrowheads="1"/>
            </p:cNvSpPr>
            <p:nvPr/>
          </p:nvSpPr>
          <p:spPr bwMode="auto">
            <a:xfrm>
              <a:off x="4619520" y="4038184"/>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57" name="Freeform 656"/>
            <p:cNvSpPr>
              <a:spLocks noChangeArrowheads="1"/>
            </p:cNvSpPr>
            <p:nvPr/>
          </p:nvSpPr>
          <p:spPr bwMode="auto">
            <a:xfrm>
              <a:off x="4914721" y="3771757"/>
              <a:ext cx="313920"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58" name="Freeform 657"/>
            <p:cNvSpPr>
              <a:spLocks noChangeArrowheads="1"/>
            </p:cNvSpPr>
            <p:nvPr/>
          </p:nvSpPr>
          <p:spPr bwMode="auto">
            <a:xfrm>
              <a:off x="4600801" y="3771756"/>
              <a:ext cx="410400"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59" name="Freeform 658"/>
            <p:cNvSpPr>
              <a:spLocks noChangeArrowheads="1"/>
            </p:cNvSpPr>
            <p:nvPr/>
          </p:nvSpPr>
          <p:spPr bwMode="auto">
            <a:xfrm>
              <a:off x="4667040" y="4009381"/>
              <a:ext cx="315360" cy="239065"/>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60" name="Freeform 659"/>
            <p:cNvSpPr>
              <a:spLocks noChangeArrowheads="1"/>
            </p:cNvSpPr>
            <p:nvPr/>
          </p:nvSpPr>
          <p:spPr bwMode="auto">
            <a:xfrm>
              <a:off x="4762080" y="4343496"/>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61" name="Freeform 660"/>
            <p:cNvSpPr>
              <a:spLocks noChangeArrowheads="1"/>
            </p:cNvSpPr>
            <p:nvPr/>
          </p:nvSpPr>
          <p:spPr bwMode="auto">
            <a:xfrm>
              <a:off x="4809600" y="4257087"/>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62" name="Freeform 661"/>
            <p:cNvSpPr>
              <a:spLocks noChangeArrowheads="1"/>
            </p:cNvSpPr>
            <p:nvPr/>
          </p:nvSpPr>
          <p:spPr bwMode="auto">
            <a:xfrm>
              <a:off x="4819680" y="4029543"/>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63" name="Freeform 662"/>
            <p:cNvSpPr>
              <a:spLocks noChangeArrowheads="1"/>
            </p:cNvSpPr>
            <p:nvPr/>
          </p:nvSpPr>
          <p:spPr bwMode="auto">
            <a:xfrm>
              <a:off x="4819681" y="4295972"/>
              <a:ext cx="152640" cy="152656"/>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64" name="Freeform 663"/>
            <p:cNvSpPr>
              <a:spLocks noChangeArrowheads="1"/>
            </p:cNvSpPr>
            <p:nvPr/>
          </p:nvSpPr>
          <p:spPr bwMode="auto">
            <a:xfrm>
              <a:off x="4838400" y="4295971"/>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65" name="Freeform 664"/>
            <p:cNvSpPr>
              <a:spLocks noChangeArrowheads="1"/>
            </p:cNvSpPr>
            <p:nvPr/>
          </p:nvSpPr>
          <p:spPr bwMode="auto">
            <a:xfrm>
              <a:off x="4885920" y="4257087"/>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66" name="Freeform 665"/>
            <p:cNvSpPr>
              <a:spLocks noChangeArrowheads="1"/>
            </p:cNvSpPr>
            <p:nvPr/>
          </p:nvSpPr>
          <p:spPr bwMode="auto">
            <a:xfrm>
              <a:off x="4904640" y="4457268"/>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67" name="Freeform 666"/>
            <p:cNvSpPr>
              <a:spLocks noChangeArrowheads="1"/>
            </p:cNvSpPr>
            <p:nvPr/>
          </p:nvSpPr>
          <p:spPr bwMode="auto">
            <a:xfrm>
              <a:off x="5371200" y="4372299"/>
              <a:ext cx="295200"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68" name="Freeform 667"/>
            <p:cNvSpPr>
              <a:spLocks noChangeArrowheads="1"/>
            </p:cNvSpPr>
            <p:nvPr/>
          </p:nvSpPr>
          <p:spPr bwMode="auto">
            <a:xfrm>
              <a:off x="5362560" y="4380940"/>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69" name="Freeform 668"/>
            <p:cNvSpPr>
              <a:spLocks noChangeArrowheads="1"/>
            </p:cNvSpPr>
            <p:nvPr/>
          </p:nvSpPr>
          <p:spPr bwMode="auto">
            <a:xfrm>
              <a:off x="5362560" y="4401102"/>
              <a:ext cx="57600" cy="57606"/>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70" name="Freeform 669"/>
            <p:cNvSpPr>
              <a:spLocks noChangeArrowheads="1"/>
            </p:cNvSpPr>
            <p:nvPr/>
          </p:nvSpPr>
          <p:spPr bwMode="auto">
            <a:xfrm>
              <a:off x="4914720" y="4219644"/>
              <a:ext cx="505440" cy="457968"/>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71" name="Freeform 670"/>
            <p:cNvSpPr>
              <a:spLocks noChangeArrowheads="1"/>
            </p:cNvSpPr>
            <p:nvPr/>
          </p:nvSpPr>
          <p:spPr bwMode="auto">
            <a:xfrm>
              <a:off x="5457600" y="4581122"/>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72" name="Freeform 671"/>
            <p:cNvSpPr>
              <a:spLocks noChangeArrowheads="1"/>
            </p:cNvSpPr>
            <p:nvPr/>
          </p:nvSpPr>
          <p:spPr bwMode="auto">
            <a:xfrm>
              <a:off x="5172480" y="4553758"/>
              <a:ext cx="313920" cy="237625"/>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73" name="Freeform 672"/>
            <p:cNvSpPr>
              <a:spLocks noChangeArrowheads="1"/>
            </p:cNvSpPr>
            <p:nvPr/>
          </p:nvSpPr>
          <p:spPr bwMode="auto">
            <a:xfrm>
              <a:off x="4896000" y="4496152"/>
              <a:ext cx="334080"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74" name="Freeform 673"/>
            <p:cNvSpPr>
              <a:spLocks noChangeArrowheads="1"/>
            </p:cNvSpPr>
            <p:nvPr/>
          </p:nvSpPr>
          <p:spPr bwMode="auto">
            <a:xfrm>
              <a:off x="5247360" y="4733777"/>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75" name="Freeform 674"/>
            <p:cNvSpPr>
              <a:spLocks noChangeArrowheads="1"/>
            </p:cNvSpPr>
            <p:nvPr/>
          </p:nvSpPr>
          <p:spPr bwMode="auto">
            <a:xfrm>
              <a:off x="5104800" y="4781303"/>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76" name="Freeform 675"/>
            <p:cNvSpPr>
              <a:spLocks noChangeArrowheads="1"/>
            </p:cNvSpPr>
            <p:nvPr/>
          </p:nvSpPr>
          <p:spPr bwMode="auto">
            <a:xfrm>
              <a:off x="4896000" y="4762580"/>
              <a:ext cx="352800"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77" name="Freeform 676"/>
            <p:cNvSpPr>
              <a:spLocks noChangeArrowheads="1"/>
            </p:cNvSpPr>
            <p:nvPr/>
          </p:nvSpPr>
          <p:spPr bwMode="auto">
            <a:xfrm>
              <a:off x="6048000" y="4867711"/>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78" name="Freeform 677"/>
            <p:cNvSpPr>
              <a:spLocks noChangeArrowheads="1"/>
            </p:cNvSpPr>
            <p:nvPr/>
          </p:nvSpPr>
          <p:spPr bwMode="auto">
            <a:xfrm>
              <a:off x="5724000" y="4648808"/>
              <a:ext cx="200160" cy="334115"/>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79" name="Freeform 678"/>
            <p:cNvSpPr>
              <a:spLocks noChangeArrowheads="1"/>
            </p:cNvSpPr>
            <p:nvPr/>
          </p:nvSpPr>
          <p:spPr bwMode="auto">
            <a:xfrm>
              <a:off x="5391360" y="4609925"/>
              <a:ext cx="285120"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80" name="Freeform 679"/>
            <p:cNvSpPr>
              <a:spLocks noChangeArrowheads="1"/>
            </p:cNvSpPr>
            <p:nvPr/>
          </p:nvSpPr>
          <p:spPr bwMode="auto">
            <a:xfrm>
              <a:off x="5391361" y="4981483"/>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81" name="Freeform 680"/>
            <p:cNvSpPr>
              <a:spLocks noChangeArrowheads="1"/>
            </p:cNvSpPr>
            <p:nvPr/>
          </p:nvSpPr>
          <p:spPr bwMode="auto">
            <a:xfrm>
              <a:off x="5009761" y="4896514"/>
              <a:ext cx="429120" cy="334115"/>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82" name="Freeform 681"/>
            <p:cNvSpPr>
              <a:spLocks noChangeArrowheads="1"/>
            </p:cNvSpPr>
            <p:nvPr/>
          </p:nvSpPr>
          <p:spPr bwMode="auto">
            <a:xfrm>
              <a:off x="5286240" y="5057811"/>
              <a:ext cx="57600" cy="57606"/>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83" name="Freeform 682"/>
            <p:cNvSpPr>
              <a:spLocks noChangeArrowheads="1"/>
            </p:cNvSpPr>
            <p:nvPr/>
          </p:nvSpPr>
          <p:spPr bwMode="auto">
            <a:xfrm>
              <a:off x="7562880" y="4609924"/>
              <a:ext cx="1085760" cy="1058511"/>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84" name="Freeform 683"/>
            <p:cNvSpPr>
              <a:spLocks noChangeArrowheads="1"/>
            </p:cNvSpPr>
            <p:nvPr/>
          </p:nvSpPr>
          <p:spPr bwMode="auto">
            <a:xfrm>
              <a:off x="4057921" y="2419454"/>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85" name="Freeform 684"/>
            <p:cNvSpPr>
              <a:spLocks noChangeArrowheads="1"/>
            </p:cNvSpPr>
            <p:nvPr/>
          </p:nvSpPr>
          <p:spPr bwMode="auto">
            <a:xfrm>
              <a:off x="2162880" y="4352137"/>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86" name="Freeform 685"/>
            <p:cNvSpPr>
              <a:spLocks noChangeArrowheads="1"/>
            </p:cNvSpPr>
            <p:nvPr/>
          </p:nvSpPr>
          <p:spPr bwMode="auto">
            <a:xfrm>
              <a:off x="2885760" y="3895609"/>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87" name="Freeform 686"/>
            <p:cNvSpPr>
              <a:spLocks noChangeArrowheads="1"/>
            </p:cNvSpPr>
            <p:nvPr/>
          </p:nvSpPr>
          <p:spPr bwMode="auto">
            <a:xfrm>
              <a:off x="2829600" y="3895609"/>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88" name="Freeform 687"/>
            <p:cNvSpPr>
              <a:spLocks noChangeArrowheads="1"/>
            </p:cNvSpPr>
            <p:nvPr/>
          </p:nvSpPr>
          <p:spPr bwMode="auto">
            <a:xfrm>
              <a:off x="2695680" y="3858166"/>
              <a:ext cx="105120" cy="57606"/>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89" name="Freeform 688"/>
            <p:cNvSpPr>
              <a:spLocks noChangeArrowheads="1"/>
            </p:cNvSpPr>
            <p:nvPr/>
          </p:nvSpPr>
          <p:spPr bwMode="auto">
            <a:xfrm>
              <a:off x="3267361" y="1353742"/>
              <a:ext cx="1124640" cy="1314858"/>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90" name="Freeform 689"/>
            <p:cNvSpPr>
              <a:spLocks noChangeArrowheads="1"/>
            </p:cNvSpPr>
            <p:nvPr/>
          </p:nvSpPr>
          <p:spPr bwMode="auto">
            <a:xfrm>
              <a:off x="1324801" y="1277415"/>
              <a:ext cx="2314080" cy="1952845"/>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chemeClr val="accent2"/>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91" name="Freeform 690"/>
            <p:cNvSpPr>
              <a:spLocks noChangeArrowheads="1"/>
            </p:cNvSpPr>
            <p:nvPr/>
          </p:nvSpPr>
          <p:spPr bwMode="auto">
            <a:xfrm>
              <a:off x="191520" y="1667695"/>
              <a:ext cx="1438560" cy="990824"/>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92" name="Freeform 691"/>
            <p:cNvSpPr>
              <a:spLocks noChangeArrowheads="1"/>
            </p:cNvSpPr>
            <p:nvPr/>
          </p:nvSpPr>
          <p:spPr bwMode="auto">
            <a:xfrm>
              <a:off x="2448001" y="3866806"/>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93" name="Freeform 692"/>
            <p:cNvSpPr>
              <a:spLocks noChangeArrowheads="1"/>
            </p:cNvSpPr>
            <p:nvPr/>
          </p:nvSpPr>
          <p:spPr bwMode="auto">
            <a:xfrm>
              <a:off x="2534400" y="3895610"/>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94" name="Freeform 693"/>
            <p:cNvSpPr>
              <a:spLocks noChangeArrowheads="1"/>
            </p:cNvSpPr>
            <p:nvPr/>
          </p:nvSpPr>
          <p:spPr bwMode="auto">
            <a:xfrm>
              <a:off x="2638080" y="3848084"/>
              <a:ext cx="76320" cy="57606"/>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95" name="Freeform 694"/>
            <p:cNvSpPr>
              <a:spLocks noChangeArrowheads="1"/>
            </p:cNvSpPr>
            <p:nvPr/>
          </p:nvSpPr>
          <p:spPr bwMode="auto">
            <a:xfrm>
              <a:off x="2363040" y="3763116"/>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96" name="Freeform 695"/>
            <p:cNvSpPr>
              <a:spLocks noChangeArrowheads="1"/>
            </p:cNvSpPr>
            <p:nvPr/>
          </p:nvSpPr>
          <p:spPr bwMode="auto">
            <a:xfrm>
              <a:off x="2534400" y="3666625"/>
              <a:ext cx="152640" cy="16273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97" name="Freeform 696"/>
            <p:cNvSpPr>
              <a:spLocks noChangeArrowheads="1"/>
            </p:cNvSpPr>
            <p:nvPr/>
          </p:nvSpPr>
          <p:spPr bwMode="auto">
            <a:xfrm>
              <a:off x="1429921" y="2914866"/>
              <a:ext cx="1504800" cy="800724"/>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98" name="Freeform 697"/>
            <p:cNvSpPr>
              <a:spLocks noChangeArrowheads="1"/>
            </p:cNvSpPr>
            <p:nvPr/>
          </p:nvSpPr>
          <p:spPr bwMode="auto">
            <a:xfrm>
              <a:off x="2400481" y="4114512"/>
              <a:ext cx="152640" cy="57606"/>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699" name="Freeform 698"/>
            <p:cNvSpPr>
              <a:spLocks noChangeArrowheads="1"/>
            </p:cNvSpPr>
            <p:nvPr/>
          </p:nvSpPr>
          <p:spPr bwMode="auto">
            <a:xfrm>
              <a:off x="2324160" y="4077069"/>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00" name="Freeform 699"/>
            <p:cNvSpPr>
              <a:spLocks noChangeArrowheads="1"/>
            </p:cNvSpPr>
            <p:nvPr/>
          </p:nvSpPr>
          <p:spPr bwMode="auto">
            <a:xfrm>
              <a:off x="2276641" y="3982019"/>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01" name="Freeform 700"/>
            <p:cNvSpPr>
              <a:spLocks noChangeArrowheads="1"/>
            </p:cNvSpPr>
            <p:nvPr/>
          </p:nvSpPr>
          <p:spPr bwMode="auto">
            <a:xfrm>
              <a:off x="2229121" y="3953216"/>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02" name="Freeform 701"/>
            <p:cNvSpPr>
              <a:spLocks noChangeArrowheads="1"/>
            </p:cNvSpPr>
            <p:nvPr/>
          </p:nvSpPr>
          <p:spPr bwMode="auto">
            <a:xfrm>
              <a:off x="2210400" y="3990659"/>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03" name="Freeform 702"/>
            <p:cNvSpPr>
              <a:spLocks noChangeArrowheads="1"/>
            </p:cNvSpPr>
            <p:nvPr/>
          </p:nvSpPr>
          <p:spPr bwMode="auto">
            <a:xfrm>
              <a:off x="2239200" y="3895609"/>
              <a:ext cx="38880" cy="57606"/>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04" name="Freeform 703"/>
            <p:cNvSpPr>
              <a:spLocks noChangeArrowheads="1"/>
            </p:cNvSpPr>
            <p:nvPr/>
          </p:nvSpPr>
          <p:spPr bwMode="auto">
            <a:xfrm>
              <a:off x="2152800" y="3914331"/>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05" name="Freeform 704"/>
            <p:cNvSpPr>
              <a:spLocks noChangeArrowheads="1"/>
            </p:cNvSpPr>
            <p:nvPr/>
          </p:nvSpPr>
          <p:spPr bwMode="auto">
            <a:xfrm>
              <a:off x="1553760" y="3486606"/>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06" name="Freeform 705"/>
            <p:cNvSpPr>
              <a:spLocks noChangeArrowheads="1"/>
            </p:cNvSpPr>
            <p:nvPr/>
          </p:nvSpPr>
          <p:spPr bwMode="auto">
            <a:xfrm>
              <a:off x="2638080" y="4219643"/>
              <a:ext cx="1048320" cy="990824"/>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07" name="Freeform 706"/>
            <p:cNvSpPr>
              <a:spLocks noChangeArrowheads="1"/>
            </p:cNvSpPr>
            <p:nvPr/>
          </p:nvSpPr>
          <p:spPr bwMode="auto">
            <a:xfrm>
              <a:off x="3162240" y="4211002"/>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08" name="Freeform 707"/>
            <p:cNvSpPr>
              <a:spLocks noChangeArrowheads="1"/>
            </p:cNvSpPr>
            <p:nvPr/>
          </p:nvSpPr>
          <p:spPr bwMode="auto">
            <a:xfrm>
              <a:off x="3067200" y="4200922"/>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09" name="Freeform 708"/>
            <p:cNvSpPr>
              <a:spLocks noChangeArrowheads="1"/>
            </p:cNvSpPr>
            <p:nvPr/>
          </p:nvSpPr>
          <p:spPr bwMode="auto">
            <a:xfrm>
              <a:off x="2972160" y="4143316"/>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10" name="Freeform 709"/>
            <p:cNvSpPr>
              <a:spLocks noChangeArrowheads="1"/>
            </p:cNvSpPr>
            <p:nvPr/>
          </p:nvSpPr>
          <p:spPr bwMode="auto">
            <a:xfrm>
              <a:off x="2658241" y="4038184"/>
              <a:ext cx="361440"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11" name="Freeform 710"/>
            <p:cNvSpPr>
              <a:spLocks noChangeArrowheads="1"/>
            </p:cNvSpPr>
            <p:nvPr/>
          </p:nvSpPr>
          <p:spPr bwMode="auto">
            <a:xfrm>
              <a:off x="2505600" y="4048266"/>
              <a:ext cx="313920"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12" name="Freeform 711"/>
            <p:cNvSpPr>
              <a:spLocks noChangeArrowheads="1"/>
            </p:cNvSpPr>
            <p:nvPr/>
          </p:nvSpPr>
          <p:spPr bwMode="auto">
            <a:xfrm>
              <a:off x="2448000" y="4314693"/>
              <a:ext cx="162720" cy="16273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13" name="Freeform 712"/>
            <p:cNvSpPr>
              <a:spLocks noChangeArrowheads="1"/>
            </p:cNvSpPr>
            <p:nvPr/>
          </p:nvSpPr>
          <p:spPr bwMode="auto">
            <a:xfrm>
              <a:off x="2439360" y="4352137"/>
              <a:ext cx="342720" cy="457968"/>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14" name="Freeform 713"/>
            <p:cNvSpPr>
              <a:spLocks noChangeArrowheads="1"/>
            </p:cNvSpPr>
            <p:nvPr/>
          </p:nvSpPr>
          <p:spPr bwMode="auto">
            <a:xfrm>
              <a:off x="2761920" y="4591202"/>
              <a:ext cx="334080" cy="334115"/>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15" name="Freeform 714"/>
            <p:cNvSpPr>
              <a:spLocks noChangeArrowheads="1"/>
            </p:cNvSpPr>
            <p:nvPr/>
          </p:nvSpPr>
          <p:spPr bwMode="auto">
            <a:xfrm>
              <a:off x="2962080" y="4828827"/>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16" name="Freeform 715"/>
            <p:cNvSpPr>
              <a:spLocks noChangeArrowheads="1"/>
            </p:cNvSpPr>
            <p:nvPr/>
          </p:nvSpPr>
          <p:spPr bwMode="auto">
            <a:xfrm>
              <a:off x="3096000" y="5115417"/>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17" name="Freeform 716"/>
            <p:cNvSpPr>
              <a:spLocks noChangeArrowheads="1"/>
            </p:cNvSpPr>
            <p:nvPr/>
          </p:nvSpPr>
          <p:spPr bwMode="auto">
            <a:xfrm>
              <a:off x="2782080" y="4896514"/>
              <a:ext cx="429120" cy="1000906"/>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18" name="Freeform 717"/>
            <p:cNvSpPr>
              <a:spLocks noChangeArrowheads="1"/>
            </p:cNvSpPr>
            <p:nvPr/>
          </p:nvSpPr>
          <p:spPr bwMode="auto">
            <a:xfrm>
              <a:off x="2724480" y="4791384"/>
              <a:ext cx="285120" cy="1143480"/>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19" name="Freeform 718"/>
            <p:cNvSpPr>
              <a:spLocks noChangeArrowheads="1"/>
            </p:cNvSpPr>
            <p:nvPr/>
          </p:nvSpPr>
          <p:spPr bwMode="auto">
            <a:xfrm>
              <a:off x="2953440" y="3933054"/>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0" name="Freeform 719"/>
            <p:cNvSpPr>
              <a:spLocks noChangeArrowheads="1"/>
            </p:cNvSpPr>
            <p:nvPr/>
          </p:nvSpPr>
          <p:spPr bwMode="auto">
            <a:xfrm>
              <a:off x="2972160" y="3943134"/>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1" name="Freeform 720"/>
            <p:cNvSpPr>
              <a:spLocks noChangeArrowheads="1"/>
            </p:cNvSpPr>
            <p:nvPr/>
          </p:nvSpPr>
          <p:spPr bwMode="auto">
            <a:xfrm>
              <a:off x="2980800" y="3961856"/>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2" name="Freeform 721"/>
            <p:cNvSpPr>
              <a:spLocks noChangeArrowheads="1"/>
            </p:cNvSpPr>
            <p:nvPr/>
          </p:nvSpPr>
          <p:spPr bwMode="auto">
            <a:xfrm>
              <a:off x="2980801" y="3982018"/>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3" name="Freeform 722"/>
            <p:cNvSpPr>
              <a:spLocks noChangeArrowheads="1"/>
            </p:cNvSpPr>
            <p:nvPr/>
          </p:nvSpPr>
          <p:spPr bwMode="auto">
            <a:xfrm>
              <a:off x="3019681" y="4019462"/>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4" name="Freeform 723"/>
            <p:cNvSpPr>
              <a:spLocks noChangeArrowheads="1"/>
            </p:cNvSpPr>
            <p:nvPr/>
          </p:nvSpPr>
          <p:spPr bwMode="auto">
            <a:xfrm>
              <a:off x="2962081" y="4019462"/>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5" name="Freeform 724"/>
            <p:cNvSpPr>
              <a:spLocks noChangeArrowheads="1"/>
            </p:cNvSpPr>
            <p:nvPr/>
          </p:nvSpPr>
          <p:spPr bwMode="auto">
            <a:xfrm>
              <a:off x="2962080" y="4077069"/>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6" name="Freeform 72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7" name="Freeform 72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8" name="Freeform 72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9" name="Freeform 72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0" name="Freeform 72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1" name="Freeform 73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2" name="Freeform 73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3" name="Freeform 73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4" name="Freeform 73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5" name="Freeform 73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6" name="Freeform 73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7" name="Freeform 73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8" name="Freeform 73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9" name="Freeform 73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0" name="Freeform 73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1" name="Freeform 74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2" name="Freeform 74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3" name="Freeform 74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4" name="Freeform 74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5" name="Freeform 74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6" name="Freeform 74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7" name="Freeform 74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8" name="Freeform 74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9" name="Freeform 74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0" name="Freeform 74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1" name="Freeform 75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2" name="Freeform 75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3" name="Freeform 75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4" name="Freeform 75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5" name="Freeform 75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6" name="Freeform 75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7" name="Freeform 75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8" name="Freeform 75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9" name="Freeform 75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0" name="Freeform 75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1" name="Freeform 76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2" name="Freeform 76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3" name="Freeform 76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4" name="Freeform 76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5" name="Freeform 76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6" name="Freeform 76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7" name="Freeform 76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8" name="Freeform 76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9" name="Freeform 76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0" name="Freeform 76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1" name="Freeform 77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2" name="Freeform 77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3" name="Freeform 77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4" name="Freeform 77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5" name="Freeform 77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6" name="Freeform 77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7" name="Freeform 77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8" name="Freeform 77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9" name="Freeform 77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0" name="Freeform 77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1" name="Freeform 78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2" name="Freeform 78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3" name="Freeform 78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4" name="Freeform 78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5" name="Freeform 78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6" name="Freeform 78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7" name="Freeform 78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8" name="Freeform 78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9" name="Freeform 78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90" name="Freeform 789"/>
            <p:cNvSpPr>
              <a:spLocks noChangeArrowheads="1"/>
            </p:cNvSpPr>
            <p:nvPr/>
          </p:nvSpPr>
          <p:spPr bwMode="auto">
            <a:xfrm>
              <a:off x="6248160" y="2629716"/>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91" name="Freeform 790"/>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grpSp>
      <p:sp>
        <p:nvSpPr>
          <p:cNvPr id="532" name="Text Placeholder 3"/>
          <p:cNvSpPr>
            <a:spLocks noGrp="1"/>
          </p:cNvSpPr>
          <p:nvPr>
            <p:ph type="body" idx="15" hasCustomPrompt="1"/>
          </p:nvPr>
        </p:nvSpPr>
        <p:spPr>
          <a:xfrm>
            <a:off x="350843" y="3311973"/>
            <a:ext cx="2732087" cy="973667"/>
          </a:xfrm>
        </p:spPr>
        <p:txBody>
          <a:bodyPr anchor="b" anchorCtr="0"/>
          <a:lstStyle>
            <a:lvl1pPr marL="0" indent="0" algn="ctr">
              <a:buNone/>
              <a:defRPr sz="6480">
                <a:solidFill>
                  <a:schemeClr val="accent2"/>
                </a:solidFill>
              </a:defRPr>
            </a:lvl1pPr>
          </a:lstStyle>
          <a:p>
            <a:pPr lvl="0"/>
            <a:r>
              <a:rPr lang="en-CA"/>
              <a:t>00%</a:t>
            </a:r>
          </a:p>
        </p:txBody>
      </p:sp>
      <p:sp>
        <p:nvSpPr>
          <p:cNvPr id="533" name="Text Placeholder 3"/>
          <p:cNvSpPr>
            <a:spLocks noGrp="1"/>
          </p:cNvSpPr>
          <p:nvPr>
            <p:ph type="body" idx="17" hasCustomPrompt="1"/>
          </p:nvPr>
        </p:nvSpPr>
        <p:spPr>
          <a:xfrm>
            <a:off x="3207073" y="3311973"/>
            <a:ext cx="2732087" cy="973667"/>
          </a:xfrm>
        </p:spPr>
        <p:txBody>
          <a:bodyPr anchor="b" anchorCtr="0"/>
          <a:lstStyle>
            <a:lvl1pPr marL="0" indent="0" algn="ctr">
              <a:buNone/>
              <a:defRPr sz="6480">
                <a:solidFill>
                  <a:schemeClr val="accent3"/>
                </a:solidFill>
              </a:defRPr>
            </a:lvl1pPr>
          </a:lstStyle>
          <a:p>
            <a:pPr lvl="0"/>
            <a:r>
              <a:rPr lang="en-CA"/>
              <a:t>00%</a:t>
            </a:r>
          </a:p>
        </p:txBody>
      </p:sp>
      <p:sp>
        <p:nvSpPr>
          <p:cNvPr id="534" name="Text Placeholder 3"/>
          <p:cNvSpPr>
            <a:spLocks noGrp="1"/>
          </p:cNvSpPr>
          <p:nvPr>
            <p:ph type="body" idx="19" hasCustomPrompt="1"/>
          </p:nvPr>
        </p:nvSpPr>
        <p:spPr>
          <a:xfrm>
            <a:off x="6068593" y="3311973"/>
            <a:ext cx="2732087" cy="973667"/>
          </a:xfrm>
        </p:spPr>
        <p:txBody>
          <a:bodyPr anchor="b" anchorCtr="0"/>
          <a:lstStyle>
            <a:lvl1pPr marL="0" indent="0" algn="ctr">
              <a:buNone/>
              <a:defRPr sz="6480">
                <a:solidFill>
                  <a:schemeClr val="accent1"/>
                </a:solidFill>
              </a:defRPr>
            </a:lvl1pPr>
          </a:lstStyle>
          <a:p>
            <a:pPr lvl="0"/>
            <a:r>
              <a:rPr lang="en-CA"/>
              <a:t>00%</a:t>
            </a:r>
          </a:p>
        </p:txBody>
      </p:sp>
      <p:sp>
        <p:nvSpPr>
          <p:cNvPr id="535" name="Text Placeholder 4"/>
          <p:cNvSpPr>
            <a:spLocks noGrp="1"/>
          </p:cNvSpPr>
          <p:nvPr>
            <p:ph type="body" sz="quarter" idx="21"/>
          </p:nvPr>
        </p:nvSpPr>
        <p:spPr>
          <a:xfrm>
            <a:off x="352426" y="4298405"/>
            <a:ext cx="2730500" cy="867833"/>
          </a:xfrm>
        </p:spPr>
        <p:txBody>
          <a:bodyPr/>
          <a:lstStyle>
            <a:lvl1pPr marL="0" indent="0">
              <a:buNone/>
              <a:defRPr sz="1800" b="1"/>
            </a:lvl1pPr>
            <a:lvl2pPr marL="155512">
              <a:spcBef>
                <a:spcPts val="270"/>
              </a:spcBef>
              <a:buClrTx/>
              <a:defRPr sz="1440"/>
            </a:lvl2pPr>
          </a:lstStyle>
          <a:p>
            <a:pPr lvl="0"/>
            <a:r>
              <a:rPr lang="en-CA" noProof="0"/>
              <a:t>Click to edit Master text styles</a:t>
            </a:r>
          </a:p>
          <a:p>
            <a:pPr lvl="1"/>
            <a:r>
              <a:rPr lang="en-CA" noProof="0"/>
              <a:t>Second level</a:t>
            </a:r>
          </a:p>
        </p:txBody>
      </p:sp>
      <p:sp>
        <p:nvSpPr>
          <p:cNvPr id="536" name="Text Placeholder 4"/>
          <p:cNvSpPr>
            <a:spLocks noGrp="1"/>
          </p:cNvSpPr>
          <p:nvPr>
            <p:ph type="body" sz="quarter" idx="22"/>
          </p:nvPr>
        </p:nvSpPr>
        <p:spPr>
          <a:xfrm>
            <a:off x="3206450" y="4298405"/>
            <a:ext cx="2730500" cy="867833"/>
          </a:xfrm>
        </p:spPr>
        <p:txBody>
          <a:bodyPr/>
          <a:lstStyle>
            <a:lvl1pPr marL="0" indent="0">
              <a:buNone/>
              <a:defRPr sz="1800" b="1"/>
            </a:lvl1pPr>
            <a:lvl2pPr marL="155512">
              <a:spcBef>
                <a:spcPts val="270"/>
              </a:spcBef>
              <a:buClrTx/>
              <a:defRPr sz="1440"/>
            </a:lvl2pPr>
          </a:lstStyle>
          <a:p>
            <a:pPr lvl="0"/>
            <a:r>
              <a:rPr lang="en-CA" noProof="0"/>
              <a:t>Click to edit Master text styles</a:t>
            </a:r>
          </a:p>
          <a:p>
            <a:pPr lvl="1"/>
            <a:r>
              <a:rPr lang="en-CA" noProof="0"/>
              <a:t>Second level</a:t>
            </a:r>
          </a:p>
        </p:txBody>
      </p:sp>
      <p:sp>
        <p:nvSpPr>
          <p:cNvPr id="537" name="Text Placeholder 4"/>
          <p:cNvSpPr>
            <a:spLocks noGrp="1"/>
          </p:cNvSpPr>
          <p:nvPr>
            <p:ph type="body" sz="quarter" idx="23"/>
          </p:nvPr>
        </p:nvSpPr>
        <p:spPr>
          <a:xfrm>
            <a:off x="6067972" y="4298405"/>
            <a:ext cx="2730500" cy="867833"/>
          </a:xfrm>
        </p:spPr>
        <p:txBody>
          <a:bodyPr/>
          <a:lstStyle>
            <a:lvl1pPr marL="0" indent="0">
              <a:buNone/>
              <a:defRPr sz="1800" b="1"/>
            </a:lvl1pPr>
            <a:lvl2pPr marL="155512">
              <a:spcBef>
                <a:spcPts val="270"/>
              </a:spcBef>
              <a:buClrTx/>
              <a:defRPr sz="1440"/>
            </a:lvl2pPr>
          </a:lstStyle>
          <a:p>
            <a:pPr lvl="0"/>
            <a:r>
              <a:rPr lang="en-CA" noProof="0"/>
              <a:t>Click to edit Master text styles</a:t>
            </a:r>
          </a:p>
          <a:p>
            <a:pPr lvl="1"/>
            <a:r>
              <a:rPr lang="en-CA" noProof="0"/>
              <a:t>Second level</a:t>
            </a:r>
          </a:p>
        </p:txBody>
      </p:sp>
      <p:sp>
        <p:nvSpPr>
          <p:cNvPr id="2" name="Footer Placeholder 1"/>
          <p:cNvSpPr>
            <a:spLocks noGrp="1"/>
          </p:cNvSpPr>
          <p:nvPr>
            <p:ph type="ftr" sz="quarter" idx="24"/>
          </p:nvPr>
        </p:nvSpPr>
        <p:spPr/>
        <p:txBody>
          <a:bodyPr/>
          <a:lstStyle/>
          <a:p>
            <a:r>
              <a:rPr lang="en-CA" b="1"/>
              <a:t>SOURCE:</a:t>
            </a:r>
            <a:r>
              <a:rPr lang="en-CA"/>
              <a:t> Insert source here</a:t>
            </a:r>
          </a:p>
        </p:txBody>
      </p:sp>
    </p:spTree>
    <p:extLst>
      <p:ext uri="{BB962C8B-B14F-4D97-AF65-F5344CB8AC3E}">
        <p14:creationId xmlns:p14="http://schemas.microsoft.com/office/powerpoint/2010/main" val="82406359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3_World Map">
    <p:spTree>
      <p:nvGrpSpPr>
        <p:cNvPr id="1" name=""/>
        <p:cNvGrpSpPr/>
        <p:nvPr/>
      </p:nvGrpSpPr>
      <p:grpSpPr>
        <a:xfrm>
          <a:off x="0" y="0"/>
          <a:ext cx="0" cy="0"/>
          <a:chOff x="0" y="0"/>
          <a:chExt cx="0" cy="0"/>
        </a:xfrm>
      </p:grpSpPr>
      <p:sp>
        <p:nvSpPr>
          <p:cNvPr id="275" name="Freeform 274"/>
          <p:cNvSpPr>
            <a:spLocks noChangeArrowheads="1"/>
          </p:cNvSpPr>
          <p:nvPr/>
        </p:nvSpPr>
        <p:spPr bwMode="auto">
          <a:xfrm>
            <a:off x="1726302" y="4296306"/>
            <a:ext cx="9146" cy="10164"/>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76" name="Freeform 275"/>
          <p:cNvSpPr>
            <a:spLocks noChangeArrowheads="1"/>
          </p:cNvSpPr>
          <p:nvPr/>
        </p:nvSpPr>
        <p:spPr bwMode="auto">
          <a:xfrm>
            <a:off x="1675347" y="4267269"/>
            <a:ext cx="43116" cy="29037"/>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77" name="Freeform 276"/>
          <p:cNvSpPr>
            <a:spLocks noChangeArrowheads="1"/>
          </p:cNvSpPr>
          <p:nvPr/>
        </p:nvSpPr>
        <p:spPr bwMode="auto">
          <a:xfrm>
            <a:off x="1761579" y="4104660"/>
            <a:ext cx="224726" cy="124861"/>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38" name="Freeform 537"/>
          <p:cNvSpPr>
            <a:spLocks noChangeArrowheads="1"/>
          </p:cNvSpPr>
          <p:nvPr/>
        </p:nvSpPr>
        <p:spPr bwMode="auto">
          <a:xfrm>
            <a:off x="2876061" y="3642965"/>
            <a:ext cx="52262" cy="182935"/>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39" name="Freeform 538"/>
          <p:cNvSpPr>
            <a:spLocks noChangeArrowheads="1"/>
          </p:cNvSpPr>
          <p:nvPr/>
        </p:nvSpPr>
        <p:spPr bwMode="auto">
          <a:xfrm>
            <a:off x="1173633" y="974430"/>
            <a:ext cx="3189276" cy="1939697"/>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40" name="Freeform 539"/>
          <p:cNvSpPr>
            <a:spLocks noChangeArrowheads="1"/>
          </p:cNvSpPr>
          <p:nvPr/>
        </p:nvSpPr>
        <p:spPr bwMode="auto">
          <a:xfrm>
            <a:off x="793430" y="1234315"/>
            <a:ext cx="346234" cy="42249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41" name="Freeform 540"/>
          <p:cNvSpPr>
            <a:spLocks noChangeArrowheads="1"/>
          </p:cNvSpPr>
          <p:nvPr/>
        </p:nvSpPr>
        <p:spPr bwMode="auto">
          <a:xfrm>
            <a:off x="3610339" y="2616495"/>
            <a:ext cx="380205" cy="739001"/>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solidFill>
            <a:schemeClr val="accent3"/>
          </a:solidFill>
          <a:ln w="9525" cap="flat">
            <a:solidFill>
              <a:schemeClr val="bg1"/>
            </a:solidFill>
            <a:bevel/>
            <a:headEnd/>
            <a:tailEnd/>
          </a:ln>
          <a:effectLst/>
        </p:spPr>
        <p:txBody>
          <a:bodyPr wrap="none" lIns="82945" tIns="41473" rIns="82945" bIns="41473" anchor="ctr"/>
          <a:lstStyle/>
          <a:p>
            <a:endParaRPr lang="en-AU" sz="1944"/>
          </a:p>
        </p:txBody>
      </p:sp>
      <p:sp>
        <p:nvSpPr>
          <p:cNvPr id="542" name="Freeform 541"/>
          <p:cNvSpPr>
            <a:spLocks noChangeArrowheads="1"/>
          </p:cNvSpPr>
          <p:nvPr/>
        </p:nvSpPr>
        <p:spPr bwMode="auto">
          <a:xfrm>
            <a:off x="3576370" y="2895253"/>
            <a:ext cx="112363" cy="172772"/>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43" name="Freeform 542"/>
          <p:cNvSpPr>
            <a:spLocks noChangeArrowheads="1"/>
          </p:cNvSpPr>
          <p:nvPr/>
        </p:nvSpPr>
        <p:spPr bwMode="auto">
          <a:xfrm>
            <a:off x="3533253" y="2731193"/>
            <a:ext cx="112363" cy="201810"/>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44" name="Freeform 543"/>
          <p:cNvSpPr>
            <a:spLocks noChangeArrowheads="1"/>
          </p:cNvSpPr>
          <p:nvPr/>
        </p:nvSpPr>
        <p:spPr bwMode="auto">
          <a:xfrm>
            <a:off x="2599075" y="2472759"/>
            <a:ext cx="743424" cy="355708"/>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45" name="Freeform 544"/>
          <p:cNvSpPr>
            <a:spLocks noChangeArrowheads="1"/>
          </p:cNvSpPr>
          <p:nvPr/>
        </p:nvSpPr>
        <p:spPr bwMode="auto">
          <a:xfrm>
            <a:off x="1666201" y="2414685"/>
            <a:ext cx="925034" cy="480569"/>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46" name="Freeform 545"/>
          <p:cNvSpPr>
            <a:spLocks noChangeArrowheads="1"/>
          </p:cNvSpPr>
          <p:nvPr/>
        </p:nvSpPr>
        <p:spPr bwMode="auto">
          <a:xfrm>
            <a:off x="1900072" y="2770393"/>
            <a:ext cx="398496" cy="241010"/>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47" name="Freeform 546"/>
          <p:cNvSpPr>
            <a:spLocks noChangeArrowheads="1"/>
          </p:cNvSpPr>
          <p:nvPr/>
        </p:nvSpPr>
        <p:spPr bwMode="auto">
          <a:xfrm>
            <a:off x="1830825" y="2847341"/>
            <a:ext cx="354074" cy="220684"/>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48" name="Freeform 547"/>
          <p:cNvSpPr>
            <a:spLocks noChangeArrowheads="1"/>
          </p:cNvSpPr>
          <p:nvPr/>
        </p:nvSpPr>
        <p:spPr bwMode="auto">
          <a:xfrm>
            <a:off x="3480991" y="3480356"/>
            <a:ext cx="241711" cy="374582"/>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49" name="Freeform 548"/>
          <p:cNvSpPr>
            <a:spLocks noChangeArrowheads="1"/>
          </p:cNvSpPr>
          <p:nvPr/>
        </p:nvSpPr>
        <p:spPr bwMode="auto">
          <a:xfrm>
            <a:off x="2954455" y="3825901"/>
            <a:ext cx="1114483" cy="442821"/>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50" name="Freeform 549"/>
          <p:cNvSpPr>
            <a:spLocks noChangeArrowheads="1"/>
          </p:cNvSpPr>
          <p:nvPr/>
        </p:nvSpPr>
        <p:spPr bwMode="auto">
          <a:xfrm>
            <a:off x="3653455" y="4210647"/>
            <a:ext cx="78393" cy="18874"/>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51" name="Freeform 550"/>
          <p:cNvSpPr>
            <a:spLocks noChangeArrowheads="1"/>
          </p:cNvSpPr>
          <p:nvPr/>
        </p:nvSpPr>
        <p:spPr bwMode="auto">
          <a:xfrm>
            <a:off x="3074657" y="3807028"/>
            <a:ext cx="466436" cy="164061"/>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52" name="Freeform 551"/>
          <p:cNvSpPr>
            <a:spLocks noChangeArrowheads="1"/>
          </p:cNvSpPr>
          <p:nvPr/>
        </p:nvSpPr>
        <p:spPr bwMode="auto">
          <a:xfrm>
            <a:off x="3411744" y="3863650"/>
            <a:ext cx="35277" cy="20326"/>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53" name="Freeform 552"/>
          <p:cNvSpPr>
            <a:spLocks noChangeArrowheads="1"/>
          </p:cNvSpPr>
          <p:nvPr/>
        </p:nvSpPr>
        <p:spPr bwMode="auto">
          <a:xfrm>
            <a:off x="3092948" y="3384534"/>
            <a:ext cx="198595" cy="393456"/>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solidFill>
            <a:schemeClr val="accent3"/>
          </a:solidFill>
          <a:ln w="9525" cap="flat">
            <a:solidFill>
              <a:schemeClr val="bg1"/>
            </a:solidFill>
            <a:bevel/>
            <a:headEnd/>
            <a:tailEnd/>
          </a:ln>
          <a:effectLst/>
        </p:spPr>
        <p:txBody>
          <a:bodyPr wrap="none" lIns="82945" tIns="41473" rIns="82945" bIns="41473" anchor="ctr"/>
          <a:lstStyle/>
          <a:p>
            <a:endParaRPr lang="en-AU" sz="1944"/>
          </a:p>
        </p:txBody>
      </p:sp>
      <p:sp>
        <p:nvSpPr>
          <p:cNvPr id="554" name="Freeform 553"/>
          <p:cNvSpPr>
            <a:spLocks noChangeArrowheads="1"/>
          </p:cNvSpPr>
          <p:nvPr/>
        </p:nvSpPr>
        <p:spPr bwMode="auto">
          <a:xfrm>
            <a:off x="3117772" y="3615381"/>
            <a:ext cx="130654" cy="116149"/>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55" name="Freeform 554"/>
          <p:cNvSpPr>
            <a:spLocks noChangeArrowheads="1"/>
          </p:cNvSpPr>
          <p:nvPr/>
        </p:nvSpPr>
        <p:spPr bwMode="auto">
          <a:xfrm>
            <a:off x="3048525" y="3413571"/>
            <a:ext cx="198595" cy="230847"/>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56" name="Freeform 555"/>
          <p:cNvSpPr>
            <a:spLocks noChangeArrowheads="1"/>
          </p:cNvSpPr>
          <p:nvPr/>
        </p:nvSpPr>
        <p:spPr bwMode="auto">
          <a:xfrm>
            <a:off x="2988424" y="3461483"/>
            <a:ext cx="207741" cy="384745"/>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57" name="Freeform 556"/>
          <p:cNvSpPr>
            <a:spLocks noChangeArrowheads="1"/>
          </p:cNvSpPr>
          <p:nvPr/>
        </p:nvSpPr>
        <p:spPr bwMode="auto">
          <a:xfrm>
            <a:off x="2859076" y="3249510"/>
            <a:ext cx="216886" cy="490732"/>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58" name="Freeform 557"/>
          <p:cNvSpPr>
            <a:spLocks noChangeArrowheads="1"/>
          </p:cNvSpPr>
          <p:nvPr/>
        </p:nvSpPr>
        <p:spPr bwMode="auto">
          <a:xfrm>
            <a:off x="2574249" y="3740242"/>
            <a:ext cx="52262" cy="105986"/>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59" name="Freeform 558"/>
          <p:cNvSpPr>
            <a:spLocks noChangeArrowheads="1"/>
          </p:cNvSpPr>
          <p:nvPr/>
        </p:nvSpPr>
        <p:spPr bwMode="auto">
          <a:xfrm>
            <a:off x="2271132" y="3124648"/>
            <a:ext cx="683323" cy="662052"/>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60" name="Freeform 559"/>
          <p:cNvSpPr>
            <a:spLocks noChangeArrowheads="1"/>
          </p:cNvSpPr>
          <p:nvPr/>
        </p:nvSpPr>
        <p:spPr bwMode="auto">
          <a:xfrm>
            <a:off x="2746713" y="3297421"/>
            <a:ext cx="121509" cy="164062"/>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61" name="Freeform 560"/>
          <p:cNvSpPr>
            <a:spLocks noChangeArrowheads="1"/>
          </p:cNvSpPr>
          <p:nvPr/>
        </p:nvSpPr>
        <p:spPr bwMode="auto">
          <a:xfrm>
            <a:off x="2754552" y="3259672"/>
            <a:ext cx="78393" cy="39201"/>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62" name="Freeform 561"/>
          <p:cNvSpPr>
            <a:spLocks noChangeArrowheads="1"/>
          </p:cNvSpPr>
          <p:nvPr/>
        </p:nvSpPr>
        <p:spPr bwMode="auto">
          <a:xfrm>
            <a:off x="2538973" y="3201597"/>
            <a:ext cx="198595" cy="105986"/>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63" name="Freeform 562"/>
          <p:cNvSpPr>
            <a:spLocks noChangeArrowheads="1"/>
          </p:cNvSpPr>
          <p:nvPr/>
        </p:nvSpPr>
        <p:spPr bwMode="auto">
          <a:xfrm>
            <a:off x="2081683" y="3020115"/>
            <a:ext cx="337089" cy="374582"/>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64" name="Freeform 563"/>
          <p:cNvSpPr>
            <a:spLocks noChangeArrowheads="1"/>
          </p:cNvSpPr>
          <p:nvPr/>
        </p:nvSpPr>
        <p:spPr bwMode="auto">
          <a:xfrm>
            <a:off x="2331232" y="3001240"/>
            <a:ext cx="172464" cy="14373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65" name="Freeform 564"/>
          <p:cNvSpPr>
            <a:spLocks noChangeArrowheads="1"/>
          </p:cNvSpPr>
          <p:nvPr/>
        </p:nvSpPr>
        <p:spPr bwMode="auto">
          <a:xfrm>
            <a:off x="2055552" y="2972202"/>
            <a:ext cx="320103" cy="268596"/>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66" name="Freeform 565"/>
          <p:cNvSpPr>
            <a:spLocks noChangeArrowheads="1"/>
          </p:cNvSpPr>
          <p:nvPr/>
        </p:nvSpPr>
        <p:spPr bwMode="auto">
          <a:xfrm>
            <a:off x="802575" y="2385647"/>
            <a:ext cx="147640" cy="124861"/>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67" name="Freeform 566"/>
          <p:cNvSpPr>
            <a:spLocks noChangeArrowheads="1"/>
          </p:cNvSpPr>
          <p:nvPr/>
        </p:nvSpPr>
        <p:spPr bwMode="auto">
          <a:xfrm>
            <a:off x="724182" y="1819418"/>
            <a:ext cx="492567" cy="567682"/>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68" name="Freeform 567"/>
          <p:cNvSpPr>
            <a:spLocks noChangeArrowheads="1"/>
          </p:cNvSpPr>
          <p:nvPr/>
        </p:nvSpPr>
        <p:spPr bwMode="auto">
          <a:xfrm>
            <a:off x="862676" y="1925405"/>
            <a:ext cx="241711" cy="547355"/>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69" name="Freeform 568"/>
          <p:cNvSpPr>
            <a:spLocks noChangeArrowheads="1"/>
          </p:cNvSpPr>
          <p:nvPr/>
        </p:nvSpPr>
        <p:spPr bwMode="auto">
          <a:xfrm>
            <a:off x="1018155" y="1867331"/>
            <a:ext cx="250857" cy="442820"/>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70" name="Freeform 569"/>
          <p:cNvSpPr>
            <a:spLocks noChangeArrowheads="1"/>
          </p:cNvSpPr>
          <p:nvPr/>
        </p:nvSpPr>
        <p:spPr bwMode="auto">
          <a:xfrm>
            <a:off x="1087402" y="2308698"/>
            <a:ext cx="129348" cy="87112"/>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71" name="Freeform 570"/>
          <p:cNvSpPr>
            <a:spLocks noChangeArrowheads="1"/>
          </p:cNvSpPr>
          <p:nvPr/>
        </p:nvSpPr>
        <p:spPr bwMode="auto">
          <a:xfrm>
            <a:off x="1078257" y="2376936"/>
            <a:ext cx="147640" cy="87112"/>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72" name="Freeform 571"/>
          <p:cNvSpPr>
            <a:spLocks noChangeArrowheads="1"/>
          </p:cNvSpPr>
          <p:nvPr/>
        </p:nvSpPr>
        <p:spPr bwMode="auto">
          <a:xfrm>
            <a:off x="1078257" y="2433559"/>
            <a:ext cx="121509" cy="87112"/>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73" name="Freeform 572"/>
          <p:cNvSpPr>
            <a:spLocks noChangeArrowheads="1"/>
          </p:cNvSpPr>
          <p:nvPr/>
        </p:nvSpPr>
        <p:spPr bwMode="auto">
          <a:xfrm>
            <a:off x="1139663" y="2433560"/>
            <a:ext cx="198595" cy="164061"/>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74" name="Freeform 573"/>
          <p:cNvSpPr>
            <a:spLocks noChangeArrowheads="1"/>
          </p:cNvSpPr>
          <p:nvPr/>
        </p:nvSpPr>
        <p:spPr bwMode="auto">
          <a:xfrm>
            <a:off x="1122678" y="2568583"/>
            <a:ext cx="397190" cy="241010"/>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75" name="Freeform 574"/>
          <p:cNvSpPr>
            <a:spLocks noChangeArrowheads="1"/>
          </p:cNvSpPr>
          <p:nvPr/>
        </p:nvSpPr>
        <p:spPr bwMode="auto">
          <a:xfrm>
            <a:off x="1225895" y="2683281"/>
            <a:ext cx="78393" cy="95823"/>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76" name="Freeform 575"/>
          <p:cNvSpPr>
            <a:spLocks noChangeArrowheads="1"/>
          </p:cNvSpPr>
          <p:nvPr/>
        </p:nvSpPr>
        <p:spPr bwMode="auto">
          <a:xfrm>
            <a:off x="1087401" y="2703607"/>
            <a:ext cx="216886" cy="13502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77" name="Freeform 576"/>
          <p:cNvSpPr>
            <a:spLocks noChangeArrowheads="1"/>
          </p:cNvSpPr>
          <p:nvPr/>
        </p:nvSpPr>
        <p:spPr bwMode="auto">
          <a:xfrm>
            <a:off x="1001169" y="2693443"/>
            <a:ext cx="138494" cy="95823"/>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78" name="Freeform 577"/>
          <p:cNvSpPr>
            <a:spLocks noChangeArrowheads="1"/>
          </p:cNvSpPr>
          <p:nvPr/>
        </p:nvSpPr>
        <p:spPr bwMode="auto">
          <a:xfrm>
            <a:off x="1009009" y="2664406"/>
            <a:ext cx="121509" cy="58075"/>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79" name="Freeform 578"/>
          <p:cNvSpPr>
            <a:spLocks noChangeArrowheads="1"/>
          </p:cNvSpPr>
          <p:nvPr/>
        </p:nvSpPr>
        <p:spPr bwMode="auto">
          <a:xfrm>
            <a:off x="1139663" y="2828468"/>
            <a:ext cx="138494" cy="87112"/>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80" name="Freeform 579"/>
          <p:cNvSpPr>
            <a:spLocks noChangeArrowheads="1"/>
          </p:cNvSpPr>
          <p:nvPr/>
        </p:nvSpPr>
        <p:spPr bwMode="auto">
          <a:xfrm>
            <a:off x="1104387" y="2885090"/>
            <a:ext cx="61408" cy="47912"/>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81" name="Freeform 580"/>
          <p:cNvSpPr>
            <a:spLocks noChangeArrowheads="1"/>
          </p:cNvSpPr>
          <p:nvPr/>
        </p:nvSpPr>
        <p:spPr bwMode="auto">
          <a:xfrm>
            <a:off x="1070417" y="2874927"/>
            <a:ext cx="43116" cy="87112"/>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82" name="Freeform 581"/>
          <p:cNvSpPr>
            <a:spLocks noChangeArrowheads="1"/>
          </p:cNvSpPr>
          <p:nvPr/>
        </p:nvSpPr>
        <p:spPr bwMode="auto">
          <a:xfrm>
            <a:off x="1053431" y="2770393"/>
            <a:ext cx="104524" cy="124861"/>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83" name="Freeform 582"/>
          <p:cNvSpPr>
            <a:spLocks noChangeArrowheads="1"/>
          </p:cNvSpPr>
          <p:nvPr/>
        </p:nvSpPr>
        <p:spPr bwMode="auto">
          <a:xfrm>
            <a:off x="1053431" y="2847341"/>
            <a:ext cx="43116" cy="47912"/>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84" name="Freeform 583"/>
          <p:cNvSpPr>
            <a:spLocks noChangeArrowheads="1"/>
          </p:cNvSpPr>
          <p:nvPr/>
        </p:nvSpPr>
        <p:spPr bwMode="auto">
          <a:xfrm>
            <a:off x="939762" y="2760229"/>
            <a:ext cx="130654" cy="105986"/>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85" name="Freeform 584"/>
          <p:cNvSpPr>
            <a:spLocks noChangeArrowheads="1"/>
          </p:cNvSpPr>
          <p:nvPr/>
        </p:nvSpPr>
        <p:spPr bwMode="auto">
          <a:xfrm>
            <a:off x="984185" y="2799430"/>
            <a:ext cx="95378" cy="76949"/>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86" name="Freeform 585"/>
          <p:cNvSpPr>
            <a:spLocks noChangeArrowheads="1"/>
          </p:cNvSpPr>
          <p:nvPr/>
        </p:nvSpPr>
        <p:spPr bwMode="auto">
          <a:xfrm>
            <a:off x="931924" y="2751518"/>
            <a:ext cx="69247" cy="47912"/>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87" name="Freeform 586"/>
          <p:cNvSpPr>
            <a:spLocks noChangeArrowheads="1"/>
          </p:cNvSpPr>
          <p:nvPr/>
        </p:nvSpPr>
        <p:spPr bwMode="auto">
          <a:xfrm>
            <a:off x="845692" y="2683281"/>
            <a:ext cx="164625" cy="76949"/>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88" name="Freeform 587"/>
          <p:cNvSpPr>
            <a:spLocks noChangeArrowheads="1"/>
          </p:cNvSpPr>
          <p:nvPr/>
        </p:nvSpPr>
        <p:spPr bwMode="auto">
          <a:xfrm>
            <a:off x="939763" y="2481470"/>
            <a:ext cx="216886" cy="191647"/>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89" name="Freeform 588"/>
          <p:cNvSpPr>
            <a:spLocks noChangeArrowheads="1"/>
          </p:cNvSpPr>
          <p:nvPr/>
        </p:nvSpPr>
        <p:spPr bwMode="auto">
          <a:xfrm>
            <a:off x="888808" y="2616495"/>
            <a:ext cx="181610" cy="76949"/>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90" name="Freeform 589"/>
          <p:cNvSpPr>
            <a:spLocks noChangeArrowheads="1"/>
          </p:cNvSpPr>
          <p:nvPr/>
        </p:nvSpPr>
        <p:spPr bwMode="auto">
          <a:xfrm>
            <a:off x="759459" y="2491634"/>
            <a:ext cx="198595" cy="241010"/>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91" name="Freeform 590"/>
          <p:cNvSpPr>
            <a:spLocks noChangeArrowheads="1"/>
          </p:cNvSpPr>
          <p:nvPr/>
        </p:nvSpPr>
        <p:spPr bwMode="auto">
          <a:xfrm>
            <a:off x="845692" y="2731192"/>
            <a:ext cx="1307" cy="10164"/>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92" name="Freeform 591"/>
          <p:cNvSpPr>
            <a:spLocks noChangeArrowheads="1"/>
          </p:cNvSpPr>
          <p:nvPr/>
        </p:nvSpPr>
        <p:spPr bwMode="auto">
          <a:xfrm>
            <a:off x="759460" y="2722480"/>
            <a:ext cx="112363" cy="58075"/>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93" name="Freeform 592"/>
          <p:cNvSpPr>
            <a:spLocks noChangeArrowheads="1"/>
          </p:cNvSpPr>
          <p:nvPr/>
        </p:nvSpPr>
        <p:spPr bwMode="auto">
          <a:xfrm>
            <a:off x="698051" y="2539545"/>
            <a:ext cx="86232" cy="76949"/>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94" name="Freeform 593"/>
          <p:cNvSpPr>
            <a:spLocks noChangeArrowheads="1"/>
          </p:cNvSpPr>
          <p:nvPr/>
        </p:nvSpPr>
        <p:spPr bwMode="auto">
          <a:xfrm>
            <a:off x="698052" y="2606331"/>
            <a:ext cx="61408" cy="58075"/>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95" name="Freeform 594"/>
          <p:cNvSpPr>
            <a:spLocks noChangeArrowheads="1"/>
          </p:cNvSpPr>
          <p:nvPr/>
        </p:nvSpPr>
        <p:spPr bwMode="auto">
          <a:xfrm>
            <a:off x="750313" y="2645532"/>
            <a:ext cx="16985" cy="29037"/>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96" name="Freeform 595"/>
          <p:cNvSpPr>
            <a:spLocks noChangeArrowheads="1"/>
          </p:cNvSpPr>
          <p:nvPr/>
        </p:nvSpPr>
        <p:spPr bwMode="auto">
          <a:xfrm>
            <a:off x="482472" y="2212875"/>
            <a:ext cx="18292" cy="39200"/>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97" name="Freeform 596"/>
          <p:cNvSpPr>
            <a:spLocks noChangeArrowheads="1"/>
          </p:cNvSpPr>
          <p:nvPr/>
        </p:nvSpPr>
        <p:spPr bwMode="auto">
          <a:xfrm>
            <a:off x="405385" y="2472760"/>
            <a:ext cx="104524" cy="124861"/>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98" name="Freeform 597"/>
          <p:cNvSpPr>
            <a:spLocks noChangeArrowheads="1"/>
          </p:cNvSpPr>
          <p:nvPr/>
        </p:nvSpPr>
        <p:spPr bwMode="auto">
          <a:xfrm>
            <a:off x="465487" y="2270950"/>
            <a:ext cx="207741" cy="384745"/>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599" name="Freeform 598"/>
          <p:cNvSpPr>
            <a:spLocks noChangeArrowheads="1"/>
          </p:cNvSpPr>
          <p:nvPr/>
        </p:nvSpPr>
        <p:spPr bwMode="auto">
          <a:xfrm>
            <a:off x="534734" y="2616495"/>
            <a:ext cx="310958" cy="297633"/>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00" name="Freeform 599"/>
          <p:cNvSpPr>
            <a:spLocks noChangeArrowheads="1"/>
          </p:cNvSpPr>
          <p:nvPr/>
        </p:nvSpPr>
        <p:spPr bwMode="auto">
          <a:xfrm>
            <a:off x="965893" y="3066574"/>
            <a:ext cx="9146" cy="10163"/>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01" name="Freeform 600"/>
          <p:cNvSpPr>
            <a:spLocks noChangeArrowheads="1"/>
          </p:cNvSpPr>
          <p:nvPr/>
        </p:nvSpPr>
        <p:spPr bwMode="auto">
          <a:xfrm>
            <a:off x="776444" y="2741356"/>
            <a:ext cx="276987" cy="307796"/>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02" name="Freeform 601"/>
          <p:cNvSpPr>
            <a:spLocks noChangeArrowheads="1"/>
          </p:cNvSpPr>
          <p:nvPr/>
        </p:nvSpPr>
        <p:spPr bwMode="auto">
          <a:xfrm>
            <a:off x="431517" y="2837178"/>
            <a:ext cx="301812" cy="230847"/>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03" name="Freeform 602"/>
          <p:cNvSpPr>
            <a:spLocks noChangeArrowheads="1"/>
          </p:cNvSpPr>
          <p:nvPr/>
        </p:nvSpPr>
        <p:spPr bwMode="auto">
          <a:xfrm>
            <a:off x="422370" y="2885090"/>
            <a:ext cx="78393" cy="153898"/>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04" name="Freeform 603"/>
          <p:cNvSpPr>
            <a:spLocks noChangeArrowheads="1"/>
          </p:cNvSpPr>
          <p:nvPr/>
        </p:nvSpPr>
        <p:spPr bwMode="auto">
          <a:xfrm>
            <a:off x="1078257" y="2895253"/>
            <a:ext cx="216886" cy="201810"/>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05" name="Freeform 604"/>
          <p:cNvSpPr>
            <a:spLocks noChangeArrowheads="1"/>
          </p:cNvSpPr>
          <p:nvPr/>
        </p:nvSpPr>
        <p:spPr bwMode="auto">
          <a:xfrm>
            <a:off x="1658362" y="2885090"/>
            <a:ext cx="138494" cy="105986"/>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06" name="Freeform 605"/>
          <p:cNvSpPr>
            <a:spLocks noChangeArrowheads="1"/>
          </p:cNvSpPr>
          <p:nvPr/>
        </p:nvSpPr>
        <p:spPr bwMode="auto">
          <a:xfrm>
            <a:off x="1649216" y="2951876"/>
            <a:ext cx="492567" cy="403620"/>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07" name="Freeform 606"/>
          <p:cNvSpPr>
            <a:spLocks noChangeArrowheads="1"/>
          </p:cNvSpPr>
          <p:nvPr/>
        </p:nvSpPr>
        <p:spPr bwMode="auto">
          <a:xfrm>
            <a:off x="1623085" y="2903965"/>
            <a:ext cx="86232" cy="76949"/>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08" name="Freeform 607"/>
          <p:cNvSpPr>
            <a:spLocks noChangeArrowheads="1"/>
          </p:cNvSpPr>
          <p:nvPr/>
        </p:nvSpPr>
        <p:spPr bwMode="auto">
          <a:xfrm>
            <a:off x="1225895" y="2885090"/>
            <a:ext cx="449451" cy="181484"/>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09" name="Freeform 608"/>
          <p:cNvSpPr>
            <a:spLocks noChangeArrowheads="1"/>
          </p:cNvSpPr>
          <p:nvPr/>
        </p:nvSpPr>
        <p:spPr bwMode="auto">
          <a:xfrm>
            <a:off x="1546000" y="3020114"/>
            <a:ext cx="241711" cy="230847"/>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10" name="Freeform 609"/>
          <p:cNvSpPr>
            <a:spLocks noChangeArrowheads="1"/>
          </p:cNvSpPr>
          <p:nvPr/>
        </p:nvSpPr>
        <p:spPr bwMode="auto">
          <a:xfrm>
            <a:off x="1744593" y="3220473"/>
            <a:ext cx="35277" cy="49363"/>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11" name="Freeform 610"/>
          <p:cNvSpPr>
            <a:spLocks noChangeArrowheads="1"/>
          </p:cNvSpPr>
          <p:nvPr/>
        </p:nvSpPr>
        <p:spPr bwMode="auto">
          <a:xfrm>
            <a:off x="1389213" y="3076737"/>
            <a:ext cx="52262" cy="29037"/>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12" name="Freeform 611"/>
          <p:cNvSpPr>
            <a:spLocks noChangeArrowheads="1"/>
          </p:cNvSpPr>
          <p:nvPr/>
        </p:nvSpPr>
        <p:spPr bwMode="auto">
          <a:xfrm>
            <a:off x="1467606" y="3028826"/>
            <a:ext cx="155479" cy="13502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13" name="Freeform 612"/>
          <p:cNvSpPr>
            <a:spLocks noChangeArrowheads="1"/>
          </p:cNvSpPr>
          <p:nvPr/>
        </p:nvSpPr>
        <p:spPr bwMode="auto">
          <a:xfrm>
            <a:off x="1441475" y="3134811"/>
            <a:ext cx="35277" cy="116149"/>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14" name="Freeform 613"/>
          <p:cNvSpPr>
            <a:spLocks noChangeArrowheads="1"/>
          </p:cNvSpPr>
          <p:nvPr/>
        </p:nvSpPr>
        <p:spPr bwMode="auto">
          <a:xfrm>
            <a:off x="1467607" y="3134811"/>
            <a:ext cx="16985" cy="29037"/>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15" name="Freeform 614"/>
          <p:cNvSpPr>
            <a:spLocks noChangeArrowheads="1"/>
          </p:cNvSpPr>
          <p:nvPr/>
        </p:nvSpPr>
        <p:spPr bwMode="auto">
          <a:xfrm>
            <a:off x="1458460" y="3163849"/>
            <a:ext cx="18292" cy="29037"/>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16" name="Freeform 615"/>
          <p:cNvSpPr>
            <a:spLocks noChangeArrowheads="1"/>
          </p:cNvSpPr>
          <p:nvPr/>
        </p:nvSpPr>
        <p:spPr bwMode="auto">
          <a:xfrm>
            <a:off x="1458461" y="3105774"/>
            <a:ext cx="35277" cy="39201"/>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17" name="Freeform 616"/>
          <p:cNvSpPr>
            <a:spLocks noChangeArrowheads="1"/>
          </p:cNvSpPr>
          <p:nvPr/>
        </p:nvSpPr>
        <p:spPr bwMode="auto">
          <a:xfrm>
            <a:off x="1458460" y="3134811"/>
            <a:ext cx="104524" cy="124861"/>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18" name="Freeform 617"/>
          <p:cNvSpPr>
            <a:spLocks noChangeArrowheads="1"/>
          </p:cNvSpPr>
          <p:nvPr/>
        </p:nvSpPr>
        <p:spPr bwMode="auto">
          <a:xfrm>
            <a:off x="1458460" y="3163850"/>
            <a:ext cx="501713" cy="432657"/>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19" name="Freeform 618"/>
          <p:cNvSpPr>
            <a:spLocks noChangeArrowheads="1"/>
          </p:cNvSpPr>
          <p:nvPr/>
        </p:nvSpPr>
        <p:spPr bwMode="auto">
          <a:xfrm>
            <a:off x="1847810" y="3326458"/>
            <a:ext cx="16985" cy="39201"/>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20" name="Freeform 619"/>
          <p:cNvSpPr>
            <a:spLocks noChangeArrowheads="1"/>
          </p:cNvSpPr>
          <p:nvPr/>
        </p:nvSpPr>
        <p:spPr bwMode="auto">
          <a:xfrm>
            <a:off x="1864796" y="3326458"/>
            <a:ext cx="121509" cy="95823"/>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22" name="Freeform 621"/>
          <p:cNvSpPr>
            <a:spLocks noChangeArrowheads="1"/>
          </p:cNvSpPr>
          <p:nvPr/>
        </p:nvSpPr>
        <p:spPr bwMode="auto">
          <a:xfrm>
            <a:off x="240761" y="3153686"/>
            <a:ext cx="9146" cy="10163"/>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23" name="Freeform 622"/>
          <p:cNvSpPr>
            <a:spLocks noChangeArrowheads="1"/>
          </p:cNvSpPr>
          <p:nvPr/>
        </p:nvSpPr>
        <p:spPr bwMode="auto">
          <a:xfrm>
            <a:off x="214630" y="3259672"/>
            <a:ext cx="112363" cy="39201"/>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25" name="Freeform 624"/>
          <p:cNvSpPr>
            <a:spLocks noChangeArrowheads="1"/>
          </p:cNvSpPr>
          <p:nvPr/>
        </p:nvSpPr>
        <p:spPr bwMode="auto">
          <a:xfrm>
            <a:off x="1890926" y="3317747"/>
            <a:ext cx="181610" cy="259885"/>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26" name="Freeform 625"/>
          <p:cNvSpPr>
            <a:spLocks noChangeArrowheads="1"/>
          </p:cNvSpPr>
          <p:nvPr/>
        </p:nvSpPr>
        <p:spPr bwMode="auto">
          <a:xfrm>
            <a:off x="1666202" y="3509394"/>
            <a:ext cx="293973" cy="182935"/>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27" name="Freeform 626"/>
          <p:cNvSpPr>
            <a:spLocks noChangeArrowheads="1"/>
          </p:cNvSpPr>
          <p:nvPr/>
        </p:nvSpPr>
        <p:spPr bwMode="auto">
          <a:xfrm>
            <a:off x="1216749" y="3182723"/>
            <a:ext cx="303118" cy="259884"/>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28" name="Freeform 627"/>
          <p:cNvSpPr>
            <a:spLocks noChangeArrowheads="1"/>
          </p:cNvSpPr>
          <p:nvPr/>
        </p:nvSpPr>
        <p:spPr bwMode="auto">
          <a:xfrm>
            <a:off x="1165794" y="3442608"/>
            <a:ext cx="397190" cy="461694"/>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29" name="Freeform 628"/>
          <p:cNvSpPr>
            <a:spLocks noChangeArrowheads="1"/>
          </p:cNvSpPr>
          <p:nvPr/>
        </p:nvSpPr>
        <p:spPr bwMode="auto">
          <a:xfrm>
            <a:off x="1441476" y="3615381"/>
            <a:ext cx="372365" cy="28747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30" name="Freeform 629"/>
          <p:cNvSpPr>
            <a:spLocks noChangeArrowheads="1"/>
          </p:cNvSpPr>
          <p:nvPr/>
        </p:nvSpPr>
        <p:spPr bwMode="auto">
          <a:xfrm>
            <a:off x="1519869" y="3538432"/>
            <a:ext cx="164625" cy="14373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31" name="Freeform 630"/>
          <p:cNvSpPr>
            <a:spLocks noChangeArrowheads="1"/>
          </p:cNvSpPr>
          <p:nvPr/>
        </p:nvSpPr>
        <p:spPr bwMode="auto">
          <a:xfrm>
            <a:off x="1649217" y="3672003"/>
            <a:ext cx="35277" cy="47912"/>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32" name="Freeform 631"/>
          <p:cNvSpPr>
            <a:spLocks noChangeArrowheads="1"/>
          </p:cNvSpPr>
          <p:nvPr/>
        </p:nvSpPr>
        <p:spPr bwMode="auto">
          <a:xfrm>
            <a:off x="1632231" y="3692329"/>
            <a:ext cx="250857" cy="326670"/>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33" name="Freeform 632"/>
          <p:cNvSpPr>
            <a:spLocks noChangeArrowheads="1"/>
          </p:cNvSpPr>
          <p:nvPr/>
        </p:nvSpPr>
        <p:spPr bwMode="auto">
          <a:xfrm>
            <a:off x="3256266" y="3470194"/>
            <a:ext cx="60101" cy="47912"/>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34" name="Freeform 633"/>
          <p:cNvSpPr>
            <a:spLocks noChangeArrowheads="1"/>
          </p:cNvSpPr>
          <p:nvPr/>
        </p:nvSpPr>
        <p:spPr bwMode="auto">
          <a:xfrm>
            <a:off x="2194046" y="2347899"/>
            <a:ext cx="1486848" cy="1123746"/>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solidFill>
                <a:srgbClr val="253746"/>
              </a:solidFill>
            </a:endParaRPr>
          </a:p>
        </p:txBody>
      </p:sp>
      <p:sp>
        <p:nvSpPr>
          <p:cNvPr id="635" name="Freeform 634"/>
          <p:cNvSpPr>
            <a:spLocks noChangeArrowheads="1"/>
          </p:cNvSpPr>
          <p:nvPr/>
        </p:nvSpPr>
        <p:spPr bwMode="auto">
          <a:xfrm>
            <a:off x="3514961" y="3317747"/>
            <a:ext cx="43116" cy="105986"/>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36" name="Freeform 635"/>
          <p:cNvSpPr>
            <a:spLocks noChangeArrowheads="1"/>
          </p:cNvSpPr>
          <p:nvPr/>
        </p:nvSpPr>
        <p:spPr bwMode="auto">
          <a:xfrm>
            <a:off x="1407505" y="3854939"/>
            <a:ext cx="250857" cy="241010"/>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37" name="Freeform 636"/>
          <p:cNvSpPr>
            <a:spLocks noChangeArrowheads="1"/>
          </p:cNvSpPr>
          <p:nvPr/>
        </p:nvSpPr>
        <p:spPr bwMode="auto">
          <a:xfrm>
            <a:off x="1355244" y="3883976"/>
            <a:ext cx="138494" cy="13502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38" name="Freeform 637"/>
          <p:cNvSpPr>
            <a:spLocks noChangeArrowheads="1"/>
          </p:cNvSpPr>
          <p:nvPr/>
        </p:nvSpPr>
        <p:spPr bwMode="auto">
          <a:xfrm>
            <a:off x="992025" y="3711204"/>
            <a:ext cx="310958" cy="211973"/>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39" name="Freeform 638"/>
          <p:cNvSpPr>
            <a:spLocks noChangeArrowheads="1"/>
          </p:cNvSpPr>
          <p:nvPr/>
        </p:nvSpPr>
        <p:spPr bwMode="auto">
          <a:xfrm>
            <a:off x="862676" y="3144975"/>
            <a:ext cx="372365" cy="355708"/>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40" name="Freeform 639"/>
          <p:cNvSpPr>
            <a:spLocks noChangeArrowheads="1"/>
          </p:cNvSpPr>
          <p:nvPr/>
        </p:nvSpPr>
        <p:spPr bwMode="auto">
          <a:xfrm>
            <a:off x="810414" y="3038988"/>
            <a:ext cx="95378" cy="181484"/>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41" name="Freeform 640"/>
          <p:cNvSpPr>
            <a:spLocks noChangeArrowheads="1"/>
          </p:cNvSpPr>
          <p:nvPr/>
        </p:nvSpPr>
        <p:spPr bwMode="auto">
          <a:xfrm>
            <a:off x="439355" y="3038988"/>
            <a:ext cx="483422" cy="470406"/>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42" name="Freeform 641"/>
          <p:cNvSpPr>
            <a:spLocks noChangeArrowheads="1"/>
          </p:cNvSpPr>
          <p:nvPr/>
        </p:nvSpPr>
        <p:spPr bwMode="auto">
          <a:xfrm>
            <a:off x="336139" y="3066574"/>
            <a:ext cx="284827" cy="230847"/>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43" name="Freeform 642"/>
          <p:cNvSpPr>
            <a:spLocks noChangeArrowheads="1"/>
          </p:cNvSpPr>
          <p:nvPr/>
        </p:nvSpPr>
        <p:spPr bwMode="auto">
          <a:xfrm>
            <a:off x="240760" y="3297421"/>
            <a:ext cx="198595" cy="153898"/>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44" name="Freeform 643"/>
          <p:cNvSpPr>
            <a:spLocks noChangeArrowheads="1"/>
          </p:cNvSpPr>
          <p:nvPr/>
        </p:nvSpPr>
        <p:spPr bwMode="auto">
          <a:xfrm>
            <a:off x="232921" y="3297421"/>
            <a:ext cx="293973" cy="317960"/>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45" name="Freeform 644"/>
          <p:cNvSpPr>
            <a:spLocks noChangeArrowheads="1"/>
          </p:cNvSpPr>
          <p:nvPr/>
        </p:nvSpPr>
        <p:spPr bwMode="auto">
          <a:xfrm>
            <a:off x="353123" y="3365659"/>
            <a:ext cx="389350" cy="365871"/>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46" name="Freeform 645"/>
          <p:cNvSpPr>
            <a:spLocks noChangeArrowheads="1"/>
          </p:cNvSpPr>
          <p:nvPr/>
        </p:nvSpPr>
        <p:spPr bwMode="auto">
          <a:xfrm>
            <a:off x="517749" y="3605217"/>
            <a:ext cx="181610" cy="13502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47" name="Freeform 646"/>
          <p:cNvSpPr>
            <a:spLocks noChangeArrowheads="1"/>
          </p:cNvSpPr>
          <p:nvPr/>
        </p:nvSpPr>
        <p:spPr bwMode="auto">
          <a:xfrm>
            <a:off x="223775" y="3566016"/>
            <a:ext cx="155479" cy="116149"/>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48" name="Freeform 647"/>
          <p:cNvSpPr>
            <a:spLocks noChangeArrowheads="1"/>
          </p:cNvSpPr>
          <p:nvPr/>
        </p:nvSpPr>
        <p:spPr bwMode="auto">
          <a:xfrm>
            <a:off x="240760" y="3634254"/>
            <a:ext cx="69247" cy="29037"/>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49" name="Freeform 648"/>
          <p:cNvSpPr>
            <a:spLocks noChangeArrowheads="1"/>
          </p:cNvSpPr>
          <p:nvPr/>
        </p:nvSpPr>
        <p:spPr bwMode="auto">
          <a:xfrm>
            <a:off x="240760" y="3672003"/>
            <a:ext cx="78393" cy="39201"/>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50" name="Freeform 649"/>
          <p:cNvSpPr>
            <a:spLocks noChangeArrowheads="1"/>
          </p:cNvSpPr>
          <p:nvPr/>
        </p:nvSpPr>
        <p:spPr bwMode="auto">
          <a:xfrm>
            <a:off x="293022" y="3672003"/>
            <a:ext cx="164625" cy="164062"/>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51" name="Freeform 650"/>
          <p:cNvSpPr>
            <a:spLocks noChangeArrowheads="1"/>
          </p:cNvSpPr>
          <p:nvPr/>
        </p:nvSpPr>
        <p:spPr bwMode="auto">
          <a:xfrm>
            <a:off x="326992" y="3740242"/>
            <a:ext cx="69247" cy="76949"/>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52" name="Freeform 651"/>
          <p:cNvSpPr>
            <a:spLocks noChangeArrowheads="1"/>
          </p:cNvSpPr>
          <p:nvPr/>
        </p:nvSpPr>
        <p:spPr bwMode="auto">
          <a:xfrm>
            <a:off x="370109" y="3777990"/>
            <a:ext cx="95378" cy="105986"/>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53" name="Freeform 652"/>
          <p:cNvSpPr>
            <a:spLocks noChangeArrowheads="1"/>
          </p:cNvSpPr>
          <p:nvPr/>
        </p:nvSpPr>
        <p:spPr bwMode="auto">
          <a:xfrm>
            <a:off x="439355" y="3719915"/>
            <a:ext cx="146333" cy="164061"/>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54" name="Freeform 653"/>
          <p:cNvSpPr>
            <a:spLocks noChangeArrowheads="1"/>
          </p:cNvSpPr>
          <p:nvPr/>
        </p:nvSpPr>
        <p:spPr bwMode="auto">
          <a:xfrm>
            <a:off x="570011" y="3711204"/>
            <a:ext cx="103217" cy="153898"/>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55" name="Freeform 654"/>
          <p:cNvSpPr>
            <a:spLocks noChangeArrowheads="1"/>
          </p:cNvSpPr>
          <p:nvPr/>
        </p:nvSpPr>
        <p:spPr bwMode="auto">
          <a:xfrm>
            <a:off x="637950" y="3711204"/>
            <a:ext cx="52262" cy="124861"/>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56" name="Freeform 655"/>
          <p:cNvSpPr>
            <a:spLocks noChangeArrowheads="1"/>
          </p:cNvSpPr>
          <p:nvPr/>
        </p:nvSpPr>
        <p:spPr bwMode="auto">
          <a:xfrm>
            <a:off x="664081" y="3672003"/>
            <a:ext cx="78393" cy="164062"/>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57" name="Freeform 656"/>
          <p:cNvSpPr>
            <a:spLocks noChangeArrowheads="1"/>
          </p:cNvSpPr>
          <p:nvPr/>
        </p:nvSpPr>
        <p:spPr bwMode="auto">
          <a:xfrm>
            <a:off x="931924" y="3403408"/>
            <a:ext cx="284827" cy="403620"/>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58" name="Freeform 657"/>
          <p:cNvSpPr>
            <a:spLocks noChangeArrowheads="1"/>
          </p:cNvSpPr>
          <p:nvPr/>
        </p:nvSpPr>
        <p:spPr bwMode="auto">
          <a:xfrm>
            <a:off x="647097" y="3403407"/>
            <a:ext cx="372365" cy="288922"/>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59" name="Freeform 658"/>
          <p:cNvSpPr>
            <a:spLocks noChangeArrowheads="1"/>
          </p:cNvSpPr>
          <p:nvPr/>
        </p:nvSpPr>
        <p:spPr bwMode="auto">
          <a:xfrm>
            <a:off x="707197" y="3642965"/>
            <a:ext cx="286133" cy="241010"/>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60" name="Freeform 659"/>
          <p:cNvSpPr>
            <a:spLocks noChangeArrowheads="1"/>
          </p:cNvSpPr>
          <p:nvPr/>
        </p:nvSpPr>
        <p:spPr bwMode="auto">
          <a:xfrm>
            <a:off x="793429" y="3979799"/>
            <a:ext cx="9146" cy="10164"/>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61" name="Freeform 660"/>
          <p:cNvSpPr>
            <a:spLocks noChangeArrowheads="1"/>
          </p:cNvSpPr>
          <p:nvPr/>
        </p:nvSpPr>
        <p:spPr bwMode="auto">
          <a:xfrm>
            <a:off x="836545" y="3892687"/>
            <a:ext cx="18292" cy="18874"/>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62" name="Freeform 661"/>
          <p:cNvSpPr>
            <a:spLocks noChangeArrowheads="1"/>
          </p:cNvSpPr>
          <p:nvPr/>
        </p:nvSpPr>
        <p:spPr bwMode="auto">
          <a:xfrm>
            <a:off x="845691" y="3663291"/>
            <a:ext cx="181610" cy="27875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63" name="Freeform 662"/>
          <p:cNvSpPr>
            <a:spLocks noChangeArrowheads="1"/>
          </p:cNvSpPr>
          <p:nvPr/>
        </p:nvSpPr>
        <p:spPr bwMode="auto">
          <a:xfrm>
            <a:off x="845692" y="3931888"/>
            <a:ext cx="138494" cy="153898"/>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64" name="Freeform 663"/>
          <p:cNvSpPr>
            <a:spLocks noChangeArrowheads="1"/>
          </p:cNvSpPr>
          <p:nvPr/>
        </p:nvSpPr>
        <p:spPr bwMode="auto">
          <a:xfrm>
            <a:off x="862676" y="3931887"/>
            <a:ext cx="43116" cy="39200"/>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65" name="Freeform 664"/>
          <p:cNvSpPr>
            <a:spLocks noChangeArrowheads="1"/>
          </p:cNvSpPr>
          <p:nvPr/>
        </p:nvSpPr>
        <p:spPr bwMode="auto">
          <a:xfrm>
            <a:off x="905792" y="3892687"/>
            <a:ext cx="181610" cy="220684"/>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66" name="Freeform 665"/>
          <p:cNvSpPr>
            <a:spLocks noChangeArrowheads="1"/>
          </p:cNvSpPr>
          <p:nvPr/>
        </p:nvSpPr>
        <p:spPr bwMode="auto">
          <a:xfrm>
            <a:off x="922777" y="4094497"/>
            <a:ext cx="26131" cy="39200"/>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67" name="Freeform 666"/>
          <p:cNvSpPr>
            <a:spLocks noChangeArrowheads="1"/>
          </p:cNvSpPr>
          <p:nvPr/>
        </p:nvSpPr>
        <p:spPr bwMode="auto">
          <a:xfrm>
            <a:off x="1346097" y="4008836"/>
            <a:ext cx="267842" cy="27875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68" name="Freeform 667"/>
          <p:cNvSpPr>
            <a:spLocks noChangeArrowheads="1"/>
          </p:cNvSpPr>
          <p:nvPr/>
        </p:nvSpPr>
        <p:spPr bwMode="auto">
          <a:xfrm>
            <a:off x="1338258" y="4017548"/>
            <a:ext cx="52262" cy="39201"/>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69" name="Freeform 668"/>
          <p:cNvSpPr>
            <a:spLocks noChangeArrowheads="1"/>
          </p:cNvSpPr>
          <p:nvPr/>
        </p:nvSpPr>
        <p:spPr bwMode="auto">
          <a:xfrm>
            <a:off x="1338258" y="4037874"/>
            <a:ext cx="52262" cy="58075"/>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70" name="Freeform 669"/>
          <p:cNvSpPr>
            <a:spLocks noChangeArrowheads="1"/>
          </p:cNvSpPr>
          <p:nvPr/>
        </p:nvSpPr>
        <p:spPr bwMode="auto">
          <a:xfrm>
            <a:off x="931923" y="3854939"/>
            <a:ext cx="458597" cy="461694"/>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71" name="Freeform 670"/>
          <p:cNvSpPr>
            <a:spLocks noChangeArrowheads="1"/>
          </p:cNvSpPr>
          <p:nvPr/>
        </p:nvSpPr>
        <p:spPr bwMode="auto">
          <a:xfrm>
            <a:off x="1424490" y="4219358"/>
            <a:ext cx="78393" cy="193098"/>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72" name="Freeform 671"/>
          <p:cNvSpPr>
            <a:spLocks noChangeArrowheads="1"/>
          </p:cNvSpPr>
          <p:nvPr/>
        </p:nvSpPr>
        <p:spPr bwMode="auto">
          <a:xfrm>
            <a:off x="1165794" y="4191772"/>
            <a:ext cx="284827" cy="239558"/>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73" name="Freeform 672"/>
          <p:cNvSpPr>
            <a:spLocks noChangeArrowheads="1"/>
          </p:cNvSpPr>
          <p:nvPr/>
        </p:nvSpPr>
        <p:spPr bwMode="auto">
          <a:xfrm>
            <a:off x="914938" y="4133697"/>
            <a:ext cx="303118" cy="297633"/>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74" name="Freeform 673"/>
          <p:cNvSpPr>
            <a:spLocks noChangeArrowheads="1"/>
          </p:cNvSpPr>
          <p:nvPr/>
        </p:nvSpPr>
        <p:spPr bwMode="auto">
          <a:xfrm>
            <a:off x="1233734" y="4373255"/>
            <a:ext cx="198595" cy="172772"/>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75" name="Freeform 674"/>
          <p:cNvSpPr>
            <a:spLocks noChangeArrowheads="1"/>
          </p:cNvSpPr>
          <p:nvPr/>
        </p:nvSpPr>
        <p:spPr bwMode="auto">
          <a:xfrm>
            <a:off x="1104387" y="4421168"/>
            <a:ext cx="233872" cy="230847"/>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76" name="Freeform 675"/>
          <p:cNvSpPr>
            <a:spLocks noChangeArrowheads="1"/>
          </p:cNvSpPr>
          <p:nvPr/>
        </p:nvSpPr>
        <p:spPr bwMode="auto">
          <a:xfrm>
            <a:off x="914938" y="4402293"/>
            <a:ext cx="320103" cy="307796"/>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77" name="Freeform 676"/>
          <p:cNvSpPr>
            <a:spLocks noChangeArrowheads="1"/>
          </p:cNvSpPr>
          <p:nvPr/>
        </p:nvSpPr>
        <p:spPr bwMode="auto">
          <a:xfrm>
            <a:off x="1960173" y="4508279"/>
            <a:ext cx="16985" cy="10164"/>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78" name="Freeform 677"/>
          <p:cNvSpPr>
            <a:spLocks noChangeArrowheads="1"/>
          </p:cNvSpPr>
          <p:nvPr/>
        </p:nvSpPr>
        <p:spPr bwMode="auto">
          <a:xfrm>
            <a:off x="1666201" y="4287595"/>
            <a:ext cx="181610" cy="336834"/>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79" name="Freeform 678"/>
          <p:cNvSpPr>
            <a:spLocks noChangeArrowheads="1"/>
          </p:cNvSpPr>
          <p:nvPr/>
        </p:nvSpPr>
        <p:spPr bwMode="auto">
          <a:xfrm>
            <a:off x="1364389" y="4248396"/>
            <a:ext cx="258696" cy="403620"/>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80" name="Freeform 679"/>
          <p:cNvSpPr>
            <a:spLocks noChangeArrowheads="1"/>
          </p:cNvSpPr>
          <p:nvPr/>
        </p:nvSpPr>
        <p:spPr bwMode="auto">
          <a:xfrm>
            <a:off x="1364390" y="4622977"/>
            <a:ext cx="35277" cy="39200"/>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81" name="Freeform 680"/>
          <p:cNvSpPr>
            <a:spLocks noChangeArrowheads="1"/>
          </p:cNvSpPr>
          <p:nvPr/>
        </p:nvSpPr>
        <p:spPr bwMode="auto">
          <a:xfrm>
            <a:off x="1018155" y="4537317"/>
            <a:ext cx="389350" cy="336834"/>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82" name="Freeform 681"/>
          <p:cNvSpPr>
            <a:spLocks noChangeArrowheads="1"/>
          </p:cNvSpPr>
          <p:nvPr/>
        </p:nvSpPr>
        <p:spPr bwMode="auto">
          <a:xfrm>
            <a:off x="1269011" y="4699926"/>
            <a:ext cx="52262" cy="58075"/>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683" name="Freeform 682"/>
          <p:cNvSpPr>
            <a:spLocks noChangeArrowheads="1"/>
          </p:cNvSpPr>
          <p:nvPr/>
        </p:nvSpPr>
        <p:spPr bwMode="auto">
          <a:xfrm>
            <a:off x="3334658" y="4248395"/>
            <a:ext cx="985135" cy="1067123"/>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solidFill>
            <a:schemeClr val="accent3"/>
          </a:solidFill>
          <a:ln w="9525" cap="flat">
            <a:solidFill>
              <a:schemeClr val="bg1"/>
            </a:solidFill>
            <a:bevel/>
            <a:headEnd/>
            <a:tailEnd/>
          </a:ln>
          <a:effectLst/>
        </p:spPr>
        <p:txBody>
          <a:bodyPr wrap="none" lIns="82945" tIns="41473" rIns="82945" bIns="41473" anchor="ctr"/>
          <a:lstStyle/>
          <a:p>
            <a:endParaRPr lang="en-AU" sz="1944"/>
          </a:p>
        </p:txBody>
      </p:sp>
      <p:sp>
        <p:nvSpPr>
          <p:cNvPr id="684" name="Freeform 683"/>
          <p:cNvSpPr>
            <a:spLocks noChangeArrowheads="1"/>
          </p:cNvSpPr>
          <p:nvPr/>
        </p:nvSpPr>
        <p:spPr bwMode="auto">
          <a:xfrm>
            <a:off x="154529" y="2040102"/>
            <a:ext cx="207741" cy="13502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726" name="Freeform 725"/>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7" name="Freeform 726"/>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8" name="Freeform 727"/>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29" name="Freeform 728"/>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0" name="Freeform 729"/>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1" name="Freeform 730"/>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2" name="Freeform 731"/>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3" name="Freeform 732"/>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4" name="Freeform 733"/>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5" name="Freeform 734"/>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6" name="Freeform 735"/>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7" name="Freeform 736"/>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8" name="Freeform 737"/>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39" name="Freeform 738"/>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0" name="Freeform 739"/>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1" name="Freeform 740"/>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2" name="Freeform 741"/>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3" name="Freeform 742"/>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4" name="Freeform 743"/>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5" name="Freeform 744"/>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6" name="Freeform 745"/>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7" name="Freeform 746"/>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8" name="Freeform 747"/>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49" name="Freeform 748"/>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0" name="Freeform 749"/>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1" name="Freeform 750"/>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2" name="Freeform 751"/>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3" name="Freeform 752"/>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4" name="Freeform 753"/>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5" name="Freeform 754"/>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6" name="Freeform 755"/>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7" name="Freeform 756"/>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8" name="Freeform 757"/>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59" name="Freeform 758"/>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0" name="Freeform 759"/>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1" name="Freeform 760"/>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2" name="Freeform 761"/>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3" name="Freeform 762"/>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4" name="Freeform 763"/>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5" name="Freeform 764"/>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6" name="Freeform 765"/>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7" name="Freeform 766"/>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8" name="Freeform 767"/>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69" name="Freeform 768"/>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0" name="Freeform 769"/>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1" name="Freeform 770"/>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2" name="Freeform 771"/>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3" name="Freeform 772"/>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4" name="Freeform 773"/>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5" name="Freeform 774"/>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6" name="Freeform 775"/>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7" name="Freeform 776"/>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8" name="Freeform 777"/>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79" name="Freeform 778"/>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0" name="Freeform 779"/>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1" name="Freeform 780"/>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2" name="Freeform 781"/>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3" name="Freeform 782"/>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4" name="Freeform 783"/>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5" name="Freeform 784"/>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6" name="Freeform 785"/>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7" name="Freeform 786"/>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8" name="Freeform 787"/>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89" name="Freeform 788"/>
          <p:cNvSpPr>
            <a:spLocks noChangeArrowheads="1"/>
          </p:cNvSpPr>
          <p:nvPr/>
        </p:nvSpPr>
        <p:spPr bwMode="auto">
          <a:xfrm>
            <a:off x="2737568" y="1925405"/>
            <a:ext cx="1307" cy="1452"/>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sz="1944"/>
          </a:p>
        </p:txBody>
      </p:sp>
      <p:sp>
        <p:nvSpPr>
          <p:cNvPr id="790" name="Freeform 789"/>
          <p:cNvSpPr>
            <a:spLocks noChangeArrowheads="1"/>
          </p:cNvSpPr>
          <p:nvPr/>
        </p:nvSpPr>
        <p:spPr bwMode="auto">
          <a:xfrm>
            <a:off x="2141783" y="2252075"/>
            <a:ext cx="104524" cy="116149"/>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 name="Footer Placeholder 1"/>
          <p:cNvSpPr>
            <a:spLocks noGrp="1"/>
          </p:cNvSpPr>
          <p:nvPr userDrawn="1">
            <p:ph type="ftr" sz="quarter" idx="24"/>
          </p:nvPr>
        </p:nvSpPr>
        <p:spPr>
          <a:xfrm>
            <a:off x="574575" y="5489495"/>
            <a:ext cx="3960000" cy="304271"/>
          </a:xfrm>
          <a:solidFill>
            <a:srgbClr val="DFDFE0"/>
          </a:solidFill>
        </p:spPr>
        <p:txBody>
          <a:bodyPr/>
          <a:lstStyle/>
          <a:p>
            <a:r>
              <a:rPr lang="en-CA" b="1"/>
              <a:t>SOURCE:</a:t>
            </a:r>
            <a:r>
              <a:rPr lang="en-CA"/>
              <a:t> Insert source here</a:t>
            </a:r>
          </a:p>
        </p:txBody>
      </p:sp>
      <p:sp>
        <p:nvSpPr>
          <p:cNvPr id="268" name="Freeform 273">
            <a:extLst>
              <a:ext uri="{FF2B5EF4-FFF2-40B4-BE49-F238E27FC236}">
                <a16:creationId xmlns:a16="http://schemas.microsoft.com/office/drawing/2014/main" id="{FF7F242A-6ECA-480B-A78F-F0C36B35D99C}"/>
              </a:ext>
            </a:extLst>
          </p:cNvPr>
          <p:cNvSpPr>
            <a:spLocks noChangeArrowheads="1"/>
          </p:cNvSpPr>
          <p:nvPr userDrawn="1"/>
        </p:nvSpPr>
        <p:spPr bwMode="auto">
          <a:xfrm>
            <a:off x="5805391" y="2873476"/>
            <a:ext cx="121509" cy="97276"/>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69" name="Freeform 620">
            <a:extLst>
              <a:ext uri="{FF2B5EF4-FFF2-40B4-BE49-F238E27FC236}">
                <a16:creationId xmlns:a16="http://schemas.microsoft.com/office/drawing/2014/main" id="{80C97CA6-72E5-4C7D-87FA-0609773D4792}"/>
              </a:ext>
            </a:extLst>
          </p:cNvPr>
          <p:cNvSpPr>
            <a:spLocks noChangeArrowheads="1"/>
          </p:cNvSpPr>
          <p:nvPr userDrawn="1"/>
        </p:nvSpPr>
        <p:spPr bwMode="auto">
          <a:xfrm>
            <a:off x="8597476" y="2902513"/>
            <a:ext cx="69247" cy="39201"/>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70" name="Freeform 623">
            <a:extLst>
              <a:ext uri="{FF2B5EF4-FFF2-40B4-BE49-F238E27FC236}">
                <a16:creationId xmlns:a16="http://schemas.microsoft.com/office/drawing/2014/main" id="{5EBB55C9-1758-4C98-A3D4-F6A381914DB8}"/>
              </a:ext>
            </a:extLst>
          </p:cNvPr>
          <p:cNvSpPr>
            <a:spLocks noChangeArrowheads="1"/>
          </p:cNvSpPr>
          <p:nvPr userDrawn="1"/>
        </p:nvSpPr>
        <p:spPr bwMode="auto">
          <a:xfrm>
            <a:off x="8648432" y="3478905"/>
            <a:ext cx="60101" cy="58075"/>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71" name="Freeform 684">
            <a:extLst>
              <a:ext uri="{FF2B5EF4-FFF2-40B4-BE49-F238E27FC236}">
                <a16:creationId xmlns:a16="http://schemas.microsoft.com/office/drawing/2014/main" id="{552F5B43-38CD-4034-B9CB-33B8A0875B8A}"/>
              </a:ext>
            </a:extLst>
          </p:cNvPr>
          <p:cNvSpPr>
            <a:spLocks noChangeArrowheads="1"/>
          </p:cNvSpPr>
          <p:nvPr userDrawn="1"/>
        </p:nvSpPr>
        <p:spPr bwMode="auto">
          <a:xfrm>
            <a:off x="7050527" y="3910110"/>
            <a:ext cx="52262" cy="29037"/>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73" name="Freeform 685">
            <a:extLst>
              <a:ext uri="{FF2B5EF4-FFF2-40B4-BE49-F238E27FC236}">
                <a16:creationId xmlns:a16="http://schemas.microsoft.com/office/drawing/2014/main" id="{3F7145DB-93CC-4512-9FCF-D22946EB5B38}"/>
              </a:ext>
            </a:extLst>
          </p:cNvPr>
          <p:cNvSpPr>
            <a:spLocks noChangeArrowheads="1"/>
          </p:cNvSpPr>
          <p:nvPr userDrawn="1"/>
        </p:nvSpPr>
        <p:spPr bwMode="auto">
          <a:xfrm>
            <a:off x="7706412" y="3449868"/>
            <a:ext cx="78393" cy="29037"/>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78" name="Freeform 686">
            <a:extLst>
              <a:ext uri="{FF2B5EF4-FFF2-40B4-BE49-F238E27FC236}">
                <a16:creationId xmlns:a16="http://schemas.microsoft.com/office/drawing/2014/main" id="{85340CA4-E1EF-47E1-A39A-5C047DBAC985}"/>
              </a:ext>
            </a:extLst>
          </p:cNvPr>
          <p:cNvSpPr>
            <a:spLocks noChangeArrowheads="1"/>
          </p:cNvSpPr>
          <p:nvPr userDrawn="1"/>
        </p:nvSpPr>
        <p:spPr bwMode="auto">
          <a:xfrm>
            <a:off x="7655457" y="3449868"/>
            <a:ext cx="52262" cy="10163"/>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79" name="Freeform 687">
            <a:extLst>
              <a:ext uri="{FF2B5EF4-FFF2-40B4-BE49-F238E27FC236}">
                <a16:creationId xmlns:a16="http://schemas.microsoft.com/office/drawing/2014/main" id="{CA2886CC-9F5C-404F-9895-BF0F17A8EA34}"/>
              </a:ext>
            </a:extLst>
          </p:cNvPr>
          <p:cNvSpPr>
            <a:spLocks noChangeArrowheads="1"/>
          </p:cNvSpPr>
          <p:nvPr userDrawn="1"/>
        </p:nvSpPr>
        <p:spPr bwMode="auto">
          <a:xfrm>
            <a:off x="7533948" y="3412120"/>
            <a:ext cx="95378" cy="58075"/>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80" name="Freeform 688">
            <a:extLst>
              <a:ext uri="{FF2B5EF4-FFF2-40B4-BE49-F238E27FC236}">
                <a16:creationId xmlns:a16="http://schemas.microsoft.com/office/drawing/2014/main" id="{9FB91A57-9C51-419D-ADD6-19ACC40650AC}"/>
              </a:ext>
            </a:extLst>
          </p:cNvPr>
          <p:cNvSpPr>
            <a:spLocks noChangeArrowheads="1"/>
          </p:cNvSpPr>
          <p:nvPr userDrawn="1"/>
        </p:nvSpPr>
        <p:spPr bwMode="auto">
          <a:xfrm>
            <a:off x="8052647" y="887319"/>
            <a:ext cx="1020411" cy="1325556"/>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81" name="Freeform 689">
            <a:extLst>
              <a:ext uri="{FF2B5EF4-FFF2-40B4-BE49-F238E27FC236}">
                <a16:creationId xmlns:a16="http://schemas.microsoft.com/office/drawing/2014/main" id="{302658F1-D417-4FBA-A47A-CC3E68B4F0A7}"/>
              </a:ext>
            </a:extLst>
          </p:cNvPr>
          <p:cNvSpPr>
            <a:spLocks noChangeArrowheads="1"/>
          </p:cNvSpPr>
          <p:nvPr userDrawn="1"/>
        </p:nvSpPr>
        <p:spPr bwMode="auto">
          <a:xfrm>
            <a:off x="6290119" y="810371"/>
            <a:ext cx="2099617" cy="1968734"/>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chemeClr val="accent3"/>
          </a:solidFill>
          <a:ln w="9525" cap="flat">
            <a:solidFill>
              <a:schemeClr val="bg1"/>
            </a:solidFill>
            <a:bevel/>
            <a:headEnd/>
            <a:tailEnd/>
          </a:ln>
          <a:effectLst/>
        </p:spPr>
        <p:txBody>
          <a:bodyPr wrap="none" lIns="82945" tIns="41473" rIns="82945" bIns="41473" anchor="ctr"/>
          <a:lstStyle/>
          <a:p>
            <a:endParaRPr lang="en-AU" sz="1944"/>
          </a:p>
        </p:txBody>
      </p:sp>
      <p:sp>
        <p:nvSpPr>
          <p:cNvPr id="282" name="Freeform 690">
            <a:extLst>
              <a:ext uri="{FF2B5EF4-FFF2-40B4-BE49-F238E27FC236}">
                <a16:creationId xmlns:a16="http://schemas.microsoft.com/office/drawing/2014/main" id="{26AB94A4-0ABF-4D61-AE93-23DF13FF6749}"/>
              </a:ext>
            </a:extLst>
          </p:cNvPr>
          <p:cNvSpPr>
            <a:spLocks noChangeArrowheads="1"/>
          </p:cNvSpPr>
          <p:nvPr userDrawn="1"/>
        </p:nvSpPr>
        <p:spPr bwMode="auto">
          <a:xfrm>
            <a:off x="5261867" y="1203826"/>
            <a:ext cx="1305238" cy="998886"/>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83" name="Freeform 691">
            <a:extLst>
              <a:ext uri="{FF2B5EF4-FFF2-40B4-BE49-F238E27FC236}">
                <a16:creationId xmlns:a16="http://schemas.microsoft.com/office/drawing/2014/main" id="{2F01697F-F8F9-4BC6-B1D1-47481CF16FEE}"/>
              </a:ext>
            </a:extLst>
          </p:cNvPr>
          <p:cNvSpPr>
            <a:spLocks noChangeArrowheads="1"/>
          </p:cNvSpPr>
          <p:nvPr userDrawn="1"/>
        </p:nvSpPr>
        <p:spPr bwMode="auto">
          <a:xfrm>
            <a:off x="7309223" y="3420830"/>
            <a:ext cx="9146" cy="10163"/>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84" name="Freeform 692">
            <a:extLst>
              <a:ext uri="{FF2B5EF4-FFF2-40B4-BE49-F238E27FC236}">
                <a16:creationId xmlns:a16="http://schemas.microsoft.com/office/drawing/2014/main" id="{2A73887A-3670-41C6-91E4-1CEAB543C503}"/>
              </a:ext>
            </a:extLst>
          </p:cNvPr>
          <p:cNvSpPr>
            <a:spLocks noChangeArrowheads="1"/>
          </p:cNvSpPr>
          <p:nvPr userDrawn="1"/>
        </p:nvSpPr>
        <p:spPr bwMode="auto">
          <a:xfrm>
            <a:off x="7387615" y="3449869"/>
            <a:ext cx="52262" cy="20326"/>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85" name="Freeform 693">
            <a:extLst>
              <a:ext uri="{FF2B5EF4-FFF2-40B4-BE49-F238E27FC236}">
                <a16:creationId xmlns:a16="http://schemas.microsoft.com/office/drawing/2014/main" id="{793EB7DC-8E6E-4962-A81C-1D601C01D922}"/>
              </a:ext>
            </a:extLst>
          </p:cNvPr>
          <p:cNvSpPr>
            <a:spLocks noChangeArrowheads="1"/>
          </p:cNvSpPr>
          <p:nvPr userDrawn="1"/>
        </p:nvSpPr>
        <p:spPr bwMode="auto">
          <a:xfrm>
            <a:off x="7481686" y="3401956"/>
            <a:ext cx="69247" cy="58075"/>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86" name="Freeform 694">
            <a:extLst>
              <a:ext uri="{FF2B5EF4-FFF2-40B4-BE49-F238E27FC236}">
                <a16:creationId xmlns:a16="http://schemas.microsoft.com/office/drawing/2014/main" id="{92004462-53B7-461B-B8A8-117FFC05637C}"/>
              </a:ext>
            </a:extLst>
          </p:cNvPr>
          <p:cNvSpPr>
            <a:spLocks noChangeArrowheads="1"/>
          </p:cNvSpPr>
          <p:nvPr userDrawn="1"/>
        </p:nvSpPr>
        <p:spPr bwMode="auto">
          <a:xfrm>
            <a:off x="7232136" y="3316297"/>
            <a:ext cx="260002" cy="95823"/>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87" name="Freeform 695">
            <a:extLst>
              <a:ext uri="{FF2B5EF4-FFF2-40B4-BE49-F238E27FC236}">
                <a16:creationId xmlns:a16="http://schemas.microsoft.com/office/drawing/2014/main" id="{3A68D25C-43A5-43A8-87A6-67A7E86B9712}"/>
              </a:ext>
            </a:extLst>
          </p:cNvPr>
          <p:cNvSpPr>
            <a:spLocks noChangeArrowheads="1"/>
          </p:cNvSpPr>
          <p:nvPr userDrawn="1"/>
        </p:nvSpPr>
        <p:spPr bwMode="auto">
          <a:xfrm>
            <a:off x="7387615" y="3219021"/>
            <a:ext cx="138494" cy="164062"/>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88" name="Freeform 696">
            <a:extLst>
              <a:ext uri="{FF2B5EF4-FFF2-40B4-BE49-F238E27FC236}">
                <a16:creationId xmlns:a16="http://schemas.microsoft.com/office/drawing/2014/main" id="{DF2378F6-7E41-483A-A580-8B964B1D6D78}"/>
              </a:ext>
            </a:extLst>
          </p:cNvPr>
          <p:cNvSpPr>
            <a:spLocks noChangeArrowheads="1"/>
          </p:cNvSpPr>
          <p:nvPr userDrawn="1"/>
        </p:nvSpPr>
        <p:spPr bwMode="auto">
          <a:xfrm>
            <a:off x="6385496" y="2461145"/>
            <a:ext cx="1365339" cy="807239"/>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89" name="Freeform 697">
            <a:extLst>
              <a:ext uri="{FF2B5EF4-FFF2-40B4-BE49-F238E27FC236}">
                <a16:creationId xmlns:a16="http://schemas.microsoft.com/office/drawing/2014/main" id="{7F2369CE-4323-4C2F-A1AD-276467E9CDF1}"/>
              </a:ext>
            </a:extLst>
          </p:cNvPr>
          <p:cNvSpPr>
            <a:spLocks noChangeArrowheads="1"/>
          </p:cNvSpPr>
          <p:nvPr userDrawn="1"/>
        </p:nvSpPr>
        <p:spPr bwMode="auto">
          <a:xfrm>
            <a:off x="7266107" y="3670552"/>
            <a:ext cx="138494" cy="58075"/>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90" name="Freeform 698">
            <a:extLst>
              <a:ext uri="{FF2B5EF4-FFF2-40B4-BE49-F238E27FC236}">
                <a16:creationId xmlns:a16="http://schemas.microsoft.com/office/drawing/2014/main" id="{186BA0B9-CC92-4237-9D66-2610B663BC29}"/>
              </a:ext>
            </a:extLst>
          </p:cNvPr>
          <p:cNvSpPr>
            <a:spLocks noChangeArrowheads="1"/>
          </p:cNvSpPr>
          <p:nvPr userDrawn="1"/>
        </p:nvSpPr>
        <p:spPr bwMode="auto">
          <a:xfrm>
            <a:off x="7196860" y="3632804"/>
            <a:ext cx="78393" cy="76949"/>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91" name="Freeform 699">
            <a:extLst>
              <a:ext uri="{FF2B5EF4-FFF2-40B4-BE49-F238E27FC236}">
                <a16:creationId xmlns:a16="http://schemas.microsoft.com/office/drawing/2014/main" id="{1BCBA07B-851B-4BED-8C15-8B235EF5FD69}"/>
              </a:ext>
            </a:extLst>
          </p:cNvPr>
          <p:cNvSpPr>
            <a:spLocks noChangeArrowheads="1"/>
          </p:cNvSpPr>
          <p:nvPr userDrawn="1"/>
        </p:nvSpPr>
        <p:spPr bwMode="auto">
          <a:xfrm>
            <a:off x="7153745" y="3536981"/>
            <a:ext cx="112363" cy="105986"/>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92" name="Freeform 700">
            <a:extLst>
              <a:ext uri="{FF2B5EF4-FFF2-40B4-BE49-F238E27FC236}">
                <a16:creationId xmlns:a16="http://schemas.microsoft.com/office/drawing/2014/main" id="{C10A327D-D3E1-4152-8D9F-70D97C9A08CE}"/>
              </a:ext>
            </a:extLst>
          </p:cNvPr>
          <p:cNvSpPr>
            <a:spLocks noChangeArrowheads="1"/>
          </p:cNvSpPr>
          <p:nvPr userDrawn="1"/>
        </p:nvSpPr>
        <p:spPr bwMode="auto">
          <a:xfrm>
            <a:off x="7110629" y="3507943"/>
            <a:ext cx="155479" cy="76949"/>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93" name="Freeform 701">
            <a:extLst>
              <a:ext uri="{FF2B5EF4-FFF2-40B4-BE49-F238E27FC236}">
                <a16:creationId xmlns:a16="http://schemas.microsoft.com/office/drawing/2014/main" id="{C1B757FA-1C17-4876-8AA0-5689F7565640}"/>
              </a:ext>
            </a:extLst>
          </p:cNvPr>
          <p:cNvSpPr>
            <a:spLocks noChangeArrowheads="1"/>
          </p:cNvSpPr>
          <p:nvPr userDrawn="1"/>
        </p:nvSpPr>
        <p:spPr bwMode="auto">
          <a:xfrm>
            <a:off x="7093643" y="3545691"/>
            <a:ext cx="61408" cy="39200"/>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94" name="Freeform 702">
            <a:extLst>
              <a:ext uri="{FF2B5EF4-FFF2-40B4-BE49-F238E27FC236}">
                <a16:creationId xmlns:a16="http://schemas.microsoft.com/office/drawing/2014/main" id="{8E99684D-12F6-4770-8E46-F15E91A331E8}"/>
              </a:ext>
            </a:extLst>
          </p:cNvPr>
          <p:cNvSpPr>
            <a:spLocks noChangeArrowheads="1"/>
          </p:cNvSpPr>
          <p:nvPr userDrawn="1"/>
        </p:nvSpPr>
        <p:spPr bwMode="auto">
          <a:xfrm>
            <a:off x="7119774" y="3449868"/>
            <a:ext cx="35277" cy="58075"/>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95" name="Freeform 703">
            <a:extLst>
              <a:ext uri="{FF2B5EF4-FFF2-40B4-BE49-F238E27FC236}">
                <a16:creationId xmlns:a16="http://schemas.microsoft.com/office/drawing/2014/main" id="{8EE00109-D55F-44E9-AA3F-1B16770C6856}"/>
              </a:ext>
            </a:extLst>
          </p:cNvPr>
          <p:cNvSpPr>
            <a:spLocks noChangeArrowheads="1"/>
          </p:cNvSpPr>
          <p:nvPr userDrawn="1"/>
        </p:nvSpPr>
        <p:spPr bwMode="auto">
          <a:xfrm>
            <a:off x="7041381" y="3468742"/>
            <a:ext cx="104524" cy="95823"/>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96" name="Freeform 704">
            <a:extLst>
              <a:ext uri="{FF2B5EF4-FFF2-40B4-BE49-F238E27FC236}">
                <a16:creationId xmlns:a16="http://schemas.microsoft.com/office/drawing/2014/main" id="{87A5C4E4-3362-4CF7-A16C-E9DA1A86AC8A}"/>
              </a:ext>
            </a:extLst>
          </p:cNvPr>
          <p:cNvSpPr>
            <a:spLocks noChangeArrowheads="1"/>
          </p:cNvSpPr>
          <p:nvPr userDrawn="1"/>
        </p:nvSpPr>
        <p:spPr bwMode="auto">
          <a:xfrm>
            <a:off x="6497858" y="3037537"/>
            <a:ext cx="700308" cy="509606"/>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solidFill>
            <a:schemeClr val="accent3"/>
          </a:solidFill>
          <a:ln w="9525" cap="flat">
            <a:solidFill>
              <a:schemeClr val="bg1"/>
            </a:solidFill>
            <a:bevel/>
            <a:headEnd/>
            <a:tailEnd/>
          </a:ln>
          <a:effectLst/>
        </p:spPr>
        <p:txBody>
          <a:bodyPr wrap="none" lIns="82945" tIns="41473" rIns="82945" bIns="41473" anchor="ctr"/>
          <a:lstStyle/>
          <a:p>
            <a:endParaRPr lang="en-AU" sz="1944"/>
          </a:p>
        </p:txBody>
      </p:sp>
      <p:sp>
        <p:nvSpPr>
          <p:cNvPr id="297" name="Freeform 705">
            <a:extLst>
              <a:ext uri="{FF2B5EF4-FFF2-40B4-BE49-F238E27FC236}">
                <a16:creationId xmlns:a16="http://schemas.microsoft.com/office/drawing/2014/main" id="{76A783BB-2C9B-4C4B-B0F4-C3E0DA3F45CC}"/>
              </a:ext>
            </a:extLst>
          </p:cNvPr>
          <p:cNvSpPr>
            <a:spLocks noChangeArrowheads="1"/>
          </p:cNvSpPr>
          <p:nvPr userDrawn="1"/>
        </p:nvSpPr>
        <p:spPr bwMode="auto">
          <a:xfrm>
            <a:off x="7481686" y="3776538"/>
            <a:ext cx="951165" cy="998886"/>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98" name="Freeform 706">
            <a:extLst>
              <a:ext uri="{FF2B5EF4-FFF2-40B4-BE49-F238E27FC236}">
                <a16:creationId xmlns:a16="http://schemas.microsoft.com/office/drawing/2014/main" id="{8AF86E8F-EBE2-4C70-9DCB-13547E5A2AE2}"/>
              </a:ext>
            </a:extLst>
          </p:cNvPr>
          <p:cNvSpPr>
            <a:spLocks noChangeArrowheads="1"/>
          </p:cNvSpPr>
          <p:nvPr userDrawn="1"/>
        </p:nvSpPr>
        <p:spPr bwMode="auto">
          <a:xfrm>
            <a:off x="7957269" y="3767827"/>
            <a:ext cx="69247" cy="105986"/>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299" name="Freeform 707">
            <a:extLst>
              <a:ext uri="{FF2B5EF4-FFF2-40B4-BE49-F238E27FC236}">
                <a16:creationId xmlns:a16="http://schemas.microsoft.com/office/drawing/2014/main" id="{226C53D5-ED7C-4B6B-9FC5-EC7592D7648E}"/>
              </a:ext>
            </a:extLst>
          </p:cNvPr>
          <p:cNvSpPr>
            <a:spLocks noChangeArrowheads="1"/>
          </p:cNvSpPr>
          <p:nvPr userDrawn="1"/>
        </p:nvSpPr>
        <p:spPr bwMode="auto">
          <a:xfrm>
            <a:off x="7871037" y="3757665"/>
            <a:ext cx="95378" cy="105986"/>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00" name="Freeform 708">
            <a:extLst>
              <a:ext uri="{FF2B5EF4-FFF2-40B4-BE49-F238E27FC236}">
                <a16:creationId xmlns:a16="http://schemas.microsoft.com/office/drawing/2014/main" id="{A639582D-AD85-47C0-8EF8-DEF98BB78C1F}"/>
              </a:ext>
            </a:extLst>
          </p:cNvPr>
          <p:cNvSpPr>
            <a:spLocks noChangeArrowheads="1"/>
          </p:cNvSpPr>
          <p:nvPr userDrawn="1"/>
        </p:nvSpPr>
        <p:spPr bwMode="auto">
          <a:xfrm>
            <a:off x="7784805" y="3699590"/>
            <a:ext cx="121509" cy="182935"/>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01" name="Freeform 709">
            <a:extLst>
              <a:ext uri="{FF2B5EF4-FFF2-40B4-BE49-F238E27FC236}">
                <a16:creationId xmlns:a16="http://schemas.microsoft.com/office/drawing/2014/main" id="{51C55B54-B154-45F7-8115-2CE5AEE02F32}"/>
              </a:ext>
            </a:extLst>
          </p:cNvPr>
          <p:cNvSpPr>
            <a:spLocks noChangeArrowheads="1"/>
          </p:cNvSpPr>
          <p:nvPr userDrawn="1"/>
        </p:nvSpPr>
        <p:spPr bwMode="auto">
          <a:xfrm>
            <a:off x="7499979" y="3593603"/>
            <a:ext cx="327943" cy="297633"/>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02" name="Freeform 710">
            <a:extLst>
              <a:ext uri="{FF2B5EF4-FFF2-40B4-BE49-F238E27FC236}">
                <a16:creationId xmlns:a16="http://schemas.microsoft.com/office/drawing/2014/main" id="{D10C9547-3FAC-4ED4-B392-36FAF6797DAA}"/>
              </a:ext>
            </a:extLst>
          </p:cNvPr>
          <p:cNvSpPr>
            <a:spLocks noChangeArrowheads="1"/>
          </p:cNvSpPr>
          <p:nvPr userDrawn="1"/>
        </p:nvSpPr>
        <p:spPr bwMode="auto">
          <a:xfrm>
            <a:off x="7361484" y="3603767"/>
            <a:ext cx="284827" cy="41378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03" name="Freeform 711">
            <a:extLst>
              <a:ext uri="{FF2B5EF4-FFF2-40B4-BE49-F238E27FC236}">
                <a16:creationId xmlns:a16="http://schemas.microsoft.com/office/drawing/2014/main" id="{6A6D379F-7EC0-46D5-9A60-575664DA2653}"/>
              </a:ext>
            </a:extLst>
          </p:cNvPr>
          <p:cNvSpPr>
            <a:spLocks noChangeArrowheads="1"/>
          </p:cNvSpPr>
          <p:nvPr userDrawn="1"/>
        </p:nvSpPr>
        <p:spPr bwMode="auto">
          <a:xfrm>
            <a:off x="7309223" y="3872362"/>
            <a:ext cx="147640" cy="164062"/>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04" name="Freeform 712">
            <a:extLst>
              <a:ext uri="{FF2B5EF4-FFF2-40B4-BE49-F238E27FC236}">
                <a16:creationId xmlns:a16="http://schemas.microsoft.com/office/drawing/2014/main" id="{536E704C-4B81-4A0D-AA0B-4FA3DF8C45A7}"/>
              </a:ext>
            </a:extLst>
          </p:cNvPr>
          <p:cNvSpPr>
            <a:spLocks noChangeArrowheads="1"/>
          </p:cNvSpPr>
          <p:nvPr userDrawn="1"/>
        </p:nvSpPr>
        <p:spPr bwMode="auto">
          <a:xfrm>
            <a:off x="7301383" y="3910110"/>
            <a:ext cx="310958" cy="461694"/>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05" name="Freeform 713">
            <a:extLst>
              <a:ext uri="{FF2B5EF4-FFF2-40B4-BE49-F238E27FC236}">
                <a16:creationId xmlns:a16="http://schemas.microsoft.com/office/drawing/2014/main" id="{3861C39C-0987-44AF-89F2-7C9A8B91725B}"/>
              </a:ext>
            </a:extLst>
          </p:cNvPr>
          <p:cNvSpPr>
            <a:spLocks noChangeArrowheads="1"/>
          </p:cNvSpPr>
          <p:nvPr userDrawn="1"/>
        </p:nvSpPr>
        <p:spPr bwMode="auto">
          <a:xfrm>
            <a:off x="7594049" y="4151120"/>
            <a:ext cx="303118" cy="336834"/>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06" name="Freeform 714">
            <a:extLst>
              <a:ext uri="{FF2B5EF4-FFF2-40B4-BE49-F238E27FC236}">
                <a16:creationId xmlns:a16="http://schemas.microsoft.com/office/drawing/2014/main" id="{43AF94CB-49EE-45AD-B1FC-540717BD1620}"/>
              </a:ext>
            </a:extLst>
          </p:cNvPr>
          <p:cNvSpPr>
            <a:spLocks noChangeArrowheads="1"/>
          </p:cNvSpPr>
          <p:nvPr userDrawn="1"/>
        </p:nvSpPr>
        <p:spPr bwMode="auto">
          <a:xfrm>
            <a:off x="7775659" y="4390679"/>
            <a:ext cx="207741" cy="220684"/>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07" name="Freeform 715">
            <a:extLst>
              <a:ext uri="{FF2B5EF4-FFF2-40B4-BE49-F238E27FC236}">
                <a16:creationId xmlns:a16="http://schemas.microsoft.com/office/drawing/2014/main" id="{C170F263-5837-4569-9A71-E93F5B3EBAC5}"/>
              </a:ext>
            </a:extLst>
          </p:cNvPr>
          <p:cNvSpPr>
            <a:spLocks noChangeArrowheads="1"/>
          </p:cNvSpPr>
          <p:nvPr userDrawn="1"/>
        </p:nvSpPr>
        <p:spPr bwMode="auto">
          <a:xfrm>
            <a:off x="7897168" y="4679601"/>
            <a:ext cx="130654" cy="13502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08" name="Freeform 716">
            <a:extLst>
              <a:ext uri="{FF2B5EF4-FFF2-40B4-BE49-F238E27FC236}">
                <a16:creationId xmlns:a16="http://schemas.microsoft.com/office/drawing/2014/main" id="{7314A06F-0BFF-4E97-9E61-83473BE90A5A}"/>
              </a:ext>
            </a:extLst>
          </p:cNvPr>
          <p:cNvSpPr>
            <a:spLocks noChangeArrowheads="1"/>
          </p:cNvSpPr>
          <p:nvPr userDrawn="1"/>
        </p:nvSpPr>
        <p:spPr bwMode="auto">
          <a:xfrm>
            <a:off x="7612341" y="4458917"/>
            <a:ext cx="389350" cy="1009050"/>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09" name="Freeform 717">
            <a:extLst>
              <a:ext uri="{FF2B5EF4-FFF2-40B4-BE49-F238E27FC236}">
                <a16:creationId xmlns:a16="http://schemas.microsoft.com/office/drawing/2014/main" id="{53F1C29D-6C37-4587-8BB4-3203D19608CD}"/>
              </a:ext>
            </a:extLst>
          </p:cNvPr>
          <p:cNvSpPr>
            <a:spLocks noChangeArrowheads="1"/>
          </p:cNvSpPr>
          <p:nvPr userDrawn="1"/>
        </p:nvSpPr>
        <p:spPr bwMode="auto">
          <a:xfrm>
            <a:off x="7560079" y="4352931"/>
            <a:ext cx="258696" cy="1152784"/>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10" name="Freeform 718">
            <a:extLst>
              <a:ext uri="{FF2B5EF4-FFF2-40B4-BE49-F238E27FC236}">
                <a16:creationId xmlns:a16="http://schemas.microsoft.com/office/drawing/2014/main" id="{D96ED9CA-8E00-4532-B77F-5D63036A8D8B}"/>
              </a:ext>
            </a:extLst>
          </p:cNvPr>
          <p:cNvSpPr>
            <a:spLocks noChangeArrowheads="1"/>
          </p:cNvSpPr>
          <p:nvPr userDrawn="1"/>
        </p:nvSpPr>
        <p:spPr bwMode="auto">
          <a:xfrm>
            <a:off x="7767820" y="3487617"/>
            <a:ext cx="9146" cy="1452"/>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11" name="Freeform 719">
            <a:extLst>
              <a:ext uri="{FF2B5EF4-FFF2-40B4-BE49-F238E27FC236}">
                <a16:creationId xmlns:a16="http://schemas.microsoft.com/office/drawing/2014/main" id="{B1FFA1C2-96C2-4F16-8554-BEDBE926D3D6}"/>
              </a:ext>
            </a:extLst>
          </p:cNvPr>
          <p:cNvSpPr>
            <a:spLocks noChangeArrowheads="1"/>
          </p:cNvSpPr>
          <p:nvPr userDrawn="1"/>
        </p:nvSpPr>
        <p:spPr bwMode="auto">
          <a:xfrm>
            <a:off x="7784805" y="3497779"/>
            <a:ext cx="18292" cy="20326"/>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12" name="Freeform 720">
            <a:extLst>
              <a:ext uri="{FF2B5EF4-FFF2-40B4-BE49-F238E27FC236}">
                <a16:creationId xmlns:a16="http://schemas.microsoft.com/office/drawing/2014/main" id="{15D009CC-AC15-4095-9ED3-FA1BFBADD78F}"/>
              </a:ext>
            </a:extLst>
          </p:cNvPr>
          <p:cNvSpPr>
            <a:spLocks noChangeArrowheads="1"/>
          </p:cNvSpPr>
          <p:nvPr userDrawn="1"/>
        </p:nvSpPr>
        <p:spPr bwMode="auto">
          <a:xfrm>
            <a:off x="7792644" y="3516654"/>
            <a:ext cx="1307" cy="1016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13" name="Freeform 721">
            <a:extLst>
              <a:ext uri="{FF2B5EF4-FFF2-40B4-BE49-F238E27FC236}">
                <a16:creationId xmlns:a16="http://schemas.microsoft.com/office/drawing/2014/main" id="{DC5CDDD3-5BD7-4F7E-82BE-375345A3B64B}"/>
              </a:ext>
            </a:extLst>
          </p:cNvPr>
          <p:cNvSpPr>
            <a:spLocks noChangeArrowheads="1"/>
          </p:cNvSpPr>
          <p:nvPr userDrawn="1"/>
        </p:nvSpPr>
        <p:spPr bwMode="auto">
          <a:xfrm>
            <a:off x="7792645" y="3536980"/>
            <a:ext cx="9146" cy="39200"/>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14" name="Freeform 722">
            <a:extLst>
              <a:ext uri="{FF2B5EF4-FFF2-40B4-BE49-F238E27FC236}">
                <a16:creationId xmlns:a16="http://schemas.microsoft.com/office/drawing/2014/main" id="{BAF48220-5C4E-44C8-9DB5-75888FD6F044}"/>
              </a:ext>
            </a:extLst>
          </p:cNvPr>
          <p:cNvSpPr>
            <a:spLocks noChangeArrowheads="1"/>
          </p:cNvSpPr>
          <p:nvPr userDrawn="1"/>
        </p:nvSpPr>
        <p:spPr bwMode="auto">
          <a:xfrm>
            <a:off x="7827922" y="3574728"/>
            <a:ext cx="18292" cy="10163"/>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15" name="Freeform 723">
            <a:extLst>
              <a:ext uri="{FF2B5EF4-FFF2-40B4-BE49-F238E27FC236}">
                <a16:creationId xmlns:a16="http://schemas.microsoft.com/office/drawing/2014/main" id="{8B608E48-7BF2-4E0C-B599-822861F20B54}"/>
              </a:ext>
            </a:extLst>
          </p:cNvPr>
          <p:cNvSpPr>
            <a:spLocks noChangeArrowheads="1"/>
          </p:cNvSpPr>
          <p:nvPr userDrawn="1"/>
        </p:nvSpPr>
        <p:spPr bwMode="auto">
          <a:xfrm>
            <a:off x="7775660" y="3574728"/>
            <a:ext cx="16985" cy="39200"/>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16" name="Freeform 724">
            <a:extLst>
              <a:ext uri="{FF2B5EF4-FFF2-40B4-BE49-F238E27FC236}">
                <a16:creationId xmlns:a16="http://schemas.microsoft.com/office/drawing/2014/main" id="{FE4C4B7C-0D6F-4F16-9610-3C5D9A7A2657}"/>
              </a:ext>
            </a:extLst>
          </p:cNvPr>
          <p:cNvSpPr>
            <a:spLocks noChangeArrowheads="1"/>
          </p:cNvSpPr>
          <p:nvPr userDrawn="1"/>
        </p:nvSpPr>
        <p:spPr bwMode="auto">
          <a:xfrm>
            <a:off x="7775659" y="3632804"/>
            <a:ext cx="35277" cy="29037"/>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
        <p:nvSpPr>
          <p:cNvPr id="317" name="Freeform 790">
            <a:extLst>
              <a:ext uri="{FF2B5EF4-FFF2-40B4-BE49-F238E27FC236}">
                <a16:creationId xmlns:a16="http://schemas.microsoft.com/office/drawing/2014/main" id="{0641ED4B-2665-4878-892C-E87C95F0DA1F}"/>
              </a:ext>
            </a:extLst>
          </p:cNvPr>
          <p:cNvSpPr>
            <a:spLocks noChangeArrowheads="1"/>
          </p:cNvSpPr>
          <p:nvPr userDrawn="1"/>
        </p:nvSpPr>
        <p:spPr bwMode="auto">
          <a:xfrm>
            <a:off x="7550933" y="2768941"/>
            <a:ext cx="104524" cy="105986"/>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solidFill>
            <a:srgbClr val="DFDFE0"/>
          </a:solidFill>
          <a:ln w="9525" cap="flat">
            <a:solidFill>
              <a:schemeClr val="bg1"/>
            </a:solidFill>
            <a:bevel/>
            <a:headEnd/>
            <a:tailEnd/>
          </a:ln>
          <a:effectLst/>
        </p:spPr>
        <p:txBody>
          <a:bodyPr wrap="none" lIns="82945" tIns="41473" rIns="82945" bIns="41473" anchor="ctr"/>
          <a:lstStyle/>
          <a:p>
            <a:endParaRPr lang="en-AU" sz="1944"/>
          </a:p>
        </p:txBody>
      </p:sp>
    </p:spTree>
    <p:extLst>
      <p:ext uri="{BB962C8B-B14F-4D97-AF65-F5344CB8AC3E}">
        <p14:creationId xmlns:p14="http://schemas.microsoft.com/office/powerpoint/2010/main" val="163687899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_Big numbers (1)">
    <p:spTree>
      <p:nvGrpSpPr>
        <p:cNvPr id="1" name=""/>
        <p:cNvGrpSpPr/>
        <p:nvPr/>
      </p:nvGrpSpPr>
      <p:grpSpPr>
        <a:xfrm>
          <a:off x="0" y="0"/>
          <a:ext cx="0" cy="0"/>
          <a:chOff x="0" y="0"/>
          <a:chExt cx="0" cy="0"/>
        </a:xfrm>
      </p:grpSpPr>
      <p:sp>
        <p:nvSpPr>
          <p:cNvPr id="4" name="Text Placeholder 3"/>
          <p:cNvSpPr>
            <a:spLocks noGrp="1"/>
          </p:cNvSpPr>
          <p:nvPr userDrawn="1">
            <p:ph type="body" idx="15" hasCustomPrompt="1"/>
          </p:nvPr>
        </p:nvSpPr>
        <p:spPr>
          <a:xfrm>
            <a:off x="1236466" y="3231586"/>
            <a:ext cx="5760000" cy="973667"/>
          </a:xfrm>
        </p:spPr>
        <p:txBody>
          <a:bodyPr anchor="b" anchorCtr="0"/>
          <a:lstStyle>
            <a:lvl1pPr marL="0" indent="0" algn="l">
              <a:buNone/>
              <a:defRPr sz="8640">
                <a:solidFill>
                  <a:schemeClr val="accent6"/>
                </a:solidFill>
              </a:defRPr>
            </a:lvl1pPr>
          </a:lstStyle>
          <a:p>
            <a:pPr lvl="0"/>
            <a:r>
              <a:rPr lang="en-CA"/>
              <a:t>00%</a:t>
            </a:r>
          </a:p>
        </p:txBody>
      </p:sp>
      <p:sp>
        <p:nvSpPr>
          <p:cNvPr id="3" name="Text Placeholder 2"/>
          <p:cNvSpPr>
            <a:spLocks noGrp="1"/>
          </p:cNvSpPr>
          <p:nvPr>
            <p:ph type="body" sz="quarter" idx="18"/>
          </p:nvPr>
        </p:nvSpPr>
        <p:spPr>
          <a:xfrm>
            <a:off x="1236662" y="4166533"/>
            <a:ext cx="5760000" cy="867833"/>
          </a:xfrm>
        </p:spPr>
        <p:txBody>
          <a:bodyPr/>
          <a:lstStyle>
            <a:lvl1pPr marL="0" indent="0">
              <a:buNone/>
              <a:defRPr sz="2160"/>
            </a:lvl1pPr>
            <a:lvl2pPr marL="0" indent="0">
              <a:spcBef>
                <a:spcPts val="540"/>
              </a:spcBef>
              <a:buNone/>
              <a:defRPr sz="1440"/>
            </a:lvl2pPr>
          </a:lstStyle>
          <a:p>
            <a:pPr lvl="0"/>
            <a:r>
              <a:rPr lang="en-CA"/>
              <a:t>Click to edit Master text styles</a:t>
            </a:r>
          </a:p>
          <a:p>
            <a:pPr lvl="1"/>
            <a:r>
              <a:rPr lang="en-CA"/>
              <a:t>Second level</a:t>
            </a:r>
          </a:p>
        </p:txBody>
      </p:sp>
      <p:sp>
        <p:nvSpPr>
          <p:cNvPr id="5" name="Footer Placeholder 4"/>
          <p:cNvSpPr>
            <a:spLocks noGrp="1"/>
          </p:cNvSpPr>
          <p:nvPr>
            <p:ph type="ftr" sz="quarter" idx="19"/>
          </p:nvPr>
        </p:nvSpPr>
        <p:spPr/>
        <p:txBody>
          <a:bodyPr/>
          <a:lstStyle/>
          <a:p>
            <a:r>
              <a:rPr lang="en-CA" b="1"/>
              <a:t>SOURCE:</a:t>
            </a:r>
            <a:r>
              <a:rPr lang="en-CA"/>
              <a:t> Insert source here</a:t>
            </a:r>
          </a:p>
        </p:txBody>
      </p:sp>
    </p:spTree>
    <p:extLst>
      <p:ext uri="{BB962C8B-B14F-4D97-AF65-F5344CB8AC3E}">
        <p14:creationId xmlns:p14="http://schemas.microsoft.com/office/powerpoint/2010/main" val="189564033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_Logos">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5" y="1427823"/>
            <a:ext cx="2962275" cy="1160198"/>
          </a:xfrm>
          <a:solidFill>
            <a:srgbClr val="DFDFE0"/>
          </a:solidFill>
        </p:spPr>
        <p:txBody>
          <a:bodyPr/>
          <a:lstStyle>
            <a:lvl1pPr marL="0" indent="0">
              <a:buNone/>
              <a:defRPr sz="945"/>
            </a:lvl1pPr>
          </a:lstStyle>
          <a:p>
            <a:r>
              <a:rPr lang="en-US"/>
              <a:t>Logo</a:t>
            </a:r>
          </a:p>
        </p:txBody>
      </p:sp>
      <p:sp>
        <p:nvSpPr>
          <p:cNvPr id="7" name="Picture Placeholder 3"/>
          <p:cNvSpPr>
            <a:spLocks noGrp="1"/>
          </p:cNvSpPr>
          <p:nvPr>
            <p:ph type="pic" sz="quarter" idx="11" hasCustomPrompt="1"/>
          </p:nvPr>
        </p:nvSpPr>
        <p:spPr>
          <a:xfrm>
            <a:off x="3105709" y="1427823"/>
            <a:ext cx="2962275" cy="1160198"/>
          </a:xfrm>
          <a:solidFill>
            <a:srgbClr val="DFDFE0"/>
          </a:solidFill>
        </p:spPr>
        <p:txBody>
          <a:bodyPr/>
          <a:lstStyle>
            <a:lvl1pPr marL="0" indent="0">
              <a:buNone/>
              <a:defRPr sz="945"/>
            </a:lvl1pPr>
          </a:lstStyle>
          <a:p>
            <a:r>
              <a:rPr lang="en-US"/>
              <a:t>Logo</a:t>
            </a:r>
          </a:p>
        </p:txBody>
      </p:sp>
      <p:sp>
        <p:nvSpPr>
          <p:cNvPr id="8" name="Picture Placeholder 3"/>
          <p:cNvSpPr>
            <a:spLocks noGrp="1"/>
          </p:cNvSpPr>
          <p:nvPr>
            <p:ph type="pic" sz="quarter" idx="12" hasCustomPrompt="1"/>
          </p:nvPr>
        </p:nvSpPr>
        <p:spPr>
          <a:xfrm>
            <a:off x="6186492" y="1427823"/>
            <a:ext cx="2962275" cy="1160198"/>
          </a:xfrm>
          <a:solidFill>
            <a:srgbClr val="DFDFE0"/>
          </a:solidFill>
        </p:spPr>
        <p:txBody>
          <a:bodyPr/>
          <a:lstStyle>
            <a:lvl1pPr marL="0" indent="0">
              <a:buNone/>
              <a:defRPr sz="945"/>
            </a:lvl1pPr>
          </a:lstStyle>
          <a:p>
            <a:r>
              <a:rPr lang="en-US"/>
              <a:t>Logo</a:t>
            </a:r>
          </a:p>
        </p:txBody>
      </p:sp>
      <p:sp>
        <p:nvSpPr>
          <p:cNvPr id="10" name="Picture Placeholder 3"/>
          <p:cNvSpPr>
            <a:spLocks noGrp="1"/>
          </p:cNvSpPr>
          <p:nvPr>
            <p:ph type="pic" sz="quarter" idx="13" hasCustomPrompt="1"/>
          </p:nvPr>
        </p:nvSpPr>
        <p:spPr>
          <a:xfrm>
            <a:off x="5" y="2692996"/>
            <a:ext cx="2962275" cy="1160198"/>
          </a:xfrm>
          <a:solidFill>
            <a:srgbClr val="DFDFE0"/>
          </a:solidFill>
        </p:spPr>
        <p:txBody>
          <a:bodyPr/>
          <a:lstStyle>
            <a:lvl1pPr marL="0" marR="0" indent="0" algn="l" defTabSz="822919" rtl="0" eaLnBrk="1" fontAlgn="auto" latinLnBrk="0" hangingPunct="1">
              <a:lnSpc>
                <a:spcPct val="85000"/>
              </a:lnSpc>
              <a:spcBef>
                <a:spcPts val="1080"/>
              </a:spcBef>
              <a:spcAft>
                <a:spcPts val="0"/>
              </a:spcAft>
              <a:buClr>
                <a:schemeClr val="tx1"/>
              </a:buClr>
              <a:buSzPct val="75000"/>
              <a:buFont typeface="Wingdings 3" panose="05040102010807070707" pitchFamily="18" charset="2"/>
              <a:buNone/>
              <a:tabLst/>
              <a:defRPr sz="945"/>
            </a:lvl1pPr>
          </a:lstStyle>
          <a:p>
            <a:r>
              <a:rPr lang="en-US"/>
              <a:t>Logo</a:t>
            </a:r>
          </a:p>
        </p:txBody>
      </p:sp>
      <p:sp>
        <p:nvSpPr>
          <p:cNvPr id="11" name="Picture Placeholder 3"/>
          <p:cNvSpPr>
            <a:spLocks noGrp="1"/>
          </p:cNvSpPr>
          <p:nvPr>
            <p:ph type="pic" sz="quarter" idx="14" hasCustomPrompt="1"/>
          </p:nvPr>
        </p:nvSpPr>
        <p:spPr>
          <a:xfrm>
            <a:off x="3105709" y="2692996"/>
            <a:ext cx="2962275" cy="1160198"/>
          </a:xfrm>
          <a:solidFill>
            <a:srgbClr val="DFDFE0"/>
          </a:solidFill>
        </p:spPr>
        <p:txBody>
          <a:bodyPr/>
          <a:lstStyle>
            <a:lvl1pPr marL="0" indent="0">
              <a:buNone/>
              <a:defRPr sz="945"/>
            </a:lvl1pPr>
          </a:lstStyle>
          <a:p>
            <a:r>
              <a:rPr lang="en-US"/>
              <a:t>Logo</a:t>
            </a:r>
          </a:p>
        </p:txBody>
      </p:sp>
      <p:sp>
        <p:nvSpPr>
          <p:cNvPr id="12" name="Picture Placeholder 3"/>
          <p:cNvSpPr>
            <a:spLocks noGrp="1"/>
          </p:cNvSpPr>
          <p:nvPr>
            <p:ph type="pic" sz="quarter" idx="15" hasCustomPrompt="1"/>
          </p:nvPr>
        </p:nvSpPr>
        <p:spPr>
          <a:xfrm>
            <a:off x="6186492" y="2692996"/>
            <a:ext cx="2962275" cy="1160198"/>
          </a:xfrm>
          <a:solidFill>
            <a:srgbClr val="DFDFE0"/>
          </a:solidFill>
        </p:spPr>
        <p:txBody>
          <a:bodyPr/>
          <a:lstStyle>
            <a:lvl1pPr marL="0" indent="0">
              <a:buNone/>
              <a:defRPr sz="945"/>
            </a:lvl1pPr>
          </a:lstStyle>
          <a:p>
            <a:r>
              <a:rPr lang="en-US"/>
              <a:t>Logo</a:t>
            </a:r>
          </a:p>
        </p:txBody>
      </p:sp>
      <p:sp>
        <p:nvSpPr>
          <p:cNvPr id="13" name="Picture Placeholder 3"/>
          <p:cNvSpPr>
            <a:spLocks noGrp="1"/>
          </p:cNvSpPr>
          <p:nvPr>
            <p:ph type="pic" sz="quarter" idx="16" hasCustomPrompt="1"/>
          </p:nvPr>
        </p:nvSpPr>
        <p:spPr>
          <a:xfrm>
            <a:off x="5" y="3958170"/>
            <a:ext cx="2962275" cy="1160198"/>
          </a:xfrm>
          <a:solidFill>
            <a:srgbClr val="DFDFE0"/>
          </a:solidFill>
        </p:spPr>
        <p:txBody>
          <a:bodyPr/>
          <a:lstStyle>
            <a:lvl1pPr marL="0" indent="0">
              <a:buNone/>
              <a:defRPr sz="945"/>
            </a:lvl1pPr>
          </a:lstStyle>
          <a:p>
            <a:r>
              <a:rPr lang="en-US"/>
              <a:t>Logo</a:t>
            </a:r>
          </a:p>
        </p:txBody>
      </p:sp>
      <p:sp>
        <p:nvSpPr>
          <p:cNvPr id="14" name="Picture Placeholder 3"/>
          <p:cNvSpPr>
            <a:spLocks noGrp="1"/>
          </p:cNvSpPr>
          <p:nvPr>
            <p:ph type="pic" sz="quarter" idx="17" hasCustomPrompt="1"/>
          </p:nvPr>
        </p:nvSpPr>
        <p:spPr>
          <a:xfrm>
            <a:off x="3105709" y="3958170"/>
            <a:ext cx="2962275" cy="1160198"/>
          </a:xfrm>
          <a:solidFill>
            <a:srgbClr val="DFDFE0"/>
          </a:solidFill>
        </p:spPr>
        <p:txBody>
          <a:bodyPr/>
          <a:lstStyle>
            <a:lvl1pPr marL="0" indent="0">
              <a:buNone/>
              <a:defRPr sz="945"/>
            </a:lvl1pPr>
          </a:lstStyle>
          <a:p>
            <a:r>
              <a:rPr lang="en-US"/>
              <a:t>Logo</a:t>
            </a:r>
          </a:p>
        </p:txBody>
      </p:sp>
      <p:sp>
        <p:nvSpPr>
          <p:cNvPr id="15" name="Picture Placeholder 3"/>
          <p:cNvSpPr>
            <a:spLocks noGrp="1"/>
          </p:cNvSpPr>
          <p:nvPr>
            <p:ph type="pic" sz="quarter" idx="18" hasCustomPrompt="1"/>
          </p:nvPr>
        </p:nvSpPr>
        <p:spPr>
          <a:xfrm>
            <a:off x="6186492" y="3958170"/>
            <a:ext cx="2962275" cy="1160198"/>
          </a:xfrm>
          <a:solidFill>
            <a:srgbClr val="DFDFE0"/>
          </a:solidFill>
        </p:spPr>
        <p:txBody>
          <a:bodyPr/>
          <a:lstStyle>
            <a:lvl1pPr marL="0" indent="0">
              <a:buNone/>
              <a:defRPr sz="945"/>
            </a:lvl1pPr>
          </a:lstStyle>
          <a:p>
            <a:r>
              <a:rPr lang="en-US"/>
              <a:t>Logo</a:t>
            </a:r>
          </a:p>
        </p:txBody>
      </p:sp>
      <p:sp>
        <p:nvSpPr>
          <p:cNvPr id="17" name="Title 16"/>
          <p:cNvSpPr>
            <a:spLocks noGrp="1"/>
          </p:cNvSpPr>
          <p:nvPr>
            <p:ph type="title"/>
          </p:nvPr>
        </p:nvSpPr>
        <p:spPr/>
        <p:txBody>
          <a:bodyPr/>
          <a:lstStyle/>
          <a:p>
            <a:r>
              <a:rPr lang="fr-CA"/>
              <a:t>Click to edit Master title style</a:t>
            </a:r>
            <a:endParaRPr lang="en-US"/>
          </a:p>
        </p:txBody>
      </p:sp>
    </p:spTree>
    <p:extLst>
      <p:ext uri="{BB962C8B-B14F-4D97-AF65-F5344CB8AC3E}">
        <p14:creationId xmlns:p14="http://schemas.microsoft.com/office/powerpoint/2010/main" val="668171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1_Question Slid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3135535" y="1624840"/>
            <a:ext cx="5492532" cy="3794856"/>
          </a:xfrm>
        </p:spPr>
        <p:txBody>
          <a:bodyPr lIns="0" tIns="0" rIns="0" bIns="0" anchor="ctr" anchorCtr="0">
            <a:noAutofit/>
          </a:bodyPr>
          <a:lstStyle>
            <a:lvl1pPr algn="l">
              <a:defRPr sz="6480">
                <a:solidFill>
                  <a:schemeClr val="accent2"/>
                </a:solidFill>
              </a:defRPr>
            </a:lvl1pPr>
          </a:lstStyle>
          <a:p>
            <a:r>
              <a:rPr lang="en-CA" noProof="0"/>
              <a:t>Questions?</a:t>
            </a:r>
          </a:p>
        </p:txBody>
      </p:sp>
      <p:sp>
        <p:nvSpPr>
          <p:cNvPr id="7" name="Freeform 6"/>
          <p:cNvSpPr>
            <a:spLocks/>
          </p:cNvSpPr>
          <p:nvPr userDrawn="1"/>
        </p:nvSpPr>
        <p:spPr bwMode="auto">
          <a:xfrm>
            <a:off x="12" y="4046543"/>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8"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3"/>
          </a:solidFill>
          <a:ln>
            <a:noFill/>
          </a:ln>
        </p:spPr>
        <p:txBody>
          <a:bodyPr vert="horz" wrap="square" lIns="82296" tIns="41148" rIns="82296" bIns="41148" numCol="1" anchor="t" anchorCtr="0" compatLnSpc="1">
            <a:prstTxWarp prst="textNoShape">
              <a:avLst/>
            </a:prstTxWarp>
          </a:bodyPr>
          <a:lstStyle/>
          <a:p>
            <a:endParaRPr lang="fr-CA" sz="1620"/>
          </a:p>
        </p:txBody>
      </p:sp>
    </p:spTree>
    <p:extLst>
      <p:ext uri="{BB962C8B-B14F-4D97-AF65-F5344CB8AC3E}">
        <p14:creationId xmlns:p14="http://schemas.microsoft.com/office/powerpoint/2010/main" val="3308059016"/>
      </p:ext>
    </p:extLst>
  </p:cSld>
  <p:clrMapOvr>
    <a:masterClrMapping/>
  </p:clrMapOvr>
  <p:extLst>
    <p:ext uri="{DCECCB84-F9BA-43D5-87BE-67443E8EF086}">
      <p15:sldGuideLst xmlns:p15="http://schemas.microsoft.com/office/powerpoint/2012/main"/>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Full Mosaic">
    <p:spTree>
      <p:nvGrpSpPr>
        <p:cNvPr id="1" name=""/>
        <p:cNvGrpSpPr/>
        <p:nvPr/>
      </p:nvGrpSpPr>
      <p:grpSpPr>
        <a:xfrm>
          <a:off x="0" y="0"/>
          <a:ext cx="0" cy="0"/>
          <a:chOff x="0" y="0"/>
          <a:chExt cx="0" cy="0"/>
        </a:xfrm>
      </p:grpSpPr>
      <p:sp>
        <p:nvSpPr>
          <p:cNvPr id="4" name="Picture Placeholder 4">
            <a:extLst>
              <a:ext uri="{FF2B5EF4-FFF2-40B4-BE49-F238E27FC236}">
                <a16:creationId xmlns:a16="http://schemas.microsoft.com/office/drawing/2014/main" id="{726E5F24-CDED-CA4B-9168-F0D589F302E5}"/>
              </a:ext>
            </a:extLst>
          </p:cNvPr>
          <p:cNvSpPr>
            <a:spLocks noGrp="1"/>
          </p:cNvSpPr>
          <p:nvPr>
            <p:ph type="pic" sz="quarter" idx="15"/>
          </p:nvPr>
        </p:nvSpPr>
        <p:spPr>
          <a:xfrm>
            <a:off x="0" y="0"/>
            <a:ext cx="1306800" cy="1429200"/>
          </a:xfrm>
          <a:solidFill>
            <a:srgbClr val="E0DFDE"/>
          </a:solidFill>
        </p:spPr>
        <p:txBody>
          <a:bodyPr/>
          <a:lstStyle>
            <a:lvl1pPr>
              <a:defRPr sz="1260"/>
            </a:lvl1pPr>
          </a:lstStyle>
          <a:p>
            <a:endParaRPr lang="en-CA"/>
          </a:p>
        </p:txBody>
      </p:sp>
      <p:sp>
        <p:nvSpPr>
          <p:cNvPr id="8" name="Picture Placeholder 4">
            <a:extLst>
              <a:ext uri="{FF2B5EF4-FFF2-40B4-BE49-F238E27FC236}">
                <a16:creationId xmlns:a16="http://schemas.microsoft.com/office/drawing/2014/main" id="{C2D4DAFB-858B-D347-A41C-9D02000DCAFB}"/>
              </a:ext>
            </a:extLst>
          </p:cNvPr>
          <p:cNvSpPr>
            <a:spLocks noGrp="1"/>
          </p:cNvSpPr>
          <p:nvPr>
            <p:ph type="pic" sz="quarter" idx="19"/>
          </p:nvPr>
        </p:nvSpPr>
        <p:spPr>
          <a:xfrm>
            <a:off x="1306200" y="0"/>
            <a:ext cx="1306800" cy="1429200"/>
          </a:xfrm>
          <a:solidFill>
            <a:srgbClr val="E0DFDE"/>
          </a:solidFill>
        </p:spPr>
        <p:txBody>
          <a:bodyPr/>
          <a:lstStyle>
            <a:lvl1pPr>
              <a:defRPr sz="1260"/>
            </a:lvl1pPr>
          </a:lstStyle>
          <a:p>
            <a:endParaRPr lang="en-CA"/>
          </a:p>
        </p:txBody>
      </p:sp>
      <p:sp>
        <p:nvSpPr>
          <p:cNvPr id="12" name="Picture Placeholder 4">
            <a:extLst>
              <a:ext uri="{FF2B5EF4-FFF2-40B4-BE49-F238E27FC236}">
                <a16:creationId xmlns:a16="http://schemas.microsoft.com/office/drawing/2014/main" id="{1887522D-C2B2-1949-8328-533EB77FDF07}"/>
              </a:ext>
            </a:extLst>
          </p:cNvPr>
          <p:cNvSpPr>
            <a:spLocks noGrp="1"/>
          </p:cNvSpPr>
          <p:nvPr>
            <p:ph type="pic" sz="quarter" idx="23"/>
          </p:nvPr>
        </p:nvSpPr>
        <p:spPr>
          <a:xfrm>
            <a:off x="2612400" y="0"/>
            <a:ext cx="1306800" cy="1429200"/>
          </a:xfrm>
          <a:solidFill>
            <a:srgbClr val="E0DFDE"/>
          </a:solidFill>
        </p:spPr>
        <p:txBody>
          <a:bodyPr/>
          <a:lstStyle>
            <a:lvl1pPr>
              <a:defRPr sz="1260"/>
            </a:lvl1pPr>
          </a:lstStyle>
          <a:p>
            <a:endParaRPr lang="en-CA"/>
          </a:p>
        </p:txBody>
      </p:sp>
      <p:sp>
        <p:nvSpPr>
          <p:cNvPr id="16" name="Picture Placeholder 4">
            <a:extLst>
              <a:ext uri="{FF2B5EF4-FFF2-40B4-BE49-F238E27FC236}">
                <a16:creationId xmlns:a16="http://schemas.microsoft.com/office/drawing/2014/main" id="{921028A3-B2C2-A84F-B844-80EF041D52EC}"/>
              </a:ext>
            </a:extLst>
          </p:cNvPr>
          <p:cNvSpPr>
            <a:spLocks noGrp="1"/>
          </p:cNvSpPr>
          <p:nvPr>
            <p:ph type="pic" sz="quarter" idx="27"/>
          </p:nvPr>
        </p:nvSpPr>
        <p:spPr>
          <a:xfrm>
            <a:off x="3918600" y="0"/>
            <a:ext cx="1306800" cy="1429200"/>
          </a:xfrm>
          <a:solidFill>
            <a:srgbClr val="E0DFDE"/>
          </a:solidFill>
        </p:spPr>
        <p:txBody>
          <a:bodyPr/>
          <a:lstStyle>
            <a:lvl1pPr>
              <a:defRPr sz="1260"/>
            </a:lvl1pPr>
          </a:lstStyle>
          <a:p>
            <a:endParaRPr lang="en-CA"/>
          </a:p>
        </p:txBody>
      </p:sp>
      <p:sp>
        <p:nvSpPr>
          <p:cNvPr id="19" name="Picture Placeholder 4">
            <a:extLst>
              <a:ext uri="{FF2B5EF4-FFF2-40B4-BE49-F238E27FC236}">
                <a16:creationId xmlns:a16="http://schemas.microsoft.com/office/drawing/2014/main" id="{00E3BD9B-B80F-E147-B436-F829ACAAE1C5}"/>
              </a:ext>
            </a:extLst>
          </p:cNvPr>
          <p:cNvSpPr>
            <a:spLocks noGrp="1"/>
          </p:cNvSpPr>
          <p:nvPr>
            <p:ph type="pic" sz="quarter" idx="30"/>
          </p:nvPr>
        </p:nvSpPr>
        <p:spPr>
          <a:xfrm>
            <a:off x="5224800" y="0"/>
            <a:ext cx="1306800" cy="1429200"/>
          </a:xfrm>
          <a:solidFill>
            <a:srgbClr val="E0DFDE"/>
          </a:solidFill>
        </p:spPr>
        <p:txBody>
          <a:bodyPr/>
          <a:lstStyle>
            <a:lvl1pPr>
              <a:defRPr sz="1260"/>
            </a:lvl1pPr>
          </a:lstStyle>
          <a:p>
            <a:endParaRPr lang="en-CA"/>
          </a:p>
        </p:txBody>
      </p:sp>
      <p:sp>
        <p:nvSpPr>
          <p:cNvPr id="22" name="Picture Placeholder 4">
            <a:extLst>
              <a:ext uri="{FF2B5EF4-FFF2-40B4-BE49-F238E27FC236}">
                <a16:creationId xmlns:a16="http://schemas.microsoft.com/office/drawing/2014/main" id="{00463C0D-20F0-2847-AFA0-2EF3233A956F}"/>
              </a:ext>
            </a:extLst>
          </p:cNvPr>
          <p:cNvSpPr>
            <a:spLocks noGrp="1"/>
          </p:cNvSpPr>
          <p:nvPr>
            <p:ph type="pic" sz="quarter" idx="33"/>
          </p:nvPr>
        </p:nvSpPr>
        <p:spPr>
          <a:xfrm>
            <a:off x="6531000" y="0"/>
            <a:ext cx="1306800" cy="1429200"/>
          </a:xfrm>
          <a:solidFill>
            <a:srgbClr val="E0DFDE"/>
          </a:solidFill>
        </p:spPr>
        <p:txBody>
          <a:bodyPr/>
          <a:lstStyle>
            <a:lvl1pPr>
              <a:defRPr sz="1260"/>
            </a:lvl1pPr>
          </a:lstStyle>
          <a:p>
            <a:endParaRPr lang="en-CA"/>
          </a:p>
        </p:txBody>
      </p:sp>
      <p:sp>
        <p:nvSpPr>
          <p:cNvPr id="25" name="Picture Placeholder 4">
            <a:extLst>
              <a:ext uri="{FF2B5EF4-FFF2-40B4-BE49-F238E27FC236}">
                <a16:creationId xmlns:a16="http://schemas.microsoft.com/office/drawing/2014/main" id="{78724345-9C5C-AC4A-94E5-D89C996C31AB}"/>
              </a:ext>
            </a:extLst>
          </p:cNvPr>
          <p:cNvSpPr>
            <a:spLocks noGrp="1"/>
          </p:cNvSpPr>
          <p:nvPr>
            <p:ph type="pic" sz="quarter" idx="36"/>
          </p:nvPr>
        </p:nvSpPr>
        <p:spPr>
          <a:xfrm>
            <a:off x="7837200" y="0"/>
            <a:ext cx="1306800" cy="1429200"/>
          </a:xfrm>
          <a:solidFill>
            <a:srgbClr val="E0DFDE"/>
          </a:solidFill>
        </p:spPr>
        <p:txBody>
          <a:bodyPr/>
          <a:lstStyle>
            <a:lvl1pPr>
              <a:defRPr sz="1260"/>
            </a:lvl1pPr>
          </a:lstStyle>
          <a:p>
            <a:endParaRPr lang="en-CA"/>
          </a:p>
        </p:txBody>
      </p:sp>
      <p:sp>
        <p:nvSpPr>
          <p:cNvPr id="28" name="Picture Placeholder 4">
            <a:extLst>
              <a:ext uri="{FF2B5EF4-FFF2-40B4-BE49-F238E27FC236}">
                <a16:creationId xmlns:a16="http://schemas.microsoft.com/office/drawing/2014/main" id="{0549C2A9-D59E-574A-A00C-42205FF96DF4}"/>
              </a:ext>
            </a:extLst>
          </p:cNvPr>
          <p:cNvSpPr>
            <a:spLocks noGrp="1"/>
          </p:cNvSpPr>
          <p:nvPr>
            <p:ph type="pic" sz="quarter" idx="37"/>
          </p:nvPr>
        </p:nvSpPr>
        <p:spPr>
          <a:xfrm>
            <a:off x="0" y="1428600"/>
            <a:ext cx="1306800" cy="1429200"/>
          </a:xfrm>
          <a:solidFill>
            <a:srgbClr val="E0DFDE"/>
          </a:solidFill>
        </p:spPr>
        <p:txBody>
          <a:bodyPr/>
          <a:lstStyle>
            <a:lvl1pPr>
              <a:defRPr sz="1260"/>
            </a:lvl1pPr>
          </a:lstStyle>
          <a:p>
            <a:endParaRPr lang="en-CA"/>
          </a:p>
        </p:txBody>
      </p:sp>
      <p:sp>
        <p:nvSpPr>
          <p:cNvPr id="29" name="Picture Placeholder 4">
            <a:extLst>
              <a:ext uri="{FF2B5EF4-FFF2-40B4-BE49-F238E27FC236}">
                <a16:creationId xmlns:a16="http://schemas.microsoft.com/office/drawing/2014/main" id="{0B90F544-E3D7-CE49-9F0B-90AEBF3FB14F}"/>
              </a:ext>
            </a:extLst>
          </p:cNvPr>
          <p:cNvSpPr>
            <a:spLocks noGrp="1"/>
          </p:cNvSpPr>
          <p:nvPr>
            <p:ph type="pic" sz="quarter" idx="38"/>
          </p:nvPr>
        </p:nvSpPr>
        <p:spPr>
          <a:xfrm>
            <a:off x="1306200" y="1428600"/>
            <a:ext cx="1306800" cy="1429200"/>
          </a:xfrm>
          <a:solidFill>
            <a:srgbClr val="E0DFDE"/>
          </a:solidFill>
        </p:spPr>
        <p:txBody>
          <a:bodyPr/>
          <a:lstStyle>
            <a:lvl1pPr>
              <a:defRPr sz="1260"/>
            </a:lvl1pPr>
          </a:lstStyle>
          <a:p>
            <a:endParaRPr lang="en-CA"/>
          </a:p>
        </p:txBody>
      </p:sp>
      <p:sp>
        <p:nvSpPr>
          <p:cNvPr id="30" name="Picture Placeholder 4">
            <a:extLst>
              <a:ext uri="{FF2B5EF4-FFF2-40B4-BE49-F238E27FC236}">
                <a16:creationId xmlns:a16="http://schemas.microsoft.com/office/drawing/2014/main" id="{8E39BD8E-8F2B-974A-AC69-81804249988A}"/>
              </a:ext>
            </a:extLst>
          </p:cNvPr>
          <p:cNvSpPr>
            <a:spLocks noGrp="1"/>
          </p:cNvSpPr>
          <p:nvPr>
            <p:ph type="pic" sz="quarter" idx="39"/>
          </p:nvPr>
        </p:nvSpPr>
        <p:spPr>
          <a:xfrm>
            <a:off x="2612400" y="1428600"/>
            <a:ext cx="1306800" cy="1429200"/>
          </a:xfrm>
          <a:solidFill>
            <a:srgbClr val="E0DFDE"/>
          </a:solidFill>
        </p:spPr>
        <p:txBody>
          <a:bodyPr/>
          <a:lstStyle>
            <a:lvl1pPr>
              <a:defRPr sz="1260"/>
            </a:lvl1pPr>
          </a:lstStyle>
          <a:p>
            <a:endParaRPr lang="en-CA"/>
          </a:p>
        </p:txBody>
      </p:sp>
      <p:sp>
        <p:nvSpPr>
          <p:cNvPr id="31" name="Picture Placeholder 4">
            <a:extLst>
              <a:ext uri="{FF2B5EF4-FFF2-40B4-BE49-F238E27FC236}">
                <a16:creationId xmlns:a16="http://schemas.microsoft.com/office/drawing/2014/main" id="{136109AF-4AF3-4245-BA6E-7D90FF6EB431}"/>
              </a:ext>
            </a:extLst>
          </p:cNvPr>
          <p:cNvSpPr>
            <a:spLocks noGrp="1"/>
          </p:cNvSpPr>
          <p:nvPr>
            <p:ph type="pic" sz="quarter" idx="40"/>
          </p:nvPr>
        </p:nvSpPr>
        <p:spPr>
          <a:xfrm>
            <a:off x="3918600" y="1428600"/>
            <a:ext cx="1306800" cy="1429200"/>
          </a:xfrm>
          <a:solidFill>
            <a:srgbClr val="E0DFDE"/>
          </a:solidFill>
        </p:spPr>
        <p:txBody>
          <a:bodyPr/>
          <a:lstStyle>
            <a:lvl1pPr>
              <a:defRPr sz="1260"/>
            </a:lvl1pPr>
          </a:lstStyle>
          <a:p>
            <a:endParaRPr lang="en-CA"/>
          </a:p>
        </p:txBody>
      </p:sp>
      <p:sp>
        <p:nvSpPr>
          <p:cNvPr id="32" name="Picture Placeholder 4">
            <a:extLst>
              <a:ext uri="{FF2B5EF4-FFF2-40B4-BE49-F238E27FC236}">
                <a16:creationId xmlns:a16="http://schemas.microsoft.com/office/drawing/2014/main" id="{1C8D9331-0578-D648-ACC0-126EA0B21397}"/>
              </a:ext>
            </a:extLst>
          </p:cNvPr>
          <p:cNvSpPr>
            <a:spLocks noGrp="1"/>
          </p:cNvSpPr>
          <p:nvPr>
            <p:ph type="pic" sz="quarter" idx="41"/>
          </p:nvPr>
        </p:nvSpPr>
        <p:spPr>
          <a:xfrm>
            <a:off x="5224800" y="1428600"/>
            <a:ext cx="1306800" cy="1429200"/>
          </a:xfrm>
          <a:solidFill>
            <a:srgbClr val="E0DFDE"/>
          </a:solidFill>
        </p:spPr>
        <p:txBody>
          <a:bodyPr/>
          <a:lstStyle>
            <a:lvl1pPr>
              <a:defRPr sz="1260"/>
            </a:lvl1pPr>
          </a:lstStyle>
          <a:p>
            <a:endParaRPr lang="en-CA"/>
          </a:p>
        </p:txBody>
      </p:sp>
      <p:sp>
        <p:nvSpPr>
          <p:cNvPr id="33" name="Picture Placeholder 4">
            <a:extLst>
              <a:ext uri="{FF2B5EF4-FFF2-40B4-BE49-F238E27FC236}">
                <a16:creationId xmlns:a16="http://schemas.microsoft.com/office/drawing/2014/main" id="{2C65B177-4575-8D48-A212-20E4521805B5}"/>
              </a:ext>
            </a:extLst>
          </p:cNvPr>
          <p:cNvSpPr>
            <a:spLocks noGrp="1"/>
          </p:cNvSpPr>
          <p:nvPr>
            <p:ph type="pic" sz="quarter" idx="42"/>
          </p:nvPr>
        </p:nvSpPr>
        <p:spPr>
          <a:xfrm>
            <a:off x="6531000" y="1428600"/>
            <a:ext cx="1306800" cy="1429200"/>
          </a:xfrm>
          <a:solidFill>
            <a:srgbClr val="E0DFDE"/>
          </a:solidFill>
        </p:spPr>
        <p:txBody>
          <a:bodyPr/>
          <a:lstStyle>
            <a:lvl1pPr>
              <a:defRPr sz="1260"/>
            </a:lvl1pPr>
          </a:lstStyle>
          <a:p>
            <a:endParaRPr lang="en-CA"/>
          </a:p>
        </p:txBody>
      </p:sp>
      <p:sp>
        <p:nvSpPr>
          <p:cNvPr id="34" name="Picture Placeholder 4">
            <a:extLst>
              <a:ext uri="{FF2B5EF4-FFF2-40B4-BE49-F238E27FC236}">
                <a16:creationId xmlns:a16="http://schemas.microsoft.com/office/drawing/2014/main" id="{ED49E3F1-28C3-D642-93C0-C5A8039F8F7B}"/>
              </a:ext>
            </a:extLst>
          </p:cNvPr>
          <p:cNvSpPr>
            <a:spLocks noGrp="1"/>
          </p:cNvSpPr>
          <p:nvPr>
            <p:ph type="pic" sz="quarter" idx="43"/>
          </p:nvPr>
        </p:nvSpPr>
        <p:spPr>
          <a:xfrm>
            <a:off x="7837200" y="1428600"/>
            <a:ext cx="1306800" cy="1429200"/>
          </a:xfrm>
          <a:solidFill>
            <a:srgbClr val="E0DFDE"/>
          </a:solidFill>
        </p:spPr>
        <p:txBody>
          <a:bodyPr/>
          <a:lstStyle>
            <a:lvl1pPr>
              <a:defRPr sz="1260"/>
            </a:lvl1pPr>
          </a:lstStyle>
          <a:p>
            <a:endParaRPr lang="en-CA"/>
          </a:p>
        </p:txBody>
      </p:sp>
      <p:sp>
        <p:nvSpPr>
          <p:cNvPr id="35" name="Picture Placeholder 4">
            <a:extLst>
              <a:ext uri="{FF2B5EF4-FFF2-40B4-BE49-F238E27FC236}">
                <a16:creationId xmlns:a16="http://schemas.microsoft.com/office/drawing/2014/main" id="{EB0AAEF1-1A6A-F647-94FC-BD2C239EA13D}"/>
              </a:ext>
            </a:extLst>
          </p:cNvPr>
          <p:cNvSpPr>
            <a:spLocks noGrp="1"/>
          </p:cNvSpPr>
          <p:nvPr>
            <p:ph type="pic" sz="quarter" idx="44"/>
          </p:nvPr>
        </p:nvSpPr>
        <p:spPr>
          <a:xfrm>
            <a:off x="0" y="2857200"/>
            <a:ext cx="1306800" cy="1429200"/>
          </a:xfrm>
          <a:solidFill>
            <a:srgbClr val="E0DFDE"/>
          </a:solidFill>
        </p:spPr>
        <p:txBody>
          <a:bodyPr/>
          <a:lstStyle>
            <a:lvl1pPr>
              <a:defRPr sz="1260"/>
            </a:lvl1pPr>
          </a:lstStyle>
          <a:p>
            <a:endParaRPr lang="en-CA"/>
          </a:p>
        </p:txBody>
      </p:sp>
      <p:sp>
        <p:nvSpPr>
          <p:cNvPr id="36" name="Picture Placeholder 4">
            <a:extLst>
              <a:ext uri="{FF2B5EF4-FFF2-40B4-BE49-F238E27FC236}">
                <a16:creationId xmlns:a16="http://schemas.microsoft.com/office/drawing/2014/main" id="{95450983-C61B-3743-A1E4-1D0FEB0E49E4}"/>
              </a:ext>
            </a:extLst>
          </p:cNvPr>
          <p:cNvSpPr>
            <a:spLocks noGrp="1"/>
          </p:cNvSpPr>
          <p:nvPr>
            <p:ph type="pic" sz="quarter" idx="45"/>
          </p:nvPr>
        </p:nvSpPr>
        <p:spPr>
          <a:xfrm>
            <a:off x="1306200" y="2857200"/>
            <a:ext cx="1306800" cy="1429200"/>
          </a:xfrm>
          <a:solidFill>
            <a:srgbClr val="E0DFDE"/>
          </a:solidFill>
        </p:spPr>
        <p:txBody>
          <a:bodyPr/>
          <a:lstStyle>
            <a:lvl1pPr>
              <a:defRPr sz="1260"/>
            </a:lvl1pPr>
          </a:lstStyle>
          <a:p>
            <a:endParaRPr lang="en-CA"/>
          </a:p>
        </p:txBody>
      </p:sp>
      <p:sp>
        <p:nvSpPr>
          <p:cNvPr id="37" name="Picture Placeholder 4">
            <a:extLst>
              <a:ext uri="{FF2B5EF4-FFF2-40B4-BE49-F238E27FC236}">
                <a16:creationId xmlns:a16="http://schemas.microsoft.com/office/drawing/2014/main" id="{BF2DF545-3D14-1344-B877-765F9FF3F645}"/>
              </a:ext>
            </a:extLst>
          </p:cNvPr>
          <p:cNvSpPr>
            <a:spLocks noGrp="1"/>
          </p:cNvSpPr>
          <p:nvPr>
            <p:ph type="pic" sz="quarter" idx="46"/>
          </p:nvPr>
        </p:nvSpPr>
        <p:spPr>
          <a:xfrm>
            <a:off x="2612400" y="2857200"/>
            <a:ext cx="1306800" cy="1429200"/>
          </a:xfrm>
          <a:solidFill>
            <a:srgbClr val="E0DFDE"/>
          </a:solidFill>
        </p:spPr>
        <p:txBody>
          <a:bodyPr/>
          <a:lstStyle>
            <a:lvl1pPr>
              <a:defRPr sz="1260"/>
            </a:lvl1pPr>
          </a:lstStyle>
          <a:p>
            <a:endParaRPr lang="en-CA"/>
          </a:p>
        </p:txBody>
      </p:sp>
      <p:sp>
        <p:nvSpPr>
          <p:cNvPr id="38" name="Picture Placeholder 4">
            <a:extLst>
              <a:ext uri="{FF2B5EF4-FFF2-40B4-BE49-F238E27FC236}">
                <a16:creationId xmlns:a16="http://schemas.microsoft.com/office/drawing/2014/main" id="{399FD500-3A1A-1441-BD32-2931086BF664}"/>
              </a:ext>
            </a:extLst>
          </p:cNvPr>
          <p:cNvSpPr>
            <a:spLocks noGrp="1"/>
          </p:cNvSpPr>
          <p:nvPr>
            <p:ph type="pic" sz="quarter" idx="47"/>
          </p:nvPr>
        </p:nvSpPr>
        <p:spPr>
          <a:xfrm>
            <a:off x="3918600" y="2857200"/>
            <a:ext cx="1306800" cy="1429200"/>
          </a:xfrm>
          <a:solidFill>
            <a:srgbClr val="E0DFDE"/>
          </a:solidFill>
        </p:spPr>
        <p:txBody>
          <a:bodyPr/>
          <a:lstStyle>
            <a:lvl1pPr>
              <a:defRPr sz="1260"/>
            </a:lvl1pPr>
          </a:lstStyle>
          <a:p>
            <a:endParaRPr lang="en-CA"/>
          </a:p>
        </p:txBody>
      </p:sp>
      <p:sp>
        <p:nvSpPr>
          <p:cNvPr id="39" name="Picture Placeholder 4">
            <a:extLst>
              <a:ext uri="{FF2B5EF4-FFF2-40B4-BE49-F238E27FC236}">
                <a16:creationId xmlns:a16="http://schemas.microsoft.com/office/drawing/2014/main" id="{B765C787-3587-1349-AF2C-F6A3826F94DC}"/>
              </a:ext>
            </a:extLst>
          </p:cNvPr>
          <p:cNvSpPr>
            <a:spLocks noGrp="1"/>
          </p:cNvSpPr>
          <p:nvPr>
            <p:ph type="pic" sz="quarter" idx="48"/>
          </p:nvPr>
        </p:nvSpPr>
        <p:spPr>
          <a:xfrm>
            <a:off x="5224800" y="2857200"/>
            <a:ext cx="1306800" cy="1429200"/>
          </a:xfrm>
          <a:solidFill>
            <a:srgbClr val="E0DFDE"/>
          </a:solidFill>
        </p:spPr>
        <p:txBody>
          <a:bodyPr/>
          <a:lstStyle>
            <a:lvl1pPr>
              <a:defRPr sz="1260"/>
            </a:lvl1pPr>
          </a:lstStyle>
          <a:p>
            <a:endParaRPr lang="en-CA"/>
          </a:p>
        </p:txBody>
      </p:sp>
      <p:sp>
        <p:nvSpPr>
          <p:cNvPr id="40" name="Picture Placeholder 4">
            <a:extLst>
              <a:ext uri="{FF2B5EF4-FFF2-40B4-BE49-F238E27FC236}">
                <a16:creationId xmlns:a16="http://schemas.microsoft.com/office/drawing/2014/main" id="{79224B53-8118-CF40-ABEA-581AC61ACC29}"/>
              </a:ext>
            </a:extLst>
          </p:cNvPr>
          <p:cNvSpPr>
            <a:spLocks noGrp="1"/>
          </p:cNvSpPr>
          <p:nvPr>
            <p:ph type="pic" sz="quarter" idx="49"/>
          </p:nvPr>
        </p:nvSpPr>
        <p:spPr>
          <a:xfrm>
            <a:off x="6531000" y="2857200"/>
            <a:ext cx="1306800" cy="1429200"/>
          </a:xfrm>
          <a:solidFill>
            <a:srgbClr val="E0DFDE"/>
          </a:solidFill>
        </p:spPr>
        <p:txBody>
          <a:bodyPr/>
          <a:lstStyle>
            <a:lvl1pPr>
              <a:defRPr sz="1260"/>
            </a:lvl1pPr>
          </a:lstStyle>
          <a:p>
            <a:endParaRPr lang="en-CA"/>
          </a:p>
        </p:txBody>
      </p:sp>
      <p:sp>
        <p:nvSpPr>
          <p:cNvPr id="41" name="Picture Placeholder 4">
            <a:extLst>
              <a:ext uri="{FF2B5EF4-FFF2-40B4-BE49-F238E27FC236}">
                <a16:creationId xmlns:a16="http://schemas.microsoft.com/office/drawing/2014/main" id="{6759B518-D0F4-2E43-BF1C-CE005D634F9B}"/>
              </a:ext>
            </a:extLst>
          </p:cNvPr>
          <p:cNvSpPr>
            <a:spLocks noGrp="1"/>
          </p:cNvSpPr>
          <p:nvPr>
            <p:ph type="pic" sz="quarter" idx="50"/>
          </p:nvPr>
        </p:nvSpPr>
        <p:spPr>
          <a:xfrm>
            <a:off x="7837200" y="2857200"/>
            <a:ext cx="1306800" cy="1429200"/>
          </a:xfrm>
          <a:solidFill>
            <a:srgbClr val="E0DFDE"/>
          </a:solidFill>
        </p:spPr>
        <p:txBody>
          <a:bodyPr/>
          <a:lstStyle>
            <a:lvl1pPr>
              <a:defRPr sz="1260"/>
            </a:lvl1pPr>
          </a:lstStyle>
          <a:p>
            <a:endParaRPr lang="en-CA"/>
          </a:p>
        </p:txBody>
      </p:sp>
      <p:sp>
        <p:nvSpPr>
          <p:cNvPr id="23" name="Picture Placeholder 4">
            <a:extLst>
              <a:ext uri="{FF2B5EF4-FFF2-40B4-BE49-F238E27FC236}">
                <a16:creationId xmlns:a16="http://schemas.microsoft.com/office/drawing/2014/main" id="{DD7E5103-29A2-E041-AE35-08DF5B4CDD27}"/>
              </a:ext>
            </a:extLst>
          </p:cNvPr>
          <p:cNvSpPr>
            <a:spLocks noGrp="1"/>
          </p:cNvSpPr>
          <p:nvPr>
            <p:ph type="pic" sz="quarter" idx="51"/>
          </p:nvPr>
        </p:nvSpPr>
        <p:spPr>
          <a:xfrm>
            <a:off x="0" y="4285800"/>
            <a:ext cx="1306800" cy="1429200"/>
          </a:xfrm>
          <a:solidFill>
            <a:srgbClr val="E0DFDE"/>
          </a:solidFill>
        </p:spPr>
        <p:txBody>
          <a:bodyPr/>
          <a:lstStyle>
            <a:lvl1pPr>
              <a:defRPr sz="1260"/>
            </a:lvl1pPr>
          </a:lstStyle>
          <a:p>
            <a:endParaRPr lang="en-CA"/>
          </a:p>
        </p:txBody>
      </p:sp>
      <p:sp>
        <p:nvSpPr>
          <p:cNvPr id="24" name="Picture Placeholder 4">
            <a:extLst>
              <a:ext uri="{FF2B5EF4-FFF2-40B4-BE49-F238E27FC236}">
                <a16:creationId xmlns:a16="http://schemas.microsoft.com/office/drawing/2014/main" id="{57C5D0E7-A46F-724C-9A9B-1EABC0D510CE}"/>
              </a:ext>
            </a:extLst>
          </p:cNvPr>
          <p:cNvSpPr>
            <a:spLocks noGrp="1"/>
          </p:cNvSpPr>
          <p:nvPr>
            <p:ph type="pic" sz="quarter" idx="52"/>
          </p:nvPr>
        </p:nvSpPr>
        <p:spPr>
          <a:xfrm>
            <a:off x="1306200" y="4285800"/>
            <a:ext cx="1306800" cy="1429200"/>
          </a:xfrm>
          <a:solidFill>
            <a:srgbClr val="E0DFDE"/>
          </a:solidFill>
        </p:spPr>
        <p:txBody>
          <a:bodyPr/>
          <a:lstStyle>
            <a:lvl1pPr>
              <a:defRPr sz="1260"/>
            </a:lvl1pPr>
          </a:lstStyle>
          <a:p>
            <a:endParaRPr lang="en-CA"/>
          </a:p>
        </p:txBody>
      </p:sp>
      <p:sp>
        <p:nvSpPr>
          <p:cNvPr id="26" name="Picture Placeholder 4">
            <a:extLst>
              <a:ext uri="{FF2B5EF4-FFF2-40B4-BE49-F238E27FC236}">
                <a16:creationId xmlns:a16="http://schemas.microsoft.com/office/drawing/2014/main" id="{B938A969-1EE0-A74F-BD5B-036EE089C6BE}"/>
              </a:ext>
            </a:extLst>
          </p:cNvPr>
          <p:cNvSpPr>
            <a:spLocks noGrp="1"/>
          </p:cNvSpPr>
          <p:nvPr>
            <p:ph type="pic" sz="quarter" idx="53"/>
          </p:nvPr>
        </p:nvSpPr>
        <p:spPr>
          <a:xfrm>
            <a:off x="2612400" y="4285800"/>
            <a:ext cx="1306800" cy="1429200"/>
          </a:xfrm>
          <a:solidFill>
            <a:srgbClr val="E0DFDE"/>
          </a:solidFill>
        </p:spPr>
        <p:txBody>
          <a:bodyPr/>
          <a:lstStyle>
            <a:lvl1pPr>
              <a:defRPr sz="1260"/>
            </a:lvl1pPr>
          </a:lstStyle>
          <a:p>
            <a:endParaRPr lang="en-CA"/>
          </a:p>
        </p:txBody>
      </p:sp>
      <p:sp>
        <p:nvSpPr>
          <p:cNvPr id="27" name="Picture Placeholder 4">
            <a:extLst>
              <a:ext uri="{FF2B5EF4-FFF2-40B4-BE49-F238E27FC236}">
                <a16:creationId xmlns:a16="http://schemas.microsoft.com/office/drawing/2014/main" id="{FFC001DD-3752-FB47-9484-150348F1407F}"/>
              </a:ext>
            </a:extLst>
          </p:cNvPr>
          <p:cNvSpPr>
            <a:spLocks noGrp="1"/>
          </p:cNvSpPr>
          <p:nvPr>
            <p:ph type="pic" sz="quarter" idx="54"/>
          </p:nvPr>
        </p:nvSpPr>
        <p:spPr>
          <a:xfrm>
            <a:off x="3918600" y="4285800"/>
            <a:ext cx="1306800" cy="1429200"/>
          </a:xfrm>
          <a:solidFill>
            <a:srgbClr val="E0DFDE"/>
          </a:solidFill>
        </p:spPr>
        <p:txBody>
          <a:bodyPr/>
          <a:lstStyle>
            <a:lvl1pPr>
              <a:defRPr sz="1260"/>
            </a:lvl1pPr>
          </a:lstStyle>
          <a:p>
            <a:endParaRPr lang="en-CA"/>
          </a:p>
        </p:txBody>
      </p:sp>
      <p:sp>
        <p:nvSpPr>
          <p:cNvPr id="42" name="Picture Placeholder 4">
            <a:extLst>
              <a:ext uri="{FF2B5EF4-FFF2-40B4-BE49-F238E27FC236}">
                <a16:creationId xmlns:a16="http://schemas.microsoft.com/office/drawing/2014/main" id="{3127EF2F-0194-084C-A8A5-289B67C9B3ED}"/>
              </a:ext>
            </a:extLst>
          </p:cNvPr>
          <p:cNvSpPr>
            <a:spLocks noGrp="1"/>
          </p:cNvSpPr>
          <p:nvPr>
            <p:ph type="pic" sz="quarter" idx="55"/>
          </p:nvPr>
        </p:nvSpPr>
        <p:spPr>
          <a:xfrm>
            <a:off x="5224800" y="4285800"/>
            <a:ext cx="1306800" cy="1429200"/>
          </a:xfrm>
          <a:solidFill>
            <a:srgbClr val="E0DFDE"/>
          </a:solidFill>
        </p:spPr>
        <p:txBody>
          <a:bodyPr/>
          <a:lstStyle>
            <a:lvl1pPr>
              <a:defRPr sz="1260"/>
            </a:lvl1pPr>
          </a:lstStyle>
          <a:p>
            <a:endParaRPr lang="en-CA"/>
          </a:p>
        </p:txBody>
      </p:sp>
      <p:sp>
        <p:nvSpPr>
          <p:cNvPr id="43" name="Picture Placeholder 4">
            <a:extLst>
              <a:ext uri="{FF2B5EF4-FFF2-40B4-BE49-F238E27FC236}">
                <a16:creationId xmlns:a16="http://schemas.microsoft.com/office/drawing/2014/main" id="{B5F29E6D-1CAA-0B40-A4D0-4471AEA2C84A}"/>
              </a:ext>
            </a:extLst>
          </p:cNvPr>
          <p:cNvSpPr>
            <a:spLocks noGrp="1"/>
          </p:cNvSpPr>
          <p:nvPr>
            <p:ph type="pic" sz="quarter" idx="56"/>
          </p:nvPr>
        </p:nvSpPr>
        <p:spPr>
          <a:xfrm>
            <a:off x="6531000" y="4285800"/>
            <a:ext cx="1306800" cy="1429200"/>
          </a:xfrm>
          <a:solidFill>
            <a:srgbClr val="E0DFDE"/>
          </a:solidFill>
        </p:spPr>
        <p:txBody>
          <a:bodyPr/>
          <a:lstStyle>
            <a:lvl1pPr>
              <a:defRPr sz="1260"/>
            </a:lvl1pPr>
          </a:lstStyle>
          <a:p>
            <a:endParaRPr lang="en-CA"/>
          </a:p>
        </p:txBody>
      </p:sp>
      <p:sp>
        <p:nvSpPr>
          <p:cNvPr id="44" name="Picture Placeholder 4">
            <a:extLst>
              <a:ext uri="{FF2B5EF4-FFF2-40B4-BE49-F238E27FC236}">
                <a16:creationId xmlns:a16="http://schemas.microsoft.com/office/drawing/2014/main" id="{1210B649-7E5B-254B-A43F-1ECDA7FBB8D6}"/>
              </a:ext>
            </a:extLst>
          </p:cNvPr>
          <p:cNvSpPr>
            <a:spLocks noGrp="1"/>
          </p:cNvSpPr>
          <p:nvPr>
            <p:ph type="pic" sz="quarter" idx="57"/>
          </p:nvPr>
        </p:nvSpPr>
        <p:spPr>
          <a:xfrm>
            <a:off x="7837200" y="4285800"/>
            <a:ext cx="1306800" cy="1429200"/>
          </a:xfrm>
          <a:solidFill>
            <a:srgbClr val="E0DFDE"/>
          </a:solidFill>
        </p:spPr>
        <p:txBody>
          <a:bodyPr/>
          <a:lstStyle>
            <a:lvl1pPr>
              <a:defRPr sz="1260"/>
            </a:lvl1pPr>
          </a:lstStyle>
          <a:p>
            <a:endParaRPr lang="en-CA"/>
          </a:p>
        </p:txBody>
      </p:sp>
    </p:spTree>
    <p:extLst>
      <p:ext uri="{BB962C8B-B14F-4D97-AF65-F5344CB8AC3E}">
        <p14:creationId xmlns:p14="http://schemas.microsoft.com/office/powerpoint/2010/main" val="253989248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userDrawn="1">
  <p:cSld name="Blank_Blue">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990954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userDrawn="1">
  <p:cSld name="2_Title Slide Arrow — Image, Dark Blue">
    <p:bg>
      <p:bgPr>
        <a:solidFill>
          <a:schemeClr val="accent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81B4509D-84AD-44A9-9343-C4E828CC0B40}"/>
              </a:ext>
            </a:extLst>
          </p:cNvPr>
          <p:cNvSpPr>
            <a:spLocks noGrp="1" noChangeAspect="1"/>
          </p:cNvSpPr>
          <p:nvPr>
            <p:ph type="pic" sz="quarter" idx="14" hasCustomPrompt="1"/>
          </p:nvPr>
        </p:nvSpPr>
        <p:spPr>
          <a:xfrm>
            <a:off x="822414" y="1"/>
            <a:ext cx="8326830" cy="5716800"/>
          </a:xfrm>
          <a:custGeom>
            <a:avLst/>
            <a:gdLst>
              <a:gd name="connsiteX0" fmla="*/ 798249 w 8326830"/>
              <a:gd name="connsiteY0" fmla="*/ 0 h 5716800"/>
              <a:gd name="connsiteX1" fmla="*/ 8326830 w 8326830"/>
              <a:gd name="connsiteY1" fmla="*/ 0 h 5716800"/>
              <a:gd name="connsiteX2" fmla="*/ 8326830 w 8326830"/>
              <a:gd name="connsiteY2" fmla="*/ 4120012 h 5716800"/>
              <a:gd name="connsiteX3" fmla="*/ 8326830 w 8326830"/>
              <a:gd name="connsiteY3" fmla="*/ 5716800 h 5716800"/>
              <a:gd name="connsiteX4" fmla="*/ 7787632 w 8326830"/>
              <a:gd name="connsiteY4" fmla="*/ 5716800 h 5716800"/>
              <a:gd name="connsiteX5" fmla="*/ 5884819 w 8326830"/>
              <a:gd name="connsiteY5" fmla="*/ 5716800 h 5716800"/>
              <a:gd name="connsiteX6" fmla="*/ 5392561 w 8326830"/>
              <a:gd name="connsiteY6" fmla="*/ 5716800 h 5716800"/>
              <a:gd name="connsiteX7" fmla="*/ 0 w 8326830"/>
              <a:gd name="connsiteY7" fmla="*/ 5716800 h 5716800"/>
              <a:gd name="connsiteX8" fmla="*/ 3646062 w 8326830"/>
              <a:gd name="connsiteY8" fmla="*/ 2087289 h 5716800"/>
              <a:gd name="connsiteX9" fmla="*/ 3807978 w 8326830"/>
              <a:gd name="connsiteY9" fmla="*/ 1725111 h 5716800"/>
              <a:gd name="connsiteX10" fmla="*/ 3493671 w 8326830"/>
              <a:gd name="connsiteY10" fmla="*/ 1258091 h 5716800"/>
              <a:gd name="connsiteX11" fmla="*/ 798249 w 8326830"/>
              <a:gd name="connsiteY11" fmla="*/ 0 h 57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30" h="5716800">
                <a:moveTo>
                  <a:pt x="798249" y="0"/>
                </a:moveTo>
                <a:lnTo>
                  <a:pt x="8326830" y="0"/>
                </a:lnTo>
                <a:lnTo>
                  <a:pt x="8326830" y="4120012"/>
                </a:lnTo>
                <a:lnTo>
                  <a:pt x="8326830" y="5716800"/>
                </a:lnTo>
                <a:lnTo>
                  <a:pt x="7787632" y="5716800"/>
                </a:lnTo>
                <a:lnTo>
                  <a:pt x="5884819" y="5716800"/>
                </a:lnTo>
                <a:lnTo>
                  <a:pt x="5392561" y="5716800"/>
                </a:lnTo>
                <a:lnTo>
                  <a:pt x="0" y="5716800"/>
                </a:lnTo>
                <a:lnTo>
                  <a:pt x="3646062" y="2087289"/>
                </a:lnTo>
                <a:cubicBezTo>
                  <a:pt x="3741307" y="2001509"/>
                  <a:pt x="3807978" y="1868076"/>
                  <a:pt x="3807978" y="1725111"/>
                </a:cubicBezTo>
                <a:cubicBezTo>
                  <a:pt x="3807978" y="1515428"/>
                  <a:pt x="3674636" y="1343870"/>
                  <a:pt x="3493671" y="1258091"/>
                </a:cubicBezTo>
                <a:cubicBezTo>
                  <a:pt x="822829" y="11473"/>
                  <a:pt x="798471" y="104"/>
                  <a:pt x="798249" y="0"/>
                </a:cubicBezTo>
                <a:close/>
              </a:path>
            </a:pathLst>
          </a:custGeom>
          <a:solidFill>
            <a:srgbClr val="E0DFDE"/>
          </a:solidFill>
        </p:spPr>
        <p:txBody>
          <a:bodyPr wrap="square">
            <a:noAutofit/>
          </a:bodyPr>
          <a:lstStyle>
            <a:lvl1pPr marL="0" indent="0" algn="r">
              <a:buNone/>
              <a:defRPr sz="2000" b="0"/>
            </a:lvl1pPr>
          </a:lstStyle>
          <a:p>
            <a:r>
              <a:rPr lang="fr-CA" noProof="0" dirty="0"/>
              <a:t>Pour ajouter une image à la forme </a:t>
            </a:r>
            <a:br>
              <a:rPr lang="fr-CA" noProof="0" dirty="0"/>
            </a:br>
            <a:r>
              <a:rPr lang="fr-CA" noProof="0" dirty="0"/>
              <a:t>cliquez sur l’icône ci-dessous</a:t>
            </a:r>
          </a:p>
          <a:p>
            <a:r>
              <a:rPr lang="fr-CA" noProof="0" dirty="0"/>
              <a:t>Image d’un entrepreneur (couleur) </a:t>
            </a:r>
            <a:br>
              <a:rPr lang="fr-CA" noProof="0" dirty="0"/>
            </a:br>
            <a:r>
              <a:rPr lang="fr-CA" noProof="0" dirty="0"/>
              <a:t>ou</a:t>
            </a:r>
          </a:p>
          <a:p>
            <a:r>
              <a:rPr lang="fr-CA" noProof="0" dirty="0"/>
              <a:t>Image d’une industrie (noir et blanc)</a:t>
            </a:r>
          </a:p>
          <a:p>
            <a:endParaRPr lang="fr-CA" noProof="0" dirty="0"/>
          </a:p>
          <a:p>
            <a:endParaRPr lang="fr-CA" noProof="0" dirty="0"/>
          </a:p>
        </p:txBody>
      </p:sp>
      <p:sp>
        <p:nvSpPr>
          <p:cNvPr id="2" name="Title 1"/>
          <p:cNvSpPr>
            <a:spLocks noGrp="1"/>
          </p:cNvSpPr>
          <p:nvPr userDrawn="1">
            <p:ph type="ctrTitle" hasCustomPrompt="1"/>
          </p:nvPr>
        </p:nvSpPr>
        <p:spPr>
          <a:xfrm>
            <a:off x="352515" y="1259047"/>
            <a:ext cx="4056063" cy="1378014"/>
          </a:xfrm>
        </p:spPr>
        <p:txBody>
          <a:bodyPr lIns="0" tIns="0" rIns="0" bIns="0" anchor="b" anchorCtr="0">
            <a:noAutofit/>
          </a:bodyPr>
          <a:lstStyle>
            <a:lvl1pPr algn="l">
              <a:defRPr sz="3600">
                <a:solidFill>
                  <a:schemeClr val="bg1"/>
                </a:solidFill>
              </a:defRPr>
            </a:lvl1pPr>
          </a:lstStyle>
          <a:p>
            <a:r>
              <a:rPr lang="en-CA" noProof="0" dirty="0"/>
              <a:t>Click to edit </a:t>
            </a:r>
            <a:br>
              <a:rPr lang="en-CA" noProof="0" dirty="0"/>
            </a:br>
            <a:r>
              <a:rPr lang="en-CA" noProof="0" dirty="0"/>
              <a:t>Master title style</a:t>
            </a:r>
          </a:p>
        </p:txBody>
      </p:sp>
      <p:sp>
        <p:nvSpPr>
          <p:cNvPr id="3" name="Subtitle 2"/>
          <p:cNvSpPr>
            <a:spLocks noGrp="1"/>
          </p:cNvSpPr>
          <p:nvPr userDrawn="1">
            <p:ph type="subTitle" idx="1" hasCustomPrompt="1"/>
          </p:nvPr>
        </p:nvSpPr>
        <p:spPr>
          <a:xfrm>
            <a:off x="352518" y="2711983"/>
            <a:ext cx="2915994" cy="600215"/>
          </a:xfrm>
        </p:spPr>
        <p:txBody>
          <a:bodyPr lIns="0" tIns="0" rIns="0" bIns="0">
            <a:noAutofit/>
          </a:bodyPr>
          <a:lstStyle>
            <a:lvl1pPr marL="0" indent="0" algn="l">
              <a:spcBef>
                <a:spcPts val="0"/>
              </a:spcBef>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dirty="0"/>
              <a:t>Click to edit </a:t>
            </a:r>
            <a:br>
              <a:rPr lang="en-CA" noProof="0" dirty="0"/>
            </a:br>
            <a:r>
              <a:rPr lang="en-CA" noProof="0" dirty="0"/>
              <a:t>Master subtitle style</a:t>
            </a:r>
          </a:p>
        </p:txBody>
      </p:sp>
      <p:sp>
        <p:nvSpPr>
          <p:cNvPr id="17" name="Text Placeholder 8"/>
          <p:cNvSpPr>
            <a:spLocks noGrp="1"/>
          </p:cNvSpPr>
          <p:nvPr>
            <p:ph type="body" sz="quarter" idx="12" hasCustomPrompt="1"/>
          </p:nvPr>
        </p:nvSpPr>
        <p:spPr>
          <a:xfrm>
            <a:off x="352515" y="3488080"/>
            <a:ext cx="2458065" cy="256646"/>
          </a:xfrm>
        </p:spPr>
        <p:txBody>
          <a:bodyPr/>
          <a:lstStyle>
            <a:lvl1pPr marL="0" indent="0">
              <a:buNone/>
              <a:defRPr sz="1400" b="0">
                <a:solidFill>
                  <a:schemeClr val="bg1"/>
                </a:solidFill>
              </a:defRPr>
            </a:lvl1pPr>
          </a:lstStyle>
          <a:p>
            <a:pPr lvl="0"/>
            <a:r>
              <a:rPr lang="en-CA" noProof="0" dirty="0"/>
              <a:t>Date</a:t>
            </a:r>
          </a:p>
        </p:txBody>
      </p:sp>
      <p:grpSp>
        <p:nvGrpSpPr>
          <p:cNvPr id="39" name="Group 38"/>
          <p:cNvGrpSpPr>
            <a:grpSpLocks noChangeAspect="1"/>
          </p:cNvGrpSpPr>
          <p:nvPr userDrawn="1"/>
        </p:nvGrpSpPr>
        <p:grpSpPr>
          <a:xfrm>
            <a:off x="348298" y="357194"/>
            <a:ext cx="1080000" cy="569083"/>
            <a:chOff x="0" y="1127125"/>
            <a:chExt cx="10080625" cy="5311775"/>
          </a:xfrm>
        </p:grpSpPr>
        <p:sp>
          <p:nvSpPr>
            <p:cNvPr id="44"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45"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46"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chemeClr val="bg1"/>
            </a:solidFill>
            <a:ln>
              <a:noFill/>
            </a:ln>
            <a:effectLst/>
          </p:spPr>
          <p:txBody>
            <a:bodyPr wrap="none" anchor="ctr"/>
            <a:lstStyle/>
            <a:p>
              <a:endParaRPr lang="en-AU"/>
            </a:p>
          </p:txBody>
        </p:sp>
        <p:sp>
          <p:nvSpPr>
            <p:cNvPr id="47"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48"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AU"/>
            </a:p>
          </p:txBody>
        </p:sp>
      </p:grpSp>
    </p:spTree>
    <p:extLst>
      <p:ext uri="{BB962C8B-B14F-4D97-AF65-F5344CB8AC3E}">
        <p14:creationId xmlns:p14="http://schemas.microsoft.com/office/powerpoint/2010/main" val="3505724501"/>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52426" y="1490399"/>
            <a:ext cx="8442000" cy="3582000"/>
          </a:xfrm>
          <a:prstGeom prst="rect">
            <a:avLst/>
          </a:prstGeom>
        </p:spPr>
        <p:txBody>
          <a:body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4" name="Title 3"/>
          <p:cNvSpPr>
            <a:spLocks noGrp="1"/>
          </p:cNvSpPr>
          <p:nvPr>
            <p:ph type="title"/>
          </p:nvPr>
        </p:nvSpPr>
        <p:spPr/>
        <p:txBody>
          <a:bodyPr/>
          <a:lstStyle/>
          <a:p>
            <a:r>
              <a:rPr lang="fr-CA"/>
              <a:t>Click to edit Master title style</a:t>
            </a:r>
          </a:p>
        </p:txBody>
      </p:sp>
      <p:sp>
        <p:nvSpPr>
          <p:cNvPr id="5" name="Footer Placeholder 4"/>
          <p:cNvSpPr>
            <a:spLocks noGrp="1"/>
          </p:cNvSpPr>
          <p:nvPr>
            <p:ph type="ftr" sz="quarter" idx="10"/>
          </p:nvPr>
        </p:nvSpPr>
        <p:spPr/>
        <p:txBody>
          <a:bodyPr/>
          <a:lstStyle/>
          <a:p>
            <a:r>
              <a:rPr lang="fr-CA" b="1"/>
              <a:t>SOURCE:</a:t>
            </a:r>
            <a:r>
              <a:rPr lang="fr-CA"/>
              <a:t> Insert source here</a:t>
            </a:r>
          </a:p>
        </p:txBody>
      </p:sp>
    </p:spTree>
    <p:extLst>
      <p:ext uri="{BB962C8B-B14F-4D97-AF65-F5344CB8AC3E}">
        <p14:creationId xmlns:p14="http://schemas.microsoft.com/office/powerpoint/2010/main" val="23471302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Subhead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52425" y="1954213"/>
            <a:ext cx="8440738" cy="3105150"/>
          </a:xfrm>
          <a:prstGeom prst="rect">
            <a:avLst/>
          </a:prstGeom>
        </p:spPr>
        <p:txBody>
          <a:body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12" name="Text Placeholder 4"/>
          <p:cNvSpPr>
            <a:spLocks noGrp="1"/>
          </p:cNvSpPr>
          <p:nvPr>
            <p:ph type="body" sz="quarter" idx="13"/>
          </p:nvPr>
        </p:nvSpPr>
        <p:spPr>
          <a:xfrm>
            <a:off x="350816" y="1319758"/>
            <a:ext cx="8424000" cy="381000"/>
          </a:xfrm>
        </p:spPr>
        <p:txBody>
          <a:bodyPr/>
          <a:lstStyle>
            <a:lvl1pPr marL="0" indent="0">
              <a:buNone/>
              <a:defRPr b="0">
                <a:solidFill>
                  <a:schemeClr val="tx2"/>
                </a:solidFill>
              </a:defRPr>
            </a:lvl1pPr>
          </a:lstStyle>
          <a:p>
            <a:pPr lvl="0"/>
            <a:r>
              <a:rPr lang="fr-CA" noProof="0"/>
              <a:t>Click to edit Master text styles</a:t>
            </a:r>
          </a:p>
        </p:txBody>
      </p:sp>
      <p:sp>
        <p:nvSpPr>
          <p:cNvPr id="4" name="Title 3"/>
          <p:cNvSpPr>
            <a:spLocks noGrp="1"/>
          </p:cNvSpPr>
          <p:nvPr>
            <p:ph type="title"/>
          </p:nvPr>
        </p:nvSpPr>
        <p:spPr/>
        <p:txBody>
          <a:bodyPr/>
          <a:lstStyle/>
          <a:p>
            <a:r>
              <a:rPr lang="fr-CA" noProof="0"/>
              <a:t>Click to edit Master title style</a:t>
            </a:r>
          </a:p>
        </p:txBody>
      </p:sp>
      <p:sp>
        <p:nvSpPr>
          <p:cNvPr id="5" name="Footer Placeholder 4"/>
          <p:cNvSpPr>
            <a:spLocks noGrp="1"/>
          </p:cNvSpPr>
          <p:nvPr>
            <p:ph type="ftr" sz="quarter" idx="14"/>
          </p:nvPr>
        </p:nvSpPr>
        <p:spPr/>
        <p:txBody>
          <a:bodyPr/>
          <a:lstStyle/>
          <a:p>
            <a:r>
              <a:rPr lang="fr-CA" b="1"/>
              <a:t>SOURCE:</a:t>
            </a:r>
            <a:r>
              <a:rPr lang="fr-CA"/>
              <a:t> Insert source here</a:t>
            </a:r>
          </a:p>
        </p:txBody>
      </p:sp>
    </p:spTree>
    <p:extLst>
      <p:ext uri="{BB962C8B-B14F-4D97-AF65-F5344CB8AC3E}">
        <p14:creationId xmlns:p14="http://schemas.microsoft.com/office/powerpoint/2010/main" val="32512042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52426" y="1490400"/>
            <a:ext cx="4036431" cy="3582000"/>
          </a:xfrm>
          <a:prstGeom prst="rect">
            <a:avLst/>
          </a:prstGeom>
        </p:spPr>
        <p:txBody>
          <a:bodyPr/>
          <a:lstStyle>
            <a:lvl1pPr>
              <a:defRPr sz="2400"/>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4" name="Content Placeholder 3"/>
          <p:cNvSpPr>
            <a:spLocks noGrp="1"/>
          </p:cNvSpPr>
          <p:nvPr>
            <p:ph sz="half" idx="2"/>
          </p:nvPr>
        </p:nvSpPr>
        <p:spPr>
          <a:xfrm>
            <a:off x="4751389" y="1490400"/>
            <a:ext cx="4035426" cy="3582000"/>
          </a:xfrm>
          <a:prstGeom prst="rect">
            <a:avLst/>
          </a:prstGeom>
        </p:spPr>
        <p:txBody>
          <a:bodyPr/>
          <a:lstStyle>
            <a:lvl1pPr>
              <a:defRPr sz="2400"/>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5" name="Title 4"/>
          <p:cNvSpPr>
            <a:spLocks noGrp="1"/>
          </p:cNvSpPr>
          <p:nvPr>
            <p:ph type="title"/>
          </p:nvPr>
        </p:nvSpPr>
        <p:spPr/>
        <p:txBody>
          <a:bodyPr/>
          <a:lstStyle/>
          <a:p>
            <a:r>
              <a:rPr lang="fr-CA"/>
              <a:t>Click to edit Master title style</a:t>
            </a:r>
          </a:p>
        </p:txBody>
      </p:sp>
      <p:sp>
        <p:nvSpPr>
          <p:cNvPr id="6" name="Footer Placeholder 5"/>
          <p:cNvSpPr>
            <a:spLocks noGrp="1"/>
          </p:cNvSpPr>
          <p:nvPr>
            <p:ph type="ftr" sz="quarter" idx="10"/>
          </p:nvPr>
        </p:nvSpPr>
        <p:spPr/>
        <p:txBody>
          <a:bodyPr/>
          <a:lstStyle/>
          <a:p>
            <a:r>
              <a:rPr lang="fr-CA" b="1"/>
              <a:t>SOURCE:</a:t>
            </a:r>
            <a:r>
              <a:rPr lang="fr-CA"/>
              <a:t> Insert source here</a:t>
            </a:r>
          </a:p>
        </p:txBody>
      </p:sp>
    </p:spTree>
    <p:extLst>
      <p:ext uri="{BB962C8B-B14F-4D97-AF65-F5344CB8AC3E}">
        <p14:creationId xmlns:p14="http://schemas.microsoft.com/office/powerpoint/2010/main" val="37401560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wo Content, Subhead">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52426" y="1944688"/>
            <a:ext cx="4036431" cy="3114675"/>
          </a:xfrm>
          <a:prstGeom prst="rect">
            <a:avLst/>
          </a:prstGeom>
        </p:spPr>
        <p:txBody>
          <a:bodyPr/>
          <a:lstStyle>
            <a:lvl1pPr>
              <a:defRPr sz="2400">
                <a:solidFill>
                  <a:schemeClr val="tx1"/>
                </a:solidFill>
              </a:defRPr>
            </a:lvl1pPr>
            <a:lvl2pPr>
              <a:defRPr sz="2000">
                <a:solidFill>
                  <a:schemeClr val="tx1"/>
                </a:solidFill>
              </a:defRPr>
            </a:lvl2pPr>
            <a:lvl3pPr>
              <a:defRPr sz="1800">
                <a:solidFill>
                  <a:schemeClr val="tx1"/>
                </a:solidFill>
              </a:defRPr>
            </a:lvl3pPr>
            <a:lvl4pPr>
              <a:defRPr sz="1600">
                <a:solidFill>
                  <a:schemeClr val="tx1"/>
                </a:solidFill>
              </a:defRPr>
            </a:lvl4pPr>
            <a:lvl5pPr>
              <a:defRPr sz="1600">
                <a:solidFill>
                  <a:schemeClr val="tx1"/>
                </a:solidFill>
              </a:defRPr>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4" name="Content Placeholder 3"/>
          <p:cNvSpPr>
            <a:spLocks noGrp="1"/>
          </p:cNvSpPr>
          <p:nvPr>
            <p:ph sz="half" idx="2"/>
          </p:nvPr>
        </p:nvSpPr>
        <p:spPr>
          <a:xfrm>
            <a:off x="4751404" y="1944688"/>
            <a:ext cx="4035425" cy="3114675"/>
          </a:xfrm>
          <a:prstGeom prst="rect">
            <a:avLst/>
          </a:prstGeom>
        </p:spPr>
        <p:txBody>
          <a:bodyPr/>
          <a:lstStyle>
            <a:lvl1pPr>
              <a:defRPr sz="2400">
                <a:solidFill>
                  <a:schemeClr val="tx1"/>
                </a:solidFill>
              </a:defRPr>
            </a:lvl1pPr>
            <a:lvl2pPr>
              <a:defRPr sz="2000">
                <a:solidFill>
                  <a:schemeClr val="tx1"/>
                </a:solidFill>
              </a:defRPr>
            </a:lvl2pPr>
            <a:lvl3pPr>
              <a:defRPr sz="1800">
                <a:solidFill>
                  <a:schemeClr val="tx1"/>
                </a:solidFill>
              </a:defRPr>
            </a:lvl3pPr>
            <a:lvl4pPr>
              <a:defRPr sz="1600">
                <a:solidFill>
                  <a:schemeClr val="tx1"/>
                </a:solidFill>
              </a:defRPr>
            </a:lvl4pPr>
            <a:lvl5pPr>
              <a:defRPr sz="1600">
                <a:solidFill>
                  <a:schemeClr val="tx1"/>
                </a:solidFill>
              </a:defRPr>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6" name="Footer Placeholder 5"/>
          <p:cNvSpPr>
            <a:spLocks noGrp="1"/>
          </p:cNvSpPr>
          <p:nvPr>
            <p:ph type="ftr" sz="quarter" idx="14"/>
          </p:nvPr>
        </p:nvSpPr>
        <p:spPr/>
        <p:txBody>
          <a:bodyPr/>
          <a:lstStyle>
            <a:lvl1pPr>
              <a:defRPr>
                <a:solidFill>
                  <a:schemeClr val="tx1"/>
                </a:solidFill>
              </a:defRPr>
            </a:lvl1pPr>
          </a:lstStyle>
          <a:p>
            <a:r>
              <a:rPr lang="fr-CA" b="1"/>
              <a:t>SOURCE:</a:t>
            </a:r>
            <a:r>
              <a:rPr lang="fr-CA"/>
              <a:t> Insert source here</a:t>
            </a:r>
          </a:p>
        </p:txBody>
      </p:sp>
      <p:sp>
        <p:nvSpPr>
          <p:cNvPr id="2" name="Title 1"/>
          <p:cNvSpPr>
            <a:spLocks noGrp="1"/>
          </p:cNvSpPr>
          <p:nvPr>
            <p:ph type="title"/>
          </p:nvPr>
        </p:nvSpPr>
        <p:spPr/>
        <p:txBody>
          <a:bodyPr/>
          <a:lstStyle/>
          <a:p>
            <a:r>
              <a:rPr lang="fr-CA"/>
              <a:t>Click to edit Master title style</a:t>
            </a:r>
          </a:p>
        </p:txBody>
      </p:sp>
      <p:sp>
        <p:nvSpPr>
          <p:cNvPr id="8" name="Text Placeholder 4"/>
          <p:cNvSpPr>
            <a:spLocks noGrp="1"/>
          </p:cNvSpPr>
          <p:nvPr>
            <p:ph type="body" sz="quarter" idx="13"/>
          </p:nvPr>
        </p:nvSpPr>
        <p:spPr>
          <a:xfrm>
            <a:off x="350816" y="1321200"/>
            <a:ext cx="8424000" cy="381000"/>
          </a:xfrm>
        </p:spPr>
        <p:txBody>
          <a:bodyPr/>
          <a:lstStyle>
            <a:lvl1pPr marL="0" indent="0">
              <a:buNone/>
              <a:defRPr b="0">
                <a:solidFill>
                  <a:schemeClr val="tx2"/>
                </a:solidFill>
              </a:defRPr>
            </a:lvl1pPr>
          </a:lstStyle>
          <a:p>
            <a:pPr lvl="0"/>
            <a:r>
              <a:rPr lang="fr-CA" noProof="0"/>
              <a:t>Click to edit Master text styles</a:t>
            </a:r>
          </a:p>
        </p:txBody>
      </p:sp>
    </p:spTree>
    <p:extLst>
      <p:ext uri="{BB962C8B-B14F-4D97-AF65-F5344CB8AC3E}">
        <p14:creationId xmlns:p14="http://schemas.microsoft.com/office/powerpoint/2010/main" val="25684018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Colours">
    <p:spTree>
      <p:nvGrpSpPr>
        <p:cNvPr id="1" name=""/>
        <p:cNvGrpSpPr/>
        <p:nvPr/>
      </p:nvGrpSpPr>
      <p:grpSpPr>
        <a:xfrm>
          <a:off x="0" y="0"/>
          <a:ext cx="0" cy="0"/>
          <a:chOff x="0" y="0"/>
          <a:chExt cx="0" cy="0"/>
        </a:xfrm>
      </p:grpSpPr>
      <p:grpSp>
        <p:nvGrpSpPr>
          <p:cNvPr id="37" name="Group 36"/>
          <p:cNvGrpSpPr>
            <a:grpSpLocks noChangeAspect="1"/>
          </p:cNvGrpSpPr>
          <p:nvPr userDrawn="1"/>
        </p:nvGrpSpPr>
        <p:grpSpPr>
          <a:xfrm>
            <a:off x="350838" y="2829829"/>
            <a:ext cx="1080000" cy="569083"/>
            <a:chOff x="0" y="1127125"/>
            <a:chExt cx="10080625" cy="5311775"/>
          </a:xfrm>
        </p:grpSpPr>
        <p:sp>
          <p:nvSpPr>
            <p:cNvPr id="38"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dirty="0"/>
            </a:p>
          </p:txBody>
        </p:sp>
        <p:sp>
          <p:nvSpPr>
            <p:cNvPr id="39"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dirty="0"/>
            </a:p>
          </p:txBody>
        </p:sp>
        <p:sp>
          <p:nvSpPr>
            <p:cNvPr id="40"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noProof="0" dirty="0"/>
            </a:p>
          </p:txBody>
        </p:sp>
        <p:sp>
          <p:nvSpPr>
            <p:cNvPr id="41"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dirty="0"/>
            </a:p>
          </p:txBody>
        </p:sp>
        <p:sp>
          <p:nvSpPr>
            <p:cNvPr id="42"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dirty="0"/>
            </a:p>
          </p:txBody>
        </p:sp>
      </p:grpSp>
      <p:sp>
        <p:nvSpPr>
          <p:cNvPr id="2" name="Title 1"/>
          <p:cNvSpPr>
            <a:spLocks noGrp="1"/>
          </p:cNvSpPr>
          <p:nvPr userDrawn="1">
            <p:ph type="ctrTitle" hasCustomPrompt="1"/>
          </p:nvPr>
        </p:nvSpPr>
        <p:spPr>
          <a:xfrm>
            <a:off x="3866816" y="2326744"/>
            <a:ext cx="4751722" cy="1624723"/>
          </a:xfrm>
        </p:spPr>
        <p:txBody>
          <a:bodyPr lIns="0" tIns="0" rIns="0" bIns="0" anchor="b">
            <a:noAutofit/>
          </a:bodyPr>
          <a:lstStyle>
            <a:lvl1pPr algn="l">
              <a:defRPr sz="3600">
                <a:solidFill>
                  <a:schemeClr val="tx1"/>
                </a:solidFill>
              </a:defRPr>
            </a:lvl1pPr>
          </a:lstStyle>
          <a:p>
            <a:r>
              <a:rPr lang="fr-CA" noProof="0"/>
              <a:t>Click to edit </a:t>
            </a:r>
            <a:br>
              <a:rPr lang="fr-CA" noProof="0"/>
            </a:br>
            <a:r>
              <a:rPr lang="fr-CA" noProof="0"/>
              <a:t>Master title style</a:t>
            </a:r>
          </a:p>
        </p:txBody>
      </p:sp>
      <p:sp>
        <p:nvSpPr>
          <p:cNvPr id="3" name="Subtitle 2"/>
          <p:cNvSpPr>
            <a:spLocks noGrp="1"/>
          </p:cNvSpPr>
          <p:nvPr userDrawn="1">
            <p:ph type="subTitle" idx="1" hasCustomPrompt="1"/>
          </p:nvPr>
        </p:nvSpPr>
        <p:spPr>
          <a:xfrm>
            <a:off x="3866815" y="4025944"/>
            <a:ext cx="4232610" cy="606988"/>
          </a:xfrm>
        </p:spPr>
        <p:txBody>
          <a:bodyPr lIns="0" tIns="0" rIns="0" bIns="0">
            <a:noAutofit/>
          </a:bodyPr>
          <a:lstStyle>
            <a:lvl1pPr marL="0" indent="0" algn="l">
              <a:spcBef>
                <a:spcPts val="0"/>
              </a:spcBef>
              <a:buNone/>
              <a:defRPr sz="24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noProof="0"/>
              <a:t>Click to edit </a:t>
            </a:r>
            <a:br>
              <a:rPr lang="fr-CA" noProof="0"/>
            </a:br>
            <a:r>
              <a:rPr lang="fr-CA" noProof="0"/>
              <a:t>Master subtitle style</a:t>
            </a:r>
          </a:p>
        </p:txBody>
      </p:sp>
      <p:sp>
        <p:nvSpPr>
          <p:cNvPr id="22" name="Text Placeholder 8"/>
          <p:cNvSpPr>
            <a:spLocks noGrp="1"/>
          </p:cNvSpPr>
          <p:nvPr userDrawn="1">
            <p:ph type="body" sz="quarter" idx="11" hasCustomPrompt="1"/>
          </p:nvPr>
        </p:nvSpPr>
        <p:spPr>
          <a:xfrm>
            <a:off x="3866816" y="4799945"/>
            <a:ext cx="4232610" cy="256646"/>
          </a:xfrm>
        </p:spPr>
        <p:txBody>
          <a:bodyPr/>
          <a:lstStyle>
            <a:lvl1pPr marL="0" indent="0">
              <a:buNone/>
              <a:defRPr sz="1400" b="0">
                <a:solidFill>
                  <a:schemeClr val="tx1"/>
                </a:solidFill>
              </a:defRPr>
            </a:lvl1pPr>
          </a:lstStyle>
          <a:p>
            <a:pPr lvl="0"/>
            <a:r>
              <a:rPr lang="fr-CA" noProof="0"/>
              <a:t>Date</a:t>
            </a:r>
          </a:p>
        </p:txBody>
      </p:sp>
      <p:sp>
        <p:nvSpPr>
          <p:cNvPr id="7" name="Freeform 5"/>
          <p:cNvSpPr>
            <a:spLocks/>
          </p:cNvSpPr>
          <p:nvPr userDrawn="1"/>
        </p:nvSpPr>
        <p:spPr bwMode="auto">
          <a:xfrm>
            <a:off x="8286750" y="4046538"/>
            <a:ext cx="857250" cy="1666875"/>
          </a:xfrm>
          <a:custGeom>
            <a:avLst/>
            <a:gdLst>
              <a:gd name="T0" fmla="*/ 3 w 90"/>
              <a:gd name="T1" fmla="*/ 51 h 175"/>
              <a:gd name="T2" fmla="*/ 2 w 90"/>
              <a:gd name="T3" fmla="*/ 53 h 175"/>
              <a:gd name="T4" fmla="*/ 1 w 90"/>
              <a:gd name="T5" fmla="*/ 59 h 175"/>
              <a:gd name="T6" fmla="*/ 0 w 90"/>
              <a:gd name="T7" fmla="*/ 68 h 175"/>
              <a:gd name="T8" fmla="*/ 12 w 90"/>
              <a:gd name="T9" fmla="*/ 97 h 175"/>
              <a:gd name="T10" fmla="*/ 90 w 90"/>
              <a:gd name="T11" fmla="*/ 175 h 175"/>
              <a:gd name="T12" fmla="*/ 90 w 90"/>
              <a:gd name="T13" fmla="*/ 0 h 175"/>
              <a:gd name="T14" fmla="*/ 23 w 90"/>
              <a:gd name="T15" fmla="*/ 31 h 175"/>
              <a:gd name="T16" fmla="*/ 3 w 90"/>
              <a:gd name="T17" fmla="*/ 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75">
                <a:moveTo>
                  <a:pt x="3" y="51"/>
                </a:moveTo>
                <a:cubicBezTo>
                  <a:pt x="3" y="52"/>
                  <a:pt x="3" y="52"/>
                  <a:pt x="2" y="53"/>
                </a:cubicBezTo>
                <a:cubicBezTo>
                  <a:pt x="2" y="55"/>
                  <a:pt x="1" y="57"/>
                  <a:pt x="1" y="59"/>
                </a:cubicBezTo>
                <a:cubicBezTo>
                  <a:pt x="0" y="62"/>
                  <a:pt x="0" y="65"/>
                  <a:pt x="0" y="68"/>
                </a:cubicBezTo>
                <a:cubicBezTo>
                  <a:pt x="0" y="79"/>
                  <a:pt x="4" y="89"/>
                  <a:pt x="12" y="97"/>
                </a:cubicBezTo>
                <a:cubicBezTo>
                  <a:pt x="90" y="175"/>
                  <a:pt x="90" y="175"/>
                  <a:pt x="90" y="175"/>
                </a:cubicBezTo>
                <a:cubicBezTo>
                  <a:pt x="90" y="0"/>
                  <a:pt x="90" y="0"/>
                  <a:pt x="90" y="0"/>
                </a:cubicBezTo>
                <a:cubicBezTo>
                  <a:pt x="23" y="31"/>
                  <a:pt x="23" y="31"/>
                  <a:pt x="23" y="31"/>
                </a:cubicBezTo>
                <a:cubicBezTo>
                  <a:pt x="15" y="35"/>
                  <a:pt x="8" y="42"/>
                  <a:pt x="3" y="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dirty="0"/>
          </a:p>
        </p:txBody>
      </p:sp>
      <p:sp>
        <p:nvSpPr>
          <p:cNvPr id="8" name="Freeform 6"/>
          <p:cNvSpPr>
            <a:spLocks/>
          </p:cNvSpPr>
          <p:nvPr userDrawn="1"/>
        </p:nvSpPr>
        <p:spPr bwMode="auto">
          <a:xfrm>
            <a:off x="21"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noProof="0" dirty="0"/>
          </a:p>
        </p:txBody>
      </p:sp>
      <p:sp>
        <p:nvSpPr>
          <p:cNvPr id="9" name="Freeform 7"/>
          <p:cNvSpPr>
            <a:spLocks/>
          </p:cNvSpPr>
          <p:nvPr userDrawn="1"/>
        </p:nvSpPr>
        <p:spPr bwMode="auto">
          <a:xfrm>
            <a:off x="6353179" y="0"/>
            <a:ext cx="2790825" cy="2247900"/>
          </a:xfrm>
          <a:custGeom>
            <a:avLst/>
            <a:gdLst>
              <a:gd name="T0" fmla="*/ 40 w 293"/>
              <a:gd name="T1" fmla="*/ 236 h 236"/>
              <a:gd name="T2" fmla="*/ 57 w 293"/>
              <a:gd name="T3" fmla="*/ 232 h 236"/>
              <a:gd name="T4" fmla="*/ 293 w 293"/>
              <a:gd name="T5" fmla="*/ 121 h 236"/>
              <a:gd name="T6" fmla="*/ 293 w 293"/>
              <a:gd name="T7" fmla="*/ 0 h 236"/>
              <a:gd name="T8" fmla="*/ 0 w 293"/>
              <a:gd name="T9" fmla="*/ 0 h 236"/>
              <a:gd name="T10" fmla="*/ 0 w 293"/>
              <a:gd name="T11" fmla="*/ 196 h 236"/>
              <a:gd name="T12" fmla="*/ 40 w 293"/>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3" h="236">
                <a:moveTo>
                  <a:pt x="40" y="236"/>
                </a:moveTo>
                <a:cubicBezTo>
                  <a:pt x="46" y="236"/>
                  <a:pt x="51" y="234"/>
                  <a:pt x="57" y="232"/>
                </a:cubicBezTo>
                <a:cubicBezTo>
                  <a:pt x="293" y="121"/>
                  <a:pt x="293" y="121"/>
                  <a:pt x="293" y="121"/>
                </a:cubicBezTo>
                <a:cubicBezTo>
                  <a:pt x="293" y="0"/>
                  <a:pt x="293" y="0"/>
                  <a:pt x="293" y="0"/>
                </a:cubicBezTo>
                <a:cubicBezTo>
                  <a:pt x="0" y="0"/>
                  <a:pt x="0" y="0"/>
                  <a:pt x="0" y="0"/>
                </a:cubicBezTo>
                <a:cubicBezTo>
                  <a:pt x="0" y="208"/>
                  <a:pt x="0" y="196"/>
                  <a:pt x="0" y="196"/>
                </a:cubicBezTo>
                <a:cubicBezTo>
                  <a:pt x="0" y="218"/>
                  <a:pt x="18" y="236"/>
                  <a:pt x="40" y="23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noProof="0" dirty="0"/>
          </a:p>
        </p:txBody>
      </p:sp>
      <p:sp>
        <p:nvSpPr>
          <p:cNvPr id="10"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noProof="0" dirty="0"/>
          </a:p>
        </p:txBody>
      </p:sp>
    </p:spTree>
    <p:extLst>
      <p:ext uri="{BB962C8B-B14F-4D97-AF65-F5344CB8AC3E}">
        <p14:creationId xmlns:p14="http://schemas.microsoft.com/office/powerpoint/2010/main" val="2910452659"/>
      </p:ext>
    </p:extLst>
  </p:cSld>
  <p:clrMapOvr>
    <a:masterClrMapping/>
  </p:clrMapOvr>
  <p:extLst>
    <p:ext uri="{DCECCB84-F9BA-43D5-87BE-67443E8EF086}">
      <p15:sldGuideLst xmlns:p15="http://schemas.microsoft.com/office/powerpoint/2012/main">
        <p15:guide id="1" orient="horz" pos="2368">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CA"/>
              <a:t>Click to edit Master title style</a:t>
            </a:r>
          </a:p>
        </p:txBody>
      </p:sp>
      <p:sp>
        <p:nvSpPr>
          <p:cNvPr id="3" name="Content Placeholder 2"/>
          <p:cNvSpPr>
            <a:spLocks noGrp="1"/>
          </p:cNvSpPr>
          <p:nvPr>
            <p:ph sz="half" idx="1"/>
          </p:nvPr>
        </p:nvSpPr>
        <p:spPr>
          <a:xfrm>
            <a:off x="352429" y="1675435"/>
            <a:ext cx="2729897" cy="3396628"/>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cxnSp>
        <p:nvCxnSpPr>
          <p:cNvPr id="14" name="Straight Connector 13"/>
          <p:cNvCxnSpPr/>
          <p:nvPr userDrawn="1"/>
        </p:nvCxnSpPr>
        <p:spPr>
          <a:xfrm>
            <a:off x="350827"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3204604"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6056904"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3207064" y="1675435"/>
            <a:ext cx="2729897" cy="3396628"/>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19" name="Content Placeholder 2"/>
          <p:cNvSpPr>
            <a:spLocks noGrp="1"/>
          </p:cNvSpPr>
          <p:nvPr>
            <p:ph sz="half" idx="14"/>
          </p:nvPr>
        </p:nvSpPr>
        <p:spPr>
          <a:xfrm>
            <a:off x="6064682" y="1675435"/>
            <a:ext cx="2729897" cy="3396628"/>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5" name="Footer Placeholder 4"/>
          <p:cNvSpPr>
            <a:spLocks noGrp="1"/>
          </p:cNvSpPr>
          <p:nvPr>
            <p:ph type="ftr" sz="quarter" idx="15"/>
          </p:nvPr>
        </p:nvSpPr>
        <p:spPr/>
        <p:txBody>
          <a:bodyPr/>
          <a:lstStyle/>
          <a:p>
            <a:r>
              <a:rPr lang="fr-CA" b="1"/>
              <a:t>SOURCE:</a:t>
            </a:r>
            <a:r>
              <a:rPr lang="fr-CA"/>
              <a:t> Insert source here</a:t>
            </a:r>
          </a:p>
        </p:txBody>
      </p:sp>
    </p:spTree>
    <p:extLst>
      <p:ext uri="{BB962C8B-B14F-4D97-AF65-F5344CB8AC3E}">
        <p14:creationId xmlns:p14="http://schemas.microsoft.com/office/powerpoint/2010/main" val="16705787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hree Content, Subhea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CA"/>
              <a:t>Click to edit Master title style</a:t>
            </a:r>
          </a:p>
        </p:txBody>
      </p:sp>
      <p:sp>
        <p:nvSpPr>
          <p:cNvPr id="3" name="Content Placeholder 2"/>
          <p:cNvSpPr>
            <a:spLocks noGrp="1"/>
          </p:cNvSpPr>
          <p:nvPr>
            <p:ph sz="half" idx="1"/>
          </p:nvPr>
        </p:nvSpPr>
        <p:spPr>
          <a:xfrm>
            <a:off x="352429" y="2136930"/>
            <a:ext cx="2729897" cy="2922436"/>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cxnSp>
        <p:nvCxnSpPr>
          <p:cNvPr id="14" name="Straight Connector 13"/>
          <p:cNvCxnSpPr/>
          <p:nvPr userDrawn="1"/>
        </p:nvCxnSpPr>
        <p:spPr>
          <a:xfrm>
            <a:off x="350827" y="1965759"/>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3204604" y="1965759"/>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6056904" y="1965759"/>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3207064" y="2136930"/>
            <a:ext cx="2729897" cy="2922436"/>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19" name="Content Placeholder 2"/>
          <p:cNvSpPr>
            <a:spLocks noGrp="1"/>
          </p:cNvSpPr>
          <p:nvPr>
            <p:ph sz="half" idx="14"/>
          </p:nvPr>
        </p:nvSpPr>
        <p:spPr>
          <a:xfrm>
            <a:off x="6064682" y="2136930"/>
            <a:ext cx="2729897" cy="2922436"/>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5" name="Footer Placeholder 4"/>
          <p:cNvSpPr>
            <a:spLocks noGrp="1"/>
          </p:cNvSpPr>
          <p:nvPr>
            <p:ph type="ftr" sz="quarter" idx="16"/>
          </p:nvPr>
        </p:nvSpPr>
        <p:spPr/>
        <p:txBody>
          <a:bodyPr/>
          <a:lstStyle/>
          <a:p>
            <a:r>
              <a:rPr lang="fr-CA" b="1"/>
              <a:t>SOURCE:</a:t>
            </a:r>
            <a:r>
              <a:rPr lang="fr-CA"/>
              <a:t> Insert source here</a:t>
            </a:r>
          </a:p>
        </p:txBody>
      </p:sp>
      <p:sp>
        <p:nvSpPr>
          <p:cNvPr id="12" name="Text Placeholder 4"/>
          <p:cNvSpPr>
            <a:spLocks noGrp="1"/>
          </p:cNvSpPr>
          <p:nvPr>
            <p:ph type="body" sz="quarter" idx="17"/>
          </p:nvPr>
        </p:nvSpPr>
        <p:spPr>
          <a:xfrm>
            <a:off x="350816" y="1321200"/>
            <a:ext cx="8424000" cy="381000"/>
          </a:xfrm>
        </p:spPr>
        <p:txBody>
          <a:bodyPr/>
          <a:lstStyle>
            <a:lvl1pPr marL="0" indent="0">
              <a:buNone/>
              <a:defRPr b="0">
                <a:solidFill>
                  <a:schemeClr val="tx2"/>
                </a:solidFill>
              </a:defRPr>
            </a:lvl1pPr>
          </a:lstStyle>
          <a:p>
            <a:pPr lvl="0"/>
            <a:r>
              <a:rPr lang="fr-CA" noProof="0"/>
              <a:t>Click to edit Master text styles</a:t>
            </a:r>
          </a:p>
        </p:txBody>
      </p:sp>
    </p:spTree>
    <p:extLst>
      <p:ext uri="{BB962C8B-B14F-4D97-AF65-F5344CB8AC3E}">
        <p14:creationId xmlns:p14="http://schemas.microsoft.com/office/powerpoint/2010/main" val="3011538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hart">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352425" y="1490664"/>
            <a:ext cx="8442000" cy="3568700"/>
          </a:xfrm>
        </p:spPr>
        <p:txBody>
          <a:bodyPr/>
          <a:lstStyle>
            <a:lvl1pPr>
              <a:defRPr>
                <a:solidFill>
                  <a:schemeClr val="tx1"/>
                </a:solidFill>
              </a:defRPr>
            </a:lvl1pPr>
          </a:lstStyle>
          <a:p>
            <a:endParaRPr lang="fr-CA" noProof="0"/>
          </a:p>
        </p:txBody>
      </p:sp>
      <p:sp>
        <p:nvSpPr>
          <p:cNvPr id="3" name="Title 2"/>
          <p:cNvSpPr>
            <a:spLocks noGrp="1"/>
          </p:cNvSpPr>
          <p:nvPr>
            <p:ph type="title"/>
          </p:nvPr>
        </p:nvSpPr>
        <p:spPr/>
        <p:txBody>
          <a:bodyPr/>
          <a:lstStyle/>
          <a:p>
            <a:r>
              <a:rPr lang="fr-CA" noProof="0"/>
              <a:t>Click to edit Master title style</a:t>
            </a:r>
          </a:p>
        </p:txBody>
      </p:sp>
      <p:sp>
        <p:nvSpPr>
          <p:cNvPr id="4" name="Footer Placeholder 3"/>
          <p:cNvSpPr>
            <a:spLocks noGrp="1"/>
          </p:cNvSpPr>
          <p:nvPr>
            <p:ph type="ftr" sz="quarter" idx="14"/>
          </p:nvPr>
        </p:nvSpPr>
        <p:spPr/>
        <p:txBody>
          <a:bodyPr/>
          <a:lstStyle>
            <a:lvl1pPr>
              <a:defRPr>
                <a:solidFill>
                  <a:schemeClr val="tx1"/>
                </a:solidFill>
              </a:defRPr>
            </a:lvl1pPr>
          </a:lstStyle>
          <a:p>
            <a:r>
              <a:rPr lang="fr-CA" b="1" noProof="0"/>
              <a:t>SOURCE:</a:t>
            </a:r>
            <a:r>
              <a:rPr lang="fr-CA" noProof="0"/>
              <a:t> Insert source here</a:t>
            </a:r>
          </a:p>
        </p:txBody>
      </p:sp>
    </p:spTree>
    <p:extLst>
      <p:ext uri="{BB962C8B-B14F-4D97-AF65-F5344CB8AC3E}">
        <p14:creationId xmlns:p14="http://schemas.microsoft.com/office/powerpoint/2010/main" val="18485129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hart and Subhead">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352425" y="1944690"/>
            <a:ext cx="8442000" cy="3114676"/>
          </a:xfrm>
        </p:spPr>
        <p:txBody>
          <a:bodyPr/>
          <a:lstStyle/>
          <a:p>
            <a:endParaRPr lang="fr-CA" noProof="0"/>
          </a:p>
        </p:txBody>
      </p:sp>
      <p:sp>
        <p:nvSpPr>
          <p:cNvPr id="3" name="Title 2"/>
          <p:cNvSpPr>
            <a:spLocks noGrp="1"/>
          </p:cNvSpPr>
          <p:nvPr>
            <p:ph type="title"/>
          </p:nvPr>
        </p:nvSpPr>
        <p:spPr/>
        <p:txBody>
          <a:bodyPr/>
          <a:lstStyle/>
          <a:p>
            <a:r>
              <a:rPr lang="fr-CA" noProof="0"/>
              <a:t>Click to edit Master title style</a:t>
            </a:r>
          </a:p>
        </p:txBody>
      </p:sp>
      <p:sp>
        <p:nvSpPr>
          <p:cNvPr id="4" name="Footer Placeholder 3"/>
          <p:cNvSpPr>
            <a:spLocks noGrp="1"/>
          </p:cNvSpPr>
          <p:nvPr>
            <p:ph type="ftr" sz="quarter" idx="16"/>
          </p:nvPr>
        </p:nvSpPr>
        <p:spPr/>
        <p:txBody>
          <a:bodyPr/>
          <a:lstStyle/>
          <a:p>
            <a:r>
              <a:rPr lang="fr-CA" b="1" noProof="0"/>
              <a:t>SOURCE:</a:t>
            </a:r>
            <a:r>
              <a:rPr lang="fr-CA" noProof="0"/>
              <a:t> Insert source here</a:t>
            </a:r>
          </a:p>
        </p:txBody>
      </p:sp>
      <p:sp>
        <p:nvSpPr>
          <p:cNvPr id="6" name="Text Placeholder 4"/>
          <p:cNvSpPr>
            <a:spLocks noGrp="1"/>
          </p:cNvSpPr>
          <p:nvPr>
            <p:ph type="body" sz="quarter" idx="17"/>
          </p:nvPr>
        </p:nvSpPr>
        <p:spPr>
          <a:xfrm>
            <a:off x="350816" y="1321200"/>
            <a:ext cx="8424000" cy="381000"/>
          </a:xfrm>
        </p:spPr>
        <p:txBody>
          <a:bodyPr/>
          <a:lstStyle>
            <a:lvl1pPr marL="0" indent="0">
              <a:buNone/>
              <a:defRPr b="0">
                <a:solidFill>
                  <a:schemeClr val="tx2"/>
                </a:solidFill>
              </a:defRPr>
            </a:lvl1pPr>
          </a:lstStyle>
          <a:p>
            <a:pPr lvl="0"/>
            <a:r>
              <a:rPr lang="fr-CA" noProof="0"/>
              <a:t>Click to edit Master text styles</a:t>
            </a:r>
          </a:p>
        </p:txBody>
      </p:sp>
    </p:spTree>
    <p:extLst>
      <p:ext uri="{BB962C8B-B14F-4D97-AF65-F5344CB8AC3E}">
        <p14:creationId xmlns:p14="http://schemas.microsoft.com/office/powerpoint/2010/main" val="31495136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16" name="Rectangle 6"/>
          <p:cNvSpPr>
            <a:spLocks noChangeArrowheads="1"/>
          </p:cNvSpPr>
          <p:nvPr userDrawn="1"/>
        </p:nvSpPr>
        <p:spPr bwMode="auto">
          <a:xfrm>
            <a:off x="352443" y="1944689"/>
            <a:ext cx="4038601" cy="3114675"/>
          </a:xfrm>
          <a:prstGeom prst="rect">
            <a:avLst/>
          </a:prstGeom>
          <a:solidFill>
            <a:srgbClr val="DFDFE0">
              <a:alpha val="52000"/>
            </a:srgbClr>
          </a:solidFill>
          <a:ln>
            <a:noFill/>
          </a:ln>
        </p:spPr>
        <p:txBody>
          <a:bodyPr vert="horz" wrap="square" lIns="91440" tIns="45720" rIns="91440" bIns="45720" numCol="1" anchor="t" anchorCtr="0" compatLnSpc="1">
            <a:prstTxWarp prst="textNoShape">
              <a:avLst/>
            </a:prstTxWarp>
          </a:bodyPr>
          <a:lstStyle/>
          <a:p>
            <a:endParaRPr lang="fr-CA" noProof="0">
              <a:solidFill>
                <a:schemeClr val="tx1"/>
              </a:solidFill>
            </a:endParaRPr>
          </a:p>
        </p:txBody>
      </p:sp>
      <p:sp>
        <p:nvSpPr>
          <p:cNvPr id="18" name="Rectangle 6"/>
          <p:cNvSpPr>
            <a:spLocks noChangeArrowheads="1"/>
          </p:cNvSpPr>
          <p:nvPr userDrawn="1"/>
        </p:nvSpPr>
        <p:spPr bwMode="auto">
          <a:xfrm>
            <a:off x="4751388" y="1944689"/>
            <a:ext cx="4036432" cy="3114675"/>
          </a:xfrm>
          <a:prstGeom prst="rect">
            <a:avLst/>
          </a:prstGeom>
          <a:solidFill>
            <a:srgbClr val="DFDFE0">
              <a:alpha val="52000"/>
            </a:srgbClr>
          </a:solidFill>
          <a:ln>
            <a:noFill/>
          </a:ln>
        </p:spPr>
        <p:txBody>
          <a:bodyPr vert="horz" wrap="square" lIns="91440" tIns="45720" rIns="91440" bIns="45720" numCol="1" anchor="t" anchorCtr="0" compatLnSpc="1">
            <a:prstTxWarp prst="textNoShape">
              <a:avLst/>
            </a:prstTxWarp>
          </a:bodyPr>
          <a:lstStyle/>
          <a:p>
            <a:endParaRPr lang="fr-CA" noProof="0">
              <a:solidFill>
                <a:schemeClr val="tx1"/>
              </a:solidFill>
            </a:endParaRPr>
          </a:p>
        </p:txBody>
      </p:sp>
      <p:sp>
        <p:nvSpPr>
          <p:cNvPr id="3" name="Text Placeholder 2"/>
          <p:cNvSpPr>
            <a:spLocks noGrp="1"/>
          </p:cNvSpPr>
          <p:nvPr>
            <p:ph type="body" idx="1" hasCustomPrompt="1"/>
          </p:nvPr>
        </p:nvSpPr>
        <p:spPr>
          <a:xfrm>
            <a:off x="352427" y="1412799"/>
            <a:ext cx="4040188" cy="413593"/>
          </a:xfrm>
          <a:prstGeom prst="rect">
            <a:avLst/>
          </a:prstGeom>
        </p:spPr>
        <p:txBody>
          <a:bodyPr anchor="b" anchorCtr="0"/>
          <a:lstStyle>
            <a:lvl1pPr marL="0" indent="0">
              <a:buNone/>
              <a:defRPr sz="2000" b="1">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CA" noProof="0"/>
              <a:t>Add subhead here</a:t>
            </a:r>
          </a:p>
        </p:txBody>
      </p:sp>
      <p:sp>
        <p:nvSpPr>
          <p:cNvPr id="5" name="Text Placeholder 4"/>
          <p:cNvSpPr>
            <a:spLocks noGrp="1"/>
          </p:cNvSpPr>
          <p:nvPr>
            <p:ph type="body" sz="quarter" idx="3" hasCustomPrompt="1"/>
          </p:nvPr>
        </p:nvSpPr>
        <p:spPr>
          <a:xfrm>
            <a:off x="4751405" y="1412799"/>
            <a:ext cx="4036433" cy="413593"/>
          </a:xfrm>
          <a:prstGeom prst="rect">
            <a:avLst/>
          </a:prstGeom>
        </p:spPr>
        <p:txBody>
          <a:bodyPr anchor="b" anchorCtr="0"/>
          <a:lstStyle>
            <a:lvl1pPr marL="0" indent="0">
              <a:buNone/>
              <a:defRPr sz="2000" b="1">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CA" noProof="0"/>
              <a:t>Add subhead here</a:t>
            </a:r>
          </a:p>
        </p:txBody>
      </p:sp>
      <p:sp>
        <p:nvSpPr>
          <p:cNvPr id="8" name="Chart Placeholder 7"/>
          <p:cNvSpPr>
            <a:spLocks noGrp="1"/>
          </p:cNvSpPr>
          <p:nvPr>
            <p:ph type="chart" sz="quarter" idx="13"/>
          </p:nvPr>
        </p:nvSpPr>
        <p:spPr>
          <a:xfrm>
            <a:off x="352427" y="1944688"/>
            <a:ext cx="4038600" cy="3114675"/>
          </a:xfrm>
        </p:spPr>
        <p:txBody>
          <a:bodyPr/>
          <a:lstStyle>
            <a:lvl1pPr>
              <a:defRPr>
                <a:solidFill>
                  <a:schemeClr val="tx1"/>
                </a:solidFill>
              </a:defRPr>
            </a:lvl1pPr>
          </a:lstStyle>
          <a:p>
            <a:endParaRPr lang="fr-CA" noProof="0"/>
          </a:p>
        </p:txBody>
      </p:sp>
      <p:sp>
        <p:nvSpPr>
          <p:cNvPr id="10" name="Chart Placeholder 9"/>
          <p:cNvSpPr>
            <a:spLocks noGrp="1"/>
          </p:cNvSpPr>
          <p:nvPr>
            <p:ph type="chart" sz="quarter" idx="14"/>
          </p:nvPr>
        </p:nvSpPr>
        <p:spPr>
          <a:xfrm>
            <a:off x="4751388" y="1944688"/>
            <a:ext cx="4037012" cy="3114675"/>
          </a:xfrm>
        </p:spPr>
        <p:txBody>
          <a:bodyPr/>
          <a:lstStyle>
            <a:lvl1pPr>
              <a:defRPr>
                <a:solidFill>
                  <a:schemeClr val="tx1"/>
                </a:solidFill>
              </a:defRPr>
            </a:lvl1pPr>
          </a:lstStyle>
          <a:p>
            <a:endParaRPr lang="fr-CA" noProof="0"/>
          </a:p>
        </p:txBody>
      </p:sp>
      <p:sp>
        <p:nvSpPr>
          <p:cNvPr id="4" name="Title 3"/>
          <p:cNvSpPr>
            <a:spLocks noGrp="1"/>
          </p:cNvSpPr>
          <p:nvPr>
            <p:ph type="title"/>
          </p:nvPr>
        </p:nvSpPr>
        <p:spPr/>
        <p:txBody>
          <a:bodyPr/>
          <a:lstStyle/>
          <a:p>
            <a:r>
              <a:rPr lang="fr-CA" noProof="0"/>
              <a:t>Click to edit Master title style</a:t>
            </a:r>
          </a:p>
        </p:txBody>
      </p:sp>
      <p:sp>
        <p:nvSpPr>
          <p:cNvPr id="6" name="Footer Placeholder 5"/>
          <p:cNvSpPr>
            <a:spLocks noGrp="1"/>
          </p:cNvSpPr>
          <p:nvPr>
            <p:ph type="ftr" sz="quarter" idx="15"/>
          </p:nvPr>
        </p:nvSpPr>
        <p:spPr/>
        <p:txBody>
          <a:bodyPr/>
          <a:lstStyle>
            <a:lvl1pPr>
              <a:defRPr>
                <a:solidFill>
                  <a:schemeClr val="tx1"/>
                </a:solidFill>
              </a:defRPr>
            </a:lvl1pPr>
          </a:lstStyle>
          <a:p>
            <a:r>
              <a:rPr lang="fr-CA" b="1" noProof="0"/>
              <a:t>SOURCE:</a:t>
            </a:r>
            <a:r>
              <a:rPr lang="fr-CA" noProof="0"/>
              <a:t> Insert source here</a:t>
            </a:r>
          </a:p>
        </p:txBody>
      </p:sp>
    </p:spTree>
    <p:extLst>
      <p:ext uri="{BB962C8B-B14F-4D97-AF65-F5344CB8AC3E}">
        <p14:creationId xmlns:p14="http://schemas.microsoft.com/office/powerpoint/2010/main" val="425634522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352432" y="1490664"/>
            <a:ext cx="8442000" cy="3568700"/>
          </a:xfrm>
        </p:spPr>
        <p:txBody>
          <a:bodyPr/>
          <a:lstStyle>
            <a:lvl1pPr>
              <a:defRPr>
                <a:solidFill>
                  <a:schemeClr val="tx1"/>
                </a:solidFill>
              </a:defRPr>
            </a:lvl1pPr>
          </a:lstStyle>
          <a:p>
            <a:endParaRPr lang="fr-CA" noProof="0"/>
          </a:p>
        </p:txBody>
      </p:sp>
      <p:sp>
        <p:nvSpPr>
          <p:cNvPr id="6" name="Title 5"/>
          <p:cNvSpPr>
            <a:spLocks noGrp="1"/>
          </p:cNvSpPr>
          <p:nvPr>
            <p:ph type="title"/>
          </p:nvPr>
        </p:nvSpPr>
        <p:spPr/>
        <p:txBody>
          <a:bodyPr/>
          <a:lstStyle/>
          <a:p>
            <a:r>
              <a:rPr lang="fr-CA" noProof="0"/>
              <a:t>Click to edit Master title style</a:t>
            </a:r>
          </a:p>
        </p:txBody>
      </p:sp>
      <p:sp>
        <p:nvSpPr>
          <p:cNvPr id="3" name="Footer Placeholder 2"/>
          <p:cNvSpPr>
            <a:spLocks noGrp="1"/>
          </p:cNvSpPr>
          <p:nvPr>
            <p:ph type="ftr" sz="quarter" idx="15"/>
          </p:nvPr>
        </p:nvSpPr>
        <p:spPr/>
        <p:txBody>
          <a:bodyPr/>
          <a:lstStyle>
            <a:lvl1pPr>
              <a:defRPr>
                <a:solidFill>
                  <a:schemeClr val="tx1"/>
                </a:solidFill>
              </a:defRPr>
            </a:lvl1pPr>
          </a:lstStyle>
          <a:p>
            <a:r>
              <a:rPr lang="fr-CA" b="1" noProof="0"/>
              <a:t>SOURCE:</a:t>
            </a:r>
            <a:r>
              <a:rPr lang="fr-CA" noProof="0"/>
              <a:t> Insert source here</a:t>
            </a:r>
          </a:p>
        </p:txBody>
      </p:sp>
    </p:spTree>
    <p:extLst>
      <p:ext uri="{BB962C8B-B14F-4D97-AF65-F5344CB8AC3E}">
        <p14:creationId xmlns:p14="http://schemas.microsoft.com/office/powerpoint/2010/main" val="179830120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able and Subhead">
    <p:spTree>
      <p:nvGrpSpPr>
        <p:cNvPr id="1" name=""/>
        <p:cNvGrpSpPr/>
        <p:nvPr/>
      </p:nvGrpSpPr>
      <p:grpSpPr>
        <a:xfrm>
          <a:off x="0" y="0"/>
          <a:ext cx="0" cy="0"/>
          <a:chOff x="0" y="0"/>
          <a:chExt cx="0" cy="0"/>
        </a:xfrm>
      </p:grpSpPr>
      <p:sp>
        <p:nvSpPr>
          <p:cNvPr id="4" name="Table Placeholder 3"/>
          <p:cNvSpPr>
            <a:spLocks noGrp="1"/>
          </p:cNvSpPr>
          <p:nvPr>
            <p:ph type="tbl" sz="quarter" idx="16"/>
          </p:nvPr>
        </p:nvSpPr>
        <p:spPr>
          <a:xfrm>
            <a:off x="352465" y="1944688"/>
            <a:ext cx="8434387" cy="3114675"/>
          </a:xfrm>
        </p:spPr>
        <p:txBody>
          <a:bodyPr/>
          <a:lstStyle/>
          <a:p>
            <a:endParaRPr lang="en-CA"/>
          </a:p>
        </p:txBody>
      </p:sp>
      <p:sp>
        <p:nvSpPr>
          <p:cNvPr id="10" name="Title 9"/>
          <p:cNvSpPr>
            <a:spLocks noGrp="1"/>
          </p:cNvSpPr>
          <p:nvPr>
            <p:ph type="title"/>
          </p:nvPr>
        </p:nvSpPr>
        <p:spPr/>
        <p:txBody>
          <a:bodyPr/>
          <a:lstStyle/>
          <a:p>
            <a:r>
              <a:rPr lang="fr-CA"/>
              <a:t>Click to edit Master title style</a:t>
            </a:r>
            <a:endParaRPr lang="en-CA"/>
          </a:p>
        </p:txBody>
      </p:sp>
      <p:sp>
        <p:nvSpPr>
          <p:cNvPr id="3" name="Footer Placeholder 2"/>
          <p:cNvSpPr>
            <a:spLocks noGrp="1"/>
          </p:cNvSpPr>
          <p:nvPr>
            <p:ph type="ftr" sz="quarter" idx="17"/>
          </p:nvPr>
        </p:nvSpPr>
        <p:spPr/>
        <p:txBody>
          <a:bodyPr/>
          <a:lstStyle/>
          <a:p>
            <a:r>
              <a:rPr lang="en-CA" b="1"/>
              <a:t>SOURCE:</a:t>
            </a:r>
            <a:r>
              <a:rPr lang="en-CA"/>
              <a:t> Insert source here</a:t>
            </a:r>
          </a:p>
        </p:txBody>
      </p:sp>
      <p:sp>
        <p:nvSpPr>
          <p:cNvPr id="6" name="Text Placeholder 4"/>
          <p:cNvSpPr>
            <a:spLocks noGrp="1"/>
          </p:cNvSpPr>
          <p:nvPr>
            <p:ph type="body" sz="quarter" idx="13"/>
          </p:nvPr>
        </p:nvSpPr>
        <p:spPr>
          <a:xfrm>
            <a:off x="350816" y="1321200"/>
            <a:ext cx="8424000" cy="3810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68404059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wo Tables">
    <p:spTree>
      <p:nvGrpSpPr>
        <p:cNvPr id="1" name=""/>
        <p:cNvGrpSpPr/>
        <p:nvPr/>
      </p:nvGrpSpPr>
      <p:grpSpPr>
        <a:xfrm>
          <a:off x="0" y="0"/>
          <a:ext cx="0" cy="0"/>
          <a:chOff x="0" y="0"/>
          <a:chExt cx="0" cy="0"/>
        </a:xfrm>
      </p:grpSpPr>
      <p:sp>
        <p:nvSpPr>
          <p:cNvPr id="6" name="Table Placeholder 5"/>
          <p:cNvSpPr>
            <a:spLocks noGrp="1"/>
          </p:cNvSpPr>
          <p:nvPr>
            <p:ph type="tbl" sz="quarter" idx="13"/>
          </p:nvPr>
        </p:nvSpPr>
        <p:spPr>
          <a:xfrm>
            <a:off x="352457" y="1490664"/>
            <a:ext cx="4033837" cy="3568700"/>
          </a:xfrm>
        </p:spPr>
        <p:txBody>
          <a:bodyPr/>
          <a:lstStyle/>
          <a:p>
            <a:endParaRPr lang="fr-CA" noProof="0"/>
          </a:p>
        </p:txBody>
      </p:sp>
      <p:sp>
        <p:nvSpPr>
          <p:cNvPr id="9" name="Table Placeholder 8"/>
          <p:cNvSpPr>
            <a:spLocks noGrp="1"/>
          </p:cNvSpPr>
          <p:nvPr>
            <p:ph type="tbl" sz="quarter" idx="14"/>
          </p:nvPr>
        </p:nvSpPr>
        <p:spPr>
          <a:xfrm>
            <a:off x="4751411" y="1490664"/>
            <a:ext cx="4037011" cy="3568700"/>
          </a:xfrm>
        </p:spPr>
        <p:txBody>
          <a:bodyPr/>
          <a:lstStyle/>
          <a:p>
            <a:endParaRPr lang="fr-CA" noProof="0"/>
          </a:p>
        </p:txBody>
      </p:sp>
      <p:sp>
        <p:nvSpPr>
          <p:cNvPr id="3" name="Title 2"/>
          <p:cNvSpPr>
            <a:spLocks noGrp="1"/>
          </p:cNvSpPr>
          <p:nvPr>
            <p:ph type="title"/>
          </p:nvPr>
        </p:nvSpPr>
        <p:spPr/>
        <p:txBody>
          <a:bodyPr/>
          <a:lstStyle/>
          <a:p>
            <a:r>
              <a:rPr lang="fr-CA" noProof="0"/>
              <a:t>Click to edit Master title style</a:t>
            </a:r>
          </a:p>
        </p:txBody>
      </p:sp>
      <p:sp>
        <p:nvSpPr>
          <p:cNvPr id="4" name="Footer Placeholder 3"/>
          <p:cNvSpPr>
            <a:spLocks noGrp="1"/>
          </p:cNvSpPr>
          <p:nvPr>
            <p:ph type="ftr" sz="quarter" idx="15"/>
          </p:nvPr>
        </p:nvSpPr>
        <p:spPr/>
        <p:txBody>
          <a:bodyPr/>
          <a:lstStyle/>
          <a:p>
            <a:r>
              <a:rPr lang="fr-CA" b="1" noProof="0"/>
              <a:t>SOURCE:</a:t>
            </a:r>
            <a:r>
              <a:rPr lang="fr-CA" noProof="0"/>
              <a:t> Insert source here</a:t>
            </a:r>
          </a:p>
        </p:txBody>
      </p:sp>
    </p:spTree>
    <p:extLst>
      <p:ext uri="{BB962C8B-B14F-4D97-AF65-F5344CB8AC3E}">
        <p14:creationId xmlns:p14="http://schemas.microsoft.com/office/powerpoint/2010/main" val="48821621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noProof="0"/>
              <a:t>Click to edit Master title style</a:t>
            </a:r>
          </a:p>
        </p:txBody>
      </p:sp>
      <p:sp>
        <p:nvSpPr>
          <p:cNvPr id="4" name="Footer Placeholder 3"/>
          <p:cNvSpPr>
            <a:spLocks noGrp="1"/>
          </p:cNvSpPr>
          <p:nvPr>
            <p:ph type="ftr" sz="quarter" idx="10"/>
          </p:nvPr>
        </p:nvSpPr>
        <p:spPr/>
        <p:txBody>
          <a:bodyPr/>
          <a:lstStyle>
            <a:lvl1pPr>
              <a:defRPr>
                <a:solidFill>
                  <a:schemeClr val="tx1"/>
                </a:solidFill>
              </a:defRPr>
            </a:lvl1pPr>
          </a:lstStyle>
          <a:p>
            <a:r>
              <a:rPr lang="fr-CA" b="1" noProof="0"/>
              <a:t>SOURCE:</a:t>
            </a:r>
            <a:r>
              <a:rPr lang="fr-CA" noProof="0"/>
              <a:t> Insert source here</a:t>
            </a:r>
          </a:p>
        </p:txBody>
      </p:sp>
    </p:spTree>
    <p:extLst>
      <p:ext uri="{BB962C8B-B14F-4D97-AF65-F5344CB8AC3E}">
        <p14:creationId xmlns:p14="http://schemas.microsoft.com/office/powerpoint/2010/main" val="16666501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noProof="0"/>
              <a:t>Click to edit Master title style</a:t>
            </a:r>
          </a:p>
        </p:txBody>
      </p:sp>
      <p:sp>
        <p:nvSpPr>
          <p:cNvPr id="4" name="Footer Placeholder 3"/>
          <p:cNvSpPr>
            <a:spLocks noGrp="1"/>
          </p:cNvSpPr>
          <p:nvPr>
            <p:ph type="ftr" sz="quarter" idx="16"/>
          </p:nvPr>
        </p:nvSpPr>
        <p:spPr/>
        <p:txBody>
          <a:bodyPr/>
          <a:lstStyle>
            <a:lvl1pPr>
              <a:defRPr>
                <a:solidFill>
                  <a:schemeClr val="tx1"/>
                </a:solidFill>
              </a:defRPr>
            </a:lvl1pPr>
          </a:lstStyle>
          <a:p>
            <a:r>
              <a:rPr lang="fr-CA" b="1" noProof="0"/>
              <a:t>SOURCE:</a:t>
            </a:r>
            <a:r>
              <a:rPr lang="fr-CA" noProof="0"/>
              <a:t> Insert source here</a:t>
            </a:r>
          </a:p>
        </p:txBody>
      </p:sp>
      <p:sp>
        <p:nvSpPr>
          <p:cNvPr id="6" name="Text Placeholder 4"/>
          <p:cNvSpPr>
            <a:spLocks noGrp="1"/>
          </p:cNvSpPr>
          <p:nvPr>
            <p:ph type="body" sz="quarter" idx="13"/>
          </p:nvPr>
        </p:nvSpPr>
        <p:spPr>
          <a:xfrm>
            <a:off x="350816" y="1321200"/>
            <a:ext cx="8424000" cy="381000"/>
          </a:xfrm>
        </p:spPr>
        <p:txBody>
          <a:bodyPr/>
          <a:lstStyle>
            <a:lvl1pPr marL="0" indent="0">
              <a:buNone/>
              <a:defRPr b="0">
                <a:solidFill>
                  <a:schemeClr val="tx2"/>
                </a:solidFill>
              </a:defRPr>
            </a:lvl1pPr>
          </a:lstStyle>
          <a:p>
            <a:pPr lvl="0"/>
            <a:r>
              <a:rPr lang="fr-CA" noProof="0"/>
              <a:t>Click to edit Master text styles</a:t>
            </a:r>
          </a:p>
        </p:txBody>
      </p:sp>
    </p:spTree>
    <p:extLst>
      <p:ext uri="{BB962C8B-B14F-4D97-AF65-F5344CB8AC3E}">
        <p14:creationId xmlns:p14="http://schemas.microsoft.com/office/powerpoint/2010/main" val="762866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Image">
    <p:spTree>
      <p:nvGrpSpPr>
        <p:cNvPr id="1" name=""/>
        <p:cNvGrpSpPr/>
        <p:nvPr/>
      </p:nvGrpSpPr>
      <p:grpSpPr>
        <a:xfrm>
          <a:off x="0" y="0"/>
          <a:ext cx="0" cy="0"/>
          <a:chOff x="0" y="0"/>
          <a:chExt cx="0" cy="0"/>
        </a:xfrm>
      </p:grpSpPr>
      <p:sp>
        <p:nvSpPr>
          <p:cNvPr id="5" name="Picture Placeholder 4"/>
          <p:cNvSpPr>
            <a:spLocks noGrp="1"/>
          </p:cNvSpPr>
          <p:nvPr>
            <p:ph type="pic" sz="quarter" idx="14" hasCustomPrompt="1"/>
          </p:nvPr>
        </p:nvSpPr>
        <p:spPr>
          <a:xfrm>
            <a:off x="-1791" y="0"/>
            <a:ext cx="4575600" cy="5716800"/>
          </a:xfrm>
          <a:custGeom>
            <a:avLst/>
            <a:gdLst/>
            <a:ahLst/>
            <a:cxnLst/>
            <a:rect l="l" t="t" r="r" b="b"/>
            <a:pathLst>
              <a:path w="4575600" h="5716800">
                <a:moveTo>
                  <a:pt x="2798763" y="0"/>
                </a:moveTo>
                <a:lnTo>
                  <a:pt x="4575600" y="0"/>
                </a:lnTo>
                <a:lnTo>
                  <a:pt x="4575600" y="5716800"/>
                </a:lnTo>
                <a:lnTo>
                  <a:pt x="0" y="5716800"/>
                </a:lnTo>
                <a:cubicBezTo>
                  <a:pt x="752475" y="4973850"/>
                  <a:pt x="752475" y="4973850"/>
                  <a:pt x="752475" y="4973850"/>
                </a:cubicBezTo>
                <a:cubicBezTo>
                  <a:pt x="819150" y="4897650"/>
                  <a:pt x="866775" y="4802400"/>
                  <a:pt x="866775" y="4697625"/>
                </a:cubicBezTo>
                <a:cubicBezTo>
                  <a:pt x="866775" y="4535700"/>
                  <a:pt x="771525" y="4411875"/>
                  <a:pt x="638175" y="4345200"/>
                </a:cubicBezTo>
                <a:cubicBezTo>
                  <a:pt x="0" y="4049925"/>
                  <a:pt x="0" y="4049925"/>
                  <a:pt x="0" y="4049925"/>
                </a:cubicBezTo>
                <a:lnTo>
                  <a:pt x="0" y="1155353"/>
                </a:lnTo>
                <a:lnTo>
                  <a:pt x="0" y="1152525"/>
                </a:lnTo>
                <a:cubicBezTo>
                  <a:pt x="2256146" y="2209800"/>
                  <a:pt x="2256146" y="2209800"/>
                  <a:pt x="2256146" y="2209800"/>
                </a:cubicBezTo>
                <a:cubicBezTo>
                  <a:pt x="2303744" y="2228850"/>
                  <a:pt x="2360861" y="2247900"/>
                  <a:pt x="2417979" y="2247900"/>
                </a:cubicBezTo>
                <a:cubicBezTo>
                  <a:pt x="2627410" y="2247900"/>
                  <a:pt x="2798763" y="2076450"/>
                  <a:pt x="2798763" y="1866900"/>
                </a:cubicBezTo>
                <a:cubicBezTo>
                  <a:pt x="2798763" y="0"/>
                  <a:pt x="2798763" y="0"/>
                  <a:pt x="2798763" y="0"/>
                </a:cubicBezTo>
                <a:close/>
              </a:path>
            </a:pathLst>
          </a:custGeom>
          <a:solidFill>
            <a:srgbClr val="E0DFDE"/>
          </a:solidFill>
        </p:spPr>
        <p:txBody>
          <a:bodyPr/>
          <a:lstStyle>
            <a:lvl1pPr>
              <a:defRPr sz="2000" b="0"/>
            </a:lvl1pPr>
          </a:lstStyle>
          <a:p>
            <a:r>
              <a:rPr lang="fr-CA" noProof="0" dirty="0"/>
              <a:t>To add an image to </a:t>
            </a:r>
            <a:r>
              <a:rPr lang="fr-CA" noProof="0" dirty="0" err="1"/>
              <a:t>this</a:t>
            </a:r>
            <a:r>
              <a:rPr lang="fr-CA" noProof="0" dirty="0"/>
              <a:t> </a:t>
            </a:r>
            <a:r>
              <a:rPr lang="fr-CA" noProof="0" dirty="0" err="1"/>
              <a:t>shape</a:t>
            </a:r>
            <a:r>
              <a:rPr lang="fr-CA" noProof="0" dirty="0"/>
              <a:t>, click on the </a:t>
            </a:r>
            <a:r>
              <a:rPr lang="fr-CA" noProof="0" dirty="0" err="1"/>
              <a:t>placeholder</a:t>
            </a:r>
            <a:r>
              <a:rPr lang="fr-CA" noProof="0" dirty="0"/>
              <a:t> </a:t>
            </a:r>
            <a:r>
              <a:rPr lang="fr-CA" noProof="0" dirty="0" err="1"/>
              <a:t>icon</a:t>
            </a:r>
            <a:r>
              <a:rPr lang="fr-CA" noProof="0" dirty="0"/>
              <a:t> </a:t>
            </a:r>
            <a:r>
              <a:rPr lang="fr-CA" noProof="0" dirty="0" err="1"/>
              <a:t>below</a:t>
            </a:r>
            <a:endParaRPr lang="fr-CA" noProof="0" dirty="0"/>
          </a:p>
        </p:txBody>
      </p:sp>
      <p:sp>
        <p:nvSpPr>
          <p:cNvPr id="35" name="Freeform 2"/>
          <p:cNvSpPr>
            <a:spLocks noChangeArrowheads="1"/>
          </p:cNvSpPr>
          <p:nvPr userDrawn="1"/>
        </p:nvSpPr>
        <p:spPr bwMode="auto">
          <a:xfrm>
            <a:off x="4573822" y="2"/>
            <a:ext cx="4573799" cy="5717647"/>
          </a:xfrm>
          <a:custGeom>
            <a:avLst/>
            <a:gdLst>
              <a:gd name="T0" fmla="*/ 4945 w 12695"/>
              <a:gd name="T1" fmla="*/ 0 h 15869"/>
              <a:gd name="T2" fmla="*/ 4945 w 12695"/>
              <a:gd name="T3" fmla="*/ 0 h 15869"/>
              <a:gd name="T4" fmla="*/ 4945 w 12695"/>
              <a:gd name="T5" fmla="*/ 5184 h 15869"/>
              <a:gd name="T6" fmla="*/ 6003 w 12695"/>
              <a:gd name="T7" fmla="*/ 6242 h 15869"/>
              <a:gd name="T8" fmla="*/ 6452 w 12695"/>
              <a:gd name="T9" fmla="*/ 6136 h 15869"/>
              <a:gd name="T10" fmla="*/ 12694 w 12695"/>
              <a:gd name="T11" fmla="*/ 3200 h 15869"/>
              <a:gd name="T12" fmla="*/ 12694 w 12695"/>
              <a:gd name="T13" fmla="*/ 11239 h 15869"/>
              <a:gd name="T14" fmla="*/ 10949 w 12695"/>
              <a:gd name="T15" fmla="*/ 12060 h 15869"/>
              <a:gd name="T16" fmla="*/ 10314 w 12695"/>
              <a:gd name="T17" fmla="*/ 13038 h 15869"/>
              <a:gd name="T18" fmla="*/ 10632 w 12695"/>
              <a:gd name="T19" fmla="*/ 13806 h 15869"/>
              <a:gd name="T20" fmla="*/ 12694 w 12695"/>
              <a:gd name="T21" fmla="*/ 15868 h 15869"/>
              <a:gd name="T22" fmla="*/ 0 w 12695"/>
              <a:gd name="T23" fmla="*/ 15868 h 15869"/>
              <a:gd name="T24" fmla="*/ 0 w 12695"/>
              <a:gd name="T25" fmla="*/ 0 h 15869"/>
              <a:gd name="T26" fmla="*/ 4945 w 12695"/>
              <a:gd name="T27" fmla="*/ 0 h 15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95" h="15869">
                <a:moveTo>
                  <a:pt x="4945" y="0"/>
                </a:moveTo>
                <a:lnTo>
                  <a:pt x="4945" y="0"/>
                </a:lnTo>
                <a:cubicBezTo>
                  <a:pt x="4945" y="53"/>
                  <a:pt x="4945" y="555"/>
                  <a:pt x="4945" y="5184"/>
                </a:cubicBezTo>
                <a:cubicBezTo>
                  <a:pt x="4945" y="5766"/>
                  <a:pt x="5421" y="6242"/>
                  <a:pt x="6003" y="6242"/>
                </a:cubicBezTo>
                <a:cubicBezTo>
                  <a:pt x="6161" y="6242"/>
                  <a:pt x="6320" y="6189"/>
                  <a:pt x="6452" y="6136"/>
                </a:cubicBezTo>
                <a:cubicBezTo>
                  <a:pt x="6452" y="6136"/>
                  <a:pt x="6452" y="6136"/>
                  <a:pt x="12694" y="3200"/>
                </a:cubicBezTo>
                <a:cubicBezTo>
                  <a:pt x="12694" y="11239"/>
                  <a:pt x="12694" y="11239"/>
                  <a:pt x="12694" y="11239"/>
                </a:cubicBezTo>
                <a:cubicBezTo>
                  <a:pt x="12694" y="11239"/>
                  <a:pt x="12694" y="11239"/>
                  <a:pt x="10949" y="12060"/>
                </a:cubicBezTo>
                <a:cubicBezTo>
                  <a:pt x="10578" y="12245"/>
                  <a:pt x="10314" y="12589"/>
                  <a:pt x="10314" y="13038"/>
                </a:cubicBezTo>
                <a:cubicBezTo>
                  <a:pt x="10314" y="13329"/>
                  <a:pt x="10420" y="13594"/>
                  <a:pt x="10632" y="13806"/>
                </a:cubicBezTo>
                <a:cubicBezTo>
                  <a:pt x="10632" y="13806"/>
                  <a:pt x="10632" y="13806"/>
                  <a:pt x="12694" y="15868"/>
                </a:cubicBezTo>
                <a:cubicBezTo>
                  <a:pt x="0" y="15868"/>
                  <a:pt x="0" y="15868"/>
                  <a:pt x="0" y="15868"/>
                </a:cubicBezTo>
                <a:cubicBezTo>
                  <a:pt x="0" y="0"/>
                  <a:pt x="0" y="0"/>
                  <a:pt x="0" y="0"/>
                </a:cubicBezTo>
                <a:lnTo>
                  <a:pt x="4945" y="0"/>
                </a:lnTo>
              </a:path>
            </a:pathLst>
          </a:custGeom>
          <a:solidFill>
            <a:schemeClr val="accent3"/>
          </a:solidFill>
          <a:ln>
            <a:noFill/>
          </a:ln>
          <a:effectLst/>
        </p:spPr>
        <p:txBody>
          <a:bodyPr wrap="none" anchor="ctr"/>
          <a:lstStyle/>
          <a:p>
            <a:endParaRPr lang="fr-CA"/>
          </a:p>
        </p:txBody>
      </p:sp>
      <p:sp>
        <p:nvSpPr>
          <p:cNvPr id="2" name="Title 1"/>
          <p:cNvSpPr>
            <a:spLocks noGrp="1"/>
          </p:cNvSpPr>
          <p:nvPr userDrawn="1">
            <p:ph type="ctrTitle" hasCustomPrompt="1"/>
          </p:nvPr>
        </p:nvSpPr>
        <p:spPr>
          <a:xfrm>
            <a:off x="4725893" y="2325600"/>
            <a:ext cx="4056063" cy="1624723"/>
          </a:xfrm>
        </p:spPr>
        <p:txBody>
          <a:bodyPr lIns="0" tIns="0" rIns="0" bIns="0" anchor="b">
            <a:noAutofit/>
          </a:bodyPr>
          <a:lstStyle>
            <a:lvl1pPr algn="l">
              <a:defRPr sz="3600">
                <a:solidFill>
                  <a:schemeClr val="bg1"/>
                </a:solidFill>
              </a:defRPr>
            </a:lvl1pPr>
          </a:lstStyle>
          <a:p>
            <a:r>
              <a:rPr lang="fr-CA" noProof="0"/>
              <a:t>Click to edit </a:t>
            </a:r>
            <a:br>
              <a:rPr lang="fr-CA" noProof="0"/>
            </a:br>
            <a:r>
              <a:rPr lang="fr-CA" noProof="0"/>
              <a:t>Master title style</a:t>
            </a:r>
          </a:p>
        </p:txBody>
      </p:sp>
      <p:sp>
        <p:nvSpPr>
          <p:cNvPr id="3" name="Subtitle 2"/>
          <p:cNvSpPr>
            <a:spLocks noGrp="1"/>
          </p:cNvSpPr>
          <p:nvPr userDrawn="1">
            <p:ph type="subTitle" idx="1" hasCustomPrompt="1"/>
          </p:nvPr>
        </p:nvSpPr>
        <p:spPr>
          <a:xfrm>
            <a:off x="4735516" y="4024803"/>
            <a:ext cx="3240000" cy="600215"/>
          </a:xfrm>
        </p:spPr>
        <p:txBody>
          <a:bodyPr lIns="0" tIns="0" rIns="0" bIns="0">
            <a:noAutofit/>
          </a:bodyPr>
          <a:lstStyle>
            <a:lvl1pPr marL="0" indent="0" algn="l">
              <a:spcBef>
                <a:spcPts val="0"/>
              </a:spcBef>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noProof="0"/>
              <a:t>Click to edit </a:t>
            </a:r>
            <a:br>
              <a:rPr lang="fr-CA" noProof="0"/>
            </a:br>
            <a:r>
              <a:rPr lang="fr-CA" noProof="0"/>
              <a:t>Master subtitle style</a:t>
            </a:r>
          </a:p>
        </p:txBody>
      </p:sp>
      <p:sp>
        <p:nvSpPr>
          <p:cNvPr id="24" name="Text Placeholder 8"/>
          <p:cNvSpPr>
            <a:spLocks noGrp="1"/>
          </p:cNvSpPr>
          <p:nvPr userDrawn="1">
            <p:ph type="body" sz="quarter" idx="12" hasCustomPrompt="1"/>
          </p:nvPr>
        </p:nvSpPr>
        <p:spPr>
          <a:xfrm>
            <a:off x="4741200" y="4798800"/>
            <a:ext cx="3240000" cy="256646"/>
          </a:xfrm>
        </p:spPr>
        <p:txBody>
          <a:bodyPr/>
          <a:lstStyle>
            <a:lvl1pPr marL="0" indent="0">
              <a:buNone/>
              <a:defRPr sz="1400" b="0">
                <a:solidFill>
                  <a:srgbClr val="FFFFFF"/>
                </a:solidFill>
              </a:defRPr>
            </a:lvl1pPr>
          </a:lstStyle>
          <a:p>
            <a:pPr lvl="0"/>
            <a:r>
              <a:rPr lang="fr-CA" noProof="0"/>
              <a:t>Date</a:t>
            </a:r>
          </a:p>
        </p:txBody>
      </p:sp>
      <p:sp>
        <p:nvSpPr>
          <p:cNvPr id="15" name="Text Placeholder 7"/>
          <p:cNvSpPr>
            <a:spLocks noGrp="1"/>
          </p:cNvSpPr>
          <p:nvPr userDrawn="1">
            <p:ph type="body" sz="quarter" idx="13" hasCustomPrompt="1"/>
          </p:nvPr>
        </p:nvSpPr>
        <p:spPr>
          <a:xfrm>
            <a:off x="1201316" y="4701136"/>
            <a:ext cx="3122408"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grpSp>
        <p:nvGrpSpPr>
          <p:cNvPr id="41" name="Group 40"/>
          <p:cNvGrpSpPr>
            <a:grpSpLocks noChangeAspect="1"/>
          </p:cNvGrpSpPr>
          <p:nvPr userDrawn="1"/>
        </p:nvGrpSpPr>
        <p:grpSpPr>
          <a:xfrm>
            <a:off x="7711576" y="357194"/>
            <a:ext cx="1080000" cy="569083"/>
            <a:chOff x="0" y="1127125"/>
            <a:chExt cx="10080625" cy="5311775"/>
          </a:xfrm>
        </p:grpSpPr>
        <p:sp>
          <p:nvSpPr>
            <p:cNvPr id="46"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a:p>
          </p:txBody>
        </p:sp>
        <p:sp>
          <p:nvSpPr>
            <p:cNvPr id="47"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a:p>
          </p:txBody>
        </p:sp>
        <p:sp>
          <p:nvSpPr>
            <p:cNvPr id="48"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a:p>
          </p:txBody>
        </p:sp>
        <p:sp>
          <p:nvSpPr>
            <p:cNvPr id="49"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grpSp>
    </p:spTree>
    <p:extLst>
      <p:ext uri="{BB962C8B-B14F-4D97-AF65-F5344CB8AC3E}">
        <p14:creationId xmlns:p14="http://schemas.microsoft.com/office/powerpoint/2010/main" val="2628490261"/>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noProof="0"/>
              <a:t>Click to edit Master title style</a:t>
            </a:r>
          </a:p>
        </p:txBody>
      </p:sp>
      <p:grpSp>
        <p:nvGrpSpPr>
          <p:cNvPr id="10" name="Group 9"/>
          <p:cNvGrpSpPr/>
          <p:nvPr userDrawn="1"/>
        </p:nvGrpSpPr>
        <p:grpSpPr>
          <a:xfrm>
            <a:off x="8447351" y="357193"/>
            <a:ext cx="344239" cy="357165"/>
            <a:chOff x="8447337" y="357191"/>
            <a:chExt cx="344239" cy="357165"/>
          </a:xfrm>
        </p:grpSpPr>
        <p:sp>
          <p:nvSpPr>
            <p:cNvPr id="11"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12"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Tree>
    <p:extLst>
      <p:ext uri="{BB962C8B-B14F-4D97-AF65-F5344CB8AC3E}">
        <p14:creationId xmlns:p14="http://schemas.microsoft.com/office/powerpoint/2010/main" val="33580046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Title and Subhead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noProof="0"/>
              <a:t>Click to edit Master title style</a:t>
            </a:r>
          </a:p>
        </p:txBody>
      </p:sp>
      <p:sp>
        <p:nvSpPr>
          <p:cNvPr id="9" name="Text Placeholder 4"/>
          <p:cNvSpPr>
            <a:spLocks noGrp="1"/>
          </p:cNvSpPr>
          <p:nvPr>
            <p:ph type="body" sz="quarter" idx="13"/>
          </p:nvPr>
        </p:nvSpPr>
        <p:spPr>
          <a:xfrm>
            <a:off x="350816" y="1321200"/>
            <a:ext cx="8424000" cy="381000"/>
          </a:xfrm>
        </p:spPr>
        <p:txBody>
          <a:bodyPr/>
          <a:lstStyle>
            <a:lvl1pPr marL="0" indent="0">
              <a:buNone/>
              <a:defRPr b="0">
                <a:solidFill>
                  <a:schemeClr val="tx2"/>
                </a:solidFill>
              </a:defRPr>
            </a:lvl1pPr>
          </a:lstStyle>
          <a:p>
            <a:pPr lvl="0"/>
            <a:r>
              <a:rPr lang="fr-CA" noProof="0"/>
              <a:t>Click to edit Master text styles</a:t>
            </a:r>
          </a:p>
        </p:txBody>
      </p:sp>
      <p:grpSp>
        <p:nvGrpSpPr>
          <p:cNvPr id="12" name="Group 11"/>
          <p:cNvGrpSpPr/>
          <p:nvPr userDrawn="1"/>
        </p:nvGrpSpPr>
        <p:grpSpPr>
          <a:xfrm>
            <a:off x="8447351" y="357193"/>
            <a:ext cx="344239" cy="357165"/>
            <a:chOff x="8447337" y="357191"/>
            <a:chExt cx="344239" cy="357165"/>
          </a:xfrm>
        </p:grpSpPr>
        <p:sp>
          <p:nvSpPr>
            <p:cNvPr id="13"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14"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Tree>
    <p:extLst>
      <p:ext uri="{BB962C8B-B14F-4D97-AF65-F5344CB8AC3E}">
        <p14:creationId xmlns:p14="http://schemas.microsoft.com/office/powerpoint/2010/main" val="330835395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ooter">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fr-CA" b="1" noProof="0"/>
              <a:t>SOURCE:</a:t>
            </a:r>
            <a:r>
              <a:rPr lang="fr-CA" noProof="0"/>
              <a:t> Insert source here</a:t>
            </a:r>
          </a:p>
        </p:txBody>
      </p:sp>
    </p:spTree>
    <p:extLst>
      <p:ext uri="{BB962C8B-B14F-4D97-AF65-F5344CB8AC3E}">
        <p14:creationId xmlns:p14="http://schemas.microsoft.com/office/powerpoint/2010/main" val="232260375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04716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Title and footer_Blue BG">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352424" y="599511"/>
            <a:ext cx="7740000" cy="1948474"/>
          </a:xfrm>
        </p:spPr>
        <p:txBody>
          <a:bodyPr anchor="t" anchorCtr="0"/>
          <a:lstStyle>
            <a:lvl1pPr>
              <a:lnSpc>
                <a:spcPct val="80000"/>
              </a:lnSpc>
              <a:defRPr sz="5400">
                <a:solidFill>
                  <a:srgbClr val="FFFFFF"/>
                </a:solidFill>
                <a:latin typeface="Arial Black"/>
                <a:cs typeface="Arial Black"/>
              </a:defRPr>
            </a:lvl1pPr>
          </a:lstStyle>
          <a:p>
            <a:r>
              <a:rPr lang="fr-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fr-CA" b="1" noProof="0"/>
              <a:t>SOURCE:</a:t>
            </a:r>
            <a:r>
              <a:rPr lang="fr-CA" noProof="0"/>
              <a:t> Insert source here</a:t>
            </a:r>
          </a:p>
        </p:txBody>
      </p:sp>
      <p:grpSp>
        <p:nvGrpSpPr>
          <p:cNvPr id="9" name="Group 8"/>
          <p:cNvGrpSpPr/>
          <p:nvPr userDrawn="1"/>
        </p:nvGrpSpPr>
        <p:grpSpPr>
          <a:xfrm>
            <a:off x="8447369" y="357193"/>
            <a:ext cx="344239" cy="357165"/>
            <a:chOff x="8447337" y="357191"/>
            <a:chExt cx="344239" cy="357165"/>
          </a:xfrm>
        </p:grpSpPr>
        <p:sp>
          <p:nvSpPr>
            <p:cNvPr id="10"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a:p>
          </p:txBody>
        </p:sp>
        <p:sp>
          <p:nvSpPr>
            <p:cNvPr id="11"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a:p>
          </p:txBody>
        </p:sp>
      </p:grpSp>
      <p:sp>
        <p:nvSpPr>
          <p:cNvPr id="12" name="TextBox 11"/>
          <p:cNvSpPr txBox="1">
            <a:spLocks noChangeArrowheads="1"/>
          </p:cNvSpPr>
          <p:nvPr userDrawn="1"/>
        </p:nvSpPr>
        <p:spPr bwMode="auto">
          <a:xfrm>
            <a:off x="8609044" y="5358008"/>
            <a:ext cx="534987"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bg1"/>
                </a:solidFill>
              </a:rPr>
              <a:pPr algn="ctr"/>
              <a:t>‹#›</a:t>
            </a:fld>
            <a:endParaRPr lang="fr-CA" sz="1200" b="1" baseline="0" noProof="0">
              <a:solidFill>
                <a:schemeClr val="bg1"/>
              </a:solidFill>
            </a:endParaRPr>
          </a:p>
        </p:txBody>
      </p:sp>
    </p:spTree>
    <p:extLst>
      <p:ext uri="{BB962C8B-B14F-4D97-AF65-F5344CB8AC3E}">
        <p14:creationId xmlns:p14="http://schemas.microsoft.com/office/powerpoint/2010/main" val="96271653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Quote with image — Turquoise">
    <p:bg>
      <p:bgPr>
        <a:solidFill>
          <a:schemeClr val="accent4"/>
        </a:solidFill>
        <a:effectLst/>
      </p:bgPr>
    </p:bg>
    <p:spTree>
      <p:nvGrpSpPr>
        <p:cNvPr id="1" name=""/>
        <p:cNvGrpSpPr/>
        <p:nvPr/>
      </p:nvGrpSpPr>
      <p:grpSpPr>
        <a:xfrm>
          <a:off x="0" y="0"/>
          <a:ext cx="0" cy="0"/>
          <a:chOff x="0" y="0"/>
          <a:chExt cx="0" cy="0"/>
        </a:xfrm>
      </p:grpSpPr>
      <p:sp>
        <p:nvSpPr>
          <p:cNvPr id="16"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p>
        </p:txBody>
      </p:sp>
      <p:sp>
        <p:nvSpPr>
          <p:cNvPr id="2" name="Title 1"/>
          <p:cNvSpPr>
            <a:spLocks noGrp="1"/>
          </p:cNvSpPr>
          <p:nvPr>
            <p:ph type="title" hasCustomPrompt="1"/>
          </p:nvPr>
        </p:nvSpPr>
        <p:spPr>
          <a:xfrm>
            <a:off x="216522" y="1034915"/>
            <a:ext cx="4344999" cy="1776871"/>
          </a:xfrm>
        </p:spPr>
        <p:txBody>
          <a:bodyPr anchor="b" anchorCtr="0"/>
          <a:lstStyle>
            <a:lvl1pPr marL="302400" indent="-302400" algn="l">
              <a:lnSpc>
                <a:spcPct val="80000"/>
              </a:lnSpc>
              <a:defRPr sz="4400" b="1" cap="none">
                <a:solidFill>
                  <a:schemeClr val="bg1"/>
                </a:solidFill>
              </a:defRPr>
            </a:lvl1pPr>
          </a:lstStyle>
          <a:p>
            <a:r>
              <a:rPr lang="fr-CA" noProof="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fr-CA" noProof="0"/>
              <a:t>Prénom Nom</a:t>
            </a:r>
          </a:p>
          <a:p>
            <a:pPr lvl="1"/>
            <a:r>
              <a:rPr lang="fr-CA" noProof="0"/>
              <a:t>Deuxième niveau,</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114030662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Quote with image — Electric Blue">
    <p:bg>
      <p:bgPr>
        <a:solidFill>
          <a:schemeClr val="tx2"/>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p>
        </p:txBody>
      </p:sp>
      <p:sp>
        <p:nvSpPr>
          <p:cNvPr id="2" name="Title 1"/>
          <p:cNvSpPr>
            <a:spLocks noGrp="1"/>
          </p:cNvSpPr>
          <p:nvPr>
            <p:ph type="title" hasCustomPrompt="1"/>
          </p:nvPr>
        </p:nvSpPr>
        <p:spPr>
          <a:xfrm>
            <a:off x="216522" y="1034915"/>
            <a:ext cx="4344999" cy="1776871"/>
          </a:xfrm>
        </p:spPr>
        <p:txBody>
          <a:bodyPr anchor="b" anchorCtr="0"/>
          <a:lstStyle>
            <a:lvl1pPr marL="302400" indent="-302400" algn="l">
              <a:lnSpc>
                <a:spcPct val="80000"/>
              </a:lnSpc>
              <a:defRPr sz="4400" b="1" cap="none">
                <a:solidFill>
                  <a:schemeClr val="bg1"/>
                </a:solidFill>
              </a:defRPr>
            </a:lvl1pPr>
          </a:lstStyle>
          <a:p>
            <a:r>
              <a:rPr lang="fr-CA" noProof="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fr-CA" noProof="0"/>
              <a:t>Prénom Nom</a:t>
            </a:r>
          </a:p>
          <a:p>
            <a:pPr lvl="1"/>
            <a:r>
              <a:rPr lang="fr-CA" noProof="0"/>
              <a:t>Deuxième niveau,</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245344279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Quote with image — Green">
    <p:bg>
      <p:bgPr>
        <a:solidFill>
          <a:schemeClr val="accent5"/>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p>
        </p:txBody>
      </p:sp>
      <p:sp>
        <p:nvSpPr>
          <p:cNvPr id="2" name="Title 1"/>
          <p:cNvSpPr>
            <a:spLocks noGrp="1"/>
          </p:cNvSpPr>
          <p:nvPr>
            <p:ph type="title" hasCustomPrompt="1"/>
          </p:nvPr>
        </p:nvSpPr>
        <p:spPr>
          <a:xfrm>
            <a:off x="216522" y="1034915"/>
            <a:ext cx="4344999" cy="1776871"/>
          </a:xfrm>
        </p:spPr>
        <p:txBody>
          <a:bodyPr anchor="b" anchorCtr="0"/>
          <a:lstStyle>
            <a:lvl1pPr marL="302400" indent="-302400" algn="l">
              <a:lnSpc>
                <a:spcPct val="80000"/>
              </a:lnSpc>
              <a:defRPr sz="4400" b="1" cap="none">
                <a:solidFill>
                  <a:schemeClr val="bg1"/>
                </a:solidFill>
              </a:defRPr>
            </a:lvl1pPr>
          </a:lstStyle>
          <a:p>
            <a:r>
              <a:rPr lang="fr-CA" noProof="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fr-CA" noProof="0"/>
              <a:t>Prénom Nom</a:t>
            </a:r>
          </a:p>
          <a:p>
            <a:pPr lvl="1"/>
            <a:r>
              <a:rPr lang="fr-CA" noProof="0"/>
              <a:t>Deuxième niveau,</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252804790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Quote with image — Orange">
    <p:bg>
      <p:bgPr>
        <a:solidFill>
          <a:schemeClr val="accent6"/>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p>
        </p:txBody>
      </p:sp>
      <p:sp>
        <p:nvSpPr>
          <p:cNvPr id="2" name="Title 1"/>
          <p:cNvSpPr>
            <a:spLocks noGrp="1"/>
          </p:cNvSpPr>
          <p:nvPr>
            <p:ph type="title" hasCustomPrompt="1"/>
          </p:nvPr>
        </p:nvSpPr>
        <p:spPr>
          <a:xfrm>
            <a:off x="216522" y="1034915"/>
            <a:ext cx="4344999" cy="1776871"/>
          </a:xfrm>
        </p:spPr>
        <p:txBody>
          <a:bodyPr anchor="b" anchorCtr="0"/>
          <a:lstStyle>
            <a:lvl1pPr marL="302400" indent="-302400" algn="l">
              <a:lnSpc>
                <a:spcPct val="80000"/>
              </a:lnSpc>
              <a:defRPr sz="4400" b="1" cap="none">
                <a:solidFill>
                  <a:schemeClr val="bg1"/>
                </a:solidFill>
              </a:defRPr>
            </a:lvl1pPr>
          </a:lstStyle>
          <a:p>
            <a:r>
              <a:rPr lang="fr-CA" noProof="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fr-CA" noProof="0"/>
              <a:t>Prénom Nom</a:t>
            </a:r>
          </a:p>
          <a:p>
            <a:pPr lvl="1"/>
            <a:r>
              <a:rPr lang="fr-CA" noProof="0"/>
              <a:t>Deuxième niveau,</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288398629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Quote text only — Turquoise">
    <p:bg>
      <p:bgPr>
        <a:solidFill>
          <a:schemeClr val="accent4"/>
        </a:solidFill>
        <a:effectLst/>
      </p:bgPr>
    </p:bg>
    <p:spTree>
      <p:nvGrpSpPr>
        <p:cNvPr id="1" name=""/>
        <p:cNvGrpSpPr/>
        <p:nvPr/>
      </p:nvGrpSpPr>
      <p:grpSpPr>
        <a:xfrm>
          <a:off x="0" y="0"/>
          <a:ext cx="0" cy="0"/>
          <a:chOff x="0" y="0"/>
          <a:chExt cx="0" cy="0"/>
        </a:xfrm>
      </p:grpSpPr>
      <p:sp>
        <p:nvSpPr>
          <p:cNvPr id="12"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a:p>
        </p:txBody>
      </p:sp>
      <p:sp>
        <p:nvSpPr>
          <p:cNvPr id="14" name="Text Placeholder 13"/>
          <p:cNvSpPr>
            <a:spLocks noGrp="1"/>
          </p:cNvSpPr>
          <p:nvPr>
            <p:ph type="body" sz="quarter" idx="13" hasCustomPrompt="1"/>
          </p:nvPr>
        </p:nvSpPr>
        <p:spPr>
          <a:xfrm>
            <a:off x="4954143" y="1248562"/>
            <a:ext cx="3832670" cy="3780000"/>
          </a:xfrm>
        </p:spPr>
        <p:txBody>
          <a:bodyPr/>
          <a:lstStyle>
            <a:lvl1pPr marL="270000" indent="-270000">
              <a:lnSpc>
                <a:spcPct val="90000"/>
              </a:lnSpc>
              <a:buNone/>
              <a:defRPr sz="2800">
                <a:solidFill>
                  <a:schemeClr val="bg1"/>
                </a:solidFill>
              </a:defRPr>
            </a:lvl1pPr>
          </a:lstStyle>
          <a:p>
            <a:pPr lvl="0"/>
            <a:r>
              <a:rPr lang="fr-CA" noProof="0"/>
              <a:t>« Ajoutez une citation</a:t>
            </a:r>
          </a:p>
        </p:txBody>
      </p:sp>
      <p:sp>
        <p:nvSpPr>
          <p:cNvPr id="8" name="Text Placeholder 4"/>
          <p:cNvSpPr>
            <a:spLocks noGrp="1"/>
          </p:cNvSpPr>
          <p:nvPr>
            <p:ph type="body" sz="quarter" idx="10" hasCustomPrompt="1"/>
          </p:nvPr>
        </p:nvSpPr>
        <p:spPr>
          <a:xfrm>
            <a:off x="527050" y="1248563"/>
            <a:ext cx="4044950" cy="519372"/>
          </a:xfrm>
        </p:spPr>
        <p:txBody>
          <a:bodyPr/>
          <a:lstStyle>
            <a:lvl1pPr marL="0" indent="0">
              <a:buNone/>
              <a:defRPr sz="4400">
                <a:solidFill>
                  <a:schemeClr val="accent3"/>
                </a:solidFill>
              </a:defRPr>
            </a:lvl1pPr>
          </a:lstStyle>
          <a:p>
            <a:r>
              <a:rPr lang="fr-CA" noProof="0"/>
              <a:t>Prénom</a:t>
            </a:r>
          </a:p>
        </p:txBody>
      </p:sp>
      <p:sp>
        <p:nvSpPr>
          <p:cNvPr id="10" name="Text Placeholder 4"/>
          <p:cNvSpPr>
            <a:spLocks noGrp="1"/>
          </p:cNvSpPr>
          <p:nvPr>
            <p:ph type="body" sz="quarter" idx="11" hasCustomPrompt="1"/>
          </p:nvPr>
        </p:nvSpPr>
        <p:spPr>
          <a:xfrm>
            <a:off x="527050" y="1776633"/>
            <a:ext cx="4044950" cy="344749"/>
          </a:xfrm>
        </p:spPr>
        <p:txBody>
          <a:bodyPr/>
          <a:lstStyle>
            <a:lvl1pPr marL="0" indent="0">
              <a:buNone/>
              <a:defRPr sz="2800">
                <a:solidFill>
                  <a:schemeClr val="tx1"/>
                </a:solidFill>
              </a:defRPr>
            </a:lvl1pPr>
          </a:lstStyle>
          <a:p>
            <a:r>
              <a:rPr lang="fr-CA" noProof="0"/>
              <a:t>Nom</a:t>
            </a:r>
          </a:p>
        </p:txBody>
      </p:sp>
      <p:sp>
        <p:nvSpPr>
          <p:cNvPr id="13" name="Text Placeholder 4"/>
          <p:cNvSpPr>
            <a:spLocks noGrp="1"/>
          </p:cNvSpPr>
          <p:nvPr>
            <p:ph type="body" sz="quarter" idx="12" hasCustomPrompt="1"/>
          </p:nvPr>
        </p:nvSpPr>
        <p:spPr>
          <a:xfrm>
            <a:off x="527050" y="2217589"/>
            <a:ext cx="3417888" cy="519372"/>
          </a:xfrm>
        </p:spPr>
        <p:txBody>
          <a:bodyPr/>
          <a:lstStyle>
            <a:lvl1pPr marL="0" indent="0">
              <a:buNone/>
              <a:defRPr sz="1800" b="0" i="0" kern="0" spc="0">
                <a:solidFill>
                  <a:schemeClr val="tx1"/>
                </a:solidFill>
              </a:defRPr>
            </a:lvl1pPr>
          </a:lstStyle>
          <a:p>
            <a:r>
              <a:rPr lang="fr-CA" noProof="0"/>
              <a:t>Titre du poste, Compagnie</a:t>
            </a:r>
          </a:p>
        </p:txBody>
      </p:sp>
    </p:spTree>
    <p:extLst>
      <p:ext uri="{BB962C8B-B14F-4D97-AF65-F5344CB8AC3E}">
        <p14:creationId xmlns:p14="http://schemas.microsoft.com/office/powerpoint/2010/main" val="18878301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Arrow — Dark Blu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3877203" y="2121459"/>
            <a:ext cx="4915963" cy="1624723"/>
          </a:xfrm>
        </p:spPr>
        <p:txBody>
          <a:bodyPr lIns="0" tIns="0" rIns="0" bIns="0" anchor="b">
            <a:noAutofit/>
          </a:bodyPr>
          <a:lstStyle>
            <a:lvl1pPr algn="l">
              <a:defRPr sz="3600">
                <a:solidFill>
                  <a:schemeClr val="tx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3877203" y="3821103"/>
            <a:ext cx="4915963" cy="600215"/>
          </a:xfrm>
        </p:spPr>
        <p:txBody>
          <a:bodyPr lIns="0" tIns="0" rIns="0" bIns="0">
            <a:noAutofit/>
          </a:bodyPr>
          <a:lstStyle>
            <a:lvl1pPr marL="0" indent="0" algn="l">
              <a:spcBef>
                <a:spcPts val="0"/>
              </a:spcBef>
              <a:buNone/>
              <a:defRPr sz="24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a:t>Click to edit </a:t>
            </a:r>
            <a:br>
              <a:rPr lang="en-CA" noProof="0"/>
            </a:br>
            <a:r>
              <a:rPr lang="en-CA" noProof="0"/>
              <a:t>Master subtitle style</a:t>
            </a:r>
          </a:p>
        </p:txBody>
      </p:sp>
      <p:sp>
        <p:nvSpPr>
          <p:cNvPr id="15" name="Text Placeholder 8"/>
          <p:cNvSpPr>
            <a:spLocks noGrp="1"/>
          </p:cNvSpPr>
          <p:nvPr userDrawn="1">
            <p:ph type="body" sz="quarter" idx="11" hasCustomPrompt="1"/>
          </p:nvPr>
        </p:nvSpPr>
        <p:spPr>
          <a:xfrm>
            <a:off x="3877200" y="4597205"/>
            <a:ext cx="3600000" cy="256646"/>
          </a:xfrm>
        </p:spPr>
        <p:txBody>
          <a:bodyPr/>
          <a:lstStyle>
            <a:lvl1pPr marL="0" indent="0">
              <a:buNone/>
              <a:defRPr sz="1400" b="0">
                <a:solidFill>
                  <a:schemeClr val="tx1"/>
                </a:solidFill>
              </a:defRPr>
            </a:lvl1pPr>
          </a:lstStyle>
          <a:p>
            <a:pPr lvl="0"/>
            <a:r>
              <a:rPr lang="en-CA" noProof="0"/>
              <a:t>Date</a:t>
            </a:r>
          </a:p>
        </p:txBody>
      </p:sp>
      <p:grpSp>
        <p:nvGrpSpPr>
          <p:cNvPr id="73" name="Group 72"/>
          <p:cNvGrpSpPr>
            <a:grpSpLocks noChangeAspect="1"/>
          </p:cNvGrpSpPr>
          <p:nvPr userDrawn="1"/>
        </p:nvGrpSpPr>
        <p:grpSpPr>
          <a:xfrm>
            <a:off x="7711576" y="357194"/>
            <a:ext cx="1080000" cy="569083"/>
            <a:chOff x="0" y="1127125"/>
            <a:chExt cx="10080625" cy="5311775"/>
          </a:xfrm>
        </p:grpSpPr>
        <p:sp>
          <p:nvSpPr>
            <p:cNvPr id="78"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79"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80"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81"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82"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sp>
        <p:nvSpPr>
          <p:cNvPr id="7"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a:p>
        </p:txBody>
      </p:sp>
      <p:sp>
        <p:nvSpPr>
          <p:cNvPr id="8"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3039971912"/>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Quote text only — Electric Blue">
    <p:bg>
      <p:bgPr>
        <a:solidFill>
          <a:schemeClr val="tx2"/>
        </a:solidFill>
        <a:effectLst/>
      </p:bgPr>
    </p:bg>
    <p:spTree>
      <p:nvGrpSpPr>
        <p:cNvPr id="1" name=""/>
        <p:cNvGrpSpPr/>
        <p:nvPr/>
      </p:nvGrpSpPr>
      <p:grpSpPr>
        <a:xfrm>
          <a:off x="0" y="0"/>
          <a:ext cx="0" cy="0"/>
          <a:chOff x="0" y="0"/>
          <a:chExt cx="0" cy="0"/>
        </a:xfrm>
      </p:grpSpPr>
      <p:sp>
        <p:nvSpPr>
          <p:cNvPr id="11"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a:p>
        </p:txBody>
      </p:sp>
      <p:sp>
        <p:nvSpPr>
          <p:cNvPr id="14" name="Text Placeholder 13"/>
          <p:cNvSpPr>
            <a:spLocks noGrp="1"/>
          </p:cNvSpPr>
          <p:nvPr>
            <p:ph type="body" sz="quarter" idx="13" hasCustomPrompt="1"/>
          </p:nvPr>
        </p:nvSpPr>
        <p:spPr>
          <a:xfrm>
            <a:off x="4954143" y="1248563"/>
            <a:ext cx="3832670" cy="3780000"/>
          </a:xfrm>
        </p:spPr>
        <p:txBody>
          <a:bodyPr/>
          <a:lstStyle>
            <a:lvl1pPr marL="270000" indent="-270000">
              <a:lnSpc>
                <a:spcPct val="90000"/>
              </a:lnSpc>
              <a:buNone/>
              <a:defRPr sz="2800">
                <a:solidFill>
                  <a:schemeClr val="bg1"/>
                </a:solidFill>
              </a:defRPr>
            </a:lvl1pPr>
          </a:lstStyle>
          <a:p>
            <a:pPr lvl="0"/>
            <a:r>
              <a:rPr lang="fr-CA" noProof="0"/>
              <a:t>« Ajoutez une citation</a:t>
            </a:r>
          </a:p>
        </p:txBody>
      </p:sp>
      <p:sp>
        <p:nvSpPr>
          <p:cNvPr id="8" name="Text Placeholder 4"/>
          <p:cNvSpPr>
            <a:spLocks noGrp="1"/>
          </p:cNvSpPr>
          <p:nvPr>
            <p:ph type="body" sz="quarter" idx="10" hasCustomPrompt="1"/>
          </p:nvPr>
        </p:nvSpPr>
        <p:spPr>
          <a:xfrm>
            <a:off x="527050" y="1248563"/>
            <a:ext cx="4044950" cy="519372"/>
          </a:xfrm>
        </p:spPr>
        <p:txBody>
          <a:bodyPr/>
          <a:lstStyle>
            <a:lvl1pPr marL="0" indent="0">
              <a:buNone/>
              <a:defRPr sz="4400">
                <a:solidFill>
                  <a:schemeClr val="accent3"/>
                </a:solidFill>
              </a:defRPr>
            </a:lvl1pPr>
          </a:lstStyle>
          <a:p>
            <a:r>
              <a:rPr lang="fr-CA" noProof="0"/>
              <a:t>Prénom</a:t>
            </a:r>
          </a:p>
        </p:txBody>
      </p:sp>
      <p:sp>
        <p:nvSpPr>
          <p:cNvPr id="10" name="Text Placeholder 4"/>
          <p:cNvSpPr>
            <a:spLocks noGrp="1"/>
          </p:cNvSpPr>
          <p:nvPr>
            <p:ph type="body" sz="quarter" idx="11" hasCustomPrompt="1"/>
          </p:nvPr>
        </p:nvSpPr>
        <p:spPr>
          <a:xfrm>
            <a:off x="527050" y="1776633"/>
            <a:ext cx="4044950" cy="344749"/>
          </a:xfrm>
        </p:spPr>
        <p:txBody>
          <a:bodyPr/>
          <a:lstStyle>
            <a:lvl1pPr marL="0" indent="0">
              <a:buNone/>
              <a:defRPr sz="2800">
                <a:solidFill>
                  <a:schemeClr val="tx1"/>
                </a:solidFill>
              </a:defRPr>
            </a:lvl1pPr>
          </a:lstStyle>
          <a:p>
            <a:r>
              <a:rPr lang="fr-CA" noProof="0"/>
              <a:t>Nom</a:t>
            </a:r>
          </a:p>
        </p:txBody>
      </p:sp>
      <p:sp>
        <p:nvSpPr>
          <p:cNvPr id="13" name="Text Placeholder 4"/>
          <p:cNvSpPr>
            <a:spLocks noGrp="1"/>
          </p:cNvSpPr>
          <p:nvPr>
            <p:ph type="body" sz="quarter" idx="12" hasCustomPrompt="1"/>
          </p:nvPr>
        </p:nvSpPr>
        <p:spPr>
          <a:xfrm>
            <a:off x="527050" y="2217589"/>
            <a:ext cx="3417888" cy="519372"/>
          </a:xfrm>
        </p:spPr>
        <p:txBody>
          <a:bodyPr/>
          <a:lstStyle>
            <a:lvl1pPr marL="0" indent="0">
              <a:buNone/>
              <a:defRPr sz="1800" b="0" i="0" kern="0" spc="0">
                <a:solidFill>
                  <a:schemeClr val="tx1"/>
                </a:solidFill>
              </a:defRPr>
            </a:lvl1pPr>
          </a:lstStyle>
          <a:p>
            <a:r>
              <a:rPr lang="fr-CA" noProof="0"/>
              <a:t>Titre du poste, Compagnie</a:t>
            </a:r>
          </a:p>
        </p:txBody>
      </p:sp>
    </p:spTree>
    <p:extLst>
      <p:ext uri="{BB962C8B-B14F-4D97-AF65-F5344CB8AC3E}">
        <p14:creationId xmlns:p14="http://schemas.microsoft.com/office/powerpoint/2010/main" val="340728383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Quote text only — Green">
    <p:bg>
      <p:bgPr>
        <a:solidFill>
          <a:schemeClr val="accent5"/>
        </a:solidFill>
        <a:effectLst/>
      </p:bgPr>
    </p:bg>
    <p:spTree>
      <p:nvGrpSpPr>
        <p:cNvPr id="1" name=""/>
        <p:cNvGrpSpPr/>
        <p:nvPr/>
      </p:nvGrpSpPr>
      <p:grpSpPr>
        <a:xfrm>
          <a:off x="0" y="0"/>
          <a:ext cx="0" cy="0"/>
          <a:chOff x="0" y="0"/>
          <a:chExt cx="0" cy="0"/>
        </a:xfrm>
      </p:grpSpPr>
      <p:sp>
        <p:nvSpPr>
          <p:cNvPr id="11"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14" name="Text Placeholder 13"/>
          <p:cNvSpPr>
            <a:spLocks noGrp="1"/>
          </p:cNvSpPr>
          <p:nvPr>
            <p:ph type="body" sz="quarter" idx="13" hasCustomPrompt="1"/>
          </p:nvPr>
        </p:nvSpPr>
        <p:spPr>
          <a:xfrm>
            <a:off x="4954143" y="1248563"/>
            <a:ext cx="3832670" cy="3780000"/>
          </a:xfrm>
        </p:spPr>
        <p:txBody>
          <a:bodyPr/>
          <a:lstStyle>
            <a:lvl1pPr marL="270000" indent="-270000">
              <a:lnSpc>
                <a:spcPct val="90000"/>
              </a:lnSpc>
              <a:buNone/>
              <a:defRPr sz="2800">
                <a:solidFill>
                  <a:schemeClr val="bg1"/>
                </a:solidFill>
              </a:defRPr>
            </a:lvl1pPr>
          </a:lstStyle>
          <a:p>
            <a:pPr lvl="0"/>
            <a:r>
              <a:rPr lang="fr-CA" noProof="0"/>
              <a:t>« Ajoutez une citation</a:t>
            </a:r>
          </a:p>
        </p:txBody>
      </p:sp>
      <p:sp>
        <p:nvSpPr>
          <p:cNvPr id="8" name="Text Placeholder 4"/>
          <p:cNvSpPr>
            <a:spLocks noGrp="1"/>
          </p:cNvSpPr>
          <p:nvPr>
            <p:ph type="body" sz="quarter" idx="10" hasCustomPrompt="1"/>
          </p:nvPr>
        </p:nvSpPr>
        <p:spPr>
          <a:xfrm>
            <a:off x="527050" y="1248563"/>
            <a:ext cx="4044950" cy="519372"/>
          </a:xfrm>
        </p:spPr>
        <p:txBody>
          <a:bodyPr/>
          <a:lstStyle>
            <a:lvl1pPr marL="0" indent="0">
              <a:buNone/>
              <a:defRPr sz="4400">
                <a:solidFill>
                  <a:schemeClr val="accent3"/>
                </a:solidFill>
              </a:defRPr>
            </a:lvl1pPr>
          </a:lstStyle>
          <a:p>
            <a:r>
              <a:rPr lang="fr-CA" noProof="0"/>
              <a:t>Prénom</a:t>
            </a:r>
          </a:p>
        </p:txBody>
      </p:sp>
      <p:sp>
        <p:nvSpPr>
          <p:cNvPr id="10" name="Text Placeholder 4"/>
          <p:cNvSpPr>
            <a:spLocks noGrp="1"/>
          </p:cNvSpPr>
          <p:nvPr>
            <p:ph type="body" sz="quarter" idx="11" hasCustomPrompt="1"/>
          </p:nvPr>
        </p:nvSpPr>
        <p:spPr>
          <a:xfrm>
            <a:off x="527050" y="1776633"/>
            <a:ext cx="4044950" cy="344749"/>
          </a:xfrm>
        </p:spPr>
        <p:txBody>
          <a:bodyPr/>
          <a:lstStyle>
            <a:lvl1pPr marL="0" indent="0">
              <a:buNone/>
              <a:defRPr sz="2800">
                <a:solidFill>
                  <a:schemeClr val="tx1"/>
                </a:solidFill>
              </a:defRPr>
            </a:lvl1pPr>
          </a:lstStyle>
          <a:p>
            <a:r>
              <a:rPr lang="fr-CA" noProof="0"/>
              <a:t>Nom</a:t>
            </a:r>
          </a:p>
        </p:txBody>
      </p:sp>
      <p:sp>
        <p:nvSpPr>
          <p:cNvPr id="13" name="Text Placeholder 4"/>
          <p:cNvSpPr>
            <a:spLocks noGrp="1"/>
          </p:cNvSpPr>
          <p:nvPr>
            <p:ph type="body" sz="quarter" idx="12" hasCustomPrompt="1"/>
          </p:nvPr>
        </p:nvSpPr>
        <p:spPr>
          <a:xfrm>
            <a:off x="527050" y="2217589"/>
            <a:ext cx="3417888" cy="519372"/>
          </a:xfrm>
        </p:spPr>
        <p:txBody>
          <a:bodyPr/>
          <a:lstStyle>
            <a:lvl1pPr marL="0" indent="0">
              <a:buNone/>
              <a:defRPr sz="1800" b="0" i="0" kern="0" spc="0">
                <a:solidFill>
                  <a:schemeClr val="tx1"/>
                </a:solidFill>
              </a:defRPr>
            </a:lvl1pPr>
          </a:lstStyle>
          <a:p>
            <a:r>
              <a:rPr lang="fr-CA" noProof="0"/>
              <a:t>Titre du poste, Compagnie</a:t>
            </a:r>
          </a:p>
        </p:txBody>
      </p:sp>
    </p:spTree>
    <p:extLst>
      <p:ext uri="{BB962C8B-B14F-4D97-AF65-F5344CB8AC3E}">
        <p14:creationId xmlns:p14="http://schemas.microsoft.com/office/powerpoint/2010/main" val="64650987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Quote text only — Orange">
    <p:bg>
      <p:bgPr>
        <a:solidFill>
          <a:schemeClr val="accent6"/>
        </a:solidFill>
        <a:effectLst/>
      </p:bgPr>
    </p:bg>
    <p:spTree>
      <p:nvGrpSpPr>
        <p:cNvPr id="1" name=""/>
        <p:cNvGrpSpPr/>
        <p:nvPr/>
      </p:nvGrpSpPr>
      <p:grpSpPr>
        <a:xfrm>
          <a:off x="0" y="0"/>
          <a:ext cx="0" cy="0"/>
          <a:chOff x="0" y="0"/>
          <a:chExt cx="0" cy="0"/>
        </a:xfrm>
      </p:grpSpPr>
      <p:sp>
        <p:nvSpPr>
          <p:cNvPr id="9"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14" name="Text Placeholder 13"/>
          <p:cNvSpPr>
            <a:spLocks noGrp="1"/>
          </p:cNvSpPr>
          <p:nvPr>
            <p:ph type="body" sz="quarter" idx="13" hasCustomPrompt="1"/>
          </p:nvPr>
        </p:nvSpPr>
        <p:spPr>
          <a:xfrm>
            <a:off x="4954143" y="1248563"/>
            <a:ext cx="3832670" cy="3780000"/>
          </a:xfrm>
        </p:spPr>
        <p:txBody>
          <a:bodyPr/>
          <a:lstStyle>
            <a:lvl1pPr marL="270000" indent="-270000">
              <a:lnSpc>
                <a:spcPct val="90000"/>
              </a:lnSpc>
              <a:buNone/>
              <a:defRPr sz="2800">
                <a:solidFill>
                  <a:schemeClr val="bg1"/>
                </a:solidFill>
              </a:defRPr>
            </a:lvl1pPr>
          </a:lstStyle>
          <a:p>
            <a:pPr lvl="0"/>
            <a:r>
              <a:rPr lang="fr-CA" noProof="0"/>
              <a:t>« Ajoutez une citation</a:t>
            </a:r>
          </a:p>
        </p:txBody>
      </p:sp>
      <p:sp>
        <p:nvSpPr>
          <p:cNvPr id="8" name="Text Placeholder 4"/>
          <p:cNvSpPr>
            <a:spLocks noGrp="1"/>
          </p:cNvSpPr>
          <p:nvPr>
            <p:ph type="body" sz="quarter" idx="10" hasCustomPrompt="1"/>
          </p:nvPr>
        </p:nvSpPr>
        <p:spPr>
          <a:xfrm>
            <a:off x="527050" y="1248563"/>
            <a:ext cx="4044950" cy="519372"/>
          </a:xfrm>
        </p:spPr>
        <p:txBody>
          <a:bodyPr/>
          <a:lstStyle>
            <a:lvl1pPr marL="0" indent="0">
              <a:buNone/>
              <a:defRPr sz="4400">
                <a:solidFill>
                  <a:schemeClr val="accent3"/>
                </a:solidFill>
              </a:defRPr>
            </a:lvl1pPr>
          </a:lstStyle>
          <a:p>
            <a:r>
              <a:rPr lang="fr-CA" noProof="0"/>
              <a:t>Prénom</a:t>
            </a:r>
          </a:p>
        </p:txBody>
      </p:sp>
      <p:sp>
        <p:nvSpPr>
          <p:cNvPr id="10" name="Text Placeholder 4"/>
          <p:cNvSpPr>
            <a:spLocks noGrp="1"/>
          </p:cNvSpPr>
          <p:nvPr>
            <p:ph type="body" sz="quarter" idx="11" hasCustomPrompt="1"/>
          </p:nvPr>
        </p:nvSpPr>
        <p:spPr>
          <a:xfrm>
            <a:off x="527050" y="1776633"/>
            <a:ext cx="4044950" cy="344749"/>
          </a:xfrm>
        </p:spPr>
        <p:txBody>
          <a:bodyPr/>
          <a:lstStyle>
            <a:lvl1pPr marL="0" indent="0">
              <a:buNone/>
              <a:defRPr sz="2800">
                <a:solidFill>
                  <a:schemeClr val="tx1"/>
                </a:solidFill>
              </a:defRPr>
            </a:lvl1pPr>
          </a:lstStyle>
          <a:p>
            <a:r>
              <a:rPr lang="fr-CA" noProof="0"/>
              <a:t>Nom</a:t>
            </a:r>
          </a:p>
        </p:txBody>
      </p:sp>
      <p:sp>
        <p:nvSpPr>
          <p:cNvPr id="13" name="Text Placeholder 4"/>
          <p:cNvSpPr>
            <a:spLocks noGrp="1"/>
          </p:cNvSpPr>
          <p:nvPr>
            <p:ph type="body" sz="quarter" idx="12" hasCustomPrompt="1"/>
          </p:nvPr>
        </p:nvSpPr>
        <p:spPr>
          <a:xfrm>
            <a:off x="527050" y="2217589"/>
            <a:ext cx="3417888" cy="519372"/>
          </a:xfrm>
        </p:spPr>
        <p:txBody>
          <a:bodyPr/>
          <a:lstStyle>
            <a:lvl1pPr marL="0" indent="0">
              <a:buNone/>
              <a:defRPr sz="1800" b="0" i="0" kern="0" spc="0">
                <a:solidFill>
                  <a:schemeClr val="tx1"/>
                </a:solidFill>
              </a:defRPr>
            </a:lvl1pPr>
          </a:lstStyle>
          <a:p>
            <a:r>
              <a:rPr lang="fr-CA" noProof="0"/>
              <a:t>Titre du poste, Compagnie</a:t>
            </a:r>
          </a:p>
        </p:txBody>
      </p:sp>
    </p:spTree>
    <p:extLst>
      <p:ext uri="{BB962C8B-B14F-4D97-AF65-F5344CB8AC3E}">
        <p14:creationId xmlns:p14="http://schemas.microsoft.com/office/powerpoint/2010/main" val="139293100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Text, Image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204"/>
            <a:ext cx="3862387" cy="1261051"/>
          </a:xfrm>
        </p:spPr>
        <p:txBody>
          <a:bodyPr/>
          <a:lstStyle>
            <a:lvl1pPr>
              <a:defRPr>
                <a:solidFill>
                  <a:schemeClr val="tx1"/>
                </a:solidFill>
              </a:defRPr>
            </a:lvl1pPr>
          </a:lstStyle>
          <a:p>
            <a:r>
              <a:rPr lang="fr-CA"/>
              <a:t>Click to edit </a:t>
            </a:r>
            <a:br>
              <a:rPr lang="fr-CA"/>
            </a:br>
            <a:r>
              <a:rPr lang="fr-CA"/>
              <a:t>Master title style</a:t>
            </a:r>
          </a:p>
        </p:txBody>
      </p:sp>
      <p:sp>
        <p:nvSpPr>
          <p:cNvPr id="10" name="Picture Placeholder 2"/>
          <p:cNvSpPr>
            <a:spLocks noGrp="1" noChangeAspect="1"/>
          </p:cNvSpPr>
          <p:nvPr>
            <p:ph type="pic" idx="1" hasCustomPrompt="1"/>
          </p:nvPr>
        </p:nvSpPr>
        <p:spPr>
          <a:xfrm>
            <a:off x="36"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la forme </a:t>
            </a:r>
            <a:br>
              <a:rPr lang="fr-CA" noProof="0"/>
            </a:br>
            <a:r>
              <a:rPr lang="fr-CA" noProof="0"/>
              <a:t>cliquez sur l’icône ci-dessous</a:t>
            </a:r>
          </a:p>
          <a:p>
            <a:r>
              <a:rPr lang="fr-CA" noProof="0"/>
              <a:t>Image d’un entrepreneur (couleur) </a:t>
            </a:r>
            <a:endParaRPr lang="en-CA" noProof="0"/>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smtClean="0">
                <a:solidFill>
                  <a:schemeClr val="tx1"/>
                </a:solidFill>
              </a:rPr>
              <a:pPr algn="ctr"/>
              <a:t>‹#›</a:t>
            </a:fld>
            <a:endParaRPr lang="fr-CA" sz="1200" b="1" baseline="0" noProof="0">
              <a:solidFill>
                <a:schemeClr val="tx1"/>
              </a:solidFill>
            </a:endParaRPr>
          </a:p>
        </p:txBody>
      </p:sp>
      <p:sp>
        <p:nvSpPr>
          <p:cNvPr id="8" name="Text Placeholder 8"/>
          <p:cNvSpPr>
            <a:spLocks noGrp="1"/>
          </p:cNvSpPr>
          <p:nvPr>
            <p:ph type="body" sz="quarter" idx="15" hasCustomPrompt="1"/>
          </p:nvPr>
        </p:nvSpPr>
        <p:spPr>
          <a:xfrm>
            <a:off x="4929188" y="1894745"/>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Tree>
    <p:extLst>
      <p:ext uri="{BB962C8B-B14F-4D97-AF65-F5344CB8AC3E}">
        <p14:creationId xmlns:p14="http://schemas.microsoft.com/office/powerpoint/2010/main" val="258591278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Text, Image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204"/>
            <a:ext cx="3862387" cy="1261051"/>
          </a:xfrm>
        </p:spPr>
        <p:txBody>
          <a:bodyPr/>
          <a:lstStyle>
            <a:lvl1pPr>
              <a:defRPr>
                <a:solidFill>
                  <a:schemeClr val="tx1"/>
                </a:solidFill>
              </a:defRPr>
            </a:lvl1pPr>
          </a:lstStyle>
          <a:p>
            <a:r>
              <a:rPr lang="fr-CA"/>
              <a:t>Click to edit </a:t>
            </a:r>
            <a:br>
              <a:rPr lang="fr-CA"/>
            </a:br>
            <a:r>
              <a:rPr lang="fr-CA"/>
              <a:t>Master title style</a:t>
            </a:r>
          </a:p>
        </p:txBody>
      </p:sp>
      <p:sp>
        <p:nvSpPr>
          <p:cNvPr id="9" name="Text Placeholder 8"/>
          <p:cNvSpPr>
            <a:spLocks noGrp="1"/>
          </p:cNvSpPr>
          <p:nvPr>
            <p:ph type="body" sz="quarter" idx="15" hasCustomPrompt="1"/>
          </p:nvPr>
        </p:nvSpPr>
        <p:spPr>
          <a:xfrm>
            <a:off x="4929188" y="1894745"/>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
        <p:nvSpPr>
          <p:cNvPr id="10" name="Picture Placeholder 2"/>
          <p:cNvSpPr>
            <a:spLocks noGrp="1" noChangeAspect="1"/>
          </p:cNvSpPr>
          <p:nvPr>
            <p:ph type="pic" idx="1" hasCustomPrompt="1"/>
          </p:nvPr>
        </p:nvSpPr>
        <p:spPr>
          <a:xfrm>
            <a:off x="36"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la forme </a:t>
            </a:r>
            <a:br>
              <a:rPr lang="fr-CA" noProof="0"/>
            </a:br>
            <a:r>
              <a:rPr lang="fr-CA" noProof="0"/>
              <a:t>cliquez sur l’icône ci-dessous</a:t>
            </a:r>
          </a:p>
          <a:p>
            <a:r>
              <a:rPr lang="fr-CA" noProof="0"/>
              <a:t>Image d’un entrepreneur (couleur) </a:t>
            </a:r>
            <a:endParaRPr lang="en-CA" noProof="0"/>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smtClean="0">
                <a:solidFill>
                  <a:schemeClr val="tx1"/>
                </a:solidFill>
              </a:rPr>
              <a:pPr algn="ctr"/>
              <a:t>‹#›</a:t>
            </a:fld>
            <a:endParaRPr lang="fr-CA" sz="1200" b="1" baseline="0" noProof="0">
              <a:solidFill>
                <a:schemeClr val="tx1"/>
              </a:solidFill>
            </a:endParaRPr>
          </a:p>
        </p:txBody>
      </p:sp>
    </p:spTree>
    <p:extLst>
      <p:ext uri="{BB962C8B-B14F-4D97-AF65-F5344CB8AC3E}">
        <p14:creationId xmlns:p14="http://schemas.microsoft.com/office/powerpoint/2010/main" val="295961713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Text, Image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204"/>
            <a:ext cx="3862387" cy="1261051"/>
          </a:xfrm>
        </p:spPr>
        <p:txBody>
          <a:bodyPr/>
          <a:lstStyle>
            <a:lvl1pPr>
              <a:defRPr>
                <a:solidFill>
                  <a:schemeClr val="tx1"/>
                </a:solidFill>
              </a:defRPr>
            </a:lvl1pPr>
          </a:lstStyle>
          <a:p>
            <a:r>
              <a:rPr lang="fr-CA"/>
              <a:t>Click to edit </a:t>
            </a:r>
            <a:br>
              <a:rPr lang="fr-CA"/>
            </a:br>
            <a:r>
              <a:rPr lang="fr-CA"/>
              <a:t>Master title style</a:t>
            </a:r>
          </a:p>
        </p:txBody>
      </p:sp>
      <p:sp>
        <p:nvSpPr>
          <p:cNvPr id="10" name="Picture Placeholder 2"/>
          <p:cNvSpPr>
            <a:spLocks noGrp="1" noChangeAspect="1"/>
          </p:cNvSpPr>
          <p:nvPr>
            <p:ph type="pic" idx="1" hasCustomPrompt="1"/>
          </p:nvPr>
        </p:nvSpPr>
        <p:spPr>
          <a:xfrm>
            <a:off x="36"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la forme </a:t>
            </a:r>
            <a:br>
              <a:rPr lang="fr-CA" noProof="0"/>
            </a:br>
            <a:r>
              <a:rPr lang="fr-CA" noProof="0"/>
              <a:t>cliquez sur l’icône ci-dessous</a:t>
            </a:r>
          </a:p>
          <a:p>
            <a:r>
              <a:rPr lang="fr-CA" noProof="0"/>
              <a:t>Image d’un entrepreneur (couleur) </a:t>
            </a:r>
            <a:endParaRPr lang="en-CA" noProof="0"/>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smtClean="0">
                <a:solidFill>
                  <a:schemeClr val="tx1"/>
                </a:solidFill>
              </a:rPr>
              <a:pPr algn="ctr"/>
              <a:t>‹#›</a:t>
            </a:fld>
            <a:endParaRPr lang="fr-CA" sz="1200" b="1" baseline="0" noProof="0">
              <a:solidFill>
                <a:schemeClr val="tx1"/>
              </a:solidFill>
            </a:endParaRPr>
          </a:p>
        </p:txBody>
      </p:sp>
      <p:sp>
        <p:nvSpPr>
          <p:cNvPr id="7" name="Text Placeholder 8"/>
          <p:cNvSpPr>
            <a:spLocks noGrp="1"/>
          </p:cNvSpPr>
          <p:nvPr>
            <p:ph type="body" sz="quarter" idx="15" hasCustomPrompt="1"/>
          </p:nvPr>
        </p:nvSpPr>
        <p:spPr>
          <a:xfrm>
            <a:off x="4929188" y="1894745"/>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Tree>
    <p:extLst>
      <p:ext uri="{BB962C8B-B14F-4D97-AF65-F5344CB8AC3E}">
        <p14:creationId xmlns:p14="http://schemas.microsoft.com/office/powerpoint/2010/main" val="65392755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Text, Image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204"/>
            <a:ext cx="3862387" cy="1261051"/>
          </a:xfrm>
        </p:spPr>
        <p:txBody>
          <a:bodyPr/>
          <a:lstStyle>
            <a:lvl1pPr>
              <a:defRPr>
                <a:solidFill>
                  <a:schemeClr val="tx1"/>
                </a:solidFill>
              </a:defRPr>
            </a:lvl1pPr>
          </a:lstStyle>
          <a:p>
            <a:r>
              <a:rPr lang="fr-CA"/>
              <a:t>Click to edit </a:t>
            </a:r>
            <a:br>
              <a:rPr lang="fr-CA"/>
            </a:br>
            <a:r>
              <a:rPr lang="fr-CA"/>
              <a:t>Master title style</a:t>
            </a:r>
          </a:p>
        </p:txBody>
      </p:sp>
      <p:sp>
        <p:nvSpPr>
          <p:cNvPr id="10" name="Picture Placeholder 2"/>
          <p:cNvSpPr>
            <a:spLocks noGrp="1" noChangeAspect="1"/>
          </p:cNvSpPr>
          <p:nvPr>
            <p:ph type="pic" idx="1" hasCustomPrompt="1"/>
          </p:nvPr>
        </p:nvSpPr>
        <p:spPr>
          <a:xfrm>
            <a:off x="36"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la forme </a:t>
            </a:r>
            <a:br>
              <a:rPr lang="fr-CA" noProof="0"/>
            </a:br>
            <a:r>
              <a:rPr lang="fr-CA" noProof="0"/>
              <a:t>cliquez sur l’icône ci-dessous</a:t>
            </a:r>
          </a:p>
          <a:p>
            <a:r>
              <a:rPr lang="fr-CA" noProof="0"/>
              <a:t>Image d’un entrepreneur (couleur) </a:t>
            </a:r>
            <a:endParaRPr lang="en-CA" noProof="0"/>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smtClean="0">
                <a:solidFill>
                  <a:schemeClr val="tx1"/>
                </a:solidFill>
              </a:rPr>
              <a:pPr algn="ctr"/>
              <a:t>‹#›</a:t>
            </a:fld>
            <a:endParaRPr lang="fr-CA" sz="1200" b="1" baseline="0" noProof="0">
              <a:solidFill>
                <a:schemeClr val="tx1"/>
              </a:solidFill>
            </a:endParaRPr>
          </a:p>
        </p:txBody>
      </p:sp>
      <p:sp>
        <p:nvSpPr>
          <p:cNvPr id="8" name="Text Placeholder 8"/>
          <p:cNvSpPr>
            <a:spLocks noGrp="1"/>
          </p:cNvSpPr>
          <p:nvPr>
            <p:ph type="body" sz="quarter" idx="15" hasCustomPrompt="1"/>
          </p:nvPr>
        </p:nvSpPr>
        <p:spPr>
          <a:xfrm>
            <a:off x="4929188" y="1894745"/>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Tree>
    <p:extLst>
      <p:ext uri="{BB962C8B-B14F-4D97-AF65-F5344CB8AC3E}">
        <p14:creationId xmlns:p14="http://schemas.microsoft.com/office/powerpoint/2010/main" val="423204630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65" y="357188"/>
            <a:ext cx="3862387" cy="1262425"/>
          </a:xfrm>
        </p:spPr>
        <p:txBody>
          <a:bodyPr/>
          <a:lstStyle>
            <a:lvl1pPr>
              <a:defRPr>
                <a:solidFill>
                  <a:schemeClr val="tx1"/>
                </a:solidFill>
              </a:defRPr>
            </a:lvl1pPr>
          </a:lstStyle>
          <a:p>
            <a:r>
              <a:rPr lang="fr-CA"/>
              <a:t>Click to edit </a:t>
            </a:r>
            <a:br>
              <a:rPr lang="fr-CA"/>
            </a:br>
            <a:r>
              <a:rPr lang="fr-CA"/>
              <a:t>Master title style</a:t>
            </a:r>
          </a:p>
        </p:txBody>
      </p:sp>
      <p:sp>
        <p:nvSpPr>
          <p:cNvPr id="9"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 forme cliquez sur l’icône ci-dessous</a:t>
            </a:r>
          </a:p>
          <a:p>
            <a:r>
              <a:rPr lang="fr-CA" noProof="0"/>
              <a:t>Image d’un entrepreneur </a:t>
            </a:r>
            <a:br>
              <a:rPr lang="fr-CA" noProof="0"/>
            </a:br>
            <a:r>
              <a:rPr lang="fr-CA" noProof="0"/>
              <a:t>(couleur) </a:t>
            </a:r>
            <a:endParaRPr lang="en-CA" noProof="0"/>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d’une industrie </a:t>
            </a:r>
            <a:br>
              <a:rPr lang="fr-CA" noProof="0"/>
            </a:br>
            <a:r>
              <a:rPr lang="fr-CA" noProof="0"/>
              <a:t>(noir et blanc)</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148312034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65" y="357188"/>
            <a:ext cx="3862387" cy="1262425"/>
          </a:xfrm>
        </p:spPr>
        <p:txBody>
          <a:bodyPr/>
          <a:lstStyle>
            <a:lvl1pPr>
              <a:defRPr>
                <a:solidFill>
                  <a:schemeClr val="tx1"/>
                </a:solidFill>
              </a:defRPr>
            </a:lvl1pPr>
          </a:lstStyle>
          <a:p>
            <a:r>
              <a:rPr lang="fr-CA"/>
              <a:t>Click to edit </a:t>
            </a:r>
            <a:br>
              <a:rPr lang="fr-CA"/>
            </a:br>
            <a:r>
              <a:rPr lang="fr-CA"/>
              <a:t>Master title style</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 forme cliquez sur l’icône ci-dessous</a:t>
            </a:r>
          </a:p>
          <a:p>
            <a:r>
              <a:rPr lang="fr-CA" noProof="0"/>
              <a:t>Image d’un entrepreneur </a:t>
            </a:r>
            <a:br>
              <a:rPr lang="fr-CA" noProof="0"/>
            </a:br>
            <a:r>
              <a:rPr lang="fr-CA" noProof="0"/>
              <a:t>(couleur) </a:t>
            </a:r>
            <a:endParaRPr lang="en-CA" noProof="0"/>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d’une industrie </a:t>
            </a:r>
            <a:br>
              <a:rPr lang="fr-CA" noProof="0"/>
            </a:br>
            <a:r>
              <a:rPr lang="fr-CA" noProof="0"/>
              <a:t>(noir et blanc)</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Tree>
    <p:extLst>
      <p:ext uri="{BB962C8B-B14F-4D97-AF65-F5344CB8AC3E}">
        <p14:creationId xmlns:p14="http://schemas.microsoft.com/office/powerpoint/2010/main" val="5457171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65" y="357188"/>
            <a:ext cx="3862387" cy="1262425"/>
          </a:xfrm>
        </p:spPr>
        <p:txBody>
          <a:bodyPr/>
          <a:lstStyle>
            <a:lvl1pPr>
              <a:defRPr>
                <a:solidFill>
                  <a:schemeClr val="tx1"/>
                </a:solidFill>
              </a:defRPr>
            </a:lvl1pPr>
          </a:lstStyle>
          <a:p>
            <a:r>
              <a:rPr lang="fr-CA"/>
              <a:t>Click to edit </a:t>
            </a:r>
            <a:br>
              <a:rPr lang="fr-CA"/>
            </a:br>
            <a:r>
              <a:rPr lang="fr-CA"/>
              <a:t>Master title style</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 forme cliquez sur l’icône ci-dessous</a:t>
            </a:r>
          </a:p>
          <a:p>
            <a:r>
              <a:rPr lang="fr-CA" noProof="0"/>
              <a:t>Image d’un entrepreneur </a:t>
            </a:r>
            <a:br>
              <a:rPr lang="fr-CA" noProof="0"/>
            </a:br>
            <a:r>
              <a:rPr lang="fr-CA" noProof="0"/>
              <a:t>(couleur) </a:t>
            </a:r>
            <a:endParaRPr lang="en-CA" noProof="0"/>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d’une industrie </a:t>
            </a:r>
            <a:br>
              <a:rPr lang="fr-CA" noProof="0"/>
            </a:br>
            <a:r>
              <a:rPr lang="fr-CA" noProof="0"/>
              <a:t>(noir et blanc)</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Tree>
    <p:extLst>
      <p:ext uri="{BB962C8B-B14F-4D97-AF65-F5344CB8AC3E}">
        <p14:creationId xmlns:p14="http://schemas.microsoft.com/office/powerpoint/2010/main" val="184161045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Slide Arrow with image — White">
    <p:spTree>
      <p:nvGrpSpPr>
        <p:cNvPr id="1" name=""/>
        <p:cNvGrpSpPr/>
        <p:nvPr/>
      </p:nvGrpSpPr>
      <p:grpSpPr>
        <a:xfrm>
          <a:off x="0" y="0"/>
          <a:ext cx="0" cy="0"/>
          <a:chOff x="0" y="0"/>
          <a:chExt cx="0" cy="0"/>
        </a:xfrm>
      </p:grpSpPr>
      <p:sp>
        <p:nvSpPr>
          <p:cNvPr id="7" name="Rectangle 6"/>
          <p:cNvSpPr/>
          <p:nvPr userDrawn="1"/>
        </p:nvSpPr>
        <p:spPr>
          <a:xfrm>
            <a:off x="6564430" y="3378469"/>
            <a:ext cx="2579570" cy="2336533"/>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CA"/>
          </a:p>
        </p:txBody>
      </p:sp>
      <p:sp>
        <p:nvSpPr>
          <p:cNvPr id="30" name="Espace réservé pour une image  5"/>
          <p:cNvSpPr>
            <a:spLocks noGrp="1" noChangeAspect="1"/>
          </p:cNvSpPr>
          <p:nvPr>
            <p:ph type="pic" sz="quarter" idx="14" hasCustomPrompt="1"/>
          </p:nvPr>
        </p:nvSpPr>
        <p:spPr>
          <a:xfrm>
            <a:off x="822414" y="1"/>
            <a:ext cx="8326830" cy="5716800"/>
          </a:xfrm>
          <a:custGeom>
            <a:avLst/>
            <a:gdLst/>
            <a:ahLst/>
            <a:cxnLst/>
            <a:rect l="l" t="t" r="r" b="b"/>
            <a:pathLst>
              <a:path w="8321586" h="5713200">
                <a:moveTo>
                  <a:pt x="797746" y="0"/>
                </a:moveTo>
                <a:lnTo>
                  <a:pt x="8321586" y="0"/>
                </a:lnTo>
                <a:lnTo>
                  <a:pt x="8321586" y="5713200"/>
                </a:lnTo>
                <a:lnTo>
                  <a:pt x="7782728" y="5713200"/>
                </a:lnTo>
                <a:cubicBezTo>
                  <a:pt x="7782728" y="4886324"/>
                  <a:pt x="7782728" y="4886324"/>
                  <a:pt x="7782728" y="4886324"/>
                </a:cubicBezTo>
                <a:cubicBezTo>
                  <a:pt x="7782728" y="4638674"/>
                  <a:pt x="7582870" y="4438649"/>
                  <a:pt x="7335426" y="4438649"/>
                </a:cubicBezTo>
                <a:cubicBezTo>
                  <a:pt x="7211704" y="4438649"/>
                  <a:pt x="7097500" y="4486274"/>
                  <a:pt x="7021363" y="4571999"/>
                </a:cubicBezTo>
                <a:cubicBezTo>
                  <a:pt x="6012160" y="5582044"/>
                  <a:pt x="5894768" y="5699534"/>
                  <a:pt x="5881113" y="5713200"/>
                </a:cubicBezTo>
                <a:lnTo>
                  <a:pt x="0" y="5713200"/>
                </a:lnTo>
                <a:lnTo>
                  <a:pt x="3643766" y="2085974"/>
                </a:lnTo>
                <a:cubicBezTo>
                  <a:pt x="3738951" y="2000249"/>
                  <a:pt x="3805580" y="1866899"/>
                  <a:pt x="3805580" y="1724024"/>
                </a:cubicBezTo>
                <a:cubicBezTo>
                  <a:pt x="3805580" y="1514474"/>
                  <a:pt x="3672322" y="1343024"/>
                  <a:pt x="3491471" y="1257299"/>
                </a:cubicBezTo>
                <a:cubicBezTo>
                  <a:pt x="822311" y="11466"/>
                  <a:pt x="797968" y="104"/>
                  <a:pt x="797746" y="0"/>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br>
              <a:rPr lang="fr-CA" noProof="0"/>
            </a:br>
            <a:r>
              <a:rPr lang="fr-CA" noProof="0"/>
              <a:t>ou</a:t>
            </a:r>
          </a:p>
          <a:p>
            <a:r>
              <a:rPr lang="fr-CA" noProof="0"/>
              <a:t>Image d’une industrie (noir et blanc)</a:t>
            </a:r>
          </a:p>
          <a:p>
            <a:endParaRPr lang="fr-CA" noProof="0"/>
          </a:p>
          <a:p>
            <a:endParaRPr lang="fr-CA" noProof="0"/>
          </a:p>
        </p:txBody>
      </p:sp>
      <p:sp>
        <p:nvSpPr>
          <p:cNvPr id="2" name="Title 1"/>
          <p:cNvSpPr>
            <a:spLocks noGrp="1"/>
          </p:cNvSpPr>
          <p:nvPr userDrawn="1">
            <p:ph type="ctrTitle" hasCustomPrompt="1"/>
          </p:nvPr>
        </p:nvSpPr>
        <p:spPr>
          <a:xfrm>
            <a:off x="352515" y="1259047"/>
            <a:ext cx="4056063" cy="1378014"/>
          </a:xfrm>
        </p:spPr>
        <p:txBody>
          <a:bodyPr lIns="0" tIns="0" rIns="0" bIns="0" anchor="b" anchorCtr="0">
            <a:noAutofit/>
          </a:bodyPr>
          <a:lstStyle>
            <a:lvl1pPr algn="l">
              <a:defRPr sz="3600">
                <a:solidFill>
                  <a:schemeClr val="tx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352518" y="2711983"/>
            <a:ext cx="2915994" cy="600215"/>
          </a:xfrm>
        </p:spPr>
        <p:txBody>
          <a:bodyPr lIns="0" tIns="0" rIns="0" bIns="0">
            <a:noAutofit/>
          </a:bodyPr>
          <a:lstStyle>
            <a:lvl1pPr marL="0" indent="0" algn="l">
              <a:spcBef>
                <a:spcPts val="0"/>
              </a:spcBef>
              <a:buNone/>
              <a:defRPr sz="24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a:t>Click to edit </a:t>
            </a:r>
            <a:br>
              <a:rPr lang="en-CA" noProof="0"/>
            </a:br>
            <a:r>
              <a:rPr lang="en-CA" noProof="0"/>
              <a:t>Master subtitle style</a:t>
            </a:r>
          </a:p>
        </p:txBody>
      </p:sp>
      <p:sp>
        <p:nvSpPr>
          <p:cNvPr id="17" name="Text Placeholder 8"/>
          <p:cNvSpPr>
            <a:spLocks noGrp="1"/>
          </p:cNvSpPr>
          <p:nvPr>
            <p:ph type="body" sz="quarter" idx="12" hasCustomPrompt="1"/>
          </p:nvPr>
        </p:nvSpPr>
        <p:spPr>
          <a:xfrm>
            <a:off x="352512" y="3488080"/>
            <a:ext cx="2419564" cy="256646"/>
          </a:xfrm>
        </p:spPr>
        <p:txBody>
          <a:bodyPr/>
          <a:lstStyle>
            <a:lvl1pPr marL="0" indent="0">
              <a:buNone/>
              <a:defRPr sz="1400" b="0">
                <a:solidFill>
                  <a:schemeClr val="tx1"/>
                </a:solidFill>
              </a:defRPr>
            </a:lvl1pPr>
          </a:lstStyle>
          <a:p>
            <a:pPr lvl="0"/>
            <a:r>
              <a:rPr lang="en-CA" noProof="0"/>
              <a:t>Date</a:t>
            </a:r>
          </a:p>
        </p:txBody>
      </p:sp>
      <p:sp>
        <p:nvSpPr>
          <p:cNvPr id="16" name="Text Placeholder 7"/>
          <p:cNvSpPr>
            <a:spLocks noGrp="1"/>
          </p:cNvSpPr>
          <p:nvPr>
            <p:ph type="body" sz="quarter" idx="13" hasCustomPrompt="1"/>
          </p:nvPr>
        </p:nvSpPr>
        <p:spPr>
          <a:xfrm>
            <a:off x="2248238" y="4758716"/>
            <a:ext cx="3129394"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grpSp>
        <p:nvGrpSpPr>
          <p:cNvPr id="39" name="Group 38"/>
          <p:cNvGrpSpPr>
            <a:grpSpLocks noChangeAspect="1"/>
          </p:cNvGrpSpPr>
          <p:nvPr userDrawn="1"/>
        </p:nvGrpSpPr>
        <p:grpSpPr>
          <a:xfrm>
            <a:off x="348298" y="357194"/>
            <a:ext cx="1080000" cy="569083"/>
            <a:chOff x="0" y="1127125"/>
            <a:chExt cx="10080625" cy="5311775"/>
          </a:xfrm>
        </p:grpSpPr>
        <p:sp>
          <p:nvSpPr>
            <p:cNvPr id="44"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45"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46"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47"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48"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grpSp>
        <p:nvGrpSpPr>
          <p:cNvPr id="32" name="Group 41"/>
          <p:cNvGrpSpPr>
            <a:grpSpLocks noChangeAspect="1"/>
          </p:cNvGrpSpPr>
          <p:nvPr userDrawn="1"/>
        </p:nvGrpSpPr>
        <p:grpSpPr>
          <a:xfrm>
            <a:off x="350317" y="357194"/>
            <a:ext cx="1080000" cy="569083"/>
            <a:chOff x="0" y="1127125"/>
            <a:chExt cx="10080625" cy="5311775"/>
          </a:xfrm>
        </p:grpSpPr>
        <p:sp>
          <p:nvSpPr>
            <p:cNvPr id="37"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38"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40"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41"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42"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spTree>
    <p:extLst>
      <p:ext uri="{BB962C8B-B14F-4D97-AF65-F5344CB8AC3E}">
        <p14:creationId xmlns:p14="http://schemas.microsoft.com/office/powerpoint/2010/main" val="2242513283"/>
      </p:ext>
    </p:extLst>
  </p:cSld>
  <p:clrMapOvr>
    <a:masterClrMapping/>
  </p:clrMapOvr>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65" y="357188"/>
            <a:ext cx="3862387" cy="1262425"/>
          </a:xfrm>
        </p:spPr>
        <p:txBody>
          <a:bodyPr/>
          <a:lstStyle>
            <a:lvl1pPr>
              <a:defRPr>
                <a:solidFill>
                  <a:schemeClr val="tx1"/>
                </a:solidFill>
              </a:defRPr>
            </a:lvl1pPr>
          </a:lstStyle>
          <a:p>
            <a:r>
              <a:rPr lang="fr-CA"/>
              <a:t>Click to edit </a:t>
            </a:r>
            <a:br>
              <a:rPr lang="fr-CA"/>
            </a:br>
            <a:r>
              <a:rPr lang="fr-CA"/>
              <a:t>Master title style</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 forme cliquez sur l’icône ci-dessous</a:t>
            </a:r>
          </a:p>
          <a:p>
            <a:r>
              <a:rPr lang="fr-CA" noProof="0"/>
              <a:t>Image d’un entrepreneur </a:t>
            </a:r>
            <a:br>
              <a:rPr lang="fr-CA" noProof="0"/>
            </a:br>
            <a:r>
              <a:rPr lang="fr-CA" noProof="0"/>
              <a:t>(couleur) </a:t>
            </a:r>
            <a:endParaRPr lang="en-CA" noProof="0"/>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d’une industrie </a:t>
            </a:r>
            <a:br>
              <a:rPr lang="fr-CA" noProof="0"/>
            </a:br>
            <a:r>
              <a:rPr lang="fr-CA" noProof="0"/>
              <a:t>(noir et blanc)</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Tree>
    <p:extLst>
      <p:ext uri="{BB962C8B-B14F-4D97-AF65-F5344CB8AC3E}">
        <p14:creationId xmlns:p14="http://schemas.microsoft.com/office/powerpoint/2010/main" val="251569591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BG Content, Two images — Dark Blue">
    <p:bg>
      <p:bgPr>
        <a:solidFill>
          <a:schemeClr val="tx1"/>
        </a:solidFill>
        <a:effectLst/>
      </p:bgPr>
    </p:bg>
    <p:spTree>
      <p:nvGrpSpPr>
        <p:cNvPr id="1" name=""/>
        <p:cNvGrpSpPr/>
        <p:nvPr/>
      </p:nvGrpSpPr>
      <p:grpSpPr>
        <a:xfrm>
          <a:off x="0" y="0"/>
          <a:ext cx="0" cy="0"/>
          <a:chOff x="0" y="0"/>
          <a:chExt cx="0" cy="0"/>
        </a:xfrm>
      </p:grpSpPr>
      <p:sp>
        <p:nvSpPr>
          <p:cNvPr id="5" name="Picture Placeholder 2"/>
          <p:cNvSpPr>
            <a:spLocks noGrp="1" noChangeAspect="1"/>
          </p:cNvSpPr>
          <p:nvPr>
            <p:ph type="pic" idx="16" hasCustomPrompt="1"/>
          </p:nvPr>
        </p:nvSpPr>
        <p:spPr>
          <a:xfrm>
            <a:off x="36" y="2851376"/>
            <a:ext cx="4571999" cy="2863624"/>
          </a:xfrm>
          <a:solidFill>
            <a:srgbClr val="DFDFE0"/>
          </a:solidFill>
          <a:ln>
            <a:noFill/>
          </a:ln>
        </p:spPr>
        <p:txBody>
          <a:bodyPr tIns="0" anchor="t" anchorCtr="0">
            <a:normAutofit/>
          </a:bodyPr>
          <a:lstStyle>
            <a:lvl1pPr marL="0" marR="0" indent="0" algn="ctr" defTabSz="914400" rtl="0" eaLnBrk="1" fontAlgn="auto" latinLnBrk="0" hangingPunct="1">
              <a:lnSpc>
                <a:spcPct val="85000"/>
              </a:lnSpc>
              <a:spcBef>
                <a:spcPts val="600"/>
              </a:spcBef>
              <a:spcAft>
                <a:spcPts val="0"/>
              </a:spcAft>
              <a:buClr>
                <a:schemeClr val="tx1"/>
              </a:buClr>
              <a:buSzPct val="75000"/>
              <a:buFont typeface="Wingdings 3" panose="05040102010807070707" pitchFamily="18" charset="2"/>
              <a:buNone/>
              <a:tabLst/>
              <a:defRPr lang="en-US" sz="2200" b="0" smtClean="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d’une industrie </a:t>
            </a:r>
            <a:br>
              <a:rPr lang="fr-CA" noProof="0"/>
            </a:br>
            <a:r>
              <a:rPr lang="fr-CA" noProof="0"/>
              <a:t>(noir et blanc)</a:t>
            </a:r>
          </a:p>
        </p:txBody>
      </p:sp>
      <p:sp>
        <p:nvSpPr>
          <p:cNvPr id="6" name="Picture Placeholder 2"/>
          <p:cNvSpPr>
            <a:spLocks noGrp="1" noChangeAspect="1"/>
          </p:cNvSpPr>
          <p:nvPr>
            <p:ph type="pic" idx="1" hasCustomPrompt="1"/>
          </p:nvPr>
        </p:nvSpPr>
        <p:spPr>
          <a:xfrm>
            <a:off x="4572013" y="0"/>
            <a:ext cx="4571999" cy="5715000"/>
          </a:xfrm>
          <a:solidFill>
            <a:srgbClr val="DFDFE0"/>
          </a:solidFill>
        </p:spPr>
        <p:txBody>
          <a:bodyPr tIns="0" anchor="t">
            <a:normAutofit/>
          </a:bodyPr>
          <a:lstStyle>
            <a:lvl1pPr marL="0" indent="0" algn="ctr">
              <a:spcBef>
                <a:spcPts val="600"/>
              </a:spcBef>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 forme cliquez sur l’icône ci-dessous</a:t>
            </a:r>
          </a:p>
          <a:p>
            <a:r>
              <a:rPr lang="fr-CA" noProof="0"/>
              <a:t>Image d’un entrepreneur </a:t>
            </a:r>
            <a:br>
              <a:rPr lang="fr-CA" noProof="0"/>
            </a:br>
            <a:r>
              <a:rPr lang="fr-CA" noProof="0"/>
              <a:t>(couleur) </a:t>
            </a:r>
            <a:endParaRPr lang="en-CA" noProof="0"/>
          </a:p>
        </p:txBody>
      </p:sp>
      <p:sp>
        <p:nvSpPr>
          <p:cNvPr id="10"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sp>
        <p:nvSpPr>
          <p:cNvPr id="7" name="Text Placeholder 8"/>
          <p:cNvSpPr>
            <a:spLocks noGrp="1"/>
          </p:cNvSpPr>
          <p:nvPr>
            <p:ph type="body" sz="quarter" idx="15" hasCustomPrompt="1"/>
          </p:nvPr>
        </p:nvSpPr>
        <p:spPr>
          <a:xfrm>
            <a:off x="35244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Tree>
    <p:extLst>
      <p:ext uri="{BB962C8B-B14F-4D97-AF65-F5344CB8AC3E}">
        <p14:creationId xmlns:p14="http://schemas.microsoft.com/office/powerpoint/2010/main" val="189708060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 Turquoise">
    <p:bg>
      <p:bgPr>
        <a:solidFill>
          <a:schemeClr val="accent1"/>
        </a:solidFill>
        <a:effectLst/>
      </p:bgPr>
    </p:bg>
    <p:spTree>
      <p:nvGrpSpPr>
        <p:cNvPr id="1" name=""/>
        <p:cNvGrpSpPr/>
        <p:nvPr/>
      </p:nvGrpSpPr>
      <p:grpSpPr>
        <a:xfrm>
          <a:off x="0" y="0"/>
          <a:ext cx="0" cy="0"/>
          <a:chOff x="0" y="0"/>
          <a:chExt cx="0" cy="0"/>
        </a:xfrm>
      </p:grpSpPr>
      <p:sp>
        <p:nvSpPr>
          <p:cNvPr id="13" name="Picture Placeholder 2"/>
          <p:cNvSpPr>
            <a:spLocks noGrp="1" noChangeAspect="1"/>
          </p:cNvSpPr>
          <p:nvPr>
            <p:ph type="pic" idx="18" hasCustomPrompt="1"/>
          </p:nvPr>
        </p:nvSpPr>
        <p:spPr>
          <a:xfrm>
            <a:off x="4572013" y="10"/>
            <a:ext cx="4563658"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5" name="Rectangle 14"/>
          <p:cNvSpPr/>
          <p:nvPr userDrawn="1"/>
        </p:nvSpPr>
        <p:spPr>
          <a:xfrm>
            <a:off x="4572000" y="2857499"/>
            <a:ext cx="4572000" cy="28575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9" name="Text Placeholder 8"/>
          <p:cNvSpPr>
            <a:spLocks noGrp="1"/>
          </p:cNvSpPr>
          <p:nvPr>
            <p:ph type="body" sz="quarter" idx="15" hasCustomPrompt="1"/>
          </p:nvPr>
        </p:nvSpPr>
        <p:spPr>
          <a:xfrm>
            <a:off x="35244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25" name="Text Placeholder 8"/>
          <p:cNvSpPr>
            <a:spLocks noGrp="1"/>
          </p:cNvSpPr>
          <p:nvPr>
            <p:ph type="body" sz="quarter" idx="16" hasCustomPrompt="1"/>
          </p:nvPr>
        </p:nvSpPr>
        <p:spPr>
          <a:xfrm>
            <a:off x="4924928"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2" name="Picture Placeholder 2"/>
          <p:cNvSpPr>
            <a:spLocks noGrp="1" noChangeAspect="1"/>
          </p:cNvSpPr>
          <p:nvPr>
            <p:ph type="pic" idx="17" hasCustomPrompt="1"/>
          </p:nvPr>
        </p:nvSpPr>
        <p:spPr>
          <a:xfrm>
            <a:off x="20" y="285750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89921879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 Electric Blue">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3" y="10"/>
            <a:ext cx="4563658"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3" name="Rectangle 12"/>
          <p:cNvSpPr/>
          <p:nvPr userDrawn="1"/>
        </p:nvSpPr>
        <p:spPr>
          <a:xfrm>
            <a:off x="4572000" y="2857499"/>
            <a:ext cx="4572000" cy="2857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14" name="Picture Placeholder 2"/>
          <p:cNvSpPr>
            <a:spLocks noGrp="1" noChangeAspect="1"/>
          </p:cNvSpPr>
          <p:nvPr>
            <p:ph type="pic" idx="17" hasCustomPrompt="1"/>
          </p:nvPr>
        </p:nvSpPr>
        <p:spPr>
          <a:xfrm>
            <a:off x="20" y="285750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2"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6" name="Text Placeholder 8"/>
          <p:cNvSpPr>
            <a:spLocks noGrp="1"/>
          </p:cNvSpPr>
          <p:nvPr>
            <p:ph type="body" sz="quarter" idx="15" hasCustomPrompt="1"/>
          </p:nvPr>
        </p:nvSpPr>
        <p:spPr>
          <a:xfrm>
            <a:off x="35244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7" name="Text Placeholder 8"/>
          <p:cNvSpPr>
            <a:spLocks noGrp="1"/>
          </p:cNvSpPr>
          <p:nvPr>
            <p:ph type="body" sz="quarter" idx="16" hasCustomPrompt="1"/>
          </p:nvPr>
        </p:nvSpPr>
        <p:spPr>
          <a:xfrm>
            <a:off x="4924928"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Tree>
    <p:extLst>
      <p:ext uri="{BB962C8B-B14F-4D97-AF65-F5344CB8AC3E}">
        <p14:creationId xmlns:p14="http://schemas.microsoft.com/office/powerpoint/2010/main" val="132298394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Green">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3" y="10"/>
            <a:ext cx="4563658"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0" name="Rectangle 9"/>
          <p:cNvSpPr/>
          <p:nvPr userDrawn="1"/>
        </p:nvSpPr>
        <p:spPr>
          <a:xfrm>
            <a:off x="4572000" y="2857499"/>
            <a:ext cx="4572000" cy="28575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14" name="Picture Placeholder 2"/>
          <p:cNvSpPr>
            <a:spLocks noGrp="1" noChangeAspect="1"/>
          </p:cNvSpPr>
          <p:nvPr>
            <p:ph type="pic" idx="17" hasCustomPrompt="1"/>
          </p:nvPr>
        </p:nvSpPr>
        <p:spPr>
          <a:xfrm>
            <a:off x="20" y="285750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6" name="Text Placeholder 8"/>
          <p:cNvSpPr>
            <a:spLocks noGrp="1"/>
          </p:cNvSpPr>
          <p:nvPr>
            <p:ph type="body" sz="quarter" idx="15" hasCustomPrompt="1"/>
          </p:nvPr>
        </p:nvSpPr>
        <p:spPr>
          <a:xfrm>
            <a:off x="35244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7" name="Text Placeholder 8"/>
          <p:cNvSpPr>
            <a:spLocks noGrp="1"/>
          </p:cNvSpPr>
          <p:nvPr>
            <p:ph type="body" sz="quarter" idx="16" hasCustomPrompt="1"/>
          </p:nvPr>
        </p:nvSpPr>
        <p:spPr>
          <a:xfrm>
            <a:off x="4924928"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Tree>
    <p:extLst>
      <p:ext uri="{BB962C8B-B14F-4D97-AF65-F5344CB8AC3E}">
        <p14:creationId xmlns:p14="http://schemas.microsoft.com/office/powerpoint/2010/main" val="345017242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 Orange">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3" y="10"/>
            <a:ext cx="4563658"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0" name="Rectangle 9"/>
          <p:cNvSpPr/>
          <p:nvPr userDrawn="1"/>
        </p:nvSpPr>
        <p:spPr>
          <a:xfrm>
            <a:off x="4572000" y="2857499"/>
            <a:ext cx="4572000" cy="2857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14" name="Picture Placeholder 2"/>
          <p:cNvSpPr>
            <a:spLocks noGrp="1" noChangeAspect="1"/>
          </p:cNvSpPr>
          <p:nvPr>
            <p:ph type="pic" idx="17" hasCustomPrompt="1"/>
          </p:nvPr>
        </p:nvSpPr>
        <p:spPr>
          <a:xfrm>
            <a:off x="20" y="285750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9" name="Text Placeholder 8"/>
          <p:cNvSpPr>
            <a:spLocks noGrp="1"/>
          </p:cNvSpPr>
          <p:nvPr>
            <p:ph type="body" sz="quarter" idx="15" hasCustomPrompt="1"/>
          </p:nvPr>
        </p:nvSpPr>
        <p:spPr>
          <a:xfrm>
            <a:off x="35244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20" name="Text Placeholder 8"/>
          <p:cNvSpPr>
            <a:spLocks noGrp="1"/>
          </p:cNvSpPr>
          <p:nvPr>
            <p:ph type="body" sz="quarter" idx="16" hasCustomPrompt="1"/>
          </p:nvPr>
        </p:nvSpPr>
        <p:spPr>
          <a:xfrm>
            <a:off x="4924928"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Tree>
    <p:extLst>
      <p:ext uri="{BB962C8B-B14F-4D97-AF65-F5344CB8AC3E}">
        <p14:creationId xmlns:p14="http://schemas.microsoft.com/office/powerpoint/2010/main" val="307231242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Turquoise">
    <p:bg>
      <p:bgPr>
        <a:solidFill>
          <a:schemeClr val="accent4"/>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fr-CA" b="1"/>
              <a:t>SOURCE:</a:t>
            </a:r>
            <a:r>
              <a:rPr lang="fr-CA"/>
              <a:t> Insert source here</a:t>
            </a:r>
          </a:p>
        </p:txBody>
      </p:sp>
    </p:spTree>
    <p:extLst>
      <p:ext uri="{BB962C8B-B14F-4D97-AF65-F5344CB8AC3E}">
        <p14:creationId xmlns:p14="http://schemas.microsoft.com/office/powerpoint/2010/main" val="51098895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Electric Blue">
    <p:bg>
      <p:bgPr>
        <a:solidFill>
          <a:schemeClr val="tx2"/>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fr-CA" b="1"/>
              <a:t>SOURCE:</a:t>
            </a:r>
            <a:r>
              <a:rPr lang="fr-CA"/>
              <a:t> Insert source here</a:t>
            </a:r>
          </a:p>
        </p:txBody>
      </p:sp>
    </p:spTree>
    <p:extLst>
      <p:ext uri="{BB962C8B-B14F-4D97-AF65-F5344CB8AC3E}">
        <p14:creationId xmlns:p14="http://schemas.microsoft.com/office/powerpoint/2010/main" val="186527081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Green">
    <p:bg>
      <p:bgPr>
        <a:solidFill>
          <a:schemeClr val="accent5"/>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fr-CA" b="1"/>
              <a:t>SOURCE:</a:t>
            </a:r>
            <a:r>
              <a:rPr lang="fr-CA"/>
              <a:t> Insert source here</a:t>
            </a:r>
          </a:p>
        </p:txBody>
      </p:sp>
    </p:spTree>
    <p:extLst>
      <p:ext uri="{BB962C8B-B14F-4D97-AF65-F5344CB8AC3E}">
        <p14:creationId xmlns:p14="http://schemas.microsoft.com/office/powerpoint/2010/main" val="397545022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Orange">
    <p:bg>
      <p:bgPr>
        <a:solidFill>
          <a:schemeClr val="accent6"/>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fr-CA" b="1"/>
              <a:t>SOURCE:</a:t>
            </a:r>
            <a:r>
              <a:rPr lang="fr-CA"/>
              <a:t> Insert source here</a:t>
            </a:r>
          </a:p>
        </p:txBody>
      </p:sp>
    </p:spTree>
    <p:extLst>
      <p:ext uri="{BB962C8B-B14F-4D97-AF65-F5344CB8AC3E}">
        <p14:creationId xmlns:p14="http://schemas.microsoft.com/office/powerpoint/2010/main" val="18073126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Slide Arrow — Image, Dark Blue">
    <p:bg>
      <p:bgPr>
        <a:solidFill>
          <a:schemeClr val="accent1"/>
        </a:solidFill>
        <a:effectLst/>
      </p:bgPr>
    </p:bg>
    <p:spTree>
      <p:nvGrpSpPr>
        <p:cNvPr id="1" name=""/>
        <p:cNvGrpSpPr/>
        <p:nvPr/>
      </p:nvGrpSpPr>
      <p:grpSpPr>
        <a:xfrm>
          <a:off x="0" y="0"/>
          <a:ext cx="0" cy="0"/>
          <a:chOff x="0" y="0"/>
          <a:chExt cx="0" cy="0"/>
        </a:xfrm>
      </p:grpSpPr>
      <p:sp>
        <p:nvSpPr>
          <p:cNvPr id="14" name="Rectangle 13"/>
          <p:cNvSpPr/>
          <p:nvPr userDrawn="1"/>
        </p:nvSpPr>
        <p:spPr>
          <a:xfrm>
            <a:off x="6564430" y="3378469"/>
            <a:ext cx="2579570" cy="2336533"/>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CA"/>
          </a:p>
        </p:txBody>
      </p:sp>
      <p:sp>
        <p:nvSpPr>
          <p:cNvPr id="19" name="Espace réservé pour une image  5"/>
          <p:cNvSpPr>
            <a:spLocks noGrp="1" noChangeAspect="1"/>
          </p:cNvSpPr>
          <p:nvPr>
            <p:ph type="pic" sz="quarter" idx="14" hasCustomPrompt="1"/>
          </p:nvPr>
        </p:nvSpPr>
        <p:spPr>
          <a:xfrm>
            <a:off x="822414" y="1"/>
            <a:ext cx="8326830" cy="5716800"/>
          </a:xfrm>
          <a:custGeom>
            <a:avLst/>
            <a:gdLst/>
            <a:ahLst/>
            <a:cxnLst/>
            <a:rect l="l" t="t" r="r" b="b"/>
            <a:pathLst>
              <a:path w="8321586" h="5713200">
                <a:moveTo>
                  <a:pt x="797746" y="0"/>
                </a:moveTo>
                <a:lnTo>
                  <a:pt x="8321586" y="0"/>
                </a:lnTo>
                <a:lnTo>
                  <a:pt x="8321586" y="5713200"/>
                </a:lnTo>
                <a:lnTo>
                  <a:pt x="7782728" y="5713200"/>
                </a:lnTo>
                <a:cubicBezTo>
                  <a:pt x="7782728" y="4886324"/>
                  <a:pt x="7782728" y="4886324"/>
                  <a:pt x="7782728" y="4886324"/>
                </a:cubicBezTo>
                <a:cubicBezTo>
                  <a:pt x="7782728" y="4638674"/>
                  <a:pt x="7582870" y="4438649"/>
                  <a:pt x="7335426" y="4438649"/>
                </a:cubicBezTo>
                <a:cubicBezTo>
                  <a:pt x="7211704" y="4438649"/>
                  <a:pt x="7097500" y="4486274"/>
                  <a:pt x="7021363" y="4571999"/>
                </a:cubicBezTo>
                <a:cubicBezTo>
                  <a:pt x="6012160" y="5582044"/>
                  <a:pt x="5894768" y="5699534"/>
                  <a:pt x="5881113" y="5713200"/>
                </a:cubicBezTo>
                <a:lnTo>
                  <a:pt x="0" y="5713200"/>
                </a:lnTo>
                <a:lnTo>
                  <a:pt x="3643766" y="2085974"/>
                </a:lnTo>
                <a:cubicBezTo>
                  <a:pt x="3738951" y="2000249"/>
                  <a:pt x="3805580" y="1866899"/>
                  <a:pt x="3805580" y="1724024"/>
                </a:cubicBezTo>
                <a:cubicBezTo>
                  <a:pt x="3805580" y="1514474"/>
                  <a:pt x="3672322" y="1343024"/>
                  <a:pt x="3491471" y="1257299"/>
                </a:cubicBezTo>
                <a:cubicBezTo>
                  <a:pt x="822311" y="11466"/>
                  <a:pt x="797968" y="104"/>
                  <a:pt x="797746" y="0"/>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br>
              <a:rPr lang="fr-CA" noProof="0"/>
            </a:br>
            <a:r>
              <a:rPr lang="fr-CA" noProof="0"/>
              <a:t>ou</a:t>
            </a:r>
          </a:p>
          <a:p>
            <a:r>
              <a:rPr lang="fr-CA" noProof="0"/>
              <a:t>Image d’une industrie (noir et blanc)</a:t>
            </a:r>
          </a:p>
          <a:p>
            <a:endParaRPr lang="fr-CA" noProof="0"/>
          </a:p>
          <a:p>
            <a:endParaRPr lang="fr-CA" noProof="0"/>
          </a:p>
        </p:txBody>
      </p:sp>
      <p:sp>
        <p:nvSpPr>
          <p:cNvPr id="2" name="Title 1"/>
          <p:cNvSpPr>
            <a:spLocks noGrp="1"/>
          </p:cNvSpPr>
          <p:nvPr userDrawn="1">
            <p:ph type="ctrTitle" hasCustomPrompt="1"/>
          </p:nvPr>
        </p:nvSpPr>
        <p:spPr>
          <a:xfrm>
            <a:off x="352515" y="1259047"/>
            <a:ext cx="4056063" cy="1378014"/>
          </a:xfrm>
        </p:spPr>
        <p:txBody>
          <a:bodyPr lIns="0" tIns="0" rIns="0" bIns="0" anchor="b" anchorCtr="0">
            <a:noAutofit/>
          </a:bodyPr>
          <a:lstStyle>
            <a:lvl1pPr algn="l">
              <a:defRPr sz="3600">
                <a:solidFill>
                  <a:schemeClr val="bg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352518" y="2711983"/>
            <a:ext cx="2915994" cy="600215"/>
          </a:xfrm>
        </p:spPr>
        <p:txBody>
          <a:bodyPr lIns="0" tIns="0" rIns="0" bIns="0">
            <a:noAutofit/>
          </a:bodyPr>
          <a:lstStyle>
            <a:lvl1pPr marL="0" indent="0" algn="l">
              <a:spcBef>
                <a:spcPts val="0"/>
              </a:spcBef>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a:t>Click to edit </a:t>
            </a:r>
            <a:br>
              <a:rPr lang="en-CA" noProof="0"/>
            </a:br>
            <a:r>
              <a:rPr lang="en-CA" noProof="0"/>
              <a:t>Master subtitle style</a:t>
            </a:r>
          </a:p>
        </p:txBody>
      </p:sp>
      <p:sp>
        <p:nvSpPr>
          <p:cNvPr id="17" name="Text Placeholder 8"/>
          <p:cNvSpPr>
            <a:spLocks noGrp="1"/>
          </p:cNvSpPr>
          <p:nvPr>
            <p:ph type="body" sz="quarter" idx="12" hasCustomPrompt="1"/>
          </p:nvPr>
        </p:nvSpPr>
        <p:spPr>
          <a:xfrm>
            <a:off x="352515" y="3488080"/>
            <a:ext cx="2458065" cy="256646"/>
          </a:xfrm>
        </p:spPr>
        <p:txBody>
          <a:bodyPr/>
          <a:lstStyle>
            <a:lvl1pPr marL="0" indent="0">
              <a:buNone/>
              <a:defRPr sz="1400" b="0">
                <a:solidFill>
                  <a:schemeClr val="bg1"/>
                </a:solidFill>
              </a:defRPr>
            </a:lvl1pPr>
          </a:lstStyle>
          <a:p>
            <a:pPr lvl="0"/>
            <a:r>
              <a:rPr lang="en-CA" noProof="0"/>
              <a:t>Date</a:t>
            </a:r>
          </a:p>
        </p:txBody>
      </p:sp>
      <p:sp>
        <p:nvSpPr>
          <p:cNvPr id="16" name="Text Placeholder 7"/>
          <p:cNvSpPr>
            <a:spLocks noGrp="1"/>
          </p:cNvSpPr>
          <p:nvPr>
            <p:ph type="body" sz="quarter" idx="13" hasCustomPrompt="1"/>
          </p:nvPr>
        </p:nvSpPr>
        <p:spPr>
          <a:xfrm>
            <a:off x="2248238" y="4758716"/>
            <a:ext cx="3129394"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grpSp>
        <p:nvGrpSpPr>
          <p:cNvPr id="39" name="Group 38"/>
          <p:cNvGrpSpPr>
            <a:grpSpLocks noChangeAspect="1"/>
          </p:cNvGrpSpPr>
          <p:nvPr userDrawn="1"/>
        </p:nvGrpSpPr>
        <p:grpSpPr>
          <a:xfrm>
            <a:off x="348298" y="357194"/>
            <a:ext cx="1080000" cy="569083"/>
            <a:chOff x="0" y="1127125"/>
            <a:chExt cx="10080625" cy="5311775"/>
          </a:xfrm>
        </p:grpSpPr>
        <p:sp>
          <p:nvSpPr>
            <p:cNvPr id="44"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45"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46"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chemeClr val="bg1"/>
            </a:solidFill>
            <a:ln>
              <a:noFill/>
            </a:ln>
            <a:effectLst/>
          </p:spPr>
          <p:txBody>
            <a:bodyPr wrap="none" anchor="ctr"/>
            <a:lstStyle/>
            <a:p>
              <a:endParaRPr lang="en-AU"/>
            </a:p>
          </p:txBody>
        </p:sp>
        <p:sp>
          <p:nvSpPr>
            <p:cNvPr id="47"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48"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spTree>
    <p:extLst>
      <p:ext uri="{BB962C8B-B14F-4D97-AF65-F5344CB8AC3E}">
        <p14:creationId xmlns:p14="http://schemas.microsoft.com/office/powerpoint/2010/main" val="1911545060"/>
      </p:ext>
    </p:extLst>
  </p:cSld>
  <p:clrMapOvr>
    <a:masterClrMapping/>
  </p:clrMapOvr>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Highlight Info, Two images, Big numbers">
    <p:spTree>
      <p:nvGrpSpPr>
        <p:cNvPr id="1" name=""/>
        <p:cNvGrpSpPr/>
        <p:nvPr/>
      </p:nvGrpSpPr>
      <p:grpSpPr>
        <a:xfrm>
          <a:off x="0" y="0"/>
          <a:ext cx="0" cy="0"/>
          <a:chOff x="0" y="0"/>
          <a:chExt cx="0" cy="0"/>
        </a:xfrm>
      </p:grpSpPr>
      <p:sp>
        <p:nvSpPr>
          <p:cNvPr id="4" name="Text Placeholder 3"/>
          <p:cNvSpPr>
            <a:spLocks noGrp="1"/>
          </p:cNvSpPr>
          <p:nvPr>
            <p:ph type="body" idx="15" hasCustomPrompt="1"/>
          </p:nvPr>
        </p:nvSpPr>
        <p:spPr>
          <a:xfrm>
            <a:off x="350842" y="3311972"/>
            <a:ext cx="2732087" cy="973667"/>
          </a:xfrm>
        </p:spPr>
        <p:txBody>
          <a:bodyPr anchor="b" anchorCtr="0"/>
          <a:lstStyle>
            <a:lvl1pPr marL="0" indent="0" algn="ctr">
              <a:buNone/>
              <a:defRPr sz="7200">
                <a:solidFill>
                  <a:schemeClr val="accent5"/>
                </a:solidFill>
              </a:defRPr>
            </a:lvl1pPr>
          </a:lstStyle>
          <a:p>
            <a:pPr lvl="0"/>
            <a:r>
              <a:rPr lang="fr-CA" noProof="0"/>
              <a:t>00%</a:t>
            </a:r>
          </a:p>
        </p:txBody>
      </p:sp>
      <p:sp>
        <p:nvSpPr>
          <p:cNvPr id="272" name="Text Placeholder 3"/>
          <p:cNvSpPr>
            <a:spLocks noGrp="1"/>
          </p:cNvSpPr>
          <p:nvPr>
            <p:ph type="body" idx="17" hasCustomPrompt="1"/>
          </p:nvPr>
        </p:nvSpPr>
        <p:spPr>
          <a:xfrm>
            <a:off x="3207071" y="3311972"/>
            <a:ext cx="2732087" cy="973667"/>
          </a:xfrm>
        </p:spPr>
        <p:txBody>
          <a:bodyPr anchor="b" anchorCtr="0"/>
          <a:lstStyle>
            <a:lvl1pPr marL="0" indent="0" algn="ctr">
              <a:buNone/>
              <a:defRPr sz="7200">
                <a:solidFill>
                  <a:schemeClr val="accent6"/>
                </a:solidFill>
              </a:defRPr>
            </a:lvl1pPr>
          </a:lstStyle>
          <a:p>
            <a:pPr lvl="0"/>
            <a:r>
              <a:rPr lang="fr-CA" noProof="0"/>
              <a:t>00%</a:t>
            </a:r>
          </a:p>
        </p:txBody>
      </p:sp>
      <p:sp>
        <p:nvSpPr>
          <p:cNvPr id="274" name="Text Placeholder 3"/>
          <p:cNvSpPr>
            <a:spLocks noGrp="1"/>
          </p:cNvSpPr>
          <p:nvPr>
            <p:ph type="body" idx="19" hasCustomPrompt="1"/>
          </p:nvPr>
        </p:nvSpPr>
        <p:spPr>
          <a:xfrm>
            <a:off x="6068592" y="3311972"/>
            <a:ext cx="2732087" cy="973667"/>
          </a:xfrm>
        </p:spPr>
        <p:txBody>
          <a:bodyPr anchor="b" anchorCtr="0"/>
          <a:lstStyle>
            <a:lvl1pPr marL="0" indent="0" algn="ctr">
              <a:buNone/>
              <a:defRPr sz="7200">
                <a:solidFill>
                  <a:schemeClr val="accent4"/>
                </a:solidFill>
              </a:defRPr>
            </a:lvl1pPr>
          </a:lstStyle>
          <a:p>
            <a:pPr lvl="0"/>
            <a:r>
              <a:rPr lang="fr-CA" noProof="0"/>
              <a:t>00%</a:t>
            </a:r>
          </a:p>
        </p:txBody>
      </p:sp>
      <p:sp>
        <p:nvSpPr>
          <p:cNvPr id="5" name="Text Placeholder 4"/>
          <p:cNvSpPr>
            <a:spLocks noGrp="1"/>
          </p:cNvSpPr>
          <p:nvPr>
            <p:ph type="body" sz="quarter" idx="20"/>
          </p:nvPr>
        </p:nvSpPr>
        <p:spPr>
          <a:xfrm>
            <a:off x="2849863" y="-1322"/>
            <a:ext cx="3463200" cy="3120778"/>
          </a:xfrm>
          <a:solidFill>
            <a:schemeClr val="accent5"/>
          </a:solidFill>
        </p:spPr>
        <p:txBody>
          <a:bodyPr lIns="360000" rIns="216000" anchor="ctr" anchorCtr="0"/>
          <a:lstStyle>
            <a:lvl1pPr marL="0" indent="0">
              <a:lnSpc>
                <a:spcPct val="80000"/>
              </a:lnSpc>
              <a:buNone/>
              <a:defRPr sz="4400">
                <a:solidFill>
                  <a:schemeClr val="bg1"/>
                </a:solidFill>
              </a:defRPr>
            </a:lvl1pPr>
          </a:lstStyle>
          <a:p>
            <a:pPr lvl="0"/>
            <a:r>
              <a:rPr lang="fr-CA" noProof="0"/>
              <a:t>Click to edit Master text styles</a:t>
            </a:r>
          </a:p>
        </p:txBody>
      </p:sp>
      <p:sp>
        <p:nvSpPr>
          <p:cNvPr id="280" name="Picture Placeholder 2"/>
          <p:cNvSpPr>
            <a:spLocks noGrp="1" noChangeAspect="1"/>
          </p:cNvSpPr>
          <p:nvPr>
            <p:ph type="pic" idx="14" hasCustomPrompt="1"/>
          </p:nvPr>
        </p:nvSpPr>
        <p:spPr>
          <a:xfrm>
            <a:off x="15" y="0"/>
            <a:ext cx="2849863" cy="3119456"/>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a:t>
            </a:r>
            <a:br>
              <a:rPr lang="fr-CA" noProof="0"/>
            </a:br>
            <a:r>
              <a:rPr lang="fr-CA" noProof="0"/>
              <a:t>sur l’icône ci-dessous</a:t>
            </a:r>
          </a:p>
          <a:p>
            <a:r>
              <a:rPr lang="fr-CA" noProof="0"/>
              <a:t>Image d’un entrepreneur </a:t>
            </a:r>
            <a:br>
              <a:rPr lang="fr-CA" noProof="0"/>
            </a:br>
            <a:r>
              <a:rPr lang="fr-CA" noProof="0"/>
              <a:t>(couleur) </a:t>
            </a:r>
          </a:p>
          <a:p>
            <a:r>
              <a:rPr lang="fr-CA" noProof="0"/>
              <a:t>Image d’une industrie </a:t>
            </a:r>
            <a:br>
              <a:rPr lang="fr-CA" noProof="0"/>
            </a:br>
            <a:r>
              <a:rPr lang="fr-CA" noProof="0"/>
              <a:t>(noir et blanc)</a:t>
            </a:r>
          </a:p>
        </p:txBody>
      </p:sp>
      <p:sp>
        <p:nvSpPr>
          <p:cNvPr id="281" name="Picture Placeholder 2"/>
          <p:cNvSpPr>
            <a:spLocks noGrp="1" noChangeAspect="1"/>
          </p:cNvSpPr>
          <p:nvPr>
            <p:ph type="pic" idx="13" hasCustomPrompt="1"/>
          </p:nvPr>
        </p:nvSpPr>
        <p:spPr>
          <a:xfrm>
            <a:off x="6296328" y="2"/>
            <a:ext cx="2847672" cy="3119457"/>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a:t>
            </a:r>
            <a:br>
              <a:rPr lang="fr-CA" noProof="0"/>
            </a:br>
            <a:r>
              <a:rPr lang="fr-CA" noProof="0"/>
              <a:t>sur l’icône ci-dessous</a:t>
            </a:r>
          </a:p>
          <a:p>
            <a:r>
              <a:rPr lang="fr-CA" noProof="0"/>
              <a:t>Image d’un entrepreneur </a:t>
            </a:r>
            <a:br>
              <a:rPr lang="fr-CA" noProof="0"/>
            </a:br>
            <a:r>
              <a:rPr lang="fr-CA" noProof="0"/>
              <a:t>(couleur) </a:t>
            </a:r>
          </a:p>
          <a:p>
            <a:r>
              <a:rPr lang="fr-CA" noProof="0"/>
              <a:t>Image d’une industrie </a:t>
            </a:r>
            <a:br>
              <a:rPr lang="fr-CA" noProof="0"/>
            </a:br>
            <a:r>
              <a:rPr lang="fr-CA" noProof="0"/>
              <a:t>(noir et blanc)</a:t>
            </a:r>
          </a:p>
        </p:txBody>
      </p:sp>
      <p:sp>
        <p:nvSpPr>
          <p:cNvPr id="15" name="Text Placeholder 4"/>
          <p:cNvSpPr>
            <a:spLocks noGrp="1"/>
          </p:cNvSpPr>
          <p:nvPr>
            <p:ph type="body" sz="quarter" idx="21"/>
          </p:nvPr>
        </p:nvSpPr>
        <p:spPr>
          <a:xfrm>
            <a:off x="352425" y="4297784"/>
            <a:ext cx="2730500" cy="867833"/>
          </a:xfrm>
        </p:spPr>
        <p:txBody>
          <a:bodyPr/>
          <a:lstStyle>
            <a:lvl1pPr marL="0" indent="0">
              <a:buNone/>
              <a:defRPr sz="2000" b="1"/>
            </a:lvl1pPr>
            <a:lvl2pPr marL="172800">
              <a:spcBef>
                <a:spcPts val="300"/>
              </a:spcBef>
              <a:buClrTx/>
              <a:defRPr sz="1600"/>
            </a:lvl2pPr>
          </a:lstStyle>
          <a:p>
            <a:pPr lvl="0"/>
            <a:r>
              <a:rPr lang="fr-CA" noProof="0"/>
              <a:t>Click to edit Master text styles</a:t>
            </a:r>
          </a:p>
          <a:p>
            <a:pPr lvl="1"/>
            <a:r>
              <a:rPr lang="fr-CA" noProof="0"/>
              <a:t>Second level</a:t>
            </a:r>
          </a:p>
        </p:txBody>
      </p:sp>
      <p:sp>
        <p:nvSpPr>
          <p:cNvPr id="16" name="Text Placeholder 4"/>
          <p:cNvSpPr>
            <a:spLocks noGrp="1"/>
          </p:cNvSpPr>
          <p:nvPr>
            <p:ph type="body" sz="quarter" idx="22"/>
          </p:nvPr>
        </p:nvSpPr>
        <p:spPr>
          <a:xfrm>
            <a:off x="3206449" y="4297784"/>
            <a:ext cx="2730500" cy="867833"/>
          </a:xfrm>
        </p:spPr>
        <p:txBody>
          <a:bodyPr/>
          <a:lstStyle>
            <a:lvl1pPr marL="0" indent="0">
              <a:buNone/>
              <a:defRPr sz="2000" b="1"/>
            </a:lvl1pPr>
            <a:lvl2pPr marL="172800">
              <a:spcBef>
                <a:spcPts val="300"/>
              </a:spcBef>
              <a:buClrTx/>
              <a:defRPr sz="1600"/>
            </a:lvl2pPr>
          </a:lstStyle>
          <a:p>
            <a:pPr lvl="0"/>
            <a:r>
              <a:rPr lang="fr-CA" noProof="0"/>
              <a:t>Click to edit Master text styles</a:t>
            </a:r>
          </a:p>
          <a:p>
            <a:pPr lvl="1"/>
            <a:r>
              <a:rPr lang="fr-CA" noProof="0"/>
              <a:t>Second level</a:t>
            </a:r>
          </a:p>
        </p:txBody>
      </p:sp>
      <p:sp>
        <p:nvSpPr>
          <p:cNvPr id="17" name="Text Placeholder 4"/>
          <p:cNvSpPr>
            <a:spLocks noGrp="1"/>
          </p:cNvSpPr>
          <p:nvPr>
            <p:ph type="body" sz="quarter" idx="23"/>
          </p:nvPr>
        </p:nvSpPr>
        <p:spPr>
          <a:xfrm>
            <a:off x="6067969" y="4297784"/>
            <a:ext cx="2730500" cy="867833"/>
          </a:xfrm>
        </p:spPr>
        <p:txBody>
          <a:bodyPr/>
          <a:lstStyle>
            <a:lvl1pPr marL="0" indent="0">
              <a:buNone/>
              <a:defRPr sz="2000" b="1"/>
            </a:lvl1pPr>
            <a:lvl2pPr marL="172800">
              <a:spcBef>
                <a:spcPts val="300"/>
              </a:spcBef>
              <a:buClrTx/>
              <a:defRPr sz="1600"/>
            </a:lvl2pPr>
          </a:lstStyle>
          <a:p>
            <a:pPr lvl="0"/>
            <a:r>
              <a:rPr lang="fr-CA" noProof="0"/>
              <a:t>Click to edit Master text styles</a:t>
            </a:r>
          </a:p>
          <a:p>
            <a:pPr lvl="1"/>
            <a:r>
              <a:rPr lang="fr-CA" noProof="0"/>
              <a:t>Second level</a:t>
            </a:r>
          </a:p>
        </p:txBody>
      </p:sp>
      <p:sp>
        <p:nvSpPr>
          <p:cNvPr id="3" name="Footer Placeholder 2"/>
          <p:cNvSpPr>
            <a:spLocks noGrp="1"/>
          </p:cNvSpPr>
          <p:nvPr>
            <p:ph type="ftr" sz="quarter" idx="24"/>
          </p:nvPr>
        </p:nvSpPr>
        <p:spPr/>
        <p:txBody>
          <a:bodyPr/>
          <a:lstStyle/>
          <a:p>
            <a:r>
              <a:rPr lang="fr-CA" b="1" noProof="0"/>
              <a:t>SOURCE:</a:t>
            </a:r>
            <a:r>
              <a:rPr lang="fr-CA" noProof="0"/>
              <a:t> Insert source here</a:t>
            </a:r>
          </a:p>
        </p:txBody>
      </p:sp>
      <p:sp>
        <p:nvSpPr>
          <p:cNvPr id="13" name="Text Placeholder 7"/>
          <p:cNvSpPr>
            <a:spLocks noGrp="1"/>
          </p:cNvSpPr>
          <p:nvPr>
            <p:ph type="body" sz="quarter" idx="25" hasCustomPrompt="1"/>
          </p:nvPr>
        </p:nvSpPr>
        <p:spPr>
          <a:xfrm>
            <a:off x="328849" y="2310746"/>
            <a:ext cx="2324626"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191118015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Highlight Info, Two images, Short text">
    <p:spTree>
      <p:nvGrpSpPr>
        <p:cNvPr id="1" name=""/>
        <p:cNvGrpSpPr/>
        <p:nvPr/>
      </p:nvGrpSpPr>
      <p:grpSpPr>
        <a:xfrm>
          <a:off x="0" y="0"/>
          <a:ext cx="0" cy="0"/>
          <a:chOff x="0" y="0"/>
          <a:chExt cx="0" cy="0"/>
        </a:xfrm>
      </p:grpSpPr>
      <p:sp>
        <p:nvSpPr>
          <p:cNvPr id="5" name="Text Placeholder 4"/>
          <p:cNvSpPr>
            <a:spLocks noGrp="1"/>
          </p:cNvSpPr>
          <p:nvPr>
            <p:ph type="body" sz="quarter" idx="20"/>
          </p:nvPr>
        </p:nvSpPr>
        <p:spPr>
          <a:xfrm>
            <a:off x="2849863" y="-1323"/>
            <a:ext cx="3446464" cy="3730842"/>
          </a:xfrm>
          <a:solidFill>
            <a:schemeClr val="accent4"/>
          </a:solidFill>
        </p:spPr>
        <p:txBody>
          <a:bodyPr lIns="360000" rIns="216000" anchor="ctr" anchorCtr="0"/>
          <a:lstStyle>
            <a:lvl1pPr marL="0" indent="0">
              <a:lnSpc>
                <a:spcPct val="80000"/>
              </a:lnSpc>
              <a:buNone/>
              <a:defRPr sz="4400">
                <a:solidFill>
                  <a:schemeClr val="bg1"/>
                </a:solidFill>
              </a:defRPr>
            </a:lvl1pPr>
          </a:lstStyle>
          <a:p>
            <a:pPr lvl="0"/>
            <a:r>
              <a:rPr lang="fr-CA" noProof="0"/>
              <a:t>Click to edit Master text styles</a:t>
            </a:r>
          </a:p>
        </p:txBody>
      </p:sp>
      <p:sp>
        <p:nvSpPr>
          <p:cNvPr id="280" name="Picture Placeholder 2"/>
          <p:cNvSpPr>
            <a:spLocks noGrp="1" noChangeAspect="1"/>
          </p:cNvSpPr>
          <p:nvPr>
            <p:ph type="pic" idx="14" hasCustomPrompt="1"/>
          </p:nvPr>
        </p:nvSpPr>
        <p:spPr>
          <a:xfrm>
            <a:off x="15" y="19"/>
            <a:ext cx="2849863" cy="3729261"/>
          </a:xfrm>
          <a:solidFill>
            <a:srgbClr val="DFDFE0"/>
          </a:solidFill>
        </p:spPr>
        <p:txBody>
          <a:bodyPr tIns="640080" anchor="t">
            <a:normAutofit/>
          </a:bodyPr>
          <a:lstStyle>
            <a:lvl1pPr marL="0" indent="0" algn="ctr">
              <a:buNone/>
              <a:defRPr sz="20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a:t>
            </a:r>
            <a:br>
              <a:rPr lang="fr-CA" noProof="0"/>
            </a:br>
            <a:r>
              <a:rPr lang="fr-CA" noProof="0"/>
              <a:t>sur l’icône ci-dessous</a:t>
            </a:r>
          </a:p>
          <a:p>
            <a:r>
              <a:rPr lang="fr-CA" noProof="0"/>
              <a:t>Image d’un entrepreneur </a:t>
            </a:r>
            <a:br>
              <a:rPr lang="fr-CA" noProof="0"/>
            </a:br>
            <a:r>
              <a:rPr lang="fr-CA" noProof="0"/>
              <a:t>(couleur) </a:t>
            </a:r>
          </a:p>
          <a:p>
            <a:r>
              <a:rPr lang="fr-CA" noProof="0"/>
              <a:t>Image d’une industrie </a:t>
            </a:r>
            <a:br>
              <a:rPr lang="fr-CA" noProof="0"/>
            </a:br>
            <a:r>
              <a:rPr lang="fr-CA" noProof="0"/>
              <a:t>(noir et blanc)</a:t>
            </a:r>
          </a:p>
        </p:txBody>
      </p:sp>
      <p:sp>
        <p:nvSpPr>
          <p:cNvPr id="281" name="Picture Placeholder 2"/>
          <p:cNvSpPr>
            <a:spLocks noGrp="1" noChangeAspect="1"/>
          </p:cNvSpPr>
          <p:nvPr>
            <p:ph type="pic" idx="13" hasCustomPrompt="1"/>
          </p:nvPr>
        </p:nvSpPr>
        <p:spPr>
          <a:xfrm>
            <a:off x="6296328" y="0"/>
            <a:ext cx="2847672" cy="3729262"/>
          </a:xfrm>
          <a:solidFill>
            <a:srgbClr val="DFDFE0"/>
          </a:solidFill>
        </p:spPr>
        <p:txBody>
          <a:bodyPr tIns="640080" anchor="t">
            <a:normAutofit/>
          </a:bodyPr>
          <a:lstStyle>
            <a:lvl1pPr marL="0" indent="0" algn="ctr">
              <a:buNone/>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a:t>
            </a:r>
            <a:br>
              <a:rPr lang="fr-CA" noProof="0"/>
            </a:br>
            <a:r>
              <a:rPr lang="fr-CA" noProof="0"/>
              <a:t>sur l’icône ci-dessous</a:t>
            </a:r>
          </a:p>
          <a:p>
            <a:r>
              <a:rPr lang="fr-CA" noProof="0"/>
              <a:t>Image d’un entrepreneur </a:t>
            </a:r>
            <a:br>
              <a:rPr lang="fr-CA" noProof="0"/>
            </a:br>
            <a:r>
              <a:rPr lang="fr-CA" noProof="0"/>
              <a:t>(couleur) </a:t>
            </a:r>
          </a:p>
          <a:p>
            <a:r>
              <a:rPr lang="fr-CA" noProof="0"/>
              <a:t>Image d’une industrie </a:t>
            </a:r>
            <a:br>
              <a:rPr lang="fr-CA" noProof="0"/>
            </a:br>
            <a:r>
              <a:rPr lang="fr-CA" noProof="0"/>
              <a:t>(noir et blanc)</a:t>
            </a:r>
          </a:p>
        </p:txBody>
      </p:sp>
      <p:sp>
        <p:nvSpPr>
          <p:cNvPr id="3" name="Text Placeholder 2"/>
          <p:cNvSpPr>
            <a:spLocks noGrp="1"/>
          </p:cNvSpPr>
          <p:nvPr>
            <p:ph type="body" sz="quarter" idx="21"/>
          </p:nvPr>
        </p:nvSpPr>
        <p:spPr>
          <a:xfrm>
            <a:off x="3214688" y="4026959"/>
            <a:ext cx="5265402" cy="1078178"/>
          </a:xfrm>
        </p:spPr>
        <p:txBody>
          <a:bodyPr/>
          <a:lstStyle>
            <a:lvl1pPr marL="0" indent="0">
              <a:buNone/>
              <a:defRPr sz="2000"/>
            </a:lvl1pPr>
            <a:lvl2pPr marL="3175" indent="0">
              <a:buNone/>
              <a:defRPr sz="1800"/>
            </a:lvl2pPr>
          </a:lstStyle>
          <a:p>
            <a:pPr lvl="0"/>
            <a:r>
              <a:rPr lang="fr-CA" noProof="0"/>
              <a:t>Click to edit Master text styles</a:t>
            </a:r>
          </a:p>
          <a:p>
            <a:pPr lvl="1"/>
            <a:r>
              <a:rPr lang="fr-CA" noProof="0"/>
              <a:t>Second level</a:t>
            </a:r>
          </a:p>
        </p:txBody>
      </p:sp>
      <p:sp>
        <p:nvSpPr>
          <p:cNvPr id="4" name="Footer Placeholder 3"/>
          <p:cNvSpPr>
            <a:spLocks noGrp="1"/>
          </p:cNvSpPr>
          <p:nvPr>
            <p:ph type="ftr" sz="quarter" idx="22"/>
          </p:nvPr>
        </p:nvSpPr>
        <p:spPr/>
        <p:txBody>
          <a:bodyPr/>
          <a:lstStyle/>
          <a:p>
            <a:r>
              <a:rPr lang="fr-CA" b="1" noProof="0"/>
              <a:t>SOURCE:</a:t>
            </a:r>
            <a:r>
              <a:rPr lang="fr-CA" noProof="0"/>
              <a:t> Insert source here</a:t>
            </a:r>
          </a:p>
        </p:txBody>
      </p:sp>
      <p:sp>
        <p:nvSpPr>
          <p:cNvPr id="8" name="Text Placeholder 7"/>
          <p:cNvSpPr>
            <a:spLocks noGrp="1"/>
          </p:cNvSpPr>
          <p:nvPr>
            <p:ph type="body" sz="quarter" idx="23" hasCustomPrompt="1"/>
          </p:nvPr>
        </p:nvSpPr>
        <p:spPr>
          <a:xfrm>
            <a:off x="6554310" y="2832351"/>
            <a:ext cx="2324626"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262645997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Image (1/3), Highlight Info, Image (2/3), Short text">
    <p:spTree>
      <p:nvGrpSpPr>
        <p:cNvPr id="1" name=""/>
        <p:cNvGrpSpPr/>
        <p:nvPr/>
      </p:nvGrpSpPr>
      <p:grpSpPr>
        <a:xfrm>
          <a:off x="0" y="0"/>
          <a:ext cx="0" cy="0"/>
          <a:chOff x="0" y="0"/>
          <a:chExt cx="0" cy="0"/>
        </a:xfrm>
      </p:grpSpPr>
      <p:sp>
        <p:nvSpPr>
          <p:cNvPr id="281" name="Picture Placeholder 2"/>
          <p:cNvSpPr>
            <a:spLocks noGrp="1" noChangeAspect="1"/>
          </p:cNvSpPr>
          <p:nvPr>
            <p:ph type="pic" idx="13" hasCustomPrompt="1"/>
          </p:nvPr>
        </p:nvSpPr>
        <p:spPr>
          <a:xfrm>
            <a:off x="5246464" y="0"/>
            <a:ext cx="3897536" cy="3729262"/>
          </a:xfrm>
          <a:solidFill>
            <a:srgbClr val="DFDFE0"/>
          </a:solidFill>
          <a:ln>
            <a:noFill/>
          </a:ln>
        </p:spPr>
        <p:txBody>
          <a:bodyPr tIns="640080" anchor="t">
            <a:normAutofit/>
          </a:bodyPr>
          <a:lstStyle>
            <a:lvl1pPr marL="0" indent="0" algn="ctr">
              <a:buNone/>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sur </a:t>
            </a:r>
            <a:br>
              <a:rPr lang="fr-CA" noProof="0"/>
            </a:br>
            <a:r>
              <a:rPr lang="fr-CA" noProof="0"/>
              <a:t>l’icône ci-dessous</a:t>
            </a:r>
          </a:p>
          <a:p>
            <a:r>
              <a:rPr lang="fr-CA" noProof="0"/>
              <a:t>Image d’un entrepreneur </a:t>
            </a:r>
            <a:br>
              <a:rPr lang="fr-CA" noProof="0"/>
            </a:br>
            <a:r>
              <a:rPr lang="fr-CA" noProof="0"/>
              <a:t>(couleur)</a:t>
            </a:r>
          </a:p>
        </p:txBody>
      </p:sp>
      <p:sp>
        <p:nvSpPr>
          <p:cNvPr id="5" name="Text Placeholder 4"/>
          <p:cNvSpPr>
            <a:spLocks noGrp="1"/>
          </p:cNvSpPr>
          <p:nvPr>
            <p:ph type="body" sz="quarter" idx="20"/>
          </p:nvPr>
        </p:nvSpPr>
        <p:spPr>
          <a:xfrm>
            <a:off x="1800000" y="-1323"/>
            <a:ext cx="3446464" cy="3730842"/>
          </a:xfrm>
          <a:solidFill>
            <a:schemeClr val="tx2"/>
          </a:solidFill>
        </p:spPr>
        <p:txBody>
          <a:bodyPr lIns="360000" rIns="216000" anchor="ctr" anchorCtr="0"/>
          <a:lstStyle>
            <a:lvl1pPr marL="0" indent="0">
              <a:lnSpc>
                <a:spcPct val="80000"/>
              </a:lnSpc>
              <a:buNone/>
              <a:defRPr sz="4400">
                <a:solidFill>
                  <a:schemeClr val="bg1"/>
                </a:solidFill>
              </a:defRPr>
            </a:lvl1pPr>
          </a:lstStyle>
          <a:p>
            <a:pPr lvl="0"/>
            <a:r>
              <a:rPr lang="fr-CA"/>
              <a:t>Click to edit Master text styles</a:t>
            </a:r>
          </a:p>
        </p:txBody>
      </p:sp>
      <p:sp>
        <p:nvSpPr>
          <p:cNvPr id="280" name="Picture Placeholder 2"/>
          <p:cNvSpPr>
            <a:spLocks noGrp="1"/>
          </p:cNvSpPr>
          <p:nvPr>
            <p:ph type="pic" idx="14" hasCustomPrompt="1"/>
          </p:nvPr>
        </p:nvSpPr>
        <p:spPr>
          <a:xfrm>
            <a:off x="0" y="19"/>
            <a:ext cx="1800000" cy="3729261"/>
          </a:xfrm>
          <a:solidFill>
            <a:srgbClr val="DFDFE0"/>
          </a:solidFill>
        </p:spPr>
        <p:txBody>
          <a:bodyPr tIns="640080" anchor="t">
            <a:normAutofit/>
          </a:bodyPr>
          <a:lstStyle>
            <a:lvl1pPr marL="0" indent="0" algn="ctr">
              <a:buNone/>
              <a:defRPr sz="20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sur l’icône ci-dessous</a:t>
            </a:r>
          </a:p>
          <a:p>
            <a:r>
              <a:rPr lang="fr-CA" noProof="0"/>
              <a:t>Image d’une industrie </a:t>
            </a:r>
            <a:br>
              <a:rPr lang="fr-CA" noProof="0"/>
            </a:br>
            <a:r>
              <a:rPr lang="fr-CA" noProof="0"/>
              <a:t>(noir et blanc)</a:t>
            </a:r>
          </a:p>
        </p:txBody>
      </p:sp>
      <p:sp>
        <p:nvSpPr>
          <p:cNvPr id="3" name="Text Placeholder 2"/>
          <p:cNvSpPr>
            <a:spLocks noGrp="1"/>
          </p:cNvSpPr>
          <p:nvPr>
            <p:ph type="body" sz="quarter" idx="21"/>
          </p:nvPr>
        </p:nvSpPr>
        <p:spPr>
          <a:xfrm>
            <a:off x="2178076" y="4026959"/>
            <a:ext cx="6276381" cy="1078178"/>
          </a:xfrm>
        </p:spPr>
        <p:txBody>
          <a:bodyPr/>
          <a:lstStyle>
            <a:lvl1pPr marL="0" indent="0">
              <a:buNone/>
              <a:defRPr sz="2000"/>
            </a:lvl1pPr>
            <a:lvl2pPr marL="3175" indent="0">
              <a:buNone/>
              <a:defRPr sz="1800"/>
            </a:lvl2pPr>
          </a:lstStyle>
          <a:p>
            <a:pPr lvl="0"/>
            <a:r>
              <a:rPr lang="fr-CA"/>
              <a:t>Click to edit Master text styles</a:t>
            </a:r>
          </a:p>
          <a:p>
            <a:pPr lvl="1"/>
            <a:r>
              <a:rPr lang="fr-CA"/>
              <a:t>Second level</a:t>
            </a:r>
          </a:p>
        </p:txBody>
      </p:sp>
      <p:sp>
        <p:nvSpPr>
          <p:cNvPr id="4" name="Footer Placeholder 3"/>
          <p:cNvSpPr>
            <a:spLocks noGrp="1"/>
          </p:cNvSpPr>
          <p:nvPr>
            <p:ph type="ftr" sz="quarter" idx="22"/>
          </p:nvPr>
        </p:nvSpPr>
        <p:spPr/>
        <p:txBody>
          <a:bodyPr/>
          <a:lstStyle/>
          <a:p>
            <a:r>
              <a:rPr lang="fr-CA" b="1"/>
              <a:t>SOURCE:</a:t>
            </a:r>
            <a:r>
              <a:rPr lang="fr-CA"/>
              <a:t> Insert source here</a:t>
            </a:r>
          </a:p>
        </p:txBody>
      </p:sp>
      <p:sp>
        <p:nvSpPr>
          <p:cNvPr id="8" name="Text Placeholder 7"/>
          <p:cNvSpPr>
            <a:spLocks noGrp="1"/>
          </p:cNvSpPr>
          <p:nvPr>
            <p:ph type="body" sz="quarter" idx="23" hasCustomPrompt="1"/>
          </p:nvPr>
        </p:nvSpPr>
        <p:spPr>
          <a:xfrm>
            <a:off x="5511064" y="2832351"/>
            <a:ext cx="3367872"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190123249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Highlight Info, Images (1/3, 2/3), Short text">
    <p:spTree>
      <p:nvGrpSpPr>
        <p:cNvPr id="1" name=""/>
        <p:cNvGrpSpPr/>
        <p:nvPr/>
      </p:nvGrpSpPr>
      <p:grpSpPr>
        <a:xfrm>
          <a:off x="0" y="0"/>
          <a:ext cx="0" cy="0"/>
          <a:chOff x="0" y="0"/>
          <a:chExt cx="0" cy="0"/>
        </a:xfrm>
      </p:grpSpPr>
      <p:sp>
        <p:nvSpPr>
          <p:cNvPr id="280" name="Picture Placeholder 2"/>
          <p:cNvSpPr>
            <a:spLocks noGrp="1"/>
          </p:cNvSpPr>
          <p:nvPr>
            <p:ph type="pic" idx="14" hasCustomPrompt="1"/>
          </p:nvPr>
        </p:nvSpPr>
        <p:spPr>
          <a:xfrm>
            <a:off x="7331675" y="19"/>
            <a:ext cx="1812331" cy="3729261"/>
          </a:xfrm>
          <a:solidFill>
            <a:srgbClr val="DFDFE0"/>
          </a:solidFill>
          <a:ln>
            <a:noFill/>
          </a:ln>
        </p:spPr>
        <p:txBody>
          <a:bodyPr tIns="640080" anchor="t">
            <a:normAutofit/>
          </a:bodyPr>
          <a:lstStyle>
            <a:lvl1pPr marL="0" indent="0" algn="ctr">
              <a:buNone/>
              <a:defRPr sz="2000" b="0" i="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sur l’icône ci-dessous</a:t>
            </a:r>
          </a:p>
          <a:p>
            <a:r>
              <a:rPr lang="fr-CA" noProof="0"/>
              <a:t>Image d’une industrie </a:t>
            </a:r>
            <a:br>
              <a:rPr lang="fr-CA" noProof="0"/>
            </a:br>
            <a:r>
              <a:rPr lang="fr-CA" noProof="0"/>
              <a:t>(noir et blanc)</a:t>
            </a:r>
          </a:p>
        </p:txBody>
      </p:sp>
      <p:sp>
        <p:nvSpPr>
          <p:cNvPr id="5" name="Text Placeholder 4"/>
          <p:cNvSpPr>
            <a:spLocks noGrp="1"/>
          </p:cNvSpPr>
          <p:nvPr>
            <p:ph type="body" sz="quarter" idx="20"/>
          </p:nvPr>
        </p:nvSpPr>
        <p:spPr>
          <a:xfrm>
            <a:off x="0" y="-1323"/>
            <a:ext cx="3446464" cy="3730842"/>
          </a:xfrm>
          <a:solidFill>
            <a:schemeClr val="accent6"/>
          </a:solidFill>
          <a:ln>
            <a:noFill/>
          </a:ln>
        </p:spPr>
        <p:txBody>
          <a:bodyPr lIns="360000" rIns="216000" anchor="ctr" anchorCtr="0"/>
          <a:lstStyle>
            <a:lvl1pPr marL="0" indent="0">
              <a:lnSpc>
                <a:spcPct val="80000"/>
              </a:lnSpc>
              <a:buNone/>
              <a:defRPr sz="4400">
                <a:solidFill>
                  <a:schemeClr val="bg1"/>
                </a:solidFill>
              </a:defRPr>
            </a:lvl1pPr>
          </a:lstStyle>
          <a:p>
            <a:pPr lvl="0"/>
            <a:r>
              <a:rPr lang="fr-CA" noProof="0"/>
              <a:t>Click to edit Master text styles</a:t>
            </a:r>
          </a:p>
        </p:txBody>
      </p:sp>
      <p:sp>
        <p:nvSpPr>
          <p:cNvPr id="281" name="Picture Placeholder 2"/>
          <p:cNvSpPr>
            <a:spLocks noGrp="1" noChangeAspect="1"/>
          </p:cNvSpPr>
          <p:nvPr>
            <p:ph type="pic" idx="13" hasCustomPrompt="1"/>
          </p:nvPr>
        </p:nvSpPr>
        <p:spPr>
          <a:xfrm>
            <a:off x="3446464" y="0"/>
            <a:ext cx="3897536" cy="3729262"/>
          </a:xfrm>
          <a:solidFill>
            <a:srgbClr val="DFDFE0"/>
          </a:solidFill>
          <a:ln>
            <a:noFill/>
          </a:ln>
        </p:spPr>
        <p:txBody>
          <a:bodyPr tIns="640080" anchor="t">
            <a:normAutofit/>
          </a:bodyPr>
          <a:lstStyle>
            <a:lvl1pPr marL="0" indent="0" algn="ctr">
              <a:buNone/>
              <a:defRPr sz="2000" b="0" i="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sur </a:t>
            </a:r>
            <a:br>
              <a:rPr lang="fr-CA" noProof="0"/>
            </a:br>
            <a:r>
              <a:rPr lang="fr-CA" noProof="0"/>
              <a:t>l’icône ci-dessous</a:t>
            </a:r>
          </a:p>
          <a:p>
            <a:r>
              <a:rPr lang="fr-CA" noProof="0"/>
              <a:t>Image d’un entrepreneur </a:t>
            </a:r>
            <a:br>
              <a:rPr lang="fr-CA" noProof="0"/>
            </a:br>
            <a:r>
              <a:rPr lang="fr-CA" noProof="0"/>
              <a:t>(couleur)</a:t>
            </a:r>
          </a:p>
        </p:txBody>
      </p:sp>
      <p:sp>
        <p:nvSpPr>
          <p:cNvPr id="3" name="Text Placeholder 2"/>
          <p:cNvSpPr>
            <a:spLocks noGrp="1"/>
          </p:cNvSpPr>
          <p:nvPr>
            <p:ph type="body" sz="quarter" idx="21"/>
          </p:nvPr>
        </p:nvSpPr>
        <p:spPr>
          <a:xfrm>
            <a:off x="352425" y="4026959"/>
            <a:ext cx="7768448" cy="1078178"/>
          </a:xfrm>
        </p:spPr>
        <p:txBody>
          <a:bodyPr/>
          <a:lstStyle>
            <a:lvl1pPr marL="0" indent="0">
              <a:buNone/>
              <a:defRPr sz="2000"/>
            </a:lvl1pPr>
            <a:lvl2pPr marL="3175" indent="0">
              <a:buNone/>
              <a:defRPr sz="1800"/>
            </a:lvl2pPr>
          </a:lstStyle>
          <a:p>
            <a:pPr lvl="0"/>
            <a:r>
              <a:rPr lang="fr-CA" noProof="0"/>
              <a:t>Click to edit Master text styles</a:t>
            </a:r>
          </a:p>
          <a:p>
            <a:pPr lvl="1"/>
            <a:r>
              <a:rPr lang="fr-CA" noProof="0"/>
              <a:t>Second level</a:t>
            </a:r>
          </a:p>
        </p:txBody>
      </p:sp>
      <p:sp>
        <p:nvSpPr>
          <p:cNvPr id="4" name="Footer Placeholder 3"/>
          <p:cNvSpPr>
            <a:spLocks noGrp="1"/>
          </p:cNvSpPr>
          <p:nvPr>
            <p:ph type="ftr" sz="quarter" idx="22"/>
          </p:nvPr>
        </p:nvSpPr>
        <p:spPr/>
        <p:txBody>
          <a:bodyPr/>
          <a:lstStyle/>
          <a:p>
            <a:r>
              <a:rPr lang="fr-CA" b="1" noProof="0"/>
              <a:t>SOURCE:</a:t>
            </a:r>
            <a:r>
              <a:rPr lang="fr-CA" noProof="0"/>
              <a:t> Insert source here</a:t>
            </a:r>
          </a:p>
        </p:txBody>
      </p:sp>
      <p:sp>
        <p:nvSpPr>
          <p:cNvPr id="8" name="Text Placeholder 7"/>
          <p:cNvSpPr>
            <a:spLocks noGrp="1"/>
          </p:cNvSpPr>
          <p:nvPr>
            <p:ph type="body" sz="quarter" idx="23" hasCustomPrompt="1"/>
          </p:nvPr>
        </p:nvSpPr>
        <p:spPr>
          <a:xfrm>
            <a:off x="3787438" y="2832351"/>
            <a:ext cx="3277156"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161408533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Two Images">
    <p:spTree>
      <p:nvGrpSpPr>
        <p:cNvPr id="1" name=""/>
        <p:cNvGrpSpPr/>
        <p:nvPr/>
      </p:nvGrpSpPr>
      <p:grpSpPr>
        <a:xfrm>
          <a:off x="0" y="0"/>
          <a:ext cx="0" cy="0"/>
          <a:chOff x="0" y="0"/>
          <a:chExt cx="0" cy="0"/>
        </a:xfrm>
      </p:grpSpPr>
      <p:sp>
        <p:nvSpPr>
          <p:cNvPr id="17" name="Picture Placeholder 2"/>
          <p:cNvSpPr>
            <a:spLocks noGrp="1" noChangeAspect="1"/>
          </p:cNvSpPr>
          <p:nvPr>
            <p:ph type="pic" idx="14" hasCustomPrompt="1"/>
          </p:nvPr>
        </p:nvSpPr>
        <p:spPr>
          <a:xfrm>
            <a:off x="36" y="20"/>
            <a:ext cx="4571999" cy="571499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6" name="Picture Placeholder 2"/>
          <p:cNvSpPr>
            <a:spLocks noGrp="1" noChangeAspect="1"/>
          </p:cNvSpPr>
          <p:nvPr>
            <p:ph type="pic" idx="13" hasCustomPrompt="1"/>
          </p:nvPr>
        </p:nvSpPr>
        <p:spPr>
          <a:xfrm>
            <a:off x="4572013" y="19"/>
            <a:ext cx="4571999" cy="5714999"/>
          </a:xfrm>
          <a:solidFill>
            <a:srgbClr val="DFDFE0"/>
          </a:solidFill>
        </p:spPr>
        <p:txBody>
          <a:bodyPr tIns="640080" anchor="t">
            <a:normAutofit/>
          </a:bodyPr>
          <a:lstStyle>
            <a:lvl1pPr marL="0" indent="0" algn="ctr">
              <a:buNone/>
              <a:defRPr sz="22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5"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spTree>
    <p:extLst>
      <p:ext uri="{BB962C8B-B14F-4D97-AF65-F5344CB8AC3E}">
        <p14:creationId xmlns:p14="http://schemas.microsoft.com/office/powerpoint/2010/main" val="138085559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Full image, No text">
    <p:spTree>
      <p:nvGrpSpPr>
        <p:cNvPr id="1" name=""/>
        <p:cNvGrpSpPr/>
        <p:nvPr/>
      </p:nvGrpSpPr>
      <p:grpSpPr>
        <a:xfrm>
          <a:off x="0" y="0"/>
          <a:ext cx="0" cy="0"/>
          <a:chOff x="0" y="0"/>
          <a:chExt cx="0" cy="0"/>
        </a:xfrm>
      </p:grpSpPr>
      <p:sp>
        <p:nvSpPr>
          <p:cNvPr id="17" name="Picture Placeholder 2"/>
          <p:cNvSpPr>
            <a:spLocks noGrp="1" noChangeAspect="1"/>
          </p:cNvSpPr>
          <p:nvPr>
            <p:ph type="pic" idx="14" hasCustomPrompt="1"/>
          </p:nvPr>
        </p:nvSpPr>
        <p:spPr>
          <a:xfrm>
            <a:off x="0" y="20"/>
            <a:ext cx="9144000" cy="571499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5"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spTree>
    <p:extLst>
      <p:ext uri="{BB962C8B-B14F-4D97-AF65-F5344CB8AC3E}">
        <p14:creationId xmlns:p14="http://schemas.microsoft.com/office/powerpoint/2010/main" val="46117770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Picture Slide Full">
    <p:spTree>
      <p:nvGrpSpPr>
        <p:cNvPr id="1" name=""/>
        <p:cNvGrpSpPr/>
        <p:nvPr/>
      </p:nvGrpSpPr>
      <p:grpSpPr>
        <a:xfrm>
          <a:off x="0" y="0"/>
          <a:ext cx="0" cy="0"/>
          <a:chOff x="0" y="0"/>
          <a:chExt cx="0" cy="0"/>
        </a:xfrm>
      </p:grpSpPr>
      <p:sp>
        <p:nvSpPr>
          <p:cNvPr id="6" name="Picture Placeholder 2"/>
          <p:cNvSpPr>
            <a:spLocks noGrp="1" noChangeAspect="1"/>
          </p:cNvSpPr>
          <p:nvPr>
            <p:ph type="pic" idx="14" hasCustomPrompt="1"/>
          </p:nvPr>
        </p:nvSpPr>
        <p:spPr>
          <a:xfrm>
            <a:off x="0" y="20"/>
            <a:ext cx="9144000" cy="571499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2" name="Title 1"/>
          <p:cNvSpPr>
            <a:spLocks noGrp="1"/>
          </p:cNvSpPr>
          <p:nvPr>
            <p:ph type="ctrTitle"/>
          </p:nvPr>
        </p:nvSpPr>
        <p:spPr>
          <a:xfrm>
            <a:off x="508000" y="3398838"/>
            <a:ext cx="8108950" cy="1660525"/>
          </a:xfrm>
        </p:spPr>
        <p:txBody>
          <a:bodyPr/>
          <a:lstStyle>
            <a:lvl1pPr algn="l">
              <a:lnSpc>
                <a:spcPct val="70000"/>
              </a:lnSpc>
              <a:defRPr sz="8800" cap="none">
                <a:solidFill>
                  <a:schemeClr val="bg1"/>
                </a:solidFill>
                <a:latin typeface="Arial Black"/>
                <a:cs typeface="Arial Black"/>
              </a:defRPr>
            </a:lvl1pPr>
          </a:lstStyle>
          <a:p>
            <a:r>
              <a:rPr lang="fr-CA" noProof="0"/>
              <a:t>Click to edit Master title style</a:t>
            </a:r>
          </a:p>
        </p:txBody>
      </p:sp>
    </p:spTree>
    <p:extLst>
      <p:ext uri="{BB962C8B-B14F-4D97-AF65-F5344CB8AC3E}">
        <p14:creationId xmlns:p14="http://schemas.microsoft.com/office/powerpoint/2010/main" val="118176750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Laptop Mockup ">
    <p:bg>
      <p:bgPr>
        <a:solidFill>
          <a:schemeClr val="tx1"/>
        </a:solidFill>
        <a:effectLst/>
      </p:bgPr>
    </p:bg>
    <p:spTree>
      <p:nvGrpSpPr>
        <p:cNvPr id="1" name=""/>
        <p:cNvGrpSpPr/>
        <p:nvPr/>
      </p:nvGrpSpPr>
      <p:grpSpPr>
        <a:xfrm>
          <a:off x="0" y="0"/>
          <a:ext cx="0" cy="0"/>
          <a:chOff x="0" y="0"/>
          <a:chExt cx="0" cy="0"/>
        </a:xfrm>
      </p:grpSpPr>
      <p:pic>
        <p:nvPicPr>
          <p:cNvPr id="11" name="Picture 10" descr="MacBook_Pro.png"/>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837123" y="723199"/>
            <a:ext cx="8118419" cy="4503803"/>
          </a:xfrm>
          <a:prstGeom prst="rect">
            <a:avLst/>
          </a:prstGeom>
        </p:spPr>
      </p:pic>
      <p:sp>
        <p:nvSpPr>
          <p:cNvPr id="10" name="Picture Placeholder 2"/>
          <p:cNvSpPr>
            <a:spLocks noGrp="1" noChangeAspect="1"/>
          </p:cNvSpPr>
          <p:nvPr>
            <p:ph type="pic" idx="14" hasCustomPrompt="1"/>
          </p:nvPr>
        </p:nvSpPr>
        <p:spPr>
          <a:xfrm>
            <a:off x="-320572" y="1011086"/>
            <a:ext cx="5630496" cy="349961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Cliquez sur l’icône ci-dessous pour ajouter </a:t>
            </a:r>
            <a:br>
              <a:rPr lang="fr-CA" noProof="0"/>
            </a:br>
            <a:r>
              <a:rPr lang="fr-CA" noProof="0"/>
              <a:t>une image sur l’écran de l’ordinateur portatif</a:t>
            </a:r>
          </a:p>
        </p:txBody>
      </p:sp>
      <p:sp>
        <p:nvSpPr>
          <p:cNvPr id="5" name="Text Placeholder 4"/>
          <p:cNvSpPr>
            <a:spLocks noGrp="1"/>
          </p:cNvSpPr>
          <p:nvPr>
            <p:ph type="body" sz="quarter" idx="15"/>
          </p:nvPr>
        </p:nvSpPr>
        <p:spPr>
          <a:xfrm>
            <a:off x="6076962" y="922073"/>
            <a:ext cx="2714625" cy="3708135"/>
          </a:xfrm>
        </p:spPr>
        <p:txBody>
          <a:bodyPr anchor="ctr" anchorCtr="0"/>
          <a:lstStyle>
            <a:lvl1pPr marL="0" indent="0">
              <a:buNone/>
              <a:defRPr sz="3200">
                <a:solidFill>
                  <a:schemeClr val="bg1"/>
                </a:solidFill>
              </a:defRPr>
            </a:lvl1pPr>
            <a:lvl2pPr marL="172800">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CA"/>
              <a:t>Click to edit Master text styles</a:t>
            </a:r>
          </a:p>
          <a:p>
            <a:pPr lvl="1"/>
            <a:r>
              <a:rPr lang="fr-CA"/>
              <a:t>Second level</a:t>
            </a:r>
          </a:p>
        </p:txBody>
      </p:sp>
      <p:sp>
        <p:nvSpPr>
          <p:cNvPr id="15" name="TextBox 14"/>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smtClean="0">
                <a:solidFill>
                  <a:schemeClr val="bg1"/>
                </a:solidFill>
              </a:rPr>
              <a:pPr algn="ctr"/>
              <a:t>‹#›</a:t>
            </a:fld>
            <a:endParaRPr lang="fr-CA" sz="1200" b="1" baseline="0" noProof="0">
              <a:solidFill>
                <a:schemeClr val="bg1"/>
              </a:solidFill>
            </a:endParaRPr>
          </a:p>
        </p:txBody>
      </p:sp>
      <p:sp>
        <p:nvSpPr>
          <p:cNvPr id="3" name="Footer Placeholder 2"/>
          <p:cNvSpPr>
            <a:spLocks noGrp="1"/>
          </p:cNvSpPr>
          <p:nvPr>
            <p:ph type="ftr" sz="quarter" idx="16"/>
          </p:nvPr>
        </p:nvSpPr>
        <p:spPr/>
        <p:txBody>
          <a:bodyPr/>
          <a:lstStyle>
            <a:lvl1pPr>
              <a:defRPr>
                <a:solidFill>
                  <a:schemeClr val="bg1"/>
                </a:solidFill>
              </a:defRPr>
            </a:lvl1pPr>
          </a:lstStyle>
          <a:p>
            <a:r>
              <a:rPr lang="fr-CA" b="1"/>
              <a:t>SOURCE:</a:t>
            </a:r>
            <a:r>
              <a:rPr lang="fr-CA"/>
              <a:t> Insert source here</a:t>
            </a:r>
          </a:p>
        </p:txBody>
      </p:sp>
      <p:grpSp>
        <p:nvGrpSpPr>
          <p:cNvPr id="12" name="Group 11"/>
          <p:cNvGrpSpPr/>
          <p:nvPr userDrawn="1"/>
        </p:nvGrpSpPr>
        <p:grpSpPr>
          <a:xfrm>
            <a:off x="8447351" y="357193"/>
            <a:ext cx="344239" cy="357165"/>
            <a:chOff x="8447337" y="357191"/>
            <a:chExt cx="344239" cy="357165"/>
          </a:xfrm>
        </p:grpSpPr>
        <p:sp>
          <p:nvSpPr>
            <p:cNvPr id="13"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14"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Tree>
    <p:extLst>
      <p:ext uri="{BB962C8B-B14F-4D97-AF65-F5344CB8AC3E}">
        <p14:creationId xmlns:p14="http://schemas.microsoft.com/office/powerpoint/2010/main" val="388617566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ablet Mockup">
    <p:bg>
      <p:bgPr>
        <a:solidFill>
          <a:schemeClr val="bg1"/>
        </a:solidFill>
        <a:effectLst/>
      </p:bgPr>
    </p:bg>
    <p:spTree>
      <p:nvGrpSpPr>
        <p:cNvPr id="1" name=""/>
        <p:cNvGrpSpPr/>
        <p:nvPr/>
      </p:nvGrpSpPr>
      <p:grpSpPr>
        <a:xfrm>
          <a:off x="0" y="0"/>
          <a:ext cx="0" cy="0"/>
          <a:chOff x="0" y="0"/>
          <a:chExt cx="0" cy="0"/>
        </a:xfrm>
      </p:grpSpPr>
      <p:pic>
        <p:nvPicPr>
          <p:cNvPr id="8" name="Picture 7" descr="nexus9-lunarwhite-mockup.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647554" y="344810"/>
            <a:ext cx="5848892" cy="3604866"/>
          </a:xfrm>
          <a:prstGeom prst="rect">
            <a:avLst/>
          </a:prstGeom>
        </p:spPr>
      </p:pic>
      <p:sp>
        <p:nvSpPr>
          <p:cNvPr id="10" name="Picture Placeholder 2"/>
          <p:cNvSpPr>
            <a:spLocks noGrp="1" noChangeAspect="1"/>
          </p:cNvSpPr>
          <p:nvPr>
            <p:ph type="pic" idx="14" hasCustomPrompt="1"/>
          </p:nvPr>
        </p:nvSpPr>
        <p:spPr>
          <a:xfrm>
            <a:off x="2548320" y="577930"/>
            <a:ext cx="4002666" cy="2966252"/>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Cliquez sur l’icône ci-dessous </a:t>
            </a:r>
            <a:br>
              <a:rPr lang="fr-CA" noProof="0"/>
            </a:br>
            <a:r>
              <a:rPr lang="fr-CA" noProof="0"/>
              <a:t>pour ajouter une image sur l’écran de la tablette</a:t>
            </a:r>
          </a:p>
        </p:txBody>
      </p:sp>
      <p:sp>
        <p:nvSpPr>
          <p:cNvPr id="14" name="Text Placeholder 4"/>
          <p:cNvSpPr>
            <a:spLocks noGrp="1"/>
          </p:cNvSpPr>
          <p:nvPr>
            <p:ph type="body" sz="quarter" idx="19"/>
          </p:nvPr>
        </p:nvSpPr>
        <p:spPr>
          <a:xfrm>
            <a:off x="352425" y="4031946"/>
            <a:ext cx="2730500" cy="1073194"/>
          </a:xfrm>
        </p:spPr>
        <p:txBody>
          <a:bodyPr/>
          <a:lstStyle>
            <a:lvl1pPr marL="0" indent="0">
              <a:buNone/>
              <a:defRPr sz="2400" b="1"/>
            </a:lvl1pPr>
            <a:lvl2pPr marL="172800">
              <a:spcBef>
                <a:spcPts val="600"/>
              </a:spcBef>
              <a:buClr>
                <a:schemeClr val="accent4"/>
              </a:buClr>
              <a:defRPr sz="1600"/>
            </a:lvl2pPr>
          </a:lstStyle>
          <a:p>
            <a:pPr lvl="0"/>
            <a:r>
              <a:rPr lang="fr-CA" noProof="0"/>
              <a:t>Click to edit Master text styles</a:t>
            </a:r>
          </a:p>
          <a:p>
            <a:pPr lvl="1"/>
            <a:r>
              <a:rPr lang="fr-CA" noProof="0"/>
              <a:t>Second level</a:t>
            </a:r>
          </a:p>
        </p:txBody>
      </p:sp>
      <p:sp>
        <p:nvSpPr>
          <p:cNvPr id="15" name="Text Placeholder 4"/>
          <p:cNvSpPr>
            <a:spLocks noGrp="1"/>
          </p:cNvSpPr>
          <p:nvPr>
            <p:ph type="body" sz="quarter" idx="20"/>
          </p:nvPr>
        </p:nvSpPr>
        <p:spPr>
          <a:xfrm>
            <a:off x="3206449" y="4031946"/>
            <a:ext cx="2730500" cy="1073194"/>
          </a:xfrm>
        </p:spPr>
        <p:txBody>
          <a:bodyPr/>
          <a:lstStyle>
            <a:lvl1pPr marL="0" indent="0">
              <a:buNone/>
              <a:defRPr sz="2400" b="1"/>
            </a:lvl1pPr>
            <a:lvl2pPr marL="172800">
              <a:spcBef>
                <a:spcPts val="600"/>
              </a:spcBef>
              <a:buClr>
                <a:schemeClr val="accent4"/>
              </a:buClr>
              <a:defRPr sz="1600"/>
            </a:lvl2pPr>
          </a:lstStyle>
          <a:p>
            <a:pPr lvl="0"/>
            <a:r>
              <a:rPr lang="fr-CA" noProof="0"/>
              <a:t>Click to edit Master text styles</a:t>
            </a:r>
          </a:p>
          <a:p>
            <a:pPr lvl="1"/>
            <a:r>
              <a:rPr lang="fr-CA" noProof="0"/>
              <a:t>Second level</a:t>
            </a:r>
          </a:p>
        </p:txBody>
      </p:sp>
      <p:sp>
        <p:nvSpPr>
          <p:cNvPr id="16" name="Text Placeholder 4"/>
          <p:cNvSpPr>
            <a:spLocks noGrp="1"/>
          </p:cNvSpPr>
          <p:nvPr>
            <p:ph type="body" sz="quarter" idx="21"/>
          </p:nvPr>
        </p:nvSpPr>
        <p:spPr>
          <a:xfrm>
            <a:off x="6067969" y="4031946"/>
            <a:ext cx="2730500" cy="1073194"/>
          </a:xfrm>
        </p:spPr>
        <p:txBody>
          <a:bodyPr/>
          <a:lstStyle>
            <a:lvl1pPr marL="0" indent="0">
              <a:buNone/>
              <a:defRPr sz="2400" b="1"/>
            </a:lvl1pPr>
            <a:lvl2pPr marL="172800">
              <a:spcBef>
                <a:spcPts val="600"/>
              </a:spcBef>
              <a:buClr>
                <a:schemeClr val="accent4"/>
              </a:buClr>
              <a:defRPr sz="1600"/>
            </a:lvl2pPr>
          </a:lstStyle>
          <a:p>
            <a:pPr lvl="0"/>
            <a:r>
              <a:rPr lang="fr-CA" noProof="0"/>
              <a:t>Click to edit Master text styles</a:t>
            </a:r>
          </a:p>
          <a:p>
            <a:pPr lvl="1"/>
            <a:r>
              <a:rPr lang="fr-CA" noProof="0"/>
              <a:t>Second level</a:t>
            </a:r>
          </a:p>
        </p:txBody>
      </p:sp>
      <p:sp>
        <p:nvSpPr>
          <p:cNvPr id="4" name="Footer Placeholder 3"/>
          <p:cNvSpPr>
            <a:spLocks noGrp="1"/>
          </p:cNvSpPr>
          <p:nvPr>
            <p:ph type="ftr" sz="quarter" idx="22"/>
          </p:nvPr>
        </p:nvSpPr>
        <p:spPr/>
        <p:txBody>
          <a:bodyPr/>
          <a:lstStyle/>
          <a:p>
            <a:r>
              <a:rPr lang="fr-CA" b="1" noProof="0"/>
              <a:t>SOURCE:</a:t>
            </a:r>
            <a:r>
              <a:rPr lang="fr-CA" noProof="0"/>
              <a:t> Insert source here</a:t>
            </a:r>
          </a:p>
        </p:txBody>
      </p:sp>
    </p:spTree>
    <p:extLst>
      <p:ext uri="{BB962C8B-B14F-4D97-AF65-F5344CB8AC3E}">
        <p14:creationId xmlns:p14="http://schemas.microsoft.com/office/powerpoint/2010/main" val="341648912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anada Map">
    <p:spTree>
      <p:nvGrpSpPr>
        <p:cNvPr id="1" name=""/>
        <p:cNvGrpSpPr/>
        <p:nvPr/>
      </p:nvGrpSpPr>
      <p:grpSpPr>
        <a:xfrm>
          <a:off x="0" y="0"/>
          <a:ext cx="0" cy="0"/>
          <a:chOff x="0" y="0"/>
          <a:chExt cx="0" cy="0"/>
        </a:xfrm>
      </p:grpSpPr>
      <p:grpSp>
        <p:nvGrpSpPr>
          <p:cNvPr id="2" name="Group 1"/>
          <p:cNvGrpSpPr/>
          <p:nvPr userDrawn="1"/>
        </p:nvGrpSpPr>
        <p:grpSpPr>
          <a:xfrm>
            <a:off x="796776" y="-2002684"/>
            <a:ext cx="7624465" cy="7383320"/>
            <a:chOff x="574675" y="-1558800"/>
            <a:chExt cx="8280000" cy="8018121"/>
          </a:xfrm>
        </p:grpSpPr>
        <p:grpSp>
          <p:nvGrpSpPr>
            <p:cNvPr id="120" name="Group 119"/>
            <p:cNvGrpSpPr/>
            <p:nvPr userDrawn="1"/>
          </p:nvGrpSpPr>
          <p:grpSpPr>
            <a:xfrm>
              <a:off x="6907913" y="2974019"/>
              <a:ext cx="1946762" cy="1917880"/>
              <a:chOff x="6907913" y="2874723"/>
              <a:chExt cx="1946762" cy="1917880"/>
            </a:xfrm>
            <a:solidFill>
              <a:srgbClr val="DFDFE0"/>
            </a:solidFill>
          </p:grpSpPr>
          <p:sp>
            <p:nvSpPr>
              <p:cNvPr id="121" name="Freeform 49"/>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2" name="Freeform 50"/>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123" name="Group 122"/>
            <p:cNvGrpSpPr/>
            <p:nvPr userDrawn="1"/>
          </p:nvGrpSpPr>
          <p:grpSpPr>
            <a:xfrm>
              <a:off x="1545168" y="-1558800"/>
              <a:ext cx="5254912" cy="6833889"/>
              <a:chOff x="1545168" y="-1658096"/>
              <a:chExt cx="5254912" cy="6833889"/>
            </a:xfrm>
            <a:solidFill>
              <a:srgbClr val="DFDFE0"/>
            </a:solidFill>
          </p:grpSpPr>
          <p:sp>
            <p:nvSpPr>
              <p:cNvPr id="124" name="Freeform 6"/>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5" name="Freeform 16"/>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6" name="Freeform 43"/>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7" name="Freeform 47"/>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8" name="Freeform 57"/>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9" name="Freeform 7"/>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30" name="Freeform 8"/>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31" name="Freeform 9"/>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32" name="Freeform 10"/>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33" name="Freeform 11"/>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34" name="Freeform 12"/>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35" name="Freeform 13"/>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36" name="Freeform 14"/>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37" name="Freeform 17"/>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38" name="Freeform 18"/>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39" name="Freeform 19"/>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40" name="Freeform 20"/>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41" name="Freeform 21"/>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42" name="Freeform 22"/>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43" name="Freeform 23"/>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44" name="Freeform 24"/>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45" name="Freeform 25"/>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46" name="Freeform 26"/>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47" name="Freeform 27"/>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48" name="Freeform 28"/>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49" name="Freeform 29"/>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50" name="Freeform 30"/>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51" name="Freeform 31"/>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52" name="Freeform 32"/>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53" name="Freeform 33"/>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54" name="Freeform 34"/>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55" name="Freeform 35"/>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56" name="Freeform 36"/>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57" name="Freeform 37"/>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58" name="Freeform 38"/>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59" name="Freeform 39"/>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60" name="Freeform 40"/>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61" name="Freeform 41"/>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sp>
            <p:nvSpPr>
              <p:cNvPr id="162" name="Freeform 42"/>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fr-CA"/>
              </a:p>
            </p:txBody>
          </p:sp>
        </p:grpSp>
        <p:grpSp>
          <p:nvGrpSpPr>
            <p:cNvPr id="163" name="Group 162"/>
            <p:cNvGrpSpPr/>
            <p:nvPr userDrawn="1"/>
          </p:nvGrpSpPr>
          <p:grpSpPr>
            <a:xfrm>
              <a:off x="5696722" y="2791089"/>
              <a:ext cx="2478223" cy="3011610"/>
              <a:chOff x="5696722" y="2691793"/>
              <a:chExt cx="2478223" cy="3011610"/>
            </a:xfrm>
            <a:solidFill>
              <a:srgbClr val="DFDFE0"/>
            </a:solidFill>
          </p:grpSpPr>
          <p:sp>
            <p:nvSpPr>
              <p:cNvPr id="164" name="Freeform 55"/>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65" name="Freeform 48"/>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66" name="Freeform 165"/>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67" name="Freeform 166"/>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68" name="Freeform 167"/>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69" name="Freeform 56"/>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170" name="Group 169"/>
            <p:cNvGrpSpPr/>
            <p:nvPr userDrawn="1"/>
          </p:nvGrpSpPr>
          <p:grpSpPr>
            <a:xfrm>
              <a:off x="4179363" y="3948363"/>
              <a:ext cx="2360763" cy="2510958"/>
              <a:chOff x="4179363" y="3849067"/>
              <a:chExt cx="2360763" cy="2510958"/>
            </a:xfrm>
            <a:solidFill>
              <a:schemeClr val="accent6"/>
            </a:solidFill>
          </p:grpSpPr>
          <p:sp>
            <p:nvSpPr>
              <p:cNvPr id="171" name="Freeform 53"/>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72" name="Freeform 15"/>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173" name="Group 172"/>
            <p:cNvGrpSpPr/>
            <p:nvPr userDrawn="1"/>
          </p:nvGrpSpPr>
          <p:grpSpPr>
            <a:xfrm>
              <a:off x="574675" y="568968"/>
              <a:ext cx="1559721" cy="4355665"/>
              <a:chOff x="574675" y="469672"/>
              <a:chExt cx="1559721" cy="4355665"/>
            </a:xfrm>
            <a:solidFill>
              <a:srgbClr val="DFDFE0"/>
            </a:solidFill>
          </p:grpSpPr>
          <p:sp>
            <p:nvSpPr>
              <p:cNvPr id="174" name="Freeform 5"/>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75" name="Freeform 45"/>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76" name="Freeform 44"/>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77" name="Freeform 46"/>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sp>
        <p:nvSpPr>
          <p:cNvPr id="4" name="Text Placeholder 3"/>
          <p:cNvSpPr>
            <a:spLocks noGrp="1"/>
          </p:cNvSpPr>
          <p:nvPr userDrawn="1">
            <p:ph type="body" idx="15" hasCustomPrompt="1"/>
          </p:nvPr>
        </p:nvSpPr>
        <p:spPr>
          <a:xfrm>
            <a:off x="1236465" y="3231586"/>
            <a:ext cx="5760000" cy="973667"/>
          </a:xfrm>
        </p:spPr>
        <p:txBody>
          <a:bodyPr anchor="b" anchorCtr="0"/>
          <a:lstStyle>
            <a:lvl1pPr marL="0" indent="0" algn="l">
              <a:buNone/>
              <a:defRPr sz="9600">
                <a:solidFill>
                  <a:schemeClr val="accent6"/>
                </a:solidFill>
              </a:defRPr>
            </a:lvl1pPr>
          </a:lstStyle>
          <a:p>
            <a:pPr lvl="0"/>
            <a:r>
              <a:rPr lang="fr-CA"/>
              <a:t>00%</a:t>
            </a:r>
          </a:p>
        </p:txBody>
      </p:sp>
      <p:sp>
        <p:nvSpPr>
          <p:cNvPr id="119" name="Text Placeholder 2"/>
          <p:cNvSpPr>
            <a:spLocks noGrp="1"/>
          </p:cNvSpPr>
          <p:nvPr>
            <p:ph type="body" sz="quarter" idx="18"/>
          </p:nvPr>
        </p:nvSpPr>
        <p:spPr>
          <a:xfrm>
            <a:off x="1236662" y="4166529"/>
            <a:ext cx="5760000" cy="867833"/>
          </a:xfrm>
        </p:spPr>
        <p:txBody>
          <a:bodyPr/>
          <a:lstStyle>
            <a:lvl1pPr marL="0" indent="0">
              <a:buNone/>
              <a:defRPr sz="2400"/>
            </a:lvl1pPr>
            <a:lvl2pPr marL="0" indent="0">
              <a:spcBef>
                <a:spcPts val="600"/>
              </a:spcBef>
              <a:buNone/>
              <a:defRPr sz="1600"/>
            </a:lvl2pPr>
          </a:lstStyle>
          <a:p>
            <a:pPr lvl="0"/>
            <a:r>
              <a:rPr lang="fr-CA"/>
              <a:t>Click to edit Master text styles</a:t>
            </a:r>
          </a:p>
          <a:p>
            <a:pPr lvl="1"/>
            <a:r>
              <a:rPr lang="fr-CA"/>
              <a:t>Second level</a:t>
            </a:r>
          </a:p>
        </p:txBody>
      </p:sp>
      <p:sp>
        <p:nvSpPr>
          <p:cNvPr id="3" name="Footer Placeholder 2"/>
          <p:cNvSpPr>
            <a:spLocks noGrp="1"/>
          </p:cNvSpPr>
          <p:nvPr>
            <p:ph type="ftr" sz="quarter" idx="19"/>
          </p:nvPr>
        </p:nvSpPr>
        <p:spPr/>
        <p:txBody>
          <a:bodyPr/>
          <a:lstStyle/>
          <a:p>
            <a:r>
              <a:rPr lang="fr-CA" b="1"/>
              <a:t>SOURCE:</a:t>
            </a:r>
            <a:r>
              <a:rPr lang="fr-CA"/>
              <a:t> Insert source here</a:t>
            </a:r>
          </a:p>
        </p:txBody>
      </p:sp>
    </p:spTree>
    <p:extLst>
      <p:ext uri="{BB962C8B-B14F-4D97-AF65-F5344CB8AC3E}">
        <p14:creationId xmlns:p14="http://schemas.microsoft.com/office/powerpoint/2010/main" val="46577319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Agenda, Two Columns">
    <p:bg>
      <p:bgRef idx="1001">
        <a:schemeClr val="bg1"/>
      </p:bgRef>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3135572" y="1944689"/>
            <a:ext cx="2733341" cy="3176332"/>
          </a:xfrm>
          <a:prstGeom prst="rect">
            <a:avLst/>
          </a:prstGeom>
        </p:spPr>
        <p:txBody>
          <a:bodyPr/>
          <a:lstStyle>
            <a:lvl1pPr marL="320400" indent="-357188">
              <a:spcBef>
                <a:spcPts val="1800"/>
              </a:spcBef>
              <a:buSzPct val="110000"/>
              <a:buFont typeface="+mj-lt"/>
              <a:buAutoNum type="arabicPeriod"/>
              <a:defRPr sz="2000"/>
            </a:lvl1pPr>
            <a:lvl2pPr marL="576000" indent="-234000">
              <a:spcBef>
                <a:spcPts val="600"/>
              </a:spcBef>
              <a:buFont typeface="+mj-lt"/>
              <a:buAutoNum type="alphaLcPeriod"/>
              <a:defRPr sz="1600"/>
            </a:lvl2pPr>
          </a:lstStyle>
          <a:p>
            <a:pPr lvl="0"/>
            <a:r>
              <a:rPr lang="fr-CA"/>
              <a:t>Click to edit Master text styles</a:t>
            </a:r>
          </a:p>
          <a:p>
            <a:pPr lvl="1"/>
            <a:r>
              <a:rPr lang="fr-CA"/>
              <a:t>Second level</a:t>
            </a:r>
          </a:p>
        </p:txBody>
      </p:sp>
      <p:sp>
        <p:nvSpPr>
          <p:cNvPr id="14" name="TextBox 13"/>
          <p:cNvSpPr txBox="1"/>
          <p:nvPr userDrawn="1"/>
        </p:nvSpPr>
        <p:spPr>
          <a:xfrm>
            <a:off x="3159317" y="1158030"/>
            <a:ext cx="4082756" cy="511319"/>
          </a:xfrm>
          <a:prstGeom prst="rect">
            <a:avLst/>
          </a:prstGeom>
          <a:noFill/>
        </p:spPr>
        <p:txBody>
          <a:bodyPr wrap="square" lIns="0" tIns="0" rIns="0" bIns="0" rtlCol="0" anchor="b" anchorCtr="0">
            <a:noAutofit/>
          </a:bodyPr>
          <a:lstStyle/>
          <a:p>
            <a:pPr marL="0" marR="0" indent="0" algn="l" defTabSz="457200" rtl="0" eaLnBrk="1" fontAlgn="auto" latinLnBrk="0" hangingPunct="1">
              <a:lnSpc>
                <a:spcPct val="75000"/>
              </a:lnSpc>
              <a:spcBef>
                <a:spcPct val="0"/>
              </a:spcBef>
              <a:spcAft>
                <a:spcPts val="0"/>
              </a:spcAft>
              <a:buClrTx/>
              <a:buSzTx/>
              <a:buFontTx/>
              <a:buNone/>
              <a:tabLst/>
              <a:defRPr/>
            </a:pPr>
            <a:r>
              <a:rPr lang="fr-CA" sz="4400" b="1" kern="1200">
                <a:solidFill>
                  <a:schemeClr val="accent2"/>
                </a:solidFill>
                <a:latin typeface="+mn-lt"/>
                <a:ea typeface="+mn-ea"/>
                <a:cs typeface="+mn-cs"/>
              </a:rPr>
              <a:t>Ordre du jour</a:t>
            </a:r>
            <a:endParaRPr lang="fr-CA" sz="4400" b="1" kern="1200" noProof="0">
              <a:solidFill>
                <a:schemeClr val="accent2"/>
              </a:solidFill>
              <a:latin typeface="+mn-lt"/>
              <a:ea typeface="+mn-ea"/>
              <a:cs typeface="+mn-cs"/>
            </a:endParaRPr>
          </a:p>
        </p:txBody>
      </p:sp>
      <p:sp>
        <p:nvSpPr>
          <p:cNvPr id="13" name="Content Placeholder 2"/>
          <p:cNvSpPr>
            <a:spLocks noGrp="1"/>
          </p:cNvSpPr>
          <p:nvPr>
            <p:ph idx="12"/>
          </p:nvPr>
        </p:nvSpPr>
        <p:spPr>
          <a:xfrm>
            <a:off x="6053750" y="1944689"/>
            <a:ext cx="2733341" cy="3176332"/>
          </a:xfrm>
          <a:prstGeom prst="rect">
            <a:avLst/>
          </a:prstGeom>
        </p:spPr>
        <p:txBody>
          <a:bodyPr/>
          <a:lstStyle>
            <a:lvl1pPr marL="320400" indent="-357188">
              <a:spcBef>
                <a:spcPts val="1800"/>
              </a:spcBef>
              <a:buSzPct val="110000"/>
              <a:buFont typeface="+mj-lt"/>
              <a:buAutoNum type="arabicPeriod"/>
              <a:defRPr sz="2000"/>
            </a:lvl1pPr>
            <a:lvl2pPr marL="576000" indent="-234000">
              <a:spcBef>
                <a:spcPts val="600"/>
              </a:spcBef>
              <a:buFont typeface="+mj-lt"/>
              <a:buAutoNum type="alphaLcPeriod"/>
              <a:defRPr sz="1600"/>
            </a:lvl2pPr>
          </a:lstStyle>
          <a:p>
            <a:pPr lvl="0"/>
            <a:r>
              <a:rPr lang="fr-CA"/>
              <a:t>Click to edit Master text styles</a:t>
            </a:r>
          </a:p>
          <a:p>
            <a:pPr lvl="1"/>
            <a:r>
              <a:rPr lang="fr-CA"/>
              <a:t>Second level</a:t>
            </a:r>
          </a:p>
        </p:txBody>
      </p:sp>
      <p:sp>
        <p:nvSpPr>
          <p:cNvPr id="8" name="Freeform 6"/>
          <p:cNvSpPr>
            <a:spLocks/>
          </p:cNvSpPr>
          <p:nvPr userDrawn="1"/>
        </p:nvSpPr>
        <p:spPr bwMode="auto">
          <a:xfrm>
            <a:off x="21"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a:p>
        </p:txBody>
      </p:sp>
      <p:sp>
        <p:nvSpPr>
          <p:cNvPr id="9"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2905174269"/>
      </p:ext>
    </p:extLst>
  </p:cSld>
  <p:clrMapOvr>
    <a:overrideClrMapping bg1="lt1" tx1="dk1" bg2="lt2" tx2="dk2" accent1="accent1" accent2="accent2" accent3="accent3" accent4="accent4" accent5="accent5" accent6="accent6" hlink="hlink" folHlink="folHlink"/>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United States Map">
    <p:spTree>
      <p:nvGrpSpPr>
        <p:cNvPr id="1" name=""/>
        <p:cNvGrpSpPr/>
        <p:nvPr/>
      </p:nvGrpSpPr>
      <p:grpSpPr>
        <a:xfrm>
          <a:off x="0" y="0"/>
          <a:ext cx="0" cy="0"/>
          <a:chOff x="0" y="0"/>
          <a:chExt cx="0" cy="0"/>
        </a:xfrm>
      </p:grpSpPr>
      <p:grpSp>
        <p:nvGrpSpPr>
          <p:cNvPr id="1032" name="Group 1031"/>
          <p:cNvGrpSpPr/>
          <p:nvPr userDrawn="1"/>
        </p:nvGrpSpPr>
        <p:grpSpPr>
          <a:xfrm>
            <a:off x="590997" y="-1891811"/>
            <a:ext cx="7875352" cy="7140028"/>
            <a:chOff x="808038" y="188913"/>
            <a:chExt cx="7666037" cy="7004050"/>
          </a:xfrm>
          <a:solidFill>
            <a:srgbClr val="DFDFE0"/>
          </a:solidFill>
        </p:grpSpPr>
        <p:sp>
          <p:nvSpPr>
            <p:cNvPr id="1033" name="Freeform 2"/>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4" name="Freeform 3"/>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5" name="Freeform 4"/>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6" name="Freeform 5"/>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7" name="Freeform 6"/>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8" name="Freeform 7"/>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9" name="Freeform 8"/>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0" name="Freeform 9"/>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1" name="Freeform 10"/>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2" name="Freeform 11"/>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3" name="Freeform 12"/>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4" name="Freeform 13"/>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5" name="Freeform 14"/>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6" name="Freeform 15"/>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7" name="Freeform 16"/>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8" name="Freeform 17"/>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9" name="Freeform 18"/>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0" name="Freeform 19"/>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1" name="Freeform 20"/>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2" name="Freeform 21"/>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3" name="Freeform 22"/>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4" name="Freeform 23"/>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5" name="Freeform 24"/>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6" name="Freeform 25"/>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7" name="Freeform 26"/>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8" name="Freeform 27"/>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9" name="Freeform 28"/>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0" name="Freeform 29"/>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1" name="Freeform 30"/>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2" name="Freeform 31"/>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3" name="Freeform 32"/>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4" name="Freeform 33"/>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5" name="Freeform 34"/>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6" name="Freeform 35"/>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7" name="Freeform 36"/>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8" name="Freeform 37"/>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9" name="Freeform 38"/>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0" name="Freeform 39"/>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1" name="Freeform 40"/>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2" name="Freeform 41"/>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3" name="Freeform 42"/>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4" name="Freeform 43"/>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5" name="Freeform 44"/>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6" name="Freeform 45"/>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7" name="Freeform 46"/>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8" name="Freeform 47"/>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9" name="Freeform 48"/>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0" name="Freeform 49"/>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1" name="Freeform 50"/>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2" name="Freeform 51"/>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3" name="Freeform 52"/>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4" name="Freeform 53"/>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5" name="Freeform 54"/>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6" name="Freeform 55"/>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7" name="Freeform 56"/>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8" name="Freeform 57"/>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9" name="Freeform 58"/>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0" name="Freeform 59"/>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1" name="Freeform 60"/>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2" name="Freeform 61"/>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3" name="Freeform 62"/>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4" name="Freeform 63"/>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5" name="Freeform 64"/>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6" name="Freeform 65"/>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7" name="Freeform 66"/>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8" name="Freeform 67"/>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9" name="Freeform 68"/>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0" name="Freeform 69"/>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1" name="Freeform 70"/>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2" name="Freeform 71"/>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3" name="Freeform 72"/>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4" name="Freeform 73"/>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5" name="Freeform 74"/>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6" name="Freeform 75"/>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7" name="Freeform 76"/>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8" name="Freeform 77"/>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9" name="Freeform 78"/>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0" name="Freeform 79"/>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1" name="Freeform 80"/>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2" name="Freeform 81"/>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3" name="Freeform 82"/>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4" name="Freeform 83"/>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5" name="Freeform 84"/>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6" name="Freeform 85"/>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7" name="Freeform 86"/>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8" name="Freeform 87"/>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9" name="Freeform 88"/>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0" name="Freeform 89"/>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1" name="Freeform 90"/>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2" name="Freeform 91"/>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3" name="Freeform 92"/>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4" name="Freeform 93"/>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5" name="Freeform 94"/>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6" name="Freeform 95"/>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7" name="Freeform 96"/>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8" name="Freeform 97"/>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9" name="Freeform 98"/>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0" name="Freeform 99"/>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1" name="Freeform 100"/>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2" name="Freeform 101"/>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3" name="Freeform 102"/>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4" name="Freeform 103"/>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5" name="Freeform 104"/>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6" name="Freeform 105"/>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7" name="Freeform 106"/>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8" name="Freeform 107"/>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9" name="Freeform 108"/>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0" name="Freeform 109"/>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1" name="Freeform 110"/>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2" name="Freeform 111"/>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3" name="Freeform 112"/>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4" name="Freeform 113"/>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5" name="Freeform 114"/>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6" name="Freeform 115"/>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7" name="Freeform 116"/>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8" name="Freeform 117"/>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9" name="Freeform 118"/>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0" name="Freeform 119"/>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1" name="Freeform 120"/>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2" name="Freeform 121"/>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3" name="Freeform 122"/>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4" name="Freeform 123"/>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5" name="Freeform 124"/>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6" name="Freeform 125"/>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7" name="Freeform 126"/>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8" name="Freeform 127"/>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9" name="Freeform 128"/>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0" name="Freeform 129"/>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1" name="Freeform 130"/>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2" name="Freeform 131"/>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3" name="Freeform 132"/>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4" name="Freeform 133"/>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5" name="Freeform 134"/>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6" name="Freeform 135"/>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7" name="Freeform 136"/>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8" name="Freeform 137"/>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9" name="Freeform 138"/>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0" name="Freeform 139"/>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1" name="Freeform 140"/>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2" name="Freeform 141"/>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3" name="Freeform 142"/>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4" name="Freeform 143"/>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5" name="Freeform 144"/>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6" name="Freeform 145"/>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7" name="Freeform 146"/>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8" name="Freeform 147"/>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9" name="Freeform 148"/>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0" name="Freeform 14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1" name="Freeform 150"/>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2" name="Freeform 151"/>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3" name="Freeform 152"/>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4" name="Freeform 153"/>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5" name="Freeform 154"/>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6" name="Freeform 155"/>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7" name="Freeform 156"/>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8" name="Freeform 157"/>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9" name="Freeform 158"/>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0" name="Freeform 159"/>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1" name="Freeform 160"/>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2" name="Freeform 161"/>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3" name="Freeform 162"/>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4" name="Freeform 163"/>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5" name="Freeform 164"/>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6" name="Freeform 165"/>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7" name="Freeform 166"/>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8" name="Freeform 167"/>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9" name="Freeform 168"/>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0" name="Freeform 169"/>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1" name="Freeform 170"/>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2" name="Freeform 171"/>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3" name="Freeform 172"/>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4" name="Freeform 173"/>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5" name="Freeform 174"/>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6" name="Freeform 175"/>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7" name="Freeform 176"/>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8" name="Freeform 177"/>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9" name="Freeform 178"/>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0" name="Freeform 179"/>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1" name="Freeform 180"/>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2" name="Freeform 181"/>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3" name="Freeform 182"/>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4" name="Freeform 183"/>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5" name="Freeform 184"/>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6" name="Freeform 185"/>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7" name="Freeform 186"/>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8" name="Freeform 187"/>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9" name="Freeform 188"/>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0" name="Freeform 189"/>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1" name="Freeform 190"/>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2" name="Freeform 191"/>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3" name="Freeform 192"/>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4" name="Freeform 193"/>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5" name="Freeform 194"/>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6" name="Freeform 195"/>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7" name="Freeform 196"/>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8" name="Freeform 197"/>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9" name="Freeform 198"/>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0" name="Freeform 199"/>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1" name="Freeform 200"/>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2" name="Freeform 201"/>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3" name="Freeform 202"/>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4" name="Freeform 203"/>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5" name="Freeform 204"/>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6" name="Freeform 205"/>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7" name="Freeform 206"/>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8" name="Freeform 207"/>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9" name="Freeform 208"/>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0" name="Freeform 209"/>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1" name="Freeform 210"/>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2" name="Freeform 211"/>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3" name="Freeform 212"/>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4" name="Freeform 213"/>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5" name="Freeform 214"/>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6" name="Freeform 215"/>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7" name="Freeform 216"/>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8" name="Freeform 217"/>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9" name="Freeform 218"/>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0" name="Freeform 219"/>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1" name="Freeform 220"/>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2" name="Freeform 221"/>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3" name="Freeform 222"/>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4" name="Freeform 223"/>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5" name="Freeform 224"/>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6" name="Freeform 225"/>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7" name="Freeform 226"/>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8" name="Freeform 227"/>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9" name="Freeform 228"/>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0" name="Freeform 229"/>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1" name="Freeform 230"/>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2" name="Freeform 231"/>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3" name="Freeform 232"/>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4" name="Freeform 233"/>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5" name="Freeform 234"/>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6" name="Freeform 235"/>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7" name="Freeform 236"/>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8" name="Freeform 237"/>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9" name="Freeform 238"/>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0" name="Freeform 239"/>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1" name="Freeform 240"/>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2" name="Freeform 241"/>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3" name="Freeform 242"/>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4" name="Freeform 243"/>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5" name="Freeform 244"/>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6" name="Freeform 245"/>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7" name="Freeform 246"/>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8" name="Freeform 247"/>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9" name="Freeform 248"/>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0" name="Freeform 249"/>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1" name="Freeform 250"/>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2" name="Freeform 251"/>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3" name="Freeform 252"/>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4" name="Freeform 253"/>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5" name="Freeform 254"/>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6" name="Freeform 255"/>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7" name="Freeform 256"/>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8" name="Freeform 257"/>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9" name="Freeform 258"/>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0" name="Freeform 259"/>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1" name="Freeform 260"/>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2" name="Freeform 261"/>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3" name="Freeform 262"/>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4" name="Freeform 263"/>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5" name="Freeform 264"/>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6" name="Freeform 265"/>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7" name="Freeform 266"/>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8" name="Freeform 267"/>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9" name="Freeform 268"/>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0" name="Freeform 269"/>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1" name="Freeform 270"/>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2" name="Freeform 271"/>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3" name="Freeform 272"/>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4" name="Freeform 273"/>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5" name="Freeform 274"/>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6" name="Freeform 275"/>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7" name="Freeform 276"/>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8" name="Freeform 277"/>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9" name="Freeform 278"/>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0" name="Freeform 279"/>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1" name="Freeform 280"/>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2" name="Freeform 281"/>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3" name="Freeform 282"/>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4" name="Freeform 283"/>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5" name="Freeform 284"/>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6" name="Freeform 285"/>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7" name="Freeform 286"/>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8" name="Freeform 287"/>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9" name="Freeform 288"/>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0" name="Freeform 289"/>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1" name="Freeform 290"/>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2" name="Freeform 291"/>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3" name="Freeform 292"/>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4" name="Freeform 293"/>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5" name="Freeform 294"/>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6" name="Freeform 295"/>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7" name="Freeform 296"/>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8" name="Freeform 297"/>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9" name="Freeform 298"/>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0" name="Freeform 299"/>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1" name="Freeform 300"/>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2" name="Freeform 301"/>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3" name="Freeform 302"/>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4" name="Freeform 303"/>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5" name="Freeform 304"/>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6" name="Freeform 305"/>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7" name="Freeform 306"/>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8" name="Freeform 307"/>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9" name="Freeform 308"/>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0" name="Freeform 309"/>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1" name="Freeform 310"/>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2" name="Freeform 311"/>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3" name="Freeform 312"/>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4" name="Freeform 313"/>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5" name="Freeform 314"/>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6" name="Freeform 315"/>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7" name="Freeform 316"/>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8" name="Freeform 317"/>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9" name="Freeform 318"/>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0" name="Freeform 319"/>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1" name="Freeform 320"/>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2" name="Freeform 321"/>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3" name="Freeform 322"/>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4" name="Freeform 323"/>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5" name="Freeform 324"/>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6" name="Freeform 325"/>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7" name="Freeform 326"/>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8" name="Freeform 327"/>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9" name="Freeform 328"/>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0" name="Freeform 329"/>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1" name="Freeform 330"/>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2" name="Freeform 331"/>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3" name="Freeform 332"/>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4" name="Freeform 333"/>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5" name="Freeform 334"/>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6" name="Freeform 335"/>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7" name="Freeform 336"/>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8" name="Freeform 337"/>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9" name="Freeform 338"/>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0" name="Freeform 339"/>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1" name="Freeform 340"/>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2" name="Freeform 341"/>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3" name="Freeform 342"/>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4" name="Freeform 343"/>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5" name="Freeform 344"/>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6" name="Freeform 345"/>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7" name="Freeform 346"/>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8" name="Freeform 347"/>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9" name="Freeform 348"/>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0" name="Freeform 349"/>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1" name="Freeform 350"/>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2" name="Freeform 351"/>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3" name="Freeform 352"/>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4" name="Freeform 353"/>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5" name="Freeform 354"/>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6" name="Freeform 355"/>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7" name="Freeform 356"/>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8" name="Freeform 357"/>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9" name="Freeform 358"/>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0" name="Freeform 359"/>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1" name="Freeform 360"/>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2" name="Freeform 361"/>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3" name="Freeform 362"/>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4" name="Freeform 363"/>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5" name="Freeform 364"/>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6" name="Freeform 365"/>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7" name="Freeform 366"/>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8" name="Freeform 367"/>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9" name="Freeform 368"/>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0" name="Freeform 36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1" name="Freeform 370"/>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2" name="Freeform 371"/>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3" name="Freeform 372"/>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4" name="Freeform 373"/>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5" name="Freeform 374"/>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6" name="Freeform 375"/>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7" name="Freeform 376"/>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8" name="Freeform 377"/>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9" name="Freeform 378"/>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0" name="Freeform 379"/>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1" name="Freeform 380"/>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2" name="Freeform 381"/>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3" name="Freeform 382"/>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4" name="Freeform 383"/>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5" name="Freeform 384"/>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6" name="Freeform 385"/>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7" name="Freeform 386"/>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8" name="Freeform 387"/>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9" name="Freeform 388"/>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0" name="Freeform 389"/>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1" name="Freeform 390"/>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2" name="Freeform 391"/>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3" name="Freeform 392"/>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4" name="Freeform 393"/>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5" name="Freeform 394"/>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6" name="Freeform 395"/>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7" name="Freeform 396"/>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8" name="Freeform 397"/>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9" name="Freeform 398"/>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0" name="Freeform 399"/>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1" name="Freeform 400"/>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2" name="Freeform 401"/>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3" name="Freeform 402"/>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4" name="Freeform 403"/>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5" name="Freeform 404"/>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6" name="Freeform 405"/>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7" name="Freeform 406"/>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8" name="Freeform 407"/>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9" name="Freeform 408"/>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0" name="Freeform 409"/>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1" name="Freeform 410"/>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2" name="Freeform 411"/>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3" name="Freeform 412"/>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4" name="Freeform 413"/>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5" name="Freeform 414"/>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6" name="Freeform 415"/>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7" name="Freeform 416"/>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8" name="Freeform 417"/>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9" name="Freeform 418"/>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0" name="Freeform 419"/>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1" name="Freeform 420"/>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2" name="Freeform 421"/>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3" name="Freeform 422"/>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4" name="Freeform 423"/>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5" name="Freeform 424"/>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6" name="Freeform 425"/>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7" name="Freeform 426"/>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8" name="Freeform 427"/>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9" name="Freeform 428"/>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0" name="Freeform 429"/>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1" name="Freeform 430"/>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2" name="Freeform 431"/>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3" name="Freeform 432"/>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4" name="Freeform 433"/>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5" name="Freeform 434"/>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6" name="Freeform 435"/>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7" name="Freeform 436"/>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8" name="Freeform 437"/>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9" name="Freeform 438"/>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0" name="Freeform 439"/>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1" name="Freeform 440"/>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2" name="Freeform 441"/>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3" name="Freeform 442"/>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4" name="Freeform 443"/>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5" name="Freeform 444"/>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6" name="Freeform 445"/>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7" name="Freeform 446"/>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8" name="Freeform 447"/>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9" name="Freeform 448"/>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0" name="Freeform 449"/>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1" name="Freeform 450"/>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2" name="Freeform 451"/>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3" name="Freeform 452"/>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4" name="Freeform 453"/>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5" name="Freeform 454"/>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6" name="Freeform 455"/>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7" name="Freeform 456"/>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8" name="Freeform 457"/>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9" name="Freeform 458"/>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0" name="Freeform 459"/>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1" name="Freeform 460"/>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2" name="Freeform 461"/>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3" name="Freeform 462"/>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4" name="Freeform 463"/>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5" name="Freeform 464"/>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6" name="Freeform 465"/>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7" name="Freeform 466"/>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8" name="Freeform 467"/>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9" name="Freeform 468"/>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0" name="Freeform 469"/>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1" name="Freeform 470"/>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2" name="Freeform 471"/>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3" name="Freeform 472"/>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4" name="Freeform 473"/>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5" name="Freeform 474"/>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6" name="Freeform 475"/>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7" name="Freeform 476"/>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8" name="Freeform 477"/>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9" name="Freeform 478"/>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0" name="Freeform 479"/>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1" name="Freeform 480"/>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2" name="Freeform 481"/>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3" name="Freeform 482"/>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4" name="Freeform 483"/>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5" name="Freeform 484"/>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6" name="Freeform 485"/>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7" name="Freeform 486"/>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8" name="Freeform 487"/>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9" name="Freeform 488"/>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0" name="Freeform 489"/>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1" name="Freeform 490"/>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2" name="Freeform 491"/>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3" name="Freeform 492"/>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4" name="Freeform 493"/>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5" name="Freeform 494"/>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6" name="Freeform 495"/>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7" name="Freeform 496"/>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8" name="Freeform 497"/>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9" name="Freeform 498"/>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0" name="Freeform 499"/>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1" name="Freeform 500"/>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2" name="Freeform 501"/>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3" name="Freeform 502"/>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4" name="Freeform 503"/>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5" name="Freeform 504"/>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6" name="Freeform 505"/>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7" name="Freeform 506"/>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8" name="Freeform 507"/>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9" name="Freeform 508"/>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0" name="Freeform 509"/>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1" name="Freeform 510"/>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2" name="Freeform 511"/>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3" name="Freeform 512"/>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4" name="Freeform 513"/>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5" name="Freeform 514"/>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6" name="Freeform 515"/>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7" name="Freeform 516"/>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8" name="Freeform 517"/>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9" name="Freeform 518"/>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0" name="Freeform 519"/>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1" name="Freeform 520"/>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2" name="Freeform 521"/>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3" name="Freeform 522"/>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4" name="Freeform 523"/>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5" name="Freeform 524"/>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6" name="Freeform 525"/>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7" name="Freeform 526"/>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8" name="Freeform 527"/>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9" name="Freeform 528"/>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0" name="Freeform 529"/>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1" name="Freeform 530"/>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2" name="Freeform 531"/>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3" name="Freeform 532"/>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4" name="Freeform 533"/>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5" name="Freeform 534"/>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6" name="Freeform 535"/>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7" name="Freeform 536"/>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8" name="Freeform 537"/>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9" name="Freeform 538"/>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0" name="Freeform 539"/>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1" name="Freeform 540"/>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2" name="Freeform 541"/>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3" name="Freeform 542"/>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4" name="Freeform 543"/>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5" name="Freeform 544"/>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6" name="Freeform 545"/>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7" name="Freeform 546"/>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8" name="Freeform 547"/>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9" name="Freeform 548"/>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0" name="Freeform 549"/>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1" name="Freeform 550"/>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2" name="Freeform 551"/>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3" name="Freeform 552"/>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4" name="Freeform 553"/>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5" name="Freeform 554"/>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6" name="Freeform 555"/>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7" name="Freeform 556"/>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8" name="Freeform 557"/>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9" name="Freeform 558"/>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0" name="Freeform 559"/>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1" name="Freeform 560"/>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2" name="Freeform 561"/>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3" name="Freeform 562"/>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4" name="Freeform 563"/>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5" name="Freeform 564"/>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6" name="Freeform 565"/>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7" name="Freeform 566"/>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8" name="Freeform 567"/>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9" name="Freeform 568"/>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0" name="Freeform 569"/>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1" name="Freeform 570"/>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2" name="Freeform 571"/>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3" name="Freeform 572"/>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4" name="Freeform 573"/>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5" name="Freeform 574"/>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6" name="Freeform 575"/>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7" name="Freeform 576"/>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8" name="Freeform 577"/>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9" name="Freeform 578"/>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0" name="Freeform 579"/>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1" name="Freeform 580"/>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2" name="Freeform 581"/>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3" name="Freeform 582"/>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4" name="Freeform 583"/>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5" name="Freeform 584"/>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6" name="Freeform 585"/>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7" name="Freeform 586"/>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8" name="Freeform 587"/>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9" name="Freeform 588"/>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0" name="Freeform 589"/>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1" name="Freeform 590"/>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2" name="Freeform 591"/>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3" name="Freeform 592"/>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4" name="Freeform 593"/>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5" name="Freeform 594"/>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6" name="Freeform 595"/>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7" name="Freeform 596"/>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8" name="Freeform 597"/>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9" name="Freeform 598"/>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0" name="Freeform 599"/>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1" name="Freeform 600"/>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2" name="Freeform 601"/>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3" name="Freeform 602"/>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4" name="Freeform 603"/>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5" name="Freeform 604"/>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6" name="Freeform 605"/>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7" name="Freeform 606"/>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8" name="Freeform 607"/>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9" name="Freeform 608"/>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0" name="Freeform 609"/>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1" name="Freeform 610"/>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2" name="Freeform 611"/>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3" name="Freeform 612"/>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4" name="Freeform 613"/>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5" name="Freeform 614"/>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6" name="Freeform 615"/>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7" name="Freeform 616"/>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8" name="Freeform 617"/>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9" name="Freeform 618"/>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0" name="Freeform 619"/>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1" name="Freeform 620"/>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2" name="Freeform 621"/>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3" name="Freeform 622"/>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4" name="Freeform 623"/>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5" name="Freeform 624"/>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6" name="Freeform 625"/>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7" name="Freeform 626"/>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8" name="Freeform 627"/>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9" name="Freeform 628"/>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0" name="Freeform 629"/>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1" name="Freeform 630"/>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2" name="Freeform 631"/>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3" name="Freeform 632"/>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4" name="Freeform 633"/>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5" name="Freeform 634"/>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6" name="Freeform 635"/>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7" name="Freeform 636"/>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8" name="Freeform 637"/>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9" name="Freeform 638"/>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0" name="Freeform 639"/>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1" name="Freeform 640"/>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2" name="Freeform 641"/>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3" name="Freeform 642"/>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4" name="Freeform 643"/>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5" name="Freeform 644"/>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6" name="Freeform 645"/>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7" name="Freeform 646"/>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8" name="Freeform 647"/>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9" name="Freeform 648"/>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0" name="Freeform 649"/>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1" name="Freeform 650"/>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2" name="Freeform 651"/>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3" name="Freeform 652"/>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4" name="Freeform 653"/>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5" name="Freeform 654"/>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6" name="Freeform 655"/>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7" name="Freeform 656"/>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8" name="Freeform 657"/>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9" name="Freeform 658"/>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0" name="Freeform 659"/>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1" name="Freeform 660"/>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2" name="Freeform 661"/>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3" name="Freeform 662"/>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4" name="Freeform 663"/>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5" name="Freeform 664"/>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6" name="Freeform 665"/>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7" name="Freeform 666"/>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8" name="Freeform 667"/>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9" name="Freeform 668"/>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0" name="Freeform 669"/>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1" name="Freeform 670"/>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2" name="Freeform 671"/>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3" name="Freeform 672"/>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4" name="Freeform 673"/>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5" name="Freeform 674"/>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6" name="Freeform 675"/>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7" name="Freeform 676"/>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8" name="Freeform 677"/>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9" name="Freeform 678"/>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0" name="Freeform 679"/>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1" name="Freeform 680"/>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2" name="Freeform 681"/>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3" name="Freeform 682"/>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4" name="Freeform 683"/>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5" name="Freeform 684"/>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6" name="Freeform 685"/>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7" name="Freeform 686"/>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8" name="Freeform 687"/>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9" name="Freeform 688"/>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0" name="Freeform 689"/>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1" name="Freeform 690"/>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2" name="Freeform 691"/>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3" name="Freeform 692"/>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4" name="Freeform 693"/>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5" name="Freeform 694"/>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6" name="Freeform 695"/>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7" name="Freeform 696"/>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8" name="Freeform 697"/>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9" name="Freeform 698"/>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0" name="Freeform 699"/>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1" name="Freeform 700"/>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2" name="Freeform 701"/>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3" name="Freeform 702"/>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4" name="Freeform 703"/>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5" name="Freeform 704"/>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6" name="Freeform 705"/>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7" name="Freeform 706"/>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8" name="Freeform 707"/>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9" name="Freeform 708"/>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0" name="Freeform 709"/>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1" name="Freeform 710"/>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2" name="Freeform 711"/>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3" name="Freeform 712"/>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4" name="Freeform 713"/>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5" name="Freeform 714"/>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6" name="Freeform 715"/>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7" name="Freeform 716"/>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8" name="Freeform 717"/>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9" name="Freeform 718"/>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0" name="Freeform 719"/>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1" name="Freeform 720"/>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2" name="Freeform 721"/>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3" name="Freeform 722"/>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4" name="Freeform 723"/>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5" name="Freeform 724"/>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6" name="Freeform 725"/>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7" name="Freeform 726"/>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8" name="Freeform 727"/>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9" name="Freeform 728"/>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0" name="Freeform 729"/>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1" name="Freeform 730"/>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2" name="Freeform 731"/>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3" name="Freeform 732"/>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4" name="Freeform 733"/>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5" name="Freeform 734"/>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6" name="Freeform 735"/>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7" name="Freeform 736"/>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8" name="Freeform 737"/>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9" name="Freeform 738"/>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0" name="Freeform 739"/>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1" name="Freeform 740"/>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2" name="Freeform 741"/>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3" name="Freeform 742"/>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4" name="Freeform 743"/>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5" name="Freeform 744"/>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6" name="Freeform 745"/>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7" name="Freeform 746"/>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8" name="Freeform 747"/>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9" name="Freeform 748"/>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0" name="Freeform 749"/>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1" name="Freeform 750"/>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2" name="Freeform 751"/>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3" name="Freeform 752"/>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4" name="Freeform 753"/>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5" name="Freeform 754"/>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6" name="Freeform 755"/>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7" name="Freeform 756"/>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8" name="Freeform 757"/>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9" name="Freeform 758"/>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0" name="Freeform 759"/>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1" name="Freeform 760"/>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2" name="Freeform 761"/>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3" name="Freeform 762"/>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4" name="Freeform 763"/>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5" name="Freeform 764"/>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6" name="Freeform 765"/>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7" name="Freeform 766"/>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8" name="Freeform 767"/>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9" name="Freeform 768"/>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0" name="Freeform 769"/>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1" name="Freeform 770"/>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2" name="Freeform 771"/>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3" name="Freeform 772"/>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4" name="Freeform 773"/>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5" name="Freeform 774"/>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6" name="Freeform 775"/>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7" name="Freeform 776"/>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8" name="Freeform 777"/>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9" name="Freeform 778"/>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0" name="Freeform 779"/>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1" name="Freeform 780"/>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2" name="Freeform 781"/>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3" name="Freeform 782"/>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4" name="Freeform 783"/>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5" name="Freeform 784"/>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6" name="Freeform 785"/>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7" name="Freeform 786"/>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8" name="Freeform 787"/>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9" name="Freeform 788"/>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0" name="Freeform 789"/>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1" name="Freeform 790"/>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2" name="Freeform 791"/>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3" name="Freeform 792"/>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4" name="Freeform 793"/>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5" name="Freeform 794"/>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6" name="Freeform 795"/>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7" name="Freeform 796"/>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8" name="Freeform 797"/>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9" name="Freeform 798"/>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0" name="Freeform 799"/>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1" name="Freeform 800"/>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2" name="Freeform 801"/>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3" name="Freeform 802"/>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4" name="Freeform 803"/>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5" name="Freeform 804"/>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6" name="Freeform 805"/>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7" name="Freeform 806"/>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8" name="Freeform 807"/>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9" name="Freeform 808"/>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0" name="Freeform 809"/>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1" name="Freeform 810"/>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2" name="Freeform 811"/>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3" name="Freeform 812"/>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4" name="Freeform 813"/>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5" name="Freeform 814"/>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6" name="Freeform 815"/>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7" name="Freeform 816"/>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8" name="Freeform 817"/>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9" name="Freeform 818"/>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0" name="Freeform 819"/>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1" name="Freeform 820"/>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2" name="Freeform 821"/>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3" name="Freeform 822"/>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4" name="Freeform 823"/>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5" name="Freeform 824"/>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6" name="Freeform 825"/>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7" name="Freeform 826"/>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8" name="Freeform 827"/>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9" name="Freeform 828"/>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0" name="Freeform 829"/>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1" name="Freeform 830"/>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2" name="Freeform 831"/>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3" name="Freeform 832"/>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4" name="Freeform 833"/>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5" name="Freeform 834"/>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6" name="Freeform 835"/>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7" name="Freeform 836"/>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8" name="Freeform 837"/>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9" name="Freeform 838"/>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0" name="Freeform 839"/>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1" name="Freeform 840"/>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2" name="Freeform 841"/>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3" name="Freeform 842"/>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4" name="Freeform 843"/>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5" name="Freeform 844"/>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6" name="Freeform 845"/>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7" name="Freeform 846"/>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8" name="Freeform 847"/>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9" name="Freeform 848"/>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0" name="Freeform 849"/>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1" name="Freeform 850"/>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2" name="Freeform 851"/>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3" name="Freeform 852"/>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4" name="Freeform 853"/>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5" name="Freeform 854"/>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6" name="Freeform 855"/>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7" name="Freeform 856"/>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8" name="Freeform 857"/>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9" name="Freeform 858"/>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0" name="Freeform 859"/>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1" name="Freeform 860"/>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2" name="Freeform 861"/>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3" name="Freeform 862"/>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4" name="Freeform 863"/>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5" name="Freeform 864"/>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6" name="Freeform 865"/>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7" name="Freeform 866"/>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8" name="Freeform 867"/>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9" name="Freeform 868"/>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0" name="Freeform 869"/>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1" name="Freeform 870"/>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2" name="Freeform 871"/>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3" name="Freeform 872"/>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4" name="Freeform 873"/>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5" name="Freeform 874"/>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6" name="Freeform 875"/>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7" name="Freeform 876"/>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8" name="Freeform 877"/>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9" name="Freeform 878"/>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0" name="Freeform 879"/>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1" name="Freeform 880"/>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2" name="Freeform 881"/>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3" name="Freeform 882"/>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4" name="Freeform 883"/>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5" name="Freeform 884"/>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6" name="Freeform 885"/>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7" name="Freeform 886"/>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8" name="Freeform 887"/>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9" name="Freeform 888"/>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0" name="Freeform 889"/>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1" name="Freeform 890"/>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2" name="Freeform 891"/>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3" name="Freeform 892"/>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4" name="Freeform 893"/>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5" name="Freeform 894"/>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6" name="Freeform 895"/>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7" name="Freeform 896"/>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8" name="Freeform 897"/>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9" name="Freeform 898"/>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0" name="Freeform 899"/>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1" name="Freeform 900"/>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2" name="Freeform 901"/>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3" name="Freeform 902"/>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4" name="Freeform 903"/>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5" name="Freeform 904"/>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6" name="Freeform 905"/>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7" name="Freeform 906"/>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8" name="Freeform 907"/>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9" name="Freeform 908"/>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40" name="Freeform 909"/>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41" name="Freeform 910"/>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42" name="Freeform 911"/>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43" name="Freeform 912"/>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a:p>
          </p:txBody>
        </p:sp>
      </p:grpSp>
      <p:sp>
        <p:nvSpPr>
          <p:cNvPr id="4" name="Text Placeholder 3"/>
          <p:cNvSpPr>
            <a:spLocks noGrp="1"/>
          </p:cNvSpPr>
          <p:nvPr userDrawn="1">
            <p:ph type="body" idx="15" hasCustomPrompt="1"/>
          </p:nvPr>
        </p:nvSpPr>
        <p:spPr>
          <a:xfrm>
            <a:off x="1236465" y="3245097"/>
            <a:ext cx="5760000" cy="973667"/>
          </a:xfrm>
        </p:spPr>
        <p:txBody>
          <a:bodyPr anchor="b" anchorCtr="0"/>
          <a:lstStyle>
            <a:lvl1pPr marL="0" indent="0" algn="l">
              <a:buNone/>
              <a:defRPr sz="9600">
                <a:solidFill>
                  <a:schemeClr val="tx2"/>
                </a:solidFill>
              </a:defRPr>
            </a:lvl1pPr>
          </a:lstStyle>
          <a:p>
            <a:pPr lvl="0"/>
            <a:r>
              <a:rPr lang="fr-CA"/>
              <a:t>00%</a:t>
            </a:r>
          </a:p>
        </p:txBody>
      </p:sp>
      <p:sp>
        <p:nvSpPr>
          <p:cNvPr id="119" name="Text Placeholder 2"/>
          <p:cNvSpPr>
            <a:spLocks noGrp="1"/>
          </p:cNvSpPr>
          <p:nvPr>
            <p:ph type="body" sz="quarter" idx="18"/>
          </p:nvPr>
        </p:nvSpPr>
        <p:spPr>
          <a:xfrm>
            <a:off x="1236662" y="4175119"/>
            <a:ext cx="5760000" cy="867833"/>
          </a:xfrm>
        </p:spPr>
        <p:txBody>
          <a:bodyPr/>
          <a:lstStyle>
            <a:lvl1pPr marL="0" indent="0">
              <a:buNone/>
              <a:defRPr sz="2400"/>
            </a:lvl1pPr>
            <a:lvl2pPr marL="0" indent="0">
              <a:spcBef>
                <a:spcPts val="600"/>
              </a:spcBef>
              <a:buNone/>
              <a:defRPr sz="1600"/>
            </a:lvl2pPr>
          </a:lstStyle>
          <a:p>
            <a:pPr lvl="0"/>
            <a:r>
              <a:rPr lang="fr-CA"/>
              <a:t>Click to edit Master text styles</a:t>
            </a:r>
          </a:p>
          <a:p>
            <a:pPr lvl="1"/>
            <a:r>
              <a:rPr lang="fr-CA"/>
              <a:t>Second level</a:t>
            </a:r>
          </a:p>
        </p:txBody>
      </p:sp>
      <p:sp>
        <p:nvSpPr>
          <p:cNvPr id="3" name="Footer Placeholder 2"/>
          <p:cNvSpPr>
            <a:spLocks noGrp="1"/>
          </p:cNvSpPr>
          <p:nvPr>
            <p:ph type="ftr" sz="quarter" idx="19"/>
          </p:nvPr>
        </p:nvSpPr>
        <p:spPr/>
        <p:txBody>
          <a:bodyPr/>
          <a:lstStyle/>
          <a:p>
            <a:r>
              <a:rPr lang="fr-CA" b="1"/>
              <a:t>SOURCE:</a:t>
            </a:r>
            <a:r>
              <a:rPr lang="fr-CA"/>
              <a:t> Insert source here</a:t>
            </a:r>
          </a:p>
        </p:txBody>
      </p:sp>
    </p:spTree>
    <p:extLst>
      <p:ext uri="{BB962C8B-B14F-4D97-AF65-F5344CB8AC3E}">
        <p14:creationId xmlns:p14="http://schemas.microsoft.com/office/powerpoint/2010/main" val="135194881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World Map">
    <p:spTree>
      <p:nvGrpSpPr>
        <p:cNvPr id="1" name=""/>
        <p:cNvGrpSpPr/>
        <p:nvPr/>
      </p:nvGrpSpPr>
      <p:grpSpPr>
        <a:xfrm>
          <a:off x="0" y="0"/>
          <a:ext cx="0" cy="0"/>
          <a:chOff x="0" y="0"/>
          <a:chExt cx="0" cy="0"/>
        </a:xfrm>
      </p:grpSpPr>
      <p:grpSp>
        <p:nvGrpSpPr>
          <p:cNvPr id="268" name="Group 267"/>
          <p:cNvGrpSpPr>
            <a:grpSpLocks noChangeAspect="1"/>
          </p:cNvGrpSpPr>
          <p:nvPr userDrawn="1"/>
        </p:nvGrpSpPr>
        <p:grpSpPr>
          <a:xfrm>
            <a:off x="282029" y="1165308"/>
            <a:ext cx="7767266" cy="4253637"/>
            <a:chOff x="191520" y="1277415"/>
            <a:chExt cx="8504640" cy="4657449"/>
          </a:xfrm>
          <a:solidFill>
            <a:srgbClr val="DFDFE0"/>
          </a:solidFill>
        </p:grpSpPr>
        <p:sp>
          <p:nvSpPr>
            <p:cNvPr id="269" name="Freeform 2"/>
            <p:cNvSpPr>
              <a:spLocks noChangeArrowheads="1"/>
            </p:cNvSpPr>
            <p:nvPr/>
          </p:nvSpPr>
          <p:spPr bwMode="auto">
            <a:xfrm>
              <a:off x="790561" y="3323869"/>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0" name="Freeform 3"/>
            <p:cNvSpPr>
              <a:spLocks noChangeArrowheads="1"/>
            </p:cNvSpPr>
            <p:nvPr/>
          </p:nvSpPr>
          <p:spPr bwMode="auto">
            <a:xfrm>
              <a:off x="5790240" y="4657449"/>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1" name="Freeform 4"/>
            <p:cNvSpPr>
              <a:spLocks noChangeArrowheads="1"/>
            </p:cNvSpPr>
            <p:nvPr/>
          </p:nvSpPr>
          <p:spPr bwMode="auto">
            <a:xfrm>
              <a:off x="5734080" y="4628646"/>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3" name="Freeform 5"/>
            <p:cNvSpPr>
              <a:spLocks noChangeArrowheads="1"/>
            </p:cNvSpPr>
            <p:nvPr/>
          </p:nvSpPr>
          <p:spPr bwMode="auto">
            <a:xfrm>
              <a:off x="5829120" y="4467349"/>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8" name="Freeform 6"/>
            <p:cNvSpPr>
              <a:spLocks noChangeArrowheads="1"/>
            </p:cNvSpPr>
            <p:nvPr/>
          </p:nvSpPr>
          <p:spPr bwMode="auto">
            <a:xfrm>
              <a:off x="7057440" y="4009381"/>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9" name="Freeform 7"/>
            <p:cNvSpPr>
              <a:spLocks noChangeArrowheads="1"/>
            </p:cNvSpPr>
            <p:nvPr/>
          </p:nvSpPr>
          <p:spPr bwMode="auto">
            <a:xfrm>
              <a:off x="5181120" y="1362383"/>
              <a:ext cx="3515040" cy="1924042"/>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0" name="Freeform 8"/>
            <p:cNvSpPr>
              <a:spLocks noChangeArrowheads="1"/>
            </p:cNvSpPr>
            <p:nvPr/>
          </p:nvSpPr>
          <p:spPr bwMode="auto">
            <a:xfrm>
              <a:off x="4762081" y="1620170"/>
              <a:ext cx="381600" cy="41908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1" name="Freeform 9"/>
            <p:cNvSpPr>
              <a:spLocks noChangeArrowheads="1"/>
            </p:cNvSpPr>
            <p:nvPr/>
          </p:nvSpPr>
          <p:spPr bwMode="auto">
            <a:xfrm>
              <a:off x="7866720" y="2991195"/>
              <a:ext cx="419040" cy="733037"/>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2" name="Freeform 10"/>
            <p:cNvSpPr>
              <a:spLocks noChangeArrowheads="1"/>
            </p:cNvSpPr>
            <p:nvPr/>
          </p:nvSpPr>
          <p:spPr bwMode="auto">
            <a:xfrm>
              <a:off x="7829281" y="3267703"/>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3" name="Freeform 11"/>
            <p:cNvSpPr>
              <a:spLocks noChangeArrowheads="1"/>
            </p:cNvSpPr>
            <p:nvPr/>
          </p:nvSpPr>
          <p:spPr bwMode="auto">
            <a:xfrm>
              <a:off x="7781760" y="3104967"/>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4" name="Freeform 12"/>
            <p:cNvSpPr>
              <a:spLocks noChangeArrowheads="1"/>
            </p:cNvSpPr>
            <p:nvPr/>
          </p:nvSpPr>
          <p:spPr bwMode="auto">
            <a:xfrm>
              <a:off x="6752161" y="2848619"/>
              <a:ext cx="819360" cy="352837"/>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5" name="Freeform 13"/>
            <p:cNvSpPr>
              <a:spLocks noChangeArrowheads="1"/>
            </p:cNvSpPr>
            <p:nvPr/>
          </p:nvSpPr>
          <p:spPr bwMode="auto">
            <a:xfrm>
              <a:off x="5724000" y="2791014"/>
              <a:ext cx="1019520" cy="47669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6" name="Freeform 14"/>
            <p:cNvSpPr>
              <a:spLocks noChangeArrowheads="1"/>
            </p:cNvSpPr>
            <p:nvPr/>
          </p:nvSpPr>
          <p:spPr bwMode="auto">
            <a:xfrm>
              <a:off x="5981760" y="3143851"/>
              <a:ext cx="439200" cy="239065"/>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7" name="Freeform 15"/>
            <p:cNvSpPr>
              <a:spLocks noChangeArrowheads="1"/>
            </p:cNvSpPr>
            <p:nvPr/>
          </p:nvSpPr>
          <p:spPr bwMode="auto">
            <a:xfrm>
              <a:off x="5905440" y="3220178"/>
              <a:ext cx="390240"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8" name="Freeform 16"/>
            <p:cNvSpPr>
              <a:spLocks noChangeArrowheads="1"/>
            </p:cNvSpPr>
            <p:nvPr/>
          </p:nvSpPr>
          <p:spPr bwMode="auto">
            <a:xfrm>
              <a:off x="7724160" y="3848084"/>
              <a:ext cx="266400"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9" name="Freeform 17"/>
            <p:cNvSpPr>
              <a:spLocks noChangeArrowheads="1"/>
            </p:cNvSpPr>
            <p:nvPr/>
          </p:nvSpPr>
          <p:spPr bwMode="auto">
            <a:xfrm>
              <a:off x="7143841" y="4190840"/>
              <a:ext cx="1228320" cy="439247"/>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0" name="Freeform 18"/>
            <p:cNvSpPr>
              <a:spLocks noChangeArrowheads="1"/>
            </p:cNvSpPr>
            <p:nvPr/>
          </p:nvSpPr>
          <p:spPr bwMode="auto">
            <a:xfrm>
              <a:off x="7914240" y="4572481"/>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1" name="Freeform 19"/>
            <p:cNvSpPr>
              <a:spLocks noChangeArrowheads="1"/>
            </p:cNvSpPr>
            <p:nvPr/>
          </p:nvSpPr>
          <p:spPr bwMode="auto">
            <a:xfrm>
              <a:off x="7276321" y="4172119"/>
              <a:ext cx="514080" cy="16273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2" name="Freeform 20"/>
            <p:cNvSpPr>
              <a:spLocks noChangeArrowheads="1"/>
            </p:cNvSpPr>
            <p:nvPr/>
          </p:nvSpPr>
          <p:spPr bwMode="auto">
            <a:xfrm>
              <a:off x="7647840" y="4228284"/>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3" name="Freeform 21"/>
            <p:cNvSpPr>
              <a:spLocks noChangeArrowheads="1"/>
            </p:cNvSpPr>
            <p:nvPr/>
          </p:nvSpPr>
          <p:spPr bwMode="auto">
            <a:xfrm>
              <a:off x="7296480" y="3753035"/>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4" name="Freeform 22"/>
            <p:cNvSpPr>
              <a:spLocks noChangeArrowheads="1"/>
            </p:cNvSpPr>
            <p:nvPr/>
          </p:nvSpPr>
          <p:spPr bwMode="auto">
            <a:xfrm>
              <a:off x="7323840" y="3982019"/>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5" name="Freeform 23"/>
            <p:cNvSpPr>
              <a:spLocks noChangeArrowheads="1"/>
            </p:cNvSpPr>
            <p:nvPr/>
          </p:nvSpPr>
          <p:spPr bwMode="auto">
            <a:xfrm>
              <a:off x="7247520" y="3781838"/>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6" name="Freeform 24"/>
            <p:cNvSpPr>
              <a:spLocks noChangeArrowheads="1"/>
            </p:cNvSpPr>
            <p:nvPr/>
          </p:nvSpPr>
          <p:spPr bwMode="auto">
            <a:xfrm>
              <a:off x="7181280" y="3829363"/>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7" name="Freeform 25"/>
            <p:cNvSpPr>
              <a:spLocks noChangeArrowheads="1"/>
            </p:cNvSpPr>
            <p:nvPr/>
          </p:nvSpPr>
          <p:spPr bwMode="auto">
            <a:xfrm>
              <a:off x="7038720" y="3619101"/>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8" name="Freeform 26"/>
            <p:cNvSpPr>
              <a:spLocks noChangeArrowheads="1"/>
            </p:cNvSpPr>
            <p:nvPr/>
          </p:nvSpPr>
          <p:spPr bwMode="auto">
            <a:xfrm>
              <a:off x="6724800" y="4105872"/>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9" name="Freeform 27"/>
            <p:cNvSpPr>
              <a:spLocks noChangeArrowheads="1"/>
            </p:cNvSpPr>
            <p:nvPr/>
          </p:nvSpPr>
          <p:spPr bwMode="auto">
            <a:xfrm>
              <a:off x="6390721" y="3495247"/>
              <a:ext cx="753120" cy="656709"/>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0" name="Freeform 28"/>
            <p:cNvSpPr>
              <a:spLocks noChangeArrowheads="1"/>
            </p:cNvSpPr>
            <p:nvPr/>
          </p:nvSpPr>
          <p:spPr bwMode="auto">
            <a:xfrm>
              <a:off x="6914880" y="3666625"/>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1" name="Freeform 29"/>
            <p:cNvSpPr>
              <a:spLocks noChangeArrowheads="1"/>
            </p:cNvSpPr>
            <p:nvPr/>
          </p:nvSpPr>
          <p:spPr bwMode="auto">
            <a:xfrm>
              <a:off x="6923520" y="3629181"/>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2" name="Freeform 30"/>
            <p:cNvSpPr>
              <a:spLocks noChangeArrowheads="1"/>
            </p:cNvSpPr>
            <p:nvPr/>
          </p:nvSpPr>
          <p:spPr bwMode="auto">
            <a:xfrm>
              <a:off x="6685920" y="3571575"/>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3" name="Freeform 31"/>
            <p:cNvSpPr>
              <a:spLocks noChangeArrowheads="1"/>
            </p:cNvSpPr>
            <p:nvPr/>
          </p:nvSpPr>
          <p:spPr bwMode="auto">
            <a:xfrm>
              <a:off x="6181921" y="3391557"/>
              <a:ext cx="371520"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4" name="Freeform 32"/>
            <p:cNvSpPr>
              <a:spLocks noChangeArrowheads="1"/>
            </p:cNvSpPr>
            <p:nvPr/>
          </p:nvSpPr>
          <p:spPr bwMode="auto">
            <a:xfrm>
              <a:off x="6456960" y="3372835"/>
              <a:ext cx="190080" cy="14257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5" name="Freeform 33"/>
            <p:cNvSpPr>
              <a:spLocks noChangeArrowheads="1"/>
            </p:cNvSpPr>
            <p:nvPr/>
          </p:nvSpPr>
          <p:spPr bwMode="auto">
            <a:xfrm>
              <a:off x="6153121" y="3344031"/>
              <a:ext cx="352800"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6" name="Freeform 34"/>
            <p:cNvSpPr>
              <a:spLocks noChangeArrowheads="1"/>
            </p:cNvSpPr>
            <p:nvPr/>
          </p:nvSpPr>
          <p:spPr bwMode="auto">
            <a:xfrm>
              <a:off x="4772160" y="2762210"/>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7" name="Freeform 35"/>
            <p:cNvSpPr>
              <a:spLocks noChangeArrowheads="1"/>
            </p:cNvSpPr>
            <p:nvPr/>
          </p:nvSpPr>
          <p:spPr bwMode="auto">
            <a:xfrm>
              <a:off x="4685760" y="2200551"/>
              <a:ext cx="542880" cy="563100"/>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8" name="Freeform 36"/>
            <p:cNvSpPr>
              <a:spLocks noChangeArrowheads="1"/>
            </p:cNvSpPr>
            <p:nvPr/>
          </p:nvSpPr>
          <p:spPr bwMode="auto">
            <a:xfrm>
              <a:off x="4838400" y="2305683"/>
              <a:ext cx="266400" cy="542937"/>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9" name="Freeform 37"/>
            <p:cNvSpPr>
              <a:spLocks noChangeArrowheads="1"/>
            </p:cNvSpPr>
            <p:nvPr/>
          </p:nvSpPr>
          <p:spPr bwMode="auto">
            <a:xfrm>
              <a:off x="5009760" y="2248077"/>
              <a:ext cx="276480" cy="439246"/>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0" name="Freeform 38"/>
            <p:cNvSpPr>
              <a:spLocks noChangeArrowheads="1"/>
            </p:cNvSpPr>
            <p:nvPr/>
          </p:nvSpPr>
          <p:spPr bwMode="auto">
            <a:xfrm>
              <a:off x="5086081" y="2685882"/>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1" name="Freeform 39"/>
            <p:cNvSpPr>
              <a:spLocks noChangeArrowheads="1"/>
            </p:cNvSpPr>
            <p:nvPr/>
          </p:nvSpPr>
          <p:spPr bwMode="auto">
            <a:xfrm>
              <a:off x="5076001" y="2753569"/>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2" name="Freeform 40"/>
            <p:cNvSpPr>
              <a:spLocks noChangeArrowheads="1"/>
            </p:cNvSpPr>
            <p:nvPr/>
          </p:nvSpPr>
          <p:spPr bwMode="auto">
            <a:xfrm>
              <a:off x="5076001" y="2809735"/>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3" name="Freeform 41"/>
            <p:cNvSpPr>
              <a:spLocks noChangeArrowheads="1"/>
            </p:cNvSpPr>
            <p:nvPr/>
          </p:nvSpPr>
          <p:spPr bwMode="auto">
            <a:xfrm>
              <a:off x="5143680" y="2809736"/>
              <a:ext cx="218880" cy="16273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4" name="Freeform 42"/>
            <p:cNvSpPr>
              <a:spLocks noChangeArrowheads="1"/>
            </p:cNvSpPr>
            <p:nvPr/>
          </p:nvSpPr>
          <p:spPr bwMode="auto">
            <a:xfrm>
              <a:off x="5124960" y="2943670"/>
              <a:ext cx="437760" cy="239065"/>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5" name="Freeform 43"/>
            <p:cNvSpPr>
              <a:spLocks noChangeArrowheads="1"/>
            </p:cNvSpPr>
            <p:nvPr/>
          </p:nvSpPr>
          <p:spPr bwMode="auto">
            <a:xfrm>
              <a:off x="5238720" y="3057442"/>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6" name="Freeform 44"/>
            <p:cNvSpPr>
              <a:spLocks noChangeArrowheads="1"/>
            </p:cNvSpPr>
            <p:nvPr/>
          </p:nvSpPr>
          <p:spPr bwMode="auto">
            <a:xfrm>
              <a:off x="5086080" y="3077604"/>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7" name="Freeform 45"/>
            <p:cNvSpPr>
              <a:spLocks noChangeArrowheads="1"/>
            </p:cNvSpPr>
            <p:nvPr/>
          </p:nvSpPr>
          <p:spPr bwMode="auto">
            <a:xfrm>
              <a:off x="4991040" y="3067522"/>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8" name="Freeform 46"/>
            <p:cNvSpPr>
              <a:spLocks noChangeArrowheads="1"/>
            </p:cNvSpPr>
            <p:nvPr/>
          </p:nvSpPr>
          <p:spPr bwMode="auto">
            <a:xfrm>
              <a:off x="4999680" y="3038719"/>
              <a:ext cx="133920" cy="57606"/>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9" name="Freeform 47"/>
            <p:cNvSpPr>
              <a:spLocks noChangeArrowheads="1"/>
            </p:cNvSpPr>
            <p:nvPr/>
          </p:nvSpPr>
          <p:spPr bwMode="auto">
            <a:xfrm>
              <a:off x="5143680" y="3201457"/>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0" name="Freeform 48"/>
            <p:cNvSpPr>
              <a:spLocks noChangeArrowheads="1"/>
            </p:cNvSpPr>
            <p:nvPr/>
          </p:nvSpPr>
          <p:spPr bwMode="auto">
            <a:xfrm>
              <a:off x="5104800" y="3257622"/>
              <a:ext cx="67680" cy="47525"/>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1" name="Freeform 49"/>
            <p:cNvSpPr>
              <a:spLocks noChangeArrowheads="1"/>
            </p:cNvSpPr>
            <p:nvPr/>
          </p:nvSpPr>
          <p:spPr bwMode="auto">
            <a:xfrm>
              <a:off x="5067361" y="3247541"/>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2" name="Freeform 50"/>
            <p:cNvSpPr>
              <a:spLocks noChangeArrowheads="1"/>
            </p:cNvSpPr>
            <p:nvPr/>
          </p:nvSpPr>
          <p:spPr bwMode="auto">
            <a:xfrm>
              <a:off x="5048640" y="3143851"/>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3" name="Freeform 51"/>
            <p:cNvSpPr>
              <a:spLocks noChangeArrowheads="1"/>
            </p:cNvSpPr>
            <p:nvPr/>
          </p:nvSpPr>
          <p:spPr bwMode="auto">
            <a:xfrm>
              <a:off x="5048640" y="3220178"/>
              <a:ext cx="47520" cy="47525"/>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4" name="Freeform 52"/>
            <p:cNvSpPr>
              <a:spLocks noChangeArrowheads="1"/>
            </p:cNvSpPr>
            <p:nvPr/>
          </p:nvSpPr>
          <p:spPr bwMode="auto">
            <a:xfrm>
              <a:off x="4923360" y="3133769"/>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5" name="Freeform 53"/>
            <p:cNvSpPr>
              <a:spLocks noChangeArrowheads="1"/>
            </p:cNvSpPr>
            <p:nvPr/>
          </p:nvSpPr>
          <p:spPr bwMode="auto">
            <a:xfrm>
              <a:off x="4972321" y="3172654"/>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6" name="Freeform 54"/>
            <p:cNvSpPr>
              <a:spLocks noChangeArrowheads="1"/>
            </p:cNvSpPr>
            <p:nvPr/>
          </p:nvSpPr>
          <p:spPr bwMode="auto">
            <a:xfrm>
              <a:off x="4914721" y="3125128"/>
              <a:ext cx="76320" cy="47525"/>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7" name="Freeform 55"/>
            <p:cNvSpPr>
              <a:spLocks noChangeArrowheads="1"/>
            </p:cNvSpPr>
            <p:nvPr/>
          </p:nvSpPr>
          <p:spPr bwMode="auto">
            <a:xfrm>
              <a:off x="4819681" y="3057442"/>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8" name="Freeform 56"/>
            <p:cNvSpPr>
              <a:spLocks noChangeArrowheads="1"/>
            </p:cNvSpPr>
            <p:nvPr/>
          </p:nvSpPr>
          <p:spPr bwMode="auto">
            <a:xfrm>
              <a:off x="4923361" y="2857260"/>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9" name="Freeform 57"/>
            <p:cNvSpPr>
              <a:spLocks noChangeArrowheads="1"/>
            </p:cNvSpPr>
            <p:nvPr/>
          </p:nvSpPr>
          <p:spPr bwMode="auto">
            <a:xfrm>
              <a:off x="4867201" y="2991195"/>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0" name="Freeform 58"/>
            <p:cNvSpPr>
              <a:spLocks noChangeArrowheads="1"/>
            </p:cNvSpPr>
            <p:nvPr/>
          </p:nvSpPr>
          <p:spPr bwMode="auto">
            <a:xfrm>
              <a:off x="4724640" y="2867342"/>
              <a:ext cx="218880" cy="239065"/>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1" name="Freeform 59"/>
            <p:cNvSpPr>
              <a:spLocks noChangeArrowheads="1"/>
            </p:cNvSpPr>
            <p:nvPr/>
          </p:nvSpPr>
          <p:spPr bwMode="auto">
            <a:xfrm>
              <a:off x="4819681" y="3104966"/>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2" name="Freeform 60"/>
            <p:cNvSpPr>
              <a:spLocks noChangeArrowheads="1"/>
            </p:cNvSpPr>
            <p:nvPr/>
          </p:nvSpPr>
          <p:spPr bwMode="auto">
            <a:xfrm>
              <a:off x="4724641" y="3096325"/>
              <a:ext cx="123840" cy="57606"/>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3" name="Freeform 61"/>
            <p:cNvSpPr>
              <a:spLocks noChangeArrowheads="1"/>
            </p:cNvSpPr>
            <p:nvPr/>
          </p:nvSpPr>
          <p:spPr bwMode="auto">
            <a:xfrm>
              <a:off x="4656960" y="2914866"/>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4" name="Freeform 62"/>
            <p:cNvSpPr>
              <a:spLocks noChangeArrowheads="1"/>
            </p:cNvSpPr>
            <p:nvPr/>
          </p:nvSpPr>
          <p:spPr bwMode="auto">
            <a:xfrm>
              <a:off x="4656961" y="2981113"/>
              <a:ext cx="67680" cy="57606"/>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5" name="Freeform 63"/>
            <p:cNvSpPr>
              <a:spLocks noChangeArrowheads="1"/>
            </p:cNvSpPr>
            <p:nvPr/>
          </p:nvSpPr>
          <p:spPr bwMode="auto">
            <a:xfrm>
              <a:off x="4714560" y="3019998"/>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6" name="Freeform 64"/>
            <p:cNvSpPr>
              <a:spLocks noChangeArrowheads="1"/>
            </p:cNvSpPr>
            <p:nvPr/>
          </p:nvSpPr>
          <p:spPr bwMode="auto">
            <a:xfrm>
              <a:off x="4419361" y="2590832"/>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7" name="Freeform 65"/>
            <p:cNvSpPr>
              <a:spLocks noChangeArrowheads="1"/>
            </p:cNvSpPr>
            <p:nvPr/>
          </p:nvSpPr>
          <p:spPr bwMode="auto">
            <a:xfrm>
              <a:off x="4334400" y="2848620"/>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8" name="Freeform 66"/>
            <p:cNvSpPr>
              <a:spLocks noChangeArrowheads="1"/>
            </p:cNvSpPr>
            <p:nvPr/>
          </p:nvSpPr>
          <p:spPr bwMode="auto">
            <a:xfrm>
              <a:off x="4400641" y="2648439"/>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solidFill>
              <a:schemeClr val="bg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9" name="Freeform 67"/>
            <p:cNvSpPr>
              <a:spLocks noChangeArrowheads="1"/>
            </p:cNvSpPr>
            <p:nvPr/>
          </p:nvSpPr>
          <p:spPr bwMode="auto">
            <a:xfrm>
              <a:off x="4476961" y="2991195"/>
              <a:ext cx="342720"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0" name="Freeform 68"/>
            <p:cNvSpPr>
              <a:spLocks noChangeArrowheads="1"/>
            </p:cNvSpPr>
            <p:nvPr/>
          </p:nvSpPr>
          <p:spPr bwMode="auto">
            <a:xfrm>
              <a:off x="4952160" y="3437641"/>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1" name="Freeform 69"/>
            <p:cNvSpPr>
              <a:spLocks noChangeArrowheads="1"/>
            </p:cNvSpPr>
            <p:nvPr/>
          </p:nvSpPr>
          <p:spPr bwMode="auto">
            <a:xfrm>
              <a:off x="4743360" y="3115048"/>
              <a:ext cx="305280"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2" name="Freeform 70"/>
            <p:cNvSpPr>
              <a:spLocks noChangeArrowheads="1"/>
            </p:cNvSpPr>
            <p:nvPr/>
          </p:nvSpPr>
          <p:spPr bwMode="auto">
            <a:xfrm>
              <a:off x="4363201" y="3210097"/>
              <a:ext cx="332640"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3" name="Freeform 71"/>
            <p:cNvSpPr>
              <a:spLocks noChangeArrowheads="1"/>
            </p:cNvSpPr>
            <p:nvPr/>
          </p:nvSpPr>
          <p:spPr bwMode="auto">
            <a:xfrm>
              <a:off x="4353120" y="3257622"/>
              <a:ext cx="86400" cy="152656"/>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4" name="Freeform 72"/>
            <p:cNvSpPr>
              <a:spLocks noChangeArrowheads="1"/>
            </p:cNvSpPr>
            <p:nvPr/>
          </p:nvSpPr>
          <p:spPr bwMode="auto">
            <a:xfrm>
              <a:off x="5076001" y="3267703"/>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5" name="Freeform 73"/>
            <p:cNvSpPr>
              <a:spLocks noChangeArrowheads="1"/>
            </p:cNvSpPr>
            <p:nvPr/>
          </p:nvSpPr>
          <p:spPr bwMode="auto">
            <a:xfrm>
              <a:off x="5715361" y="3257622"/>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6" name="Freeform 74"/>
            <p:cNvSpPr>
              <a:spLocks noChangeArrowheads="1"/>
            </p:cNvSpPr>
            <p:nvPr/>
          </p:nvSpPr>
          <p:spPr bwMode="auto">
            <a:xfrm>
              <a:off x="5705280" y="3323869"/>
              <a:ext cx="542880"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7" name="Freeform 75"/>
            <p:cNvSpPr>
              <a:spLocks noChangeArrowheads="1"/>
            </p:cNvSpPr>
            <p:nvPr/>
          </p:nvSpPr>
          <p:spPr bwMode="auto">
            <a:xfrm>
              <a:off x="5676480" y="3276345"/>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8" name="Freeform 76"/>
            <p:cNvSpPr>
              <a:spLocks noChangeArrowheads="1"/>
            </p:cNvSpPr>
            <p:nvPr/>
          </p:nvSpPr>
          <p:spPr bwMode="auto">
            <a:xfrm>
              <a:off x="5238720" y="3257622"/>
              <a:ext cx="495360"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9" name="Freeform 77"/>
            <p:cNvSpPr>
              <a:spLocks noChangeArrowheads="1"/>
            </p:cNvSpPr>
            <p:nvPr/>
          </p:nvSpPr>
          <p:spPr bwMode="auto">
            <a:xfrm>
              <a:off x="5591521" y="3391556"/>
              <a:ext cx="266400"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0" name="Freeform 78"/>
            <p:cNvSpPr>
              <a:spLocks noChangeArrowheads="1"/>
            </p:cNvSpPr>
            <p:nvPr/>
          </p:nvSpPr>
          <p:spPr bwMode="auto">
            <a:xfrm>
              <a:off x="5810400" y="3590298"/>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1" name="Freeform 79"/>
            <p:cNvSpPr>
              <a:spLocks noChangeArrowheads="1"/>
            </p:cNvSpPr>
            <p:nvPr/>
          </p:nvSpPr>
          <p:spPr bwMode="auto">
            <a:xfrm>
              <a:off x="5418720" y="3447722"/>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2" name="Freeform 80"/>
            <p:cNvSpPr>
              <a:spLocks noChangeArrowheads="1"/>
            </p:cNvSpPr>
            <p:nvPr/>
          </p:nvSpPr>
          <p:spPr bwMode="auto">
            <a:xfrm>
              <a:off x="5505120" y="3400198"/>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3" name="Freeform 81"/>
            <p:cNvSpPr>
              <a:spLocks noChangeArrowheads="1"/>
            </p:cNvSpPr>
            <p:nvPr/>
          </p:nvSpPr>
          <p:spPr bwMode="auto">
            <a:xfrm>
              <a:off x="5476320" y="3505328"/>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4" name="Freeform 82"/>
            <p:cNvSpPr>
              <a:spLocks noChangeArrowheads="1"/>
            </p:cNvSpPr>
            <p:nvPr/>
          </p:nvSpPr>
          <p:spPr bwMode="auto">
            <a:xfrm>
              <a:off x="5505121" y="3505328"/>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5" name="Freeform 83"/>
            <p:cNvSpPr>
              <a:spLocks noChangeArrowheads="1"/>
            </p:cNvSpPr>
            <p:nvPr/>
          </p:nvSpPr>
          <p:spPr bwMode="auto">
            <a:xfrm>
              <a:off x="5495040" y="3534131"/>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6" name="Freeform 84"/>
            <p:cNvSpPr>
              <a:spLocks noChangeArrowheads="1"/>
            </p:cNvSpPr>
            <p:nvPr/>
          </p:nvSpPr>
          <p:spPr bwMode="auto">
            <a:xfrm>
              <a:off x="5495041" y="3476525"/>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7" name="Freeform 85"/>
            <p:cNvSpPr>
              <a:spLocks noChangeArrowheads="1"/>
            </p:cNvSpPr>
            <p:nvPr/>
          </p:nvSpPr>
          <p:spPr bwMode="auto">
            <a:xfrm>
              <a:off x="5495040" y="3505328"/>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8" name="Freeform 86"/>
            <p:cNvSpPr>
              <a:spLocks noChangeArrowheads="1"/>
            </p:cNvSpPr>
            <p:nvPr/>
          </p:nvSpPr>
          <p:spPr bwMode="auto">
            <a:xfrm>
              <a:off x="5495040" y="3534132"/>
              <a:ext cx="552960" cy="42916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9" name="Freeform 87"/>
            <p:cNvSpPr>
              <a:spLocks noChangeArrowheads="1"/>
            </p:cNvSpPr>
            <p:nvPr/>
          </p:nvSpPr>
          <p:spPr bwMode="auto">
            <a:xfrm>
              <a:off x="5924160" y="3695428"/>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0" name="Freeform 88"/>
            <p:cNvSpPr>
              <a:spLocks noChangeArrowheads="1"/>
            </p:cNvSpPr>
            <p:nvPr/>
          </p:nvSpPr>
          <p:spPr bwMode="auto">
            <a:xfrm>
              <a:off x="5942881" y="3695428"/>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1" name="Freeform 89"/>
            <p:cNvSpPr>
              <a:spLocks noChangeArrowheads="1"/>
            </p:cNvSpPr>
            <p:nvPr/>
          </p:nvSpPr>
          <p:spPr bwMode="auto">
            <a:xfrm>
              <a:off x="3867840" y="3352672"/>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2" name="Freeform 90"/>
            <p:cNvSpPr>
              <a:spLocks noChangeArrowheads="1"/>
            </p:cNvSpPr>
            <p:nvPr/>
          </p:nvSpPr>
          <p:spPr bwMode="auto">
            <a:xfrm>
              <a:off x="4152961" y="3524050"/>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3" name="Freeform 91"/>
            <p:cNvSpPr>
              <a:spLocks noChangeArrowheads="1"/>
            </p:cNvSpPr>
            <p:nvPr/>
          </p:nvSpPr>
          <p:spPr bwMode="auto">
            <a:xfrm>
              <a:off x="4124160" y="3629181"/>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4" name="Freeform 92"/>
            <p:cNvSpPr>
              <a:spLocks noChangeArrowheads="1"/>
            </p:cNvSpPr>
            <p:nvPr/>
          </p:nvSpPr>
          <p:spPr bwMode="auto">
            <a:xfrm>
              <a:off x="3924001" y="3924412"/>
              <a:ext cx="66240" cy="57606"/>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5" name="Freeform 93"/>
            <p:cNvSpPr>
              <a:spLocks noChangeArrowheads="1"/>
            </p:cNvSpPr>
            <p:nvPr/>
          </p:nvSpPr>
          <p:spPr bwMode="auto">
            <a:xfrm>
              <a:off x="5971680" y="3686787"/>
              <a:ext cx="200160" cy="257788"/>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6" name="Freeform 94"/>
            <p:cNvSpPr>
              <a:spLocks noChangeArrowheads="1"/>
            </p:cNvSpPr>
            <p:nvPr/>
          </p:nvSpPr>
          <p:spPr bwMode="auto">
            <a:xfrm>
              <a:off x="5724001" y="3876888"/>
              <a:ext cx="324000"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7" name="Freeform 95"/>
            <p:cNvSpPr>
              <a:spLocks noChangeArrowheads="1"/>
            </p:cNvSpPr>
            <p:nvPr/>
          </p:nvSpPr>
          <p:spPr bwMode="auto">
            <a:xfrm>
              <a:off x="5228640" y="3552853"/>
              <a:ext cx="334080" cy="257787"/>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8" name="Freeform 96"/>
            <p:cNvSpPr>
              <a:spLocks noChangeArrowheads="1"/>
            </p:cNvSpPr>
            <p:nvPr/>
          </p:nvSpPr>
          <p:spPr bwMode="auto">
            <a:xfrm>
              <a:off x="5172480" y="3810641"/>
              <a:ext cx="437760" cy="457968"/>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9" name="Freeform 97"/>
            <p:cNvSpPr>
              <a:spLocks noChangeArrowheads="1"/>
            </p:cNvSpPr>
            <p:nvPr/>
          </p:nvSpPr>
          <p:spPr bwMode="auto">
            <a:xfrm>
              <a:off x="5476321" y="3982019"/>
              <a:ext cx="410400"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0" name="Freeform 98"/>
            <p:cNvSpPr>
              <a:spLocks noChangeArrowheads="1"/>
            </p:cNvSpPr>
            <p:nvPr/>
          </p:nvSpPr>
          <p:spPr bwMode="auto">
            <a:xfrm>
              <a:off x="5562721" y="3905691"/>
              <a:ext cx="181440" cy="14257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1" name="Freeform 99"/>
            <p:cNvSpPr>
              <a:spLocks noChangeArrowheads="1"/>
            </p:cNvSpPr>
            <p:nvPr/>
          </p:nvSpPr>
          <p:spPr bwMode="auto">
            <a:xfrm>
              <a:off x="5705281" y="4038184"/>
              <a:ext cx="38880" cy="47525"/>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2" name="Freeform 100"/>
            <p:cNvSpPr>
              <a:spLocks noChangeArrowheads="1"/>
            </p:cNvSpPr>
            <p:nvPr/>
          </p:nvSpPr>
          <p:spPr bwMode="auto">
            <a:xfrm>
              <a:off x="5686560" y="4058346"/>
              <a:ext cx="276480" cy="324034"/>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3" name="Freeform 101"/>
            <p:cNvSpPr>
              <a:spLocks noChangeArrowheads="1"/>
            </p:cNvSpPr>
            <p:nvPr/>
          </p:nvSpPr>
          <p:spPr bwMode="auto">
            <a:xfrm>
              <a:off x="7476480" y="3838004"/>
              <a:ext cx="66240" cy="47525"/>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4" name="Freeform 102"/>
            <p:cNvSpPr>
              <a:spLocks noChangeArrowheads="1"/>
            </p:cNvSpPr>
            <p:nvPr/>
          </p:nvSpPr>
          <p:spPr bwMode="auto">
            <a:xfrm>
              <a:off x="6305761" y="2724767"/>
              <a:ext cx="1638720" cy="1114677"/>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chemeClr val="accent3"/>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solidFill>
                  <a:srgbClr val="253746"/>
                </a:solidFill>
              </a:endParaRPr>
            </a:p>
          </p:txBody>
        </p:sp>
        <p:sp>
          <p:nvSpPr>
            <p:cNvPr id="375" name="Freeform 103"/>
            <p:cNvSpPr>
              <a:spLocks noChangeArrowheads="1"/>
            </p:cNvSpPr>
            <p:nvPr/>
          </p:nvSpPr>
          <p:spPr bwMode="auto">
            <a:xfrm>
              <a:off x="7761600" y="3686787"/>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6" name="Freeform 104"/>
            <p:cNvSpPr>
              <a:spLocks noChangeArrowheads="1"/>
            </p:cNvSpPr>
            <p:nvPr/>
          </p:nvSpPr>
          <p:spPr bwMode="auto">
            <a:xfrm>
              <a:off x="5438880" y="4219644"/>
              <a:ext cx="276480" cy="239065"/>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7" name="Freeform 105"/>
            <p:cNvSpPr>
              <a:spLocks noChangeArrowheads="1"/>
            </p:cNvSpPr>
            <p:nvPr/>
          </p:nvSpPr>
          <p:spPr bwMode="auto">
            <a:xfrm>
              <a:off x="5381281" y="4248446"/>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8" name="Freeform 106"/>
            <p:cNvSpPr>
              <a:spLocks noChangeArrowheads="1"/>
            </p:cNvSpPr>
            <p:nvPr/>
          </p:nvSpPr>
          <p:spPr bwMode="auto">
            <a:xfrm>
              <a:off x="4980961" y="4077069"/>
              <a:ext cx="342720"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9" name="Freeform 107"/>
            <p:cNvSpPr>
              <a:spLocks noChangeArrowheads="1"/>
            </p:cNvSpPr>
            <p:nvPr/>
          </p:nvSpPr>
          <p:spPr bwMode="auto">
            <a:xfrm>
              <a:off x="4838400" y="3515410"/>
              <a:ext cx="410400" cy="352837"/>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0" name="Freeform 108"/>
            <p:cNvSpPr>
              <a:spLocks noChangeArrowheads="1"/>
            </p:cNvSpPr>
            <p:nvPr/>
          </p:nvSpPr>
          <p:spPr bwMode="auto">
            <a:xfrm>
              <a:off x="4780800" y="3410278"/>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1" name="Freeform 109"/>
            <p:cNvSpPr>
              <a:spLocks noChangeArrowheads="1"/>
            </p:cNvSpPr>
            <p:nvPr/>
          </p:nvSpPr>
          <p:spPr bwMode="auto">
            <a:xfrm>
              <a:off x="4371840" y="3410278"/>
              <a:ext cx="532800" cy="466609"/>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2" name="Freeform 110"/>
            <p:cNvSpPr>
              <a:spLocks noChangeArrowheads="1"/>
            </p:cNvSpPr>
            <p:nvPr/>
          </p:nvSpPr>
          <p:spPr bwMode="auto">
            <a:xfrm>
              <a:off x="4258081" y="3437641"/>
              <a:ext cx="313920"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3" name="Freeform 111"/>
            <p:cNvSpPr>
              <a:spLocks noChangeArrowheads="1"/>
            </p:cNvSpPr>
            <p:nvPr/>
          </p:nvSpPr>
          <p:spPr bwMode="auto">
            <a:xfrm>
              <a:off x="4152960" y="3666625"/>
              <a:ext cx="218880" cy="152656"/>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4" name="Freeform 112"/>
            <p:cNvSpPr>
              <a:spLocks noChangeArrowheads="1"/>
            </p:cNvSpPr>
            <p:nvPr/>
          </p:nvSpPr>
          <p:spPr bwMode="auto">
            <a:xfrm>
              <a:off x="4144320" y="3666625"/>
              <a:ext cx="324000"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5" name="Freeform 113"/>
            <p:cNvSpPr>
              <a:spLocks noChangeArrowheads="1"/>
            </p:cNvSpPr>
            <p:nvPr/>
          </p:nvSpPr>
          <p:spPr bwMode="auto">
            <a:xfrm>
              <a:off x="4276800" y="3734313"/>
              <a:ext cx="429120" cy="362918"/>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6" name="Freeform 114"/>
            <p:cNvSpPr>
              <a:spLocks noChangeArrowheads="1"/>
            </p:cNvSpPr>
            <p:nvPr/>
          </p:nvSpPr>
          <p:spPr bwMode="auto">
            <a:xfrm>
              <a:off x="4458241" y="3971937"/>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7" name="Freeform 115"/>
            <p:cNvSpPr>
              <a:spLocks noChangeArrowheads="1"/>
            </p:cNvSpPr>
            <p:nvPr/>
          </p:nvSpPr>
          <p:spPr bwMode="auto">
            <a:xfrm>
              <a:off x="4134240" y="3933053"/>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8" name="Freeform 116"/>
            <p:cNvSpPr>
              <a:spLocks noChangeArrowheads="1"/>
            </p:cNvSpPr>
            <p:nvPr/>
          </p:nvSpPr>
          <p:spPr bwMode="auto">
            <a:xfrm>
              <a:off x="4152960" y="4000740"/>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9" name="Freeform 117"/>
            <p:cNvSpPr>
              <a:spLocks noChangeArrowheads="1"/>
            </p:cNvSpPr>
            <p:nvPr/>
          </p:nvSpPr>
          <p:spPr bwMode="auto">
            <a:xfrm>
              <a:off x="4152960" y="4038184"/>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0" name="Freeform 118"/>
            <p:cNvSpPr>
              <a:spLocks noChangeArrowheads="1"/>
            </p:cNvSpPr>
            <p:nvPr/>
          </p:nvSpPr>
          <p:spPr bwMode="auto">
            <a:xfrm>
              <a:off x="4210560" y="4038184"/>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1" name="Freeform 119"/>
            <p:cNvSpPr>
              <a:spLocks noChangeArrowheads="1"/>
            </p:cNvSpPr>
            <p:nvPr/>
          </p:nvSpPr>
          <p:spPr bwMode="auto">
            <a:xfrm>
              <a:off x="4248000" y="4105872"/>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2" name="Freeform 120"/>
            <p:cNvSpPr>
              <a:spLocks noChangeArrowheads="1"/>
            </p:cNvSpPr>
            <p:nvPr/>
          </p:nvSpPr>
          <p:spPr bwMode="auto">
            <a:xfrm>
              <a:off x="4295521" y="4143316"/>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3" name="Freeform 121"/>
            <p:cNvSpPr>
              <a:spLocks noChangeArrowheads="1"/>
            </p:cNvSpPr>
            <p:nvPr/>
          </p:nvSpPr>
          <p:spPr bwMode="auto">
            <a:xfrm>
              <a:off x="4371840" y="4085710"/>
              <a:ext cx="161280" cy="16273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4" name="Freeform 122"/>
            <p:cNvSpPr>
              <a:spLocks noChangeArrowheads="1"/>
            </p:cNvSpPr>
            <p:nvPr/>
          </p:nvSpPr>
          <p:spPr bwMode="auto">
            <a:xfrm>
              <a:off x="4515841" y="4077069"/>
              <a:ext cx="113760" cy="152656"/>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5" name="Freeform 123"/>
            <p:cNvSpPr>
              <a:spLocks noChangeArrowheads="1"/>
            </p:cNvSpPr>
            <p:nvPr/>
          </p:nvSpPr>
          <p:spPr bwMode="auto">
            <a:xfrm>
              <a:off x="4590720" y="4077069"/>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6" name="Freeform 124"/>
            <p:cNvSpPr>
              <a:spLocks noChangeArrowheads="1"/>
            </p:cNvSpPr>
            <p:nvPr/>
          </p:nvSpPr>
          <p:spPr bwMode="auto">
            <a:xfrm>
              <a:off x="4619520" y="4038184"/>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7" name="Freeform 125"/>
            <p:cNvSpPr>
              <a:spLocks noChangeArrowheads="1"/>
            </p:cNvSpPr>
            <p:nvPr/>
          </p:nvSpPr>
          <p:spPr bwMode="auto">
            <a:xfrm>
              <a:off x="4914721" y="3771757"/>
              <a:ext cx="313920"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8" name="Freeform 126"/>
            <p:cNvSpPr>
              <a:spLocks noChangeArrowheads="1"/>
            </p:cNvSpPr>
            <p:nvPr/>
          </p:nvSpPr>
          <p:spPr bwMode="auto">
            <a:xfrm>
              <a:off x="4600801" y="3771756"/>
              <a:ext cx="410400"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9" name="Freeform 127"/>
            <p:cNvSpPr>
              <a:spLocks noChangeArrowheads="1"/>
            </p:cNvSpPr>
            <p:nvPr/>
          </p:nvSpPr>
          <p:spPr bwMode="auto">
            <a:xfrm>
              <a:off x="4667040" y="4009381"/>
              <a:ext cx="315360" cy="239065"/>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0" name="Freeform 128"/>
            <p:cNvSpPr>
              <a:spLocks noChangeArrowheads="1"/>
            </p:cNvSpPr>
            <p:nvPr/>
          </p:nvSpPr>
          <p:spPr bwMode="auto">
            <a:xfrm>
              <a:off x="4762080" y="4343496"/>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1" name="Freeform 129"/>
            <p:cNvSpPr>
              <a:spLocks noChangeArrowheads="1"/>
            </p:cNvSpPr>
            <p:nvPr/>
          </p:nvSpPr>
          <p:spPr bwMode="auto">
            <a:xfrm>
              <a:off x="4809600" y="4257087"/>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2" name="Freeform 130"/>
            <p:cNvSpPr>
              <a:spLocks noChangeArrowheads="1"/>
            </p:cNvSpPr>
            <p:nvPr/>
          </p:nvSpPr>
          <p:spPr bwMode="auto">
            <a:xfrm>
              <a:off x="4819680" y="4029543"/>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3" name="Freeform 131"/>
            <p:cNvSpPr>
              <a:spLocks noChangeArrowheads="1"/>
            </p:cNvSpPr>
            <p:nvPr/>
          </p:nvSpPr>
          <p:spPr bwMode="auto">
            <a:xfrm>
              <a:off x="4819681" y="4295972"/>
              <a:ext cx="152640" cy="152656"/>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4" name="Freeform 132"/>
            <p:cNvSpPr>
              <a:spLocks noChangeArrowheads="1"/>
            </p:cNvSpPr>
            <p:nvPr/>
          </p:nvSpPr>
          <p:spPr bwMode="auto">
            <a:xfrm>
              <a:off x="4838400" y="4295971"/>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5" name="Freeform 133"/>
            <p:cNvSpPr>
              <a:spLocks noChangeArrowheads="1"/>
            </p:cNvSpPr>
            <p:nvPr/>
          </p:nvSpPr>
          <p:spPr bwMode="auto">
            <a:xfrm>
              <a:off x="4885920" y="4257087"/>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6" name="Freeform 134"/>
            <p:cNvSpPr>
              <a:spLocks noChangeArrowheads="1"/>
            </p:cNvSpPr>
            <p:nvPr/>
          </p:nvSpPr>
          <p:spPr bwMode="auto">
            <a:xfrm>
              <a:off x="4904640" y="4457268"/>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7" name="Freeform 135"/>
            <p:cNvSpPr>
              <a:spLocks noChangeArrowheads="1"/>
            </p:cNvSpPr>
            <p:nvPr/>
          </p:nvSpPr>
          <p:spPr bwMode="auto">
            <a:xfrm>
              <a:off x="5371200" y="4372299"/>
              <a:ext cx="295200"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8" name="Freeform 136"/>
            <p:cNvSpPr>
              <a:spLocks noChangeArrowheads="1"/>
            </p:cNvSpPr>
            <p:nvPr/>
          </p:nvSpPr>
          <p:spPr bwMode="auto">
            <a:xfrm>
              <a:off x="5362560" y="4380940"/>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9" name="Freeform 137"/>
            <p:cNvSpPr>
              <a:spLocks noChangeArrowheads="1"/>
            </p:cNvSpPr>
            <p:nvPr/>
          </p:nvSpPr>
          <p:spPr bwMode="auto">
            <a:xfrm>
              <a:off x="5362560" y="4401102"/>
              <a:ext cx="57600" cy="57606"/>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0" name="Freeform 138"/>
            <p:cNvSpPr>
              <a:spLocks noChangeArrowheads="1"/>
            </p:cNvSpPr>
            <p:nvPr/>
          </p:nvSpPr>
          <p:spPr bwMode="auto">
            <a:xfrm>
              <a:off x="4914720" y="4219644"/>
              <a:ext cx="505440" cy="457968"/>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1" name="Freeform 139"/>
            <p:cNvSpPr>
              <a:spLocks noChangeArrowheads="1"/>
            </p:cNvSpPr>
            <p:nvPr/>
          </p:nvSpPr>
          <p:spPr bwMode="auto">
            <a:xfrm>
              <a:off x="5457600" y="4581122"/>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2" name="Freeform 140"/>
            <p:cNvSpPr>
              <a:spLocks noChangeArrowheads="1"/>
            </p:cNvSpPr>
            <p:nvPr/>
          </p:nvSpPr>
          <p:spPr bwMode="auto">
            <a:xfrm>
              <a:off x="5172480" y="4553758"/>
              <a:ext cx="313920" cy="237625"/>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3" name="Freeform 141"/>
            <p:cNvSpPr>
              <a:spLocks noChangeArrowheads="1"/>
            </p:cNvSpPr>
            <p:nvPr/>
          </p:nvSpPr>
          <p:spPr bwMode="auto">
            <a:xfrm>
              <a:off x="4896000" y="4496152"/>
              <a:ext cx="334080"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4" name="Freeform 142"/>
            <p:cNvSpPr>
              <a:spLocks noChangeArrowheads="1"/>
            </p:cNvSpPr>
            <p:nvPr/>
          </p:nvSpPr>
          <p:spPr bwMode="auto">
            <a:xfrm>
              <a:off x="5247360" y="4733777"/>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5" name="Freeform 143"/>
            <p:cNvSpPr>
              <a:spLocks noChangeArrowheads="1"/>
            </p:cNvSpPr>
            <p:nvPr/>
          </p:nvSpPr>
          <p:spPr bwMode="auto">
            <a:xfrm>
              <a:off x="5104800" y="4781303"/>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6" name="Freeform 144"/>
            <p:cNvSpPr>
              <a:spLocks noChangeArrowheads="1"/>
            </p:cNvSpPr>
            <p:nvPr/>
          </p:nvSpPr>
          <p:spPr bwMode="auto">
            <a:xfrm>
              <a:off x="4896000" y="4762580"/>
              <a:ext cx="352800"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7" name="Freeform 145"/>
            <p:cNvSpPr>
              <a:spLocks noChangeArrowheads="1"/>
            </p:cNvSpPr>
            <p:nvPr/>
          </p:nvSpPr>
          <p:spPr bwMode="auto">
            <a:xfrm>
              <a:off x="6048000" y="4867711"/>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8" name="Freeform 146"/>
            <p:cNvSpPr>
              <a:spLocks noChangeArrowheads="1"/>
            </p:cNvSpPr>
            <p:nvPr/>
          </p:nvSpPr>
          <p:spPr bwMode="auto">
            <a:xfrm>
              <a:off x="5724000" y="4648808"/>
              <a:ext cx="200160" cy="334115"/>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9" name="Freeform 147"/>
            <p:cNvSpPr>
              <a:spLocks noChangeArrowheads="1"/>
            </p:cNvSpPr>
            <p:nvPr/>
          </p:nvSpPr>
          <p:spPr bwMode="auto">
            <a:xfrm>
              <a:off x="5391360" y="4609925"/>
              <a:ext cx="285120"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0" name="Freeform 148"/>
            <p:cNvSpPr>
              <a:spLocks noChangeArrowheads="1"/>
            </p:cNvSpPr>
            <p:nvPr/>
          </p:nvSpPr>
          <p:spPr bwMode="auto">
            <a:xfrm>
              <a:off x="5391361" y="4981483"/>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1" name="Freeform 149"/>
            <p:cNvSpPr>
              <a:spLocks noChangeArrowheads="1"/>
            </p:cNvSpPr>
            <p:nvPr/>
          </p:nvSpPr>
          <p:spPr bwMode="auto">
            <a:xfrm>
              <a:off x="5009761" y="4896514"/>
              <a:ext cx="429120" cy="334115"/>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2" name="Freeform 150"/>
            <p:cNvSpPr>
              <a:spLocks noChangeArrowheads="1"/>
            </p:cNvSpPr>
            <p:nvPr/>
          </p:nvSpPr>
          <p:spPr bwMode="auto">
            <a:xfrm>
              <a:off x="5286240" y="5057811"/>
              <a:ext cx="57600" cy="57606"/>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3" name="Freeform 151"/>
            <p:cNvSpPr>
              <a:spLocks noChangeArrowheads="1"/>
            </p:cNvSpPr>
            <p:nvPr/>
          </p:nvSpPr>
          <p:spPr bwMode="auto">
            <a:xfrm>
              <a:off x="7562880" y="4609924"/>
              <a:ext cx="1085760" cy="1058511"/>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4" name="Freeform 152"/>
            <p:cNvSpPr>
              <a:spLocks noChangeArrowheads="1"/>
            </p:cNvSpPr>
            <p:nvPr/>
          </p:nvSpPr>
          <p:spPr bwMode="auto">
            <a:xfrm>
              <a:off x="4057921" y="2419454"/>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5" name="Freeform 153"/>
            <p:cNvSpPr>
              <a:spLocks noChangeArrowheads="1"/>
            </p:cNvSpPr>
            <p:nvPr/>
          </p:nvSpPr>
          <p:spPr bwMode="auto">
            <a:xfrm>
              <a:off x="2162880" y="4352137"/>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6" name="Freeform 154"/>
            <p:cNvSpPr>
              <a:spLocks noChangeArrowheads="1"/>
            </p:cNvSpPr>
            <p:nvPr/>
          </p:nvSpPr>
          <p:spPr bwMode="auto">
            <a:xfrm>
              <a:off x="2885760" y="3895609"/>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7" name="Freeform 155"/>
            <p:cNvSpPr>
              <a:spLocks noChangeArrowheads="1"/>
            </p:cNvSpPr>
            <p:nvPr/>
          </p:nvSpPr>
          <p:spPr bwMode="auto">
            <a:xfrm>
              <a:off x="2829600" y="3895609"/>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8" name="Freeform 156"/>
            <p:cNvSpPr>
              <a:spLocks noChangeArrowheads="1"/>
            </p:cNvSpPr>
            <p:nvPr/>
          </p:nvSpPr>
          <p:spPr bwMode="auto">
            <a:xfrm>
              <a:off x="2695680" y="3858166"/>
              <a:ext cx="105120" cy="57606"/>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9" name="Freeform 157"/>
            <p:cNvSpPr>
              <a:spLocks noChangeArrowheads="1"/>
            </p:cNvSpPr>
            <p:nvPr/>
          </p:nvSpPr>
          <p:spPr bwMode="auto">
            <a:xfrm>
              <a:off x="3267361" y="1353742"/>
              <a:ext cx="1124640" cy="1314858"/>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0" name="Freeform 158"/>
            <p:cNvSpPr>
              <a:spLocks noChangeArrowheads="1"/>
            </p:cNvSpPr>
            <p:nvPr/>
          </p:nvSpPr>
          <p:spPr bwMode="auto">
            <a:xfrm>
              <a:off x="1324801" y="1277415"/>
              <a:ext cx="2314080" cy="1952845"/>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1" name="Freeform 159"/>
            <p:cNvSpPr>
              <a:spLocks noChangeArrowheads="1"/>
            </p:cNvSpPr>
            <p:nvPr/>
          </p:nvSpPr>
          <p:spPr bwMode="auto">
            <a:xfrm>
              <a:off x="191520" y="1667695"/>
              <a:ext cx="1438560" cy="990824"/>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solidFill>
              <a:schemeClr val="accent1"/>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2" name="Freeform 160"/>
            <p:cNvSpPr>
              <a:spLocks noChangeArrowheads="1"/>
            </p:cNvSpPr>
            <p:nvPr/>
          </p:nvSpPr>
          <p:spPr bwMode="auto">
            <a:xfrm>
              <a:off x="2448001" y="3866806"/>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3" name="Freeform 161"/>
            <p:cNvSpPr>
              <a:spLocks noChangeArrowheads="1"/>
            </p:cNvSpPr>
            <p:nvPr/>
          </p:nvSpPr>
          <p:spPr bwMode="auto">
            <a:xfrm>
              <a:off x="2534400" y="3895610"/>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4" name="Freeform 162"/>
            <p:cNvSpPr>
              <a:spLocks noChangeArrowheads="1"/>
            </p:cNvSpPr>
            <p:nvPr/>
          </p:nvSpPr>
          <p:spPr bwMode="auto">
            <a:xfrm>
              <a:off x="2638080" y="3848084"/>
              <a:ext cx="76320" cy="57606"/>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5" name="Freeform 163"/>
            <p:cNvSpPr>
              <a:spLocks noChangeArrowheads="1"/>
            </p:cNvSpPr>
            <p:nvPr/>
          </p:nvSpPr>
          <p:spPr bwMode="auto">
            <a:xfrm>
              <a:off x="2363040" y="3763116"/>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6" name="Freeform 164"/>
            <p:cNvSpPr>
              <a:spLocks noChangeArrowheads="1"/>
            </p:cNvSpPr>
            <p:nvPr/>
          </p:nvSpPr>
          <p:spPr bwMode="auto">
            <a:xfrm>
              <a:off x="2534400" y="3666625"/>
              <a:ext cx="152640" cy="16273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7" name="Freeform 165"/>
            <p:cNvSpPr>
              <a:spLocks noChangeArrowheads="1"/>
            </p:cNvSpPr>
            <p:nvPr/>
          </p:nvSpPr>
          <p:spPr bwMode="auto">
            <a:xfrm>
              <a:off x="1429921" y="2914866"/>
              <a:ext cx="1504800" cy="800724"/>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solidFill>
              <a:schemeClr val="accent1"/>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8" name="Freeform 166"/>
            <p:cNvSpPr>
              <a:spLocks noChangeArrowheads="1"/>
            </p:cNvSpPr>
            <p:nvPr/>
          </p:nvSpPr>
          <p:spPr bwMode="auto">
            <a:xfrm>
              <a:off x="2400481" y="4114512"/>
              <a:ext cx="152640" cy="57606"/>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9" name="Freeform 167"/>
            <p:cNvSpPr>
              <a:spLocks noChangeArrowheads="1"/>
            </p:cNvSpPr>
            <p:nvPr/>
          </p:nvSpPr>
          <p:spPr bwMode="auto">
            <a:xfrm>
              <a:off x="2324160" y="4077069"/>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0" name="Freeform 168"/>
            <p:cNvSpPr>
              <a:spLocks noChangeArrowheads="1"/>
            </p:cNvSpPr>
            <p:nvPr/>
          </p:nvSpPr>
          <p:spPr bwMode="auto">
            <a:xfrm>
              <a:off x="2276641" y="3982019"/>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1" name="Freeform 169"/>
            <p:cNvSpPr>
              <a:spLocks noChangeArrowheads="1"/>
            </p:cNvSpPr>
            <p:nvPr/>
          </p:nvSpPr>
          <p:spPr bwMode="auto">
            <a:xfrm>
              <a:off x="2229121" y="3953216"/>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2" name="Freeform 170"/>
            <p:cNvSpPr>
              <a:spLocks noChangeArrowheads="1"/>
            </p:cNvSpPr>
            <p:nvPr/>
          </p:nvSpPr>
          <p:spPr bwMode="auto">
            <a:xfrm>
              <a:off x="2210400" y="3990659"/>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3" name="Freeform 171"/>
            <p:cNvSpPr>
              <a:spLocks noChangeArrowheads="1"/>
            </p:cNvSpPr>
            <p:nvPr/>
          </p:nvSpPr>
          <p:spPr bwMode="auto">
            <a:xfrm>
              <a:off x="2239200" y="3895609"/>
              <a:ext cx="38880" cy="57606"/>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4" name="Freeform 172"/>
            <p:cNvSpPr>
              <a:spLocks noChangeArrowheads="1"/>
            </p:cNvSpPr>
            <p:nvPr/>
          </p:nvSpPr>
          <p:spPr bwMode="auto">
            <a:xfrm>
              <a:off x="2152800" y="3914331"/>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5" name="Freeform 173"/>
            <p:cNvSpPr>
              <a:spLocks noChangeArrowheads="1"/>
            </p:cNvSpPr>
            <p:nvPr/>
          </p:nvSpPr>
          <p:spPr bwMode="auto">
            <a:xfrm>
              <a:off x="1553760" y="3486606"/>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6" name="Freeform 174"/>
            <p:cNvSpPr>
              <a:spLocks noChangeArrowheads="1"/>
            </p:cNvSpPr>
            <p:nvPr/>
          </p:nvSpPr>
          <p:spPr bwMode="auto">
            <a:xfrm>
              <a:off x="2638080" y="4219643"/>
              <a:ext cx="1048320" cy="990824"/>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7" name="Freeform 175"/>
            <p:cNvSpPr>
              <a:spLocks noChangeArrowheads="1"/>
            </p:cNvSpPr>
            <p:nvPr/>
          </p:nvSpPr>
          <p:spPr bwMode="auto">
            <a:xfrm>
              <a:off x="3162240" y="4211002"/>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8" name="Freeform 176"/>
            <p:cNvSpPr>
              <a:spLocks noChangeArrowheads="1"/>
            </p:cNvSpPr>
            <p:nvPr/>
          </p:nvSpPr>
          <p:spPr bwMode="auto">
            <a:xfrm>
              <a:off x="3067200" y="4200922"/>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9" name="Freeform 177"/>
            <p:cNvSpPr>
              <a:spLocks noChangeArrowheads="1"/>
            </p:cNvSpPr>
            <p:nvPr/>
          </p:nvSpPr>
          <p:spPr bwMode="auto">
            <a:xfrm>
              <a:off x="2972160" y="4143316"/>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0" name="Freeform 178"/>
            <p:cNvSpPr>
              <a:spLocks noChangeArrowheads="1"/>
            </p:cNvSpPr>
            <p:nvPr/>
          </p:nvSpPr>
          <p:spPr bwMode="auto">
            <a:xfrm>
              <a:off x="2658241" y="4038184"/>
              <a:ext cx="361440"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1" name="Freeform 179"/>
            <p:cNvSpPr>
              <a:spLocks noChangeArrowheads="1"/>
            </p:cNvSpPr>
            <p:nvPr/>
          </p:nvSpPr>
          <p:spPr bwMode="auto">
            <a:xfrm>
              <a:off x="2505600" y="4048266"/>
              <a:ext cx="313920"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2" name="Freeform 180"/>
            <p:cNvSpPr>
              <a:spLocks noChangeArrowheads="1"/>
            </p:cNvSpPr>
            <p:nvPr/>
          </p:nvSpPr>
          <p:spPr bwMode="auto">
            <a:xfrm>
              <a:off x="2448000" y="4314693"/>
              <a:ext cx="162720" cy="16273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3" name="Freeform 181"/>
            <p:cNvSpPr>
              <a:spLocks noChangeArrowheads="1"/>
            </p:cNvSpPr>
            <p:nvPr/>
          </p:nvSpPr>
          <p:spPr bwMode="auto">
            <a:xfrm>
              <a:off x="2439360" y="4352137"/>
              <a:ext cx="342720" cy="457968"/>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4" name="Freeform 182"/>
            <p:cNvSpPr>
              <a:spLocks noChangeArrowheads="1"/>
            </p:cNvSpPr>
            <p:nvPr/>
          </p:nvSpPr>
          <p:spPr bwMode="auto">
            <a:xfrm>
              <a:off x="2761920" y="4591202"/>
              <a:ext cx="334080" cy="334115"/>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5" name="Freeform 183"/>
            <p:cNvSpPr>
              <a:spLocks noChangeArrowheads="1"/>
            </p:cNvSpPr>
            <p:nvPr/>
          </p:nvSpPr>
          <p:spPr bwMode="auto">
            <a:xfrm>
              <a:off x="2962080" y="4828827"/>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6" name="Freeform 184"/>
            <p:cNvSpPr>
              <a:spLocks noChangeArrowheads="1"/>
            </p:cNvSpPr>
            <p:nvPr/>
          </p:nvSpPr>
          <p:spPr bwMode="auto">
            <a:xfrm>
              <a:off x="3096000" y="5115417"/>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7" name="Freeform 185"/>
            <p:cNvSpPr>
              <a:spLocks noChangeArrowheads="1"/>
            </p:cNvSpPr>
            <p:nvPr/>
          </p:nvSpPr>
          <p:spPr bwMode="auto">
            <a:xfrm>
              <a:off x="2782080" y="4896514"/>
              <a:ext cx="429120" cy="1000906"/>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8" name="Freeform 186"/>
            <p:cNvSpPr>
              <a:spLocks noChangeArrowheads="1"/>
            </p:cNvSpPr>
            <p:nvPr/>
          </p:nvSpPr>
          <p:spPr bwMode="auto">
            <a:xfrm>
              <a:off x="2724480" y="4791384"/>
              <a:ext cx="285120" cy="1143480"/>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9" name="Freeform 187"/>
            <p:cNvSpPr>
              <a:spLocks noChangeArrowheads="1"/>
            </p:cNvSpPr>
            <p:nvPr/>
          </p:nvSpPr>
          <p:spPr bwMode="auto">
            <a:xfrm>
              <a:off x="2953440" y="3933054"/>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0" name="Freeform 188"/>
            <p:cNvSpPr>
              <a:spLocks noChangeArrowheads="1"/>
            </p:cNvSpPr>
            <p:nvPr/>
          </p:nvSpPr>
          <p:spPr bwMode="auto">
            <a:xfrm>
              <a:off x="2972160" y="3943134"/>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1" name="Freeform 189"/>
            <p:cNvSpPr>
              <a:spLocks noChangeArrowheads="1"/>
            </p:cNvSpPr>
            <p:nvPr/>
          </p:nvSpPr>
          <p:spPr bwMode="auto">
            <a:xfrm>
              <a:off x="2980800" y="3961856"/>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2" name="Freeform 190"/>
            <p:cNvSpPr>
              <a:spLocks noChangeArrowheads="1"/>
            </p:cNvSpPr>
            <p:nvPr/>
          </p:nvSpPr>
          <p:spPr bwMode="auto">
            <a:xfrm>
              <a:off x="2980801" y="3982018"/>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3" name="Freeform 191"/>
            <p:cNvSpPr>
              <a:spLocks noChangeArrowheads="1"/>
            </p:cNvSpPr>
            <p:nvPr/>
          </p:nvSpPr>
          <p:spPr bwMode="auto">
            <a:xfrm>
              <a:off x="3019681" y="4019462"/>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4" name="Freeform 192"/>
            <p:cNvSpPr>
              <a:spLocks noChangeArrowheads="1"/>
            </p:cNvSpPr>
            <p:nvPr/>
          </p:nvSpPr>
          <p:spPr bwMode="auto">
            <a:xfrm>
              <a:off x="2962081" y="4019462"/>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5" name="Freeform 193"/>
            <p:cNvSpPr>
              <a:spLocks noChangeArrowheads="1"/>
            </p:cNvSpPr>
            <p:nvPr/>
          </p:nvSpPr>
          <p:spPr bwMode="auto">
            <a:xfrm>
              <a:off x="2962080" y="4077069"/>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6" name="Freeform 19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7" name="Freeform 19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8" name="Freeform 19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9" name="Freeform 19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0" name="Freeform 19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1" name="Freeform 19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2" name="Freeform 20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3" name="Freeform 20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4" name="Freeform 20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5" name="Freeform 20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6" name="Freeform 20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7" name="Freeform 20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8" name="Freeform 20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9" name="Freeform 20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0" name="Freeform 20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1" name="Freeform 20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2" name="Freeform 21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3" name="Freeform 21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4" name="Freeform 21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5" name="Freeform 21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6" name="Freeform 21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7" name="Freeform 21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8" name="Freeform 21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9" name="Freeform 21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0" name="Freeform 21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1" name="Freeform 21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2" name="Freeform 22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3" name="Freeform 22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4" name="Freeform 22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5" name="Freeform 22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6" name="Freeform 22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7" name="Freeform 22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8" name="Freeform 22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9" name="Freeform 22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0" name="Freeform 22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1" name="Freeform 22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2" name="Freeform 23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3" name="Freeform 23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4" name="Freeform 23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5" name="Freeform 23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6" name="Freeform 23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7" name="Freeform 23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8" name="Freeform 23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9" name="Freeform 23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0" name="Freeform 23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1" name="Freeform 23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2" name="Freeform 24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3" name="Freeform 24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4" name="Freeform 24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5" name="Freeform 24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6" name="Freeform 24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7" name="Freeform 24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8" name="Freeform 24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9" name="Freeform 24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0" name="Freeform 24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1" name="Freeform 24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2" name="Freeform 25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3" name="Freeform 25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4" name="Freeform 25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5" name="Freeform 25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6" name="Freeform 25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7" name="Freeform 25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8" name="Freeform 25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9" name="Freeform 25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30" name="Freeform 258"/>
            <p:cNvSpPr>
              <a:spLocks noChangeArrowheads="1"/>
            </p:cNvSpPr>
            <p:nvPr/>
          </p:nvSpPr>
          <p:spPr bwMode="auto">
            <a:xfrm>
              <a:off x="6248160" y="2629716"/>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31" name="Freeform 259"/>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grpSp>
      <p:sp>
        <p:nvSpPr>
          <p:cNvPr id="532" name="Text Placeholder 3"/>
          <p:cNvSpPr>
            <a:spLocks noGrp="1"/>
          </p:cNvSpPr>
          <p:nvPr>
            <p:ph type="body" idx="15" hasCustomPrompt="1"/>
          </p:nvPr>
        </p:nvSpPr>
        <p:spPr>
          <a:xfrm>
            <a:off x="350842" y="3626209"/>
            <a:ext cx="2732087" cy="973667"/>
          </a:xfrm>
        </p:spPr>
        <p:txBody>
          <a:bodyPr anchor="b" anchorCtr="0"/>
          <a:lstStyle>
            <a:lvl1pPr marL="0" indent="0" algn="ctr">
              <a:buNone/>
              <a:defRPr sz="7200">
                <a:solidFill>
                  <a:schemeClr val="accent1"/>
                </a:solidFill>
              </a:defRPr>
            </a:lvl1pPr>
          </a:lstStyle>
          <a:p>
            <a:pPr lvl="0"/>
            <a:r>
              <a:rPr lang="fr-CA" noProof="0" dirty="0"/>
              <a:t>00%</a:t>
            </a:r>
          </a:p>
        </p:txBody>
      </p:sp>
      <p:sp>
        <p:nvSpPr>
          <p:cNvPr id="533" name="Text Placeholder 3"/>
          <p:cNvSpPr>
            <a:spLocks noGrp="1"/>
          </p:cNvSpPr>
          <p:nvPr>
            <p:ph type="body" idx="17" hasCustomPrompt="1"/>
          </p:nvPr>
        </p:nvSpPr>
        <p:spPr>
          <a:xfrm>
            <a:off x="3207071" y="3626209"/>
            <a:ext cx="2732087" cy="973667"/>
          </a:xfrm>
        </p:spPr>
        <p:txBody>
          <a:bodyPr anchor="b" anchorCtr="0"/>
          <a:lstStyle>
            <a:lvl1pPr marL="0" indent="0" algn="ctr">
              <a:buNone/>
              <a:defRPr sz="7200">
                <a:solidFill>
                  <a:schemeClr val="tx2"/>
                </a:solidFill>
              </a:defRPr>
            </a:lvl1pPr>
          </a:lstStyle>
          <a:p>
            <a:pPr lvl="0"/>
            <a:r>
              <a:rPr lang="fr-CA" noProof="0" dirty="0"/>
              <a:t>00%</a:t>
            </a:r>
          </a:p>
        </p:txBody>
      </p:sp>
      <p:sp>
        <p:nvSpPr>
          <p:cNvPr id="534" name="Text Placeholder 3"/>
          <p:cNvSpPr>
            <a:spLocks noGrp="1"/>
          </p:cNvSpPr>
          <p:nvPr>
            <p:ph type="body" idx="19" hasCustomPrompt="1"/>
          </p:nvPr>
        </p:nvSpPr>
        <p:spPr>
          <a:xfrm>
            <a:off x="6068592" y="3626209"/>
            <a:ext cx="2732087" cy="973667"/>
          </a:xfrm>
        </p:spPr>
        <p:txBody>
          <a:bodyPr anchor="b" anchorCtr="0"/>
          <a:lstStyle>
            <a:lvl1pPr marL="0" indent="0" algn="ctr">
              <a:buNone/>
              <a:defRPr sz="7200">
                <a:solidFill>
                  <a:schemeClr val="accent3"/>
                </a:solidFill>
              </a:defRPr>
            </a:lvl1pPr>
          </a:lstStyle>
          <a:p>
            <a:pPr lvl="0"/>
            <a:r>
              <a:rPr lang="fr-CA" noProof="0" dirty="0"/>
              <a:t>00%</a:t>
            </a:r>
          </a:p>
        </p:txBody>
      </p:sp>
      <p:sp>
        <p:nvSpPr>
          <p:cNvPr id="535" name="Text Placeholder 4"/>
          <p:cNvSpPr>
            <a:spLocks noGrp="1"/>
          </p:cNvSpPr>
          <p:nvPr>
            <p:ph type="body" sz="quarter" idx="21"/>
          </p:nvPr>
        </p:nvSpPr>
        <p:spPr>
          <a:xfrm>
            <a:off x="352425" y="4612637"/>
            <a:ext cx="2730500" cy="867833"/>
          </a:xfrm>
        </p:spPr>
        <p:txBody>
          <a:bodyPr/>
          <a:lstStyle>
            <a:lvl1pPr marL="0" indent="0">
              <a:buNone/>
              <a:defRPr sz="2000" b="1"/>
            </a:lvl1pPr>
            <a:lvl2pPr marL="172800">
              <a:spcBef>
                <a:spcPts val="300"/>
              </a:spcBef>
              <a:buClrTx/>
              <a:defRPr sz="1600"/>
            </a:lvl2pPr>
          </a:lstStyle>
          <a:p>
            <a:pPr lvl="0"/>
            <a:r>
              <a:rPr lang="fr-CA" noProof="0"/>
              <a:t>Click to edit Master text styles</a:t>
            </a:r>
          </a:p>
          <a:p>
            <a:pPr lvl="1"/>
            <a:r>
              <a:rPr lang="fr-CA" noProof="0"/>
              <a:t>Second level</a:t>
            </a:r>
          </a:p>
        </p:txBody>
      </p:sp>
      <p:sp>
        <p:nvSpPr>
          <p:cNvPr id="536" name="Text Placeholder 4"/>
          <p:cNvSpPr>
            <a:spLocks noGrp="1"/>
          </p:cNvSpPr>
          <p:nvPr>
            <p:ph type="body" sz="quarter" idx="22"/>
          </p:nvPr>
        </p:nvSpPr>
        <p:spPr>
          <a:xfrm>
            <a:off x="3206449" y="4612637"/>
            <a:ext cx="2730500" cy="867833"/>
          </a:xfrm>
        </p:spPr>
        <p:txBody>
          <a:bodyPr/>
          <a:lstStyle>
            <a:lvl1pPr marL="0" indent="0">
              <a:buNone/>
              <a:defRPr sz="2000" b="1"/>
            </a:lvl1pPr>
            <a:lvl2pPr marL="172800">
              <a:spcBef>
                <a:spcPts val="300"/>
              </a:spcBef>
              <a:buClrTx/>
              <a:defRPr sz="1600"/>
            </a:lvl2pPr>
          </a:lstStyle>
          <a:p>
            <a:pPr lvl="0"/>
            <a:r>
              <a:rPr lang="fr-CA" noProof="0"/>
              <a:t>Click to edit Master text styles</a:t>
            </a:r>
          </a:p>
          <a:p>
            <a:pPr lvl="1"/>
            <a:r>
              <a:rPr lang="fr-CA" noProof="0"/>
              <a:t>Second level</a:t>
            </a:r>
          </a:p>
        </p:txBody>
      </p:sp>
      <p:sp>
        <p:nvSpPr>
          <p:cNvPr id="537" name="Text Placeholder 4"/>
          <p:cNvSpPr>
            <a:spLocks noGrp="1"/>
          </p:cNvSpPr>
          <p:nvPr>
            <p:ph type="body" sz="quarter" idx="23"/>
          </p:nvPr>
        </p:nvSpPr>
        <p:spPr>
          <a:xfrm>
            <a:off x="6067969" y="4612637"/>
            <a:ext cx="2730500" cy="867833"/>
          </a:xfrm>
        </p:spPr>
        <p:txBody>
          <a:bodyPr/>
          <a:lstStyle>
            <a:lvl1pPr marL="0" indent="0">
              <a:buNone/>
              <a:defRPr sz="2000" b="1"/>
            </a:lvl1pPr>
            <a:lvl2pPr marL="172800">
              <a:spcBef>
                <a:spcPts val="300"/>
              </a:spcBef>
              <a:buClrTx/>
              <a:defRPr sz="1600"/>
            </a:lvl2pPr>
          </a:lstStyle>
          <a:p>
            <a:pPr lvl="0"/>
            <a:r>
              <a:rPr lang="fr-CA" noProof="0"/>
              <a:t>Click to edit Master text styles</a:t>
            </a:r>
          </a:p>
          <a:p>
            <a:pPr lvl="1"/>
            <a:r>
              <a:rPr lang="fr-CA" noProof="0"/>
              <a:t>Second level</a:t>
            </a:r>
          </a:p>
        </p:txBody>
      </p:sp>
      <p:sp>
        <p:nvSpPr>
          <p:cNvPr id="2" name="Footer Placeholder 1"/>
          <p:cNvSpPr>
            <a:spLocks noGrp="1"/>
          </p:cNvSpPr>
          <p:nvPr>
            <p:ph type="ftr" sz="quarter" idx="24"/>
          </p:nvPr>
        </p:nvSpPr>
        <p:spPr>
          <a:xfrm>
            <a:off x="328459" y="5528550"/>
            <a:ext cx="3960000" cy="304271"/>
          </a:xfrm>
        </p:spPr>
        <p:txBody>
          <a:bodyPr/>
          <a:lstStyle/>
          <a:p>
            <a:r>
              <a:rPr lang="fr-CA" b="1" noProof="0" dirty="0"/>
              <a:t>SOURCE:</a:t>
            </a:r>
            <a:r>
              <a:rPr lang="fr-CA" noProof="0" dirty="0"/>
              <a:t> Insert source </a:t>
            </a:r>
            <a:r>
              <a:rPr lang="fr-CA" noProof="0" dirty="0" err="1"/>
              <a:t>here</a:t>
            </a:r>
            <a:endParaRPr lang="fr-CA" noProof="0" dirty="0"/>
          </a:p>
        </p:txBody>
      </p:sp>
    </p:spTree>
    <p:extLst>
      <p:ext uri="{BB962C8B-B14F-4D97-AF65-F5344CB8AC3E}">
        <p14:creationId xmlns:p14="http://schemas.microsoft.com/office/powerpoint/2010/main" val="379798006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_World Map">
    <p:spTree>
      <p:nvGrpSpPr>
        <p:cNvPr id="1" name=""/>
        <p:cNvGrpSpPr/>
        <p:nvPr/>
      </p:nvGrpSpPr>
      <p:grpSpPr>
        <a:xfrm>
          <a:off x="0" y="0"/>
          <a:ext cx="0" cy="0"/>
          <a:chOff x="0" y="0"/>
          <a:chExt cx="0" cy="0"/>
        </a:xfrm>
      </p:grpSpPr>
      <p:sp>
        <p:nvSpPr>
          <p:cNvPr id="270" name="Freeform 3"/>
          <p:cNvSpPr>
            <a:spLocks noChangeArrowheads="1"/>
          </p:cNvSpPr>
          <p:nvPr/>
        </p:nvSpPr>
        <p:spPr bwMode="auto">
          <a:xfrm>
            <a:off x="1923973" y="4450891"/>
            <a:ext cx="9206" cy="9208"/>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1" name="Freeform 4"/>
          <p:cNvSpPr>
            <a:spLocks noChangeArrowheads="1"/>
          </p:cNvSpPr>
          <p:nvPr/>
        </p:nvSpPr>
        <p:spPr bwMode="auto">
          <a:xfrm>
            <a:off x="1872682" y="4424585"/>
            <a:ext cx="43400" cy="26306"/>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3" name="Freeform 5"/>
          <p:cNvSpPr>
            <a:spLocks noChangeArrowheads="1"/>
          </p:cNvSpPr>
          <p:nvPr/>
        </p:nvSpPr>
        <p:spPr bwMode="auto">
          <a:xfrm>
            <a:off x="1959482" y="4277273"/>
            <a:ext cx="226206" cy="113115"/>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8" name="Freeform 6"/>
          <p:cNvSpPr>
            <a:spLocks noChangeArrowheads="1"/>
          </p:cNvSpPr>
          <p:nvPr/>
        </p:nvSpPr>
        <p:spPr bwMode="auto">
          <a:xfrm>
            <a:off x="3081303" y="3859012"/>
            <a:ext cx="52606" cy="165726"/>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9" name="Freeform 7"/>
          <p:cNvSpPr>
            <a:spLocks noChangeArrowheads="1"/>
          </p:cNvSpPr>
          <p:nvPr/>
        </p:nvSpPr>
        <p:spPr bwMode="auto">
          <a:xfrm>
            <a:off x="1367665" y="1441515"/>
            <a:ext cx="3210277" cy="1757223"/>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0" name="Freeform 8"/>
          <p:cNvSpPr>
            <a:spLocks noChangeArrowheads="1"/>
          </p:cNvSpPr>
          <p:nvPr/>
        </p:nvSpPr>
        <p:spPr bwMode="auto">
          <a:xfrm>
            <a:off x="984958" y="1676951"/>
            <a:ext cx="348514" cy="382748"/>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1" name="Freeform 9"/>
          <p:cNvSpPr>
            <a:spLocks noChangeArrowheads="1"/>
          </p:cNvSpPr>
          <p:nvPr/>
        </p:nvSpPr>
        <p:spPr bwMode="auto">
          <a:xfrm>
            <a:off x="3820417" y="2929105"/>
            <a:ext cx="382708" cy="669481"/>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2" name="Freeform 10"/>
          <p:cNvSpPr>
            <a:spLocks noChangeArrowheads="1"/>
          </p:cNvSpPr>
          <p:nvPr/>
        </p:nvSpPr>
        <p:spPr bwMode="auto">
          <a:xfrm>
            <a:off x="3786224" y="3181639"/>
            <a:ext cx="113103" cy="156519"/>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3" name="Freeform 11"/>
          <p:cNvSpPr>
            <a:spLocks noChangeArrowheads="1"/>
          </p:cNvSpPr>
          <p:nvPr/>
        </p:nvSpPr>
        <p:spPr bwMode="auto">
          <a:xfrm>
            <a:off x="3742823" y="3033013"/>
            <a:ext cx="113103" cy="182825"/>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4" name="Freeform 12"/>
          <p:cNvSpPr>
            <a:spLocks noChangeArrowheads="1"/>
          </p:cNvSpPr>
          <p:nvPr/>
        </p:nvSpPr>
        <p:spPr bwMode="auto">
          <a:xfrm>
            <a:off x="2802493" y="2798891"/>
            <a:ext cx="748319" cy="322245"/>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5" name="Freeform 13"/>
          <p:cNvSpPr>
            <a:spLocks noChangeArrowheads="1"/>
          </p:cNvSpPr>
          <p:nvPr/>
        </p:nvSpPr>
        <p:spPr bwMode="auto">
          <a:xfrm>
            <a:off x="1863476" y="2746280"/>
            <a:ext cx="931125" cy="43536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6" name="Freeform 14"/>
          <p:cNvSpPr>
            <a:spLocks noChangeArrowheads="1"/>
          </p:cNvSpPr>
          <p:nvPr/>
        </p:nvSpPr>
        <p:spPr bwMode="auto">
          <a:xfrm>
            <a:off x="2098887" y="3068526"/>
            <a:ext cx="401120" cy="218337"/>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7" name="Freeform 15"/>
          <p:cNvSpPr>
            <a:spLocks noChangeArrowheads="1"/>
          </p:cNvSpPr>
          <p:nvPr/>
        </p:nvSpPr>
        <p:spPr bwMode="auto">
          <a:xfrm>
            <a:off x="2029185" y="3138235"/>
            <a:ext cx="356405" cy="199924"/>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8" name="Freeform 16"/>
          <p:cNvSpPr>
            <a:spLocks noChangeArrowheads="1"/>
          </p:cNvSpPr>
          <p:nvPr/>
        </p:nvSpPr>
        <p:spPr bwMode="auto">
          <a:xfrm>
            <a:off x="3690217" y="3711700"/>
            <a:ext cx="243302" cy="339344"/>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9" name="Freeform 17"/>
          <p:cNvSpPr>
            <a:spLocks noChangeArrowheads="1"/>
          </p:cNvSpPr>
          <p:nvPr/>
        </p:nvSpPr>
        <p:spPr bwMode="auto">
          <a:xfrm>
            <a:off x="3160213" y="4024738"/>
            <a:ext cx="1121822" cy="401163"/>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0" name="Freeform 18"/>
          <p:cNvSpPr>
            <a:spLocks noChangeArrowheads="1"/>
          </p:cNvSpPr>
          <p:nvPr/>
        </p:nvSpPr>
        <p:spPr bwMode="auto">
          <a:xfrm>
            <a:off x="3863816" y="4373290"/>
            <a:ext cx="78909" cy="17099"/>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1" name="Freeform 19"/>
          <p:cNvSpPr>
            <a:spLocks noChangeArrowheads="1"/>
          </p:cNvSpPr>
          <p:nvPr/>
        </p:nvSpPr>
        <p:spPr bwMode="auto">
          <a:xfrm>
            <a:off x="3281207" y="4007640"/>
            <a:ext cx="469508" cy="14862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2" name="Freeform 20"/>
          <p:cNvSpPr>
            <a:spLocks noChangeArrowheads="1"/>
          </p:cNvSpPr>
          <p:nvPr/>
        </p:nvSpPr>
        <p:spPr bwMode="auto">
          <a:xfrm>
            <a:off x="3620514" y="4058936"/>
            <a:ext cx="35509" cy="18414"/>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3" name="Freeform 21"/>
          <p:cNvSpPr>
            <a:spLocks noChangeArrowheads="1"/>
          </p:cNvSpPr>
          <p:nvPr/>
        </p:nvSpPr>
        <p:spPr bwMode="auto">
          <a:xfrm>
            <a:off x="3299618" y="3624892"/>
            <a:ext cx="199903" cy="356443"/>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4" name="Freeform 22"/>
          <p:cNvSpPr>
            <a:spLocks noChangeArrowheads="1"/>
          </p:cNvSpPr>
          <p:nvPr/>
        </p:nvSpPr>
        <p:spPr bwMode="auto">
          <a:xfrm>
            <a:off x="3324606" y="3834022"/>
            <a:ext cx="131515" cy="105223"/>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5" name="Freeform 23"/>
          <p:cNvSpPr>
            <a:spLocks noChangeArrowheads="1"/>
          </p:cNvSpPr>
          <p:nvPr/>
        </p:nvSpPr>
        <p:spPr bwMode="auto">
          <a:xfrm>
            <a:off x="3254903" y="3651198"/>
            <a:ext cx="199903" cy="209131"/>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6" name="Freeform 24"/>
          <p:cNvSpPr>
            <a:spLocks noChangeArrowheads="1"/>
          </p:cNvSpPr>
          <p:nvPr/>
        </p:nvSpPr>
        <p:spPr bwMode="auto">
          <a:xfrm>
            <a:off x="3194406" y="3694602"/>
            <a:ext cx="209109" cy="348551"/>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7" name="Freeform 25"/>
          <p:cNvSpPr>
            <a:spLocks noChangeArrowheads="1"/>
          </p:cNvSpPr>
          <p:nvPr/>
        </p:nvSpPr>
        <p:spPr bwMode="auto">
          <a:xfrm>
            <a:off x="3064206" y="3502570"/>
            <a:ext cx="218315" cy="444567"/>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8" name="Freeform 26"/>
          <p:cNvSpPr>
            <a:spLocks noChangeArrowheads="1"/>
          </p:cNvSpPr>
          <p:nvPr/>
        </p:nvSpPr>
        <p:spPr bwMode="auto">
          <a:xfrm>
            <a:off x="2777504" y="3947137"/>
            <a:ext cx="52606" cy="96016"/>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9" name="Freeform 27"/>
          <p:cNvSpPr>
            <a:spLocks noChangeArrowheads="1"/>
          </p:cNvSpPr>
          <p:nvPr/>
        </p:nvSpPr>
        <p:spPr bwMode="auto">
          <a:xfrm>
            <a:off x="2472390" y="3389455"/>
            <a:ext cx="687823" cy="599771"/>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0" name="Freeform 28"/>
          <p:cNvSpPr>
            <a:spLocks noChangeArrowheads="1"/>
          </p:cNvSpPr>
          <p:nvPr/>
        </p:nvSpPr>
        <p:spPr bwMode="auto">
          <a:xfrm>
            <a:off x="2951104" y="3545974"/>
            <a:ext cx="122309" cy="14862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1" name="Freeform 29"/>
          <p:cNvSpPr>
            <a:spLocks noChangeArrowheads="1"/>
          </p:cNvSpPr>
          <p:nvPr/>
        </p:nvSpPr>
        <p:spPr bwMode="auto">
          <a:xfrm>
            <a:off x="2958994" y="3511776"/>
            <a:ext cx="78909" cy="35514"/>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2" name="Freeform 30"/>
          <p:cNvSpPr>
            <a:spLocks noChangeArrowheads="1"/>
          </p:cNvSpPr>
          <p:nvPr/>
        </p:nvSpPr>
        <p:spPr bwMode="auto">
          <a:xfrm>
            <a:off x="2741995" y="3459165"/>
            <a:ext cx="199903" cy="96016"/>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3" name="Freeform 31"/>
          <p:cNvSpPr>
            <a:spLocks noChangeArrowheads="1"/>
          </p:cNvSpPr>
          <p:nvPr/>
        </p:nvSpPr>
        <p:spPr bwMode="auto">
          <a:xfrm>
            <a:off x="2281694" y="3294755"/>
            <a:ext cx="339308" cy="339344"/>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4" name="Freeform 32"/>
          <p:cNvSpPr>
            <a:spLocks noChangeArrowheads="1"/>
          </p:cNvSpPr>
          <p:nvPr/>
        </p:nvSpPr>
        <p:spPr bwMode="auto">
          <a:xfrm>
            <a:off x="2532886" y="3277656"/>
            <a:ext cx="173600" cy="130213"/>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5" name="Freeform 33"/>
          <p:cNvSpPr>
            <a:spLocks noChangeArrowheads="1"/>
          </p:cNvSpPr>
          <p:nvPr/>
        </p:nvSpPr>
        <p:spPr bwMode="auto">
          <a:xfrm>
            <a:off x="2255391" y="3251349"/>
            <a:ext cx="322211" cy="2433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6" name="Freeform 34"/>
          <p:cNvSpPr>
            <a:spLocks noChangeArrowheads="1"/>
          </p:cNvSpPr>
          <p:nvPr/>
        </p:nvSpPr>
        <p:spPr bwMode="auto">
          <a:xfrm>
            <a:off x="994163" y="2719974"/>
            <a:ext cx="148612" cy="113115"/>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7" name="Freeform 35"/>
          <p:cNvSpPr>
            <a:spLocks noChangeArrowheads="1"/>
          </p:cNvSpPr>
          <p:nvPr/>
        </p:nvSpPr>
        <p:spPr bwMode="auto">
          <a:xfrm>
            <a:off x="915254" y="2207012"/>
            <a:ext cx="495811" cy="514278"/>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8" name="Freeform 36"/>
          <p:cNvSpPr>
            <a:spLocks noChangeArrowheads="1"/>
          </p:cNvSpPr>
          <p:nvPr/>
        </p:nvSpPr>
        <p:spPr bwMode="auto">
          <a:xfrm>
            <a:off x="1054660" y="2303029"/>
            <a:ext cx="243302" cy="495863"/>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9" name="Freeform 37"/>
          <p:cNvSpPr>
            <a:spLocks noChangeArrowheads="1"/>
          </p:cNvSpPr>
          <p:nvPr/>
        </p:nvSpPr>
        <p:spPr bwMode="auto">
          <a:xfrm>
            <a:off x="1211162" y="2250417"/>
            <a:ext cx="252508" cy="401162"/>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0" name="Freeform 38"/>
          <p:cNvSpPr>
            <a:spLocks noChangeArrowheads="1"/>
          </p:cNvSpPr>
          <p:nvPr/>
        </p:nvSpPr>
        <p:spPr bwMode="auto">
          <a:xfrm>
            <a:off x="1280866" y="2650264"/>
            <a:ext cx="130200" cy="78917"/>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1" name="Freeform 39"/>
          <p:cNvSpPr>
            <a:spLocks noChangeArrowheads="1"/>
          </p:cNvSpPr>
          <p:nvPr/>
        </p:nvSpPr>
        <p:spPr bwMode="auto">
          <a:xfrm>
            <a:off x="1271660" y="2712082"/>
            <a:ext cx="148612" cy="78917"/>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2" name="Freeform 40"/>
          <p:cNvSpPr>
            <a:spLocks noChangeArrowheads="1"/>
          </p:cNvSpPr>
          <p:nvPr/>
        </p:nvSpPr>
        <p:spPr bwMode="auto">
          <a:xfrm>
            <a:off x="1271660" y="2763378"/>
            <a:ext cx="122309" cy="78917"/>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3" name="Freeform 41"/>
          <p:cNvSpPr>
            <a:spLocks noChangeArrowheads="1"/>
          </p:cNvSpPr>
          <p:nvPr/>
        </p:nvSpPr>
        <p:spPr bwMode="auto">
          <a:xfrm>
            <a:off x="1333471" y="2763379"/>
            <a:ext cx="199903" cy="14862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4" name="Freeform 42"/>
          <p:cNvSpPr>
            <a:spLocks noChangeArrowheads="1"/>
          </p:cNvSpPr>
          <p:nvPr/>
        </p:nvSpPr>
        <p:spPr bwMode="auto">
          <a:xfrm>
            <a:off x="1316374" y="2885701"/>
            <a:ext cx="399805" cy="218337"/>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5" name="Freeform 43"/>
          <p:cNvSpPr>
            <a:spLocks noChangeArrowheads="1"/>
          </p:cNvSpPr>
          <p:nvPr/>
        </p:nvSpPr>
        <p:spPr bwMode="auto">
          <a:xfrm>
            <a:off x="1420271" y="2989608"/>
            <a:ext cx="78909" cy="86809"/>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6" name="Freeform 44"/>
          <p:cNvSpPr>
            <a:spLocks noChangeArrowheads="1"/>
          </p:cNvSpPr>
          <p:nvPr/>
        </p:nvSpPr>
        <p:spPr bwMode="auto">
          <a:xfrm>
            <a:off x="1280865" y="3008022"/>
            <a:ext cx="218315" cy="122322"/>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7" name="Freeform 45"/>
          <p:cNvSpPr>
            <a:spLocks noChangeArrowheads="1"/>
          </p:cNvSpPr>
          <p:nvPr/>
        </p:nvSpPr>
        <p:spPr bwMode="auto">
          <a:xfrm>
            <a:off x="1194065" y="2998814"/>
            <a:ext cx="139406" cy="86809"/>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8" name="Freeform 46"/>
          <p:cNvSpPr>
            <a:spLocks noChangeArrowheads="1"/>
          </p:cNvSpPr>
          <p:nvPr/>
        </p:nvSpPr>
        <p:spPr bwMode="auto">
          <a:xfrm>
            <a:off x="1201956" y="2972509"/>
            <a:ext cx="122309" cy="52611"/>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9" name="Freeform 47"/>
          <p:cNvSpPr>
            <a:spLocks noChangeArrowheads="1"/>
          </p:cNvSpPr>
          <p:nvPr/>
        </p:nvSpPr>
        <p:spPr bwMode="auto">
          <a:xfrm>
            <a:off x="1333471" y="3121137"/>
            <a:ext cx="139406" cy="78917"/>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0" name="Freeform 48"/>
          <p:cNvSpPr>
            <a:spLocks noChangeArrowheads="1"/>
          </p:cNvSpPr>
          <p:nvPr/>
        </p:nvSpPr>
        <p:spPr bwMode="auto">
          <a:xfrm>
            <a:off x="1297962" y="3172432"/>
            <a:ext cx="61812" cy="43404"/>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1" name="Freeform 49"/>
          <p:cNvSpPr>
            <a:spLocks noChangeArrowheads="1"/>
          </p:cNvSpPr>
          <p:nvPr/>
        </p:nvSpPr>
        <p:spPr bwMode="auto">
          <a:xfrm>
            <a:off x="1263769" y="3163225"/>
            <a:ext cx="43400" cy="78917"/>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2" name="Freeform 50"/>
          <p:cNvSpPr>
            <a:spLocks noChangeArrowheads="1"/>
          </p:cNvSpPr>
          <p:nvPr/>
        </p:nvSpPr>
        <p:spPr bwMode="auto">
          <a:xfrm>
            <a:off x="1246671" y="3068526"/>
            <a:ext cx="105212" cy="113115"/>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3" name="Freeform 51"/>
          <p:cNvSpPr>
            <a:spLocks noChangeArrowheads="1"/>
          </p:cNvSpPr>
          <p:nvPr/>
        </p:nvSpPr>
        <p:spPr bwMode="auto">
          <a:xfrm>
            <a:off x="1246671" y="3138235"/>
            <a:ext cx="43400" cy="43404"/>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4" name="Freeform 52"/>
          <p:cNvSpPr>
            <a:spLocks noChangeArrowheads="1"/>
          </p:cNvSpPr>
          <p:nvPr/>
        </p:nvSpPr>
        <p:spPr bwMode="auto">
          <a:xfrm>
            <a:off x="1132253" y="3059318"/>
            <a:ext cx="131515" cy="96016"/>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5" name="Freeform 53"/>
          <p:cNvSpPr>
            <a:spLocks noChangeArrowheads="1"/>
          </p:cNvSpPr>
          <p:nvPr/>
        </p:nvSpPr>
        <p:spPr bwMode="auto">
          <a:xfrm>
            <a:off x="1176969" y="3094831"/>
            <a:ext cx="96006" cy="69710"/>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6" name="Freeform 54"/>
          <p:cNvSpPr>
            <a:spLocks noChangeArrowheads="1"/>
          </p:cNvSpPr>
          <p:nvPr/>
        </p:nvSpPr>
        <p:spPr bwMode="auto">
          <a:xfrm>
            <a:off x="1124363" y="3051426"/>
            <a:ext cx="69703" cy="43404"/>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7" name="Freeform 55"/>
          <p:cNvSpPr>
            <a:spLocks noChangeArrowheads="1"/>
          </p:cNvSpPr>
          <p:nvPr/>
        </p:nvSpPr>
        <p:spPr bwMode="auto">
          <a:xfrm>
            <a:off x="1037564" y="2989608"/>
            <a:ext cx="165709" cy="69710"/>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8" name="Freeform 56"/>
          <p:cNvSpPr>
            <a:spLocks noChangeArrowheads="1"/>
          </p:cNvSpPr>
          <p:nvPr/>
        </p:nvSpPr>
        <p:spPr bwMode="auto">
          <a:xfrm>
            <a:off x="1132254" y="2806783"/>
            <a:ext cx="218315" cy="173618"/>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9" name="Freeform 57"/>
          <p:cNvSpPr>
            <a:spLocks noChangeArrowheads="1"/>
          </p:cNvSpPr>
          <p:nvPr/>
        </p:nvSpPr>
        <p:spPr bwMode="auto">
          <a:xfrm>
            <a:off x="1080964" y="2929105"/>
            <a:ext cx="182806" cy="69710"/>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0" name="Freeform 58"/>
          <p:cNvSpPr>
            <a:spLocks noChangeArrowheads="1"/>
          </p:cNvSpPr>
          <p:nvPr/>
        </p:nvSpPr>
        <p:spPr bwMode="auto">
          <a:xfrm>
            <a:off x="950763" y="2815991"/>
            <a:ext cx="199903" cy="218337"/>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1" name="Freeform 59"/>
          <p:cNvSpPr>
            <a:spLocks noChangeArrowheads="1"/>
          </p:cNvSpPr>
          <p:nvPr/>
        </p:nvSpPr>
        <p:spPr bwMode="auto">
          <a:xfrm>
            <a:off x="1037564" y="3033012"/>
            <a:ext cx="1315" cy="9208"/>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2" name="Freeform 60"/>
          <p:cNvSpPr>
            <a:spLocks noChangeArrowheads="1"/>
          </p:cNvSpPr>
          <p:nvPr/>
        </p:nvSpPr>
        <p:spPr bwMode="auto">
          <a:xfrm>
            <a:off x="950764" y="3025120"/>
            <a:ext cx="113103" cy="52611"/>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3" name="Freeform 61"/>
          <p:cNvSpPr>
            <a:spLocks noChangeArrowheads="1"/>
          </p:cNvSpPr>
          <p:nvPr/>
        </p:nvSpPr>
        <p:spPr bwMode="auto">
          <a:xfrm>
            <a:off x="888951" y="2859394"/>
            <a:ext cx="86800" cy="69710"/>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4" name="Freeform 62"/>
          <p:cNvSpPr>
            <a:spLocks noChangeArrowheads="1"/>
          </p:cNvSpPr>
          <p:nvPr/>
        </p:nvSpPr>
        <p:spPr bwMode="auto">
          <a:xfrm>
            <a:off x="888952" y="2919897"/>
            <a:ext cx="61812" cy="52611"/>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5" name="Freeform 63"/>
          <p:cNvSpPr>
            <a:spLocks noChangeArrowheads="1"/>
          </p:cNvSpPr>
          <p:nvPr/>
        </p:nvSpPr>
        <p:spPr bwMode="auto">
          <a:xfrm>
            <a:off x="941557" y="2955411"/>
            <a:ext cx="17097" cy="26306"/>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6" name="Freeform 64"/>
          <p:cNvSpPr>
            <a:spLocks noChangeArrowheads="1"/>
          </p:cNvSpPr>
          <p:nvPr/>
        </p:nvSpPr>
        <p:spPr bwMode="auto">
          <a:xfrm>
            <a:off x="671952" y="2563455"/>
            <a:ext cx="18412" cy="35513"/>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7" name="Freeform 65"/>
          <p:cNvSpPr>
            <a:spLocks noChangeArrowheads="1"/>
          </p:cNvSpPr>
          <p:nvPr/>
        </p:nvSpPr>
        <p:spPr bwMode="auto">
          <a:xfrm>
            <a:off x="594358" y="2798892"/>
            <a:ext cx="105212" cy="113115"/>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8" name="Freeform 66"/>
          <p:cNvSpPr>
            <a:spLocks noChangeArrowheads="1"/>
          </p:cNvSpPr>
          <p:nvPr/>
        </p:nvSpPr>
        <p:spPr bwMode="auto">
          <a:xfrm>
            <a:off x="654855" y="2616067"/>
            <a:ext cx="209109" cy="348551"/>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9" name="Freeform 67"/>
          <p:cNvSpPr>
            <a:spLocks noChangeArrowheads="1"/>
          </p:cNvSpPr>
          <p:nvPr/>
        </p:nvSpPr>
        <p:spPr bwMode="auto">
          <a:xfrm>
            <a:off x="724558" y="2929105"/>
            <a:ext cx="313005" cy="269634"/>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0" name="Freeform 68"/>
          <p:cNvSpPr>
            <a:spLocks noChangeArrowheads="1"/>
          </p:cNvSpPr>
          <p:nvPr/>
        </p:nvSpPr>
        <p:spPr bwMode="auto">
          <a:xfrm>
            <a:off x="1158556" y="3336843"/>
            <a:ext cx="9206" cy="9207"/>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1" name="Freeform 69"/>
          <p:cNvSpPr>
            <a:spLocks noChangeArrowheads="1"/>
          </p:cNvSpPr>
          <p:nvPr/>
        </p:nvSpPr>
        <p:spPr bwMode="auto">
          <a:xfrm>
            <a:off x="967860" y="3042220"/>
            <a:ext cx="278811" cy="278841"/>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2" name="Freeform 70"/>
          <p:cNvSpPr>
            <a:spLocks noChangeArrowheads="1"/>
          </p:cNvSpPr>
          <p:nvPr/>
        </p:nvSpPr>
        <p:spPr bwMode="auto">
          <a:xfrm>
            <a:off x="620662" y="3129028"/>
            <a:ext cx="303799" cy="209131"/>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3" name="Freeform 71"/>
          <p:cNvSpPr>
            <a:spLocks noChangeArrowheads="1"/>
          </p:cNvSpPr>
          <p:nvPr/>
        </p:nvSpPr>
        <p:spPr bwMode="auto">
          <a:xfrm>
            <a:off x="611455" y="3172432"/>
            <a:ext cx="78909" cy="139420"/>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4" name="Freeform 72"/>
          <p:cNvSpPr>
            <a:spLocks noChangeArrowheads="1"/>
          </p:cNvSpPr>
          <p:nvPr/>
        </p:nvSpPr>
        <p:spPr bwMode="auto">
          <a:xfrm>
            <a:off x="1271660" y="3181639"/>
            <a:ext cx="218315" cy="182825"/>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5" name="Freeform 73"/>
          <p:cNvSpPr>
            <a:spLocks noChangeArrowheads="1"/>
          </p:cNvSpPr>
          <p:nvPr/>
        </p:nvSpPr>
        <p:spPr bwMode="auto">
          <a:xfrm>
            <a:off x="1855586" y="3172432"/>
            <a:ext cx="139406" cy="96016"/>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6" name="Freeform 74"/>
          <p:cNvSpPr>
            <a:spLocks noChangeArrowheads="1"/>
          </p:cNvSpPr>
          <p:nvPr/>
        </p:nvSpPr>
        <p:spPr bwMode="auto">
          <a:xfrm>
            <a:off x="1846379" y="3232936"/>
            <a:ext cx="495811" cy="365650"/>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7" name="Freeform 75"/>
          <p:cNvSpPr>
            <a:spLocks noChangeArrowheads="1"/>
          </p:cNvSpPr>
          <p:nvPr/>
        </p:nvSpPr>
        <p:spPr bwMode="auto">
          <a:xfrm>
            <a:off x="1820076" y="3189532"/>
            <a:ext cx="86800" cy="69710"/>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8" name="Freeform 76"/>
          <p:cNvSpPr>
            <a:spLocks noChangeArrowheads="1"/>
          </p:cNvSpPr>
          <p:nvPr/>
        </p:nvSpPr>
        <p:spPr bwMode="auto">
          <a:xfrm>
            <a:off x="1420271" y="3172432"/>
            <a:ext cx="452411" cy="164411"/>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9" name="Freeform 77"/>
          <p:cNvSpPr>
            <a:spLocks noChangeArrowheads="1"/>
          </p:cNvSpPr>
          <p:nvPr/>
        </p:nvSpPr>
        <p:spPr bwMode="auto">
          <a:xfrm>
            <a:off x="1742483" y="3294754"/>
            <a:ext cx="243302" cy="209131"/>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0" name="Freeform 78"/>
          <p:cNvSpPr>
            <a:spLocks noChangeArrowheads="1"/>
          </p:cNvSpPr>
          <p:nvPr/>
        </p:nvSpPr>
        <p:spPr bwMode="auto">
          <a:xfrm>
            <a:off x="1942385" y="3476264"/>
            <a:ext cx="35509" cy="44720"/>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1" name="Freeform 79"/>
          <p:cNvSpPr>
            <a:spLocks noChangeArrowheads="1"/>
          </p:cNvSpPr>
          <p:nvPr/>
        </p:nvSpPr>
        <p:spPr bwMode="auto">
          <a:xfrm>
            <a:off x="1584664" y="3346050"/>
            <a:ext cx="52606" cy="26306"/>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2" name="Freeform 80"/>
          <p:cNvSpPr>
            <a:spLocks noChangeArrowheads="1"/>
          </p:cNvSpPr>
          <p:nvPr/>
        </p:nvSpPr>
        <p:spPr bwMode="auto">
          <a:xfrm>
            <a:off x="1663573" y="3302647"/>
            <a:ext cx="156503" cy="122322"/>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3" name="Freeform 81"/>
          <p:cNvSpPr>
            <a:spLocks noChangeArrowheads="1"/>
          </p:cNvSpPr>
          <p:nvPr/>
        </p:nvSpPr>
        <p:spPr bwMode="auto">
          <a:xfrm>
            <a:off x="1637270" y="3398662"/>
            <a:ext cx="35509" cy="105223"/>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4" name="Freeform 82"/>
          <p:cNvSpPr>
            <a:spLocks noChangeArrowheads="1"/>
          </p:cNvSpPr>
          <p:nvPr/>
        </p:nvSpPr>
        <p:spPr bwMode="auto">
          <a:xfrm>
            <a:off x="1663574" y="3398662"/>
            <a:ext cx="17097" cy="26306"/>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5" name="Freeform 83"/>
          <p:cNvSpPr>
            <a:spLocks noChangeArrowheads="1"/>
          </p:cNvSpPr>
          <p:nvPr/>
        </p:nvSpPr>
        <p:spPr bwMode="auto">
          <a:xfrm>
            <a:off x="1654367" y="3424967"/>
            <a:ext cx="18412" cy="26306"/>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6" name="Freeform 84"/>
          <p:cNvSpPr>
            <a:spLocks noChangeArrowheads="1"/>
          </p:cNvSpPr>
          <p:nvPr/>
        </p:nvSpPr>
        <p:spPr bwMode="auto">
          <a:xfrm>
            <a:off x="1654368" y="3372356"/>
            <a:ext cx="35509" cy="35514"/>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7" name="Freeform 85"/>
          <p:cNvSpPr>
            <a:spLocks noChangeArrowheads="1"/>
          </p:cNvSpPr>
          <p:nvPr/>
        </p:nvSpPr>
        <p:spPr bwMode="auto">
          <a:xfrm>
            <a:off x="1654367" y="3398662"/>
            <a:ext cx="105212" cy="113115"/>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8" name="Freeform 86"/>
          <p:cNvSpPr>
            <a:spLocks noChangeArrowheads="1"/>
          </p:cNvSpPr>
          <p:nvPr/>
        </p:nvSpPr>
        <p:spPr bwMode="auto">
          <a:xfrm>
            <a:off x="1654367" y="3424968"/>
            <a:ext cx="505017" cy="39195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9" name="Freeform 87"/>
          <p:cNvSpPr>
            <a:spLocks noChangeArrowheads="1"/>
          </p:cNvSpPr>
          <p:nvPr/>
        </p:nvSpPr>
        <p:spPr bwMode="auto">
          <a:xfrm>
            <a:off x="2046281" y="3572279"/>
            <a:ext cx="17097" cy="35514"/>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0" name="Freeform 88"/>
          <p:cNvSpPr>
            <a:spLocks noChangeArrowheads="1"/>
          </p:cNvSpPr>
          <p:nvPr/>
        </p:nvSpPr>
        <p:spPr bwMode="auto">
          <a:xfrm>
            <a:off x="2063379" y="3572279"/>
            <a:ext cx="122309" cy="86809"/>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2" name="Freeform 90"/>
          <p:cNvSpPr>
            <a:spLocks noChangeArrowheads="1"/>
          </p:cNvSpPr>
          <p:nvPr/>
        </p:nvSpPr>
        <p:spPr bwMode="auto">
          <a:xfrm>
            <a:off x="428650" y="3415760"/>
            <a:ext cx="9206" cy="9207"/>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3" name="Freeform 91"/>
          <p:cNvSpPr>
            <a:spLocks noChangeArrowheads="1"/>
          </p:cNvSpPr>
          <p:nvPr/>
        </p:nvSpPr>
        <p:spPr bwMode="auto">
          <a:xfrm>
            <a:off x="402346" y="3511776"/>
            <a:ext cx="113103" cy="35514"/>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5" name="Freeform 93"/>
          <p:cNvSpPr>
            <a:spLocks noChangeArrowheads="1"/>
          </p:cNvSpPr>
          <p:nvPr/>
        </p:nvSpPr>
        <p:spPr bwMode="auto">
          <a:xfrm>
            <a:off x="2089681" y="3564388"/>
            <a:ext cx="182806" cy="235437"/>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6" name="Freeform 94"/>
          <p:cNvSpPr>
            <a:spLocks noChangeArrowheads="1"/>
          </p:cNvSpPr>
          <p:nvPr/>
        </p:nvSpPr>
        <p:spPr bwMode="auto">
          <a:xfrm>
            <a:off x="1863477" y="3738006"/>
            <a:ext cx="295908" cy="165726"/>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7" name="Freeform 95"/>
          <p:cNvSpPr>
            <a:spLocks noChangeArrowheads="1"/>
          </p:cNvSpPr>
          <p:nvPr/>
        </p:nvSpPr>
        <p:spPr bwMode="auto">
          <a:xfrm>
            <a:off x="1411065" y="3442066"/>
            <a:ext cx="305114" cy="235436"/>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8" name="Freeform 96"/>
          <p:cNvSpPr>
            <a:spLocks noChangeArrowheads="1"/>
          </p:cNvSpPr>
          <p:nvPr/>
        </p:nvSpPr>
        <p:spPr bwMode="auto">
          <a:xfrm>
            <a:off x="1359774" y="3677503"/>
            <a:ext cx="399805" cy="418261"/>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9" name="Freeform 97"/>
          <p:cNvSpPr>
            <a:spLocks noChangeArrowheads="1"/>
          </p:cNvSpPr>
          <p:nvPr/>
        </p:nvSpPr>
        <p:spPr bwMode="auto">
          <a:xfrm>
            <a:off x="1637271" y="3834022"/>
            <a:ext cx="374817" cy="260427"/>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0" name="Freeform 98"/>
          <p:cNvSpPr>
            <a:spLocks noChangeArrowheads="1"/>
          </p:cNvSpPr>
          <p:nvPr/>
        </p:nvSpPr>
        <p:spPr bwMode="auto">
          <a:xfrm>
            <a:off x="1716180" y="3764312"/>
            <a:ext cx="165709" cy="130213"/>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1" name="Freeform 99"/>
          <p:cNvSpPr>
            <a:spLocks noChangeArrowheads="1"/>
          </p:cNvSpPr>
          <p:nvPr/>
        </p:nvSpPr>
        <p:spPr bwMode="auto">
          <a:xfrm>
            <a:off x="1846380" y="3885318"/>
            <a:ext cx="35509" cy="43404"/>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2" name="Freeform 100"/>
          <p:cNvSpPr>
            <a:spLocks noChangeArrowheads="1"/>
          </p:cNvSpPr>
          <p:nvPr/>
        </p:nvSpPr>
        <p:spPr bwMode="auto">
          <a:xfrm>
            <a:off x="1829282" y="3903732"/>
            <a:ext cx="252508" cy="295939"/>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3" name="Freeform 101"/>
          <p:cNvSpPr>
            <a:spLocks noChangeArrowheads="1"/>
          </p:cNvSpPr>
          <p:nvPr/>
        </p:nvSpPr>
        <p:spPr bwMode="auto">
          <a:xfrm>
            <a:off x="3464011" y="3702494"/>
            <a:ext cx="60497" cy="43404"/>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4" name="Freeform 102"/>
          <p:cNvSpPr>
            <a:spLocks noChangeArrowheads="1"/>
          </p:cNvSpPr>
          <p:nvPr/>
        </p:nvSpPr>
        <p:spPr bwMode="auto">
          <a:xfrm>
            <a:off x="2394797" y="2685777"/>
            <a:ext cx="1496639" cy="1018032"/>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solidFill>
                <a:srgbClr val="253746"/>
              </a:solidFill>
            </a:endParaRPr>
          </a:p>
        </p:txBody>
      </p:sp>
      <p:sp>
        <p:nvSpPr>
          <p:cNvPr id="375" name="Freeform 103"/>
          <p:cNvSpPr>
            <a:spLocks noChangeArrowheads="1"/>
          </p:cNvSpPr>
          <p:nvPr/>
        </p:nvSpPr>
        <p:spPr bwMode="auto">
          <a:xfrm>
            <a:off x="3724411" y="3564388"/>
            <a:ext cx="43400" cy="96016"/>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6" name="Freeform 104"/>
          <p:cNvSpPr>
            <a:spLocks noChangeArrowheads="1"/>
          </p:cNvSpPr>
          <p:nvPr/>
        </p:nvSpPr>
        <p:spPr bwMode="auto">
          <a:xfrm>
            <a:off x="1603076" y="4051045"/>
            <a:ext cx="252508" cy="218337"/>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7" name="Freeform 105"/>
          <p:cNvSpPr>
            <a:spLocks noChangeArrowheads="1"/>
          </p:cNvSpPr>
          <p:nvPr/>
        </p:nvSpPr>
        <p:spPr bwMode="auto">
          <a:xfrm>
            <a:off x="1550471" y="4077349"/>
            <a:ext cx="139406" cy="122323"/>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8" name="Freeform 106"/>
          <p:cNvSpPr>
            <a:spLocks noChangeArrowheads="1"/>
          </p:cNvSpPr>
          <p:nvPr/>
        </p:nvSpPr>
        <p:spPr bwMode="auto">
          <a:xfrm>
            <a:off x="1184860" y="3920831"/>
            <a:ext cx="313005" cy="19203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9" name="Freeform 107"/>
          <p:cNvSpPr>
            <a:spLocks noChangeArrowheads="1"/>
          </p:cNvSpPr>
          <p:nvPr/>
        </p:nvSpPr>
        <p:spPr bwMode="auto">
          <a:xfrm>
            <a:off x="1054660" y="3407869"/>
            <a:ext cx="374817" cy="322245"/>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0" name="Freeform 108"/>
          <p:cNvSpPr>
            <a:spLocks noChangeArrowheads="1"/>
          </p:cNvSpPr>
          <p:nvPr/>
        </p:nvSpPr>
        <p:spPr bwMode="auto">
          <a:xfrm>
            <a:off x="1002054" y="3311853"/>
            <a:ext cx="96006" cy="164411"/>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1" name="Freeform 109"/>
          <p:cNvSpPr>
            <a:spLocks noChangeArrowheads="1"/>
          </p:cNvSpPr>
          <p:nvPr/>
        </p:nvSpPr>
        <p:spPr bwMode="auto">
          <a:xfrm>
            <a:off x="628552" y="3311853"/>
            <a:ext cx="486605" cy="426153"/>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2" name="Freeform 110"/>
          <p:cNvSpPr>
            <a:spLocks noChangeArrowheads="1"/>
          </p:cNvSpPr>
          <p:nvPr/>
        </p:nvSpPr>
        <p:spPr bwMode="auto">
          <a:xfrm>
            <a:off x="524656" y="3336843"/>
            <a:ext cx="286702" cy="209131"/>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3" name="Freeform 111"/>
          <p:cNvSpPr>
            <a:spLocks noChangeArrowheads="1"/>
          </p:cNvSpPr>
          <p:nvPr/>
        </p:nvSpPr>
        <p:spPr bwMode="auto">
          <a:xfrm>
            <a:off x="428649" y="3545974"/>
            <a:ext cx="199903" cy="139420"/>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4" name="Freeform 112"/>
          <p:cNvSpPr>
            <a:spLocks noChangeArrowheads="1"/>
          </p:cNvSpPr>
          <p:nvPr/>
        </p:nvSpPr>
        <p:spPr bwMode="auto">
          <a:xfrm>
            <a:off x="420758" y="3545974"/>
            <a:ext cx="295908" cy="288049"/>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5" name="Freeform 113"/>
          <p:cNvSpPr>
            <a:spLocks noChangeArrowheads="1"/>
          </p:cNvSpPr>
          <p:nvPr/>
        </p:nvSpPr>
        <p:spPr bwMode="auto">
          <a:xfrm>
            <a:off x="541752" y="3607793"/>
            <a:ext cx="391914" cy="331452"/>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6" name="Freeform 114"/>
          <p:cNvSpPr>
            <a:spLocks noChangeArrowheads="1"/>
          </p:cNvSpPr>
          <p:nvPr/>
        </p:nvSpPr>
        <p:spPr bwMode="auto">
          <a:xfrm>
            <a:off x="707461" y="3824814"/>
            <a:ext cx="182806" cy="122323"/>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7" name="Freeform 115"/>
          <p:cNvSpPr>
            <a:spLocks noChangeArrowheads="1"/>
          </p:cNvSpPr>
          <p:nvPr/>
        </p:nvSpPr>
        <p:spPr bwMode="auto">
          <a:xfrm>
            <a:off x="411552" y="3789302"/>
            <a:ext cx="156503" cy="105223"/>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8" name="Freeform 116"/>
          <p:cNvSpPr>
            <a:spLocks noChangeArrowheads="1"/>
          </p:cNvSpPr>
          <p:nvPr/>
        </p:nvSpPr>
        <p:spPr bwMode="auto">
          <a:xfrm>
            <a:off x="428649" y="3851120"/>
            <a:ext cx="69703" cy="26306"/>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9" name="Freeform 117"/>
          <p:cNvSpPr>
            <a:spLocks noChangeArrowheads="1"/>
          </p:cNvSpPr>
          <p:nvPr/>
        </p:nvSpPr>
        <p:spPr bwMode="auto">
          <a:xfrm>
            <a:off x="428649" y="3885318"/>
            <a:ext cx="78909" cy="35514"/>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0" name="Freeform 118"/>
          <p:cNvSpPr>
            <a:spLocks noChangeArrowheads="1"/>
          </p:cNvSpPr>
          <p:nvPr/>
        </p:nvSpPr>
        <p:spPr bwMode="auto">
          <a:xfrm>
            <a:off x="481255" y="3885318"/>
            <a:ext cx="165709" cy="14862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1" name="Freeform 119"/>
          <p:cNvSpPr>
            <a:spLocks noChangeArrowheads="1"/>
          </p:cNvSpPr>
          <p:nvPr/>
        </p:nvSpPr>
        <p:spPr bwMode="auto">
          <a:xfrm>
            <a:off x="515449" y="3947137"/>
            <a:ext cx="69703" cy="69710"/>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2" name="Freeform 120"/>
          <p:cNvSpPr>
            <a:spLocks noChangeArrowheads="1"/>
          </p:cNvSpPr>
          <p:nvPr/>
        </p:nvSpPr>
        <p:spPr bwMode="auto">
          <a:xfrm>
            <a:off x="558850" y="3981335"/>
            <a:ext cx="96006" cy="96016"/>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3" name="Freeform 121"/>
          <p:cNvSpPr>
            <a:spLocks noChangeArrowheads="1"/>
          </p:cNvSpPr>
          <p:nvPr/>
        </p:nvSpPr>
        <p:spPr bwMode="auto">
          <a:xfrm>
            <a:off x="628552" y="3928723"/>
            <a:ext cx="147297" cy="14862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4" name="Freeform 122"/>
          <p:cNvSpPr>
            <a:spLocks noChangeArrowheads="1"/>
          </p:cNvSpPr>
          <p:nvPr/>
        </p:nvSpPr>
        <p:spPr bwMode="auto">
          <a:xfrm>
            <a:off x="760067" y="3920831"/>
            <a:ext cx="103897" cy="139420"/>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5" name="Freeform 123"/>
          <p:cNvSpPr>
            <a:spLocks noChangeArrowheads="1"/>
          </p:cNvSpPr>
          <p:nvPr/>
        </p:nvSpPr>
        <p:spPr bwMode="auto">
          <a:xfrm>
            <a:off x="828454" y="3920831"/>
            <a:ext cx="52606" cy="113115"/>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6" name="Freeform 124"/>
          <p:cNvSpPr>
            <a:spLocks noChangeArrowheads="1"/>
          </p:cNvSpPr>
          <p:nvPr/>
        </p:nvSpPr>
        <p:spPr bwMode="auto">
          <a:xfrm>
            <a:off x="854757" y="3885318"/>
            <a:ext cx="78909" cy="14862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7" name="Freeform 125"/>
          <p:cNvSpPr>
            <a:spLocks noChangeArrowheads="1"/>
          </p:cNvSpPr>
          <p:nvPr/>
        </p:nvSpPr>
        <p:spPr bwMode="auto">
          <a:xfrm>
            <a:off x="1124363" y="3641991"/>
            <a:ext cx="286702" cy="365650"/>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8" name="Freeform 126"/>
          <p:cNvSpPr>
            <a:spLocks noChangeArrowheads="1"/>
          </p:cNvSpPr>
          <p:nvPr/>
        </p:nvSpPr>
        <p:spPr bwMode="auto">
          <a:xfrm>
            <a:off x="837661" y="3641990"/>
            <a:ext cx="374817" cy="261742"/>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9" name="Freeform 127"/>
          <p:cNvSpPr>
            <a:spLocks noChangeArrowheads="1"/>
          </p:cNvSpPr>
          <p:nvPr/>
        </p:nvSpPr>
        <p:spPr bwMode="auto">
          <a:xfrm>
            <a:off x="898157" y="3859012"/>
            <a:ext cx="288017" cy="218337"/>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0" name="Freeform 128"/>
          <p:cNvSpPr>
            <a:spLocks noChangeArrowheads="1"/>
          </p:cNvSpPr>
          <p:nvPr/>
        </p:nvSpPr>
        <p:spPr bwMode="auto">
          <a:xfrm>
            <a:off x="984957" y="4164158"/>
            <a:ext cx="9206" cy="9208"/>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1" name="Freeform 129"/>
          <p:cNvSpPr>
            <a:spLocks noChangeArrowheads="1"/>
          </p:cNvSpPr>
          <p:nvPr/>
        </p:nvSpPr>
        <p:spPr bwMode="auto">
          <a:xfrm>
            <a:off x="1028357" y="4085241"/>
            <a:ext cx="18412" cy="17099"/>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2" name="Freeform 130"/>
          <p:cNvSpPr>
            <a:spLocks noChangeArrowheads="1"/>
          </p:cNvSpPr>
          <p:nvPr/>
        </p:nvSpPr>
        <p:spPr bwMode="auto">
          <a:xfrm>
            <a:off x="1037563" y="3877426"/>
            <a:ext cx="182806" cy="252535"/>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3" name="Freeform 131"/>
          <p:cNvSpPr>
            <a:spLocks noChangeArrowheads="1"/>
          </p:cNvSpPr>
          <p:nvPr/>
        </p:nvSpPr>
        <p:spPr bwMode="auto">
          <a:xfrm>
            <a:off x="1037564" y="4120755"/>
            <a:ext cx="139406" cy="139420"/>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4" name="Freeform 132"/>
          <p:cNvSpPr>
            <a:spLocks noChangeArrowheads="1"/>
          </p:cNvSpPr>
          <p:nvPr/>
        </p:nvSpPr>
        <p:spPr bwMode="auto">
          <a:xfrm>
            <a:off x="1054660" y="4120754"/>
            <a:ext cx="43400" cy="35513"/>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5" name="Freeform 133"/>
          <p:cNvSpPr>
            <a:spLocks noChangeArrowheads="1"/>
          </p:cNvSpPr>
          <p:nvPr/>
        </p:nvSpPr>
        <p:spPr bwMode="auto">
          <a:xfrm>
            <a:off x="1098060" y="4085241"/>
            <a:ext cx="182806" cy="199924"/>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6" name="Freeform 134"/>
          <p:cNvSpPr>
            <a:spLocks noChangeArrowheads="1"/>
          </p:cNvSpPr>
          <p:nvPr/>
        </p:nvSpPr>
        <p:spPr bwMode="auto">
          <a:xfrm>
            <a:off x="1115156" y="4268066"/>
            <a:ext cx="26303" cy="35513"/>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7" name="Freeform 135"/>
          <p:cNvSpPr>
            <a:spLocks noChangeArrowheads="1"/>
          </p:cNvSpPr>
          <p:nvPr/>
        </p:nvSpPr>
        <p:spPr bwMode="auto">
          <a:xfrm>
            <a:off x="1541265" y="4190464"/>
            <a:ext cx="269605" cy="252535"/>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8" name="Freeform 136"/>
          <p:cNvSpPr>
            <a:spLocks noChangeArrowheads="1"/>
          </p:cNvSpPr>
          <p:nvPr/>
        </p:nvSpPr>
        <p:spPr bwMode="auto">
          <a:xfrm>
            <a:off x="1533374" y="4198356"/>
            <a:ext cx="52606" cy="35514"/>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9" name="Freeform 137"/>
          <p:cNvSpPr>
            <a:spLocks noChangeArrowheads="1"/>
          </p:cNvSpPr>
          <p:nvPr/>
        </p:nvSpPr>
        <p:spPr bwMode="auto">
          <a:xfrm>
            <a:off x="1533374" y="4216770"/>
            <a:ext cx="52606" cy="52611"/>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0" name="Freeform 138"/>
          <p:cNvSpPr>
            <a:spLocks noChangeArrowheads="1"/>
          </p:cNvSpPr>
          <p:nvPr/>
        </p:nvSpPr>
        <p:spPr bwMode="auto">
          <a:xfrm>
            <a:off x="1124363" y="4051045"/>
            <a:ext cx="461617" cy="418261"/>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1" name="Freeform 139"/>
          <p:cNvSpPr>
            <a:spLocks noChangeArrowheads="1"/>
          </p:cNvSpPr>
          <p:nvPr/>
        </p:nvSpPr>
        <p:spPr bwMode="auto">
          <a:xfrm>
            <a:off x="1620173" y="4381182"/>
            <a:ext cx="78909" cy="174933"/>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2" name="Freeform 140"/>
          <p:cNvSpPr>
            <a:spLocks noChangeArrowheads="1"/>
          </p:cNvSpPr>
          <p:nvPr/>
        </p:nvSpPr>
        <p:spPr bwMode="auto">
          <a:xfrm>
            <a:off x="1359774" y="4356190"/>
            <a:ext cx="286702" cy="217022"/>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3" name="Freeform 141"/>
          <p:cNvSpPr>
            <a:spLocks noChangeArrowheads="1"/>
          </p:cNvSpPr>
          <p:nvPr/>
        </p:nvSpPr>
        <p:spPr bwMode="auto">
          <a:xfrm>
            <a:off x="1107266" y="4303579"/>
            <a:ext cx="305114" cy="269634"/>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4" name="Freeform 142"/>
          <p:cNvSpPr>
            <a:spLocks noChangeArrowheads="1"/>
          </p:cNvSpPr>
          <p:nvPr/>
        </p:nvSpPr>
        <p:spPr bwMode="auto">
          <a:xfrm>
            <a:off x="1428162" y="4520601"/>
            <a:ext cx="199903" cy="156519"/>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5" name="Freeform 143"/>
          <p:cNvSpPr>
            <a:spLocks noChangeArrowheads="1"/>
          </p:cNvSpPr>
          <p:nvPr/>
        </p:nvSpPr>
        <p:spPr bwMode="auto">
          <a:xfrm>
            <a:off x="1297962" y="4564007"/>
            <a:ext cx="235412" cy="209131"/>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6" name="Freeform 144"/>
          <p:cNvSpPr>
            <a:spLocks noChangeArrowheads="1"/>
          </p:cNvSpPr>
          <p:nvPr/>
        </p:nvSpPr>
        <p:spPr bwMode="auto">
          <a:xfrm>
            <a:off x="1107266" y="4546907"/>
            <a:ext cx="322211" cy="278841"/>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7" name="Freeform 145"/>
          <p:cNvSpPr>
            <a:spLocks noChangeArrowheads="1"/>
          </p:cNvSpPr>
          <p:nvPr/>
        </p:nvSpPr>
        <p:spPr bwMode="auto">
          <a:xfrm>
            <a:off x="2159384" y="4642923"/>
            <a:ext cx="17097" cy="9208"/>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8" name="Freeform 146"/>
          <p:cNvSpPr>
            <a:spLocks noChangeArrowheads="1"/>
          </p:cNvSpPr>
          <p:nvPr/>
        </p:nvSpPr>
        <p:spPr bwMode="auto">
          <a:xfrm>
            <a:off x="1863476" y="4442999"/>
            <a:ext cx="182806" cy="305146"/>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9" name="Freeform 147"/>
          <p:cNvSpPr>
            <a:spLocks noChangeArrowheads="1"/>
          </p:cNvSpPr>
          <p:nvPr/>
        </p:nvSpPr>
        <p:spPr bwMode="auto">
          <a:xfrm>
            <a:off x="1559677" y="4407487"/>
            <a:ext cx="260399" cy="365650"/>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0" name="Freeform 148"/>
          <p:cNvSpPr>
            <a:spLocks noChangeArrowheads="1"/>
          </p:cNvSpPr>
          <p:nvPr/>
        </p:nvSpPr>
        <p:spPr bwMode="auto">
          <a:xfrm>
            <a:off x="1559678" y="4746830"/>
            <a:ext cx="35509" cy="35513"/>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1" name="Freeform 149"/>
          <p:cNvSpPr>
            <a:spLocks noChangeArrowheads="1"/>
          </p:cNvSpPr>
          <p:nvPr/>
        </p:nvSpPr>
        <p:spPr bwMode="auto">
          <a:xfrm>
            <a:off x="1211163" y="4669228"/>
            <a:ext cx="391914" cy="305146"/>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2" name="Freeform 150"/>
          <p:cNvSpPr>
            <a:spLocks noChangeArrowheads="1"/>
          </p:cNvSpPr>
          <p:nvPr/>
        </p:nvSpPr>
        <p:spPr bwMode="auto">
          <a:xfrm>
            <a:off x="1463671" y="4816541"/>
            <a:ext cx="52606" cy="52611"/>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3" name="Freeform 151"/>
          <p:cNvSpPr>
            <a:spLocks noChangeArrowheads="1"/>
          </p:cNvSpPr>
          <p:nvPr/>
        </p:nvSpPr>
        <p:spPr bwMode="auto">
          <a:xfrm>
            <a:off x="3542920" y="4407486"/>
            <a:ext cx="991622" cy="966736"/>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4" name="Freeform 152"/>
          <p:cNvSpPr>
            <a:spLocks noChangeArrowheads="1"/>
          </p:cNvSpPr>
          <p:nvPr/>
        </p:nvSpPr>
        <p:spPr bwMode="auto">
          <a:xfrm>
            <a:off x="341850" y="2406935"/>
            <a:ext cx="209109" cy="122323"/>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6" name="Freeform 194"/>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7" name="Freeform 195"/>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8" name="Freeform 196"/>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9" name="Freeform 197"/>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0" name="Freeform 198"/>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1" name="Freeform 199"/>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2" name="Freeform 200"/>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3" name="Freeform 201"/>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4" name="Freeform 202"/>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5" name="Freeform 203"/>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6" name="Freeform 204"/>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7" name="Freeform 205"/>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8" name="Freeform 206"/>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9" name="Freeform 207"/>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0" name="Freeform 208"/>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1" name="Freeform 209"/>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2" name="Freeform 210"/>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3" name="Freeform 211"/>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4" name="Freeform 212"/>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5" name="Freeform 213"/>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6" name="Freeform 214"/>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7" name="Freeform 215"/>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8" name="Freeform 216"/>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9" name="Freeform 217"/>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0" name="Freeform 218"/>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1" name="Freeform 219"/>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2" name="Freeform 220"/>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3" name="Freeform 221"/>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4" name="Freeform 222"/>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5" name="Freeform 223"/>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6" name="Freeform 224"/>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7" name="Freeform 225"/>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8" name="Freeform 226"/>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9" name="Freeform 227"/>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0" name="Freeform 228"/>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1" name="Freeform 229"/>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2" name="Freeform 230"/>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3" name="Freeform 231"/>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4" name="Freeform 232"/>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5" name="Freeform 233"/>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6" name="Freeform 234"/>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7" name="Freeform 235"/>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8" name="Freeform 236"/>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9" name="Freeform 237"/>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0" name="Freeform 238"/>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1" name="Freeform 239"/>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2" name="Freeform 240"/>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3" name="Freeform 241"/>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4" name="Freeform 242"/>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5" name="Freeform 243"/>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6" name="Freeform 244"/>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7" name="Freeform 245"/>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8" name="Freeform 246"/>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9" name="Freeform 247"/>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0" name="Freeform 248"/>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1" name="Freeform 249"/>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2" name="Freeform 250"/>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3" name="Freeform 251"/>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4" name="Freeform 252"/>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5" name="Freeform 253"/>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6" name="Freeform 254"/>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7" name="Freeform 255"/>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8" name="Freeform 256"/>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9" name="Freeform 257"/>
          <p:cNvSpPr>
            <a:spLocks noChangeArrowheads="1"/>
          </p:cNvSpPr>
          <p:nvPr/>
        </p:nvSpPr>
        <p:spPr bwMode="auto">
          <a:xfrm>
            <a:off x="2941898" y="2303029"/>
            <a:ext cx="1315" cy="131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30" name="Freeform 258"/>
          <p:cNvSpPr>
            <a:spLocks noChangeArrowheads="1"/>
          </p:cNvSpPr>
          <p:nvPr/>
        </p:nvSpPr>
        <p:spPr bwMode="auto">
          <a:xfrm>
            <a:off x="2342190" y="2598967"/>
            <a:ext cx="105212" cy="105223"/>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 name="Footer Placeholder 1"/>
          <p:cNvSpPr>
            <a:spLocks noGrp="1"/>
          </p:cNvSpPr>
          <p:nvPr userDrawn="1">
            <p:ph type="ftr" sz="quarter" idx="24"/>
          </p:nvPr>
        </p:nvSpPr>
        <p:spPr>
          <a:xfrm>
            <a:off x="399642" y="5224279"/>
            <a:ext cx="3960000" cy="304271"/>
          </a:xfrm>
        </p:spPr>
        <p:txBody>
          <a:bodyPr/>
          <a:lstStyle/>
          <a:p>
            <a:r>
              <a:rPr lang="fr-CA" b="1" noProof="0" dirty="0"/>
              <a:t>SOURCE:</a:t>
            </a:r>
            <a:r>
              <a:rPr lang="fr-CA" noProof="0" dirty="0"/>
              <a:t> Insert source </a:t>
            </a:r>
            <a:r>
              <a:rPr lang="fr-CA" noProof="0" dirty="0" err="1"/>
              <a:t>here</a:t>
            </a:r>
            <a:endParaRPr lang="fr-CA" noProof="0" dirty="0"/>
          </a:p>
        </p:txBody>
      </p:sp>
      <p:sp>
        <p:nvSpPr>
          <p:cNvPr id="272" name="Freeform 2">
            <a:extLst>
              <a:ext uri="{FF2B5EF4-FFF2-40B4-BE49-F238E27FC236}">
                <a16:creationId xmlns:a16="http://schemas.microsoft.com/office/drawing/2014/main" id="{F1F9CAD3-E189-476D-B49F-A7B841BB0675}"/>
              </a:ext>
            </a:extLst>
          </p:cNvPr>
          <p:cNvSpPr>
            <a:spLocks noChangeArrowheads="1"/>
          </p:cNvSpPr>
          <p:nvPr userDrawn="1"/>
        </p:nvSpPr>
        <p:spPr bwMode="auto">
          <a:xfrm>
            <a:off x="5639876" y="3065894"/>
            <a:ext cx="122309" cy="88125"/>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4" name="Freeform 89">
            <a:extLst>
              <a:ext uri="{FF2B5EF4-FFF2-40B4-BE49-F238E27FC236}">
                <a16:creationId xmlns:a16="http://schemas.microsoft.com/office/drawing/2014/main" id="{A96394AE-7842-4E4A-BF86-3381B3CA0E69}"/>
              </a:ext>
            </a:extLst>
          </p:cNvPr>
          <p:cNvSpPr>
            <a:spLocks noChangeArrowheads="1"/>
          </p:cNvSpPr>
          <p:nvPr userDrawn="1"/>
        </p:nvSpPr>
        <p:spPr bwMode="auto">
          <a:xfrm>
            <a:off x="8450347" y="3092199"/>
            <a:ext cx="69703" cy="35514"/>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5" name="Freeform 92">
            <a:extLst>
              <a:ext uri="{FF2B5EF4-FFF2-40B4-BE49-F238E27FC236}">
                <a16:creationId xmlns:a16="http://schemas.microsoft.com/office/drawing/2014/main" id="{9E9B3DEB-7FC0-494E-BDEE-9A3B078B64D9}"/>
              </a:ext>
            </a:extLst>
          </p:cNvPr>
          <p:cNvSpPr>
            <a:spLocks noChangeArrowheads="1"/>
          </p:cNvSpPr>
          <p:nvPr userDrawn="1"/>
        </p:nvSpPr>
        <p:spPr bwMode="auto">
          <a:xfrm>
            <a:off x="8501638" y="3614368"/>
            <a:ext cx="60497" cy="52611"/>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6" name="Freeform 153">
            <a:extLst>
              <a:ext uri="{FF2B5EF4-FFF2-40B4-BE49-F238E27FC236}">
                <a16:creationId xmlns:a16="http://schemas.microsoft.com/office/drawing/2014/main" id="{2D8D88B7-0D95-4812-9C48-9556BC04F793}"/>
              </a:ext>
            </a:extLst>
          </p:cNvPr>
          <p:cNvSpPr>
            <a:spLocks noChangeArrowheads="1"/>
          </p:cNvSpPr>
          <p:nvPr userDrawn="1"/>
        </p:nvSpPr>
        <p:spPr bwMode="auto">
          <a:xfrm>
            <a:off x="6893211" y="4005008"/>
            <a:ext cx="52606" cy="26306"/>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7" name="Freeform 154">
            <a:extLst>
              <a:ext uri="{FF2B5EF4-FFF2-40B4-BE49-F238E27FC236}">
                <a16:creationId xmlns:a16="http://schemas.microsoft.com/office/drawing/2014/main" id="{9CFA2296-C465-4AF2-BF4E-4B1AB6708973}"/>
              </a:ext>
            </a:extLst>
          </p:cNvPr>
          <p:cNvSpPr>
            <a:spLocks noChangeArrowheads="1"/>
          </p:cNvSpPr>
          <p:nvPr userDrawn="1"/>
        </p:nvSpPr>
        <p:spPr bwMode="auto">
          <a:xfrm>
            <a:off x="7553416" y="3588062"/>
            <a:ext cx="78909" cy="26306"/>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38" name="Freeform 155">
            <a:extLst>
              <a:ext uri="{FF2B5EF4-FFF2-40B4-BE49-F238E27FC236}">
                <a16:creationId xmlns:a16="http://schemas.microsoft.com/office/drawing/2014/main" id="{8CB948A4-E2D0-409A-920D-B6A9F0F70E6C}"/>
              </a:ext>
            </a:extLst>
          </p:cNvPr>
          <p:cNvSpPr>
            <a:spLocks noChangeArrowheads="1"/>
          </p:cNvSpPr>
          <p:nvPr userDrawn="1"/>
        </p:nvSpPr>
        <p:spPr bwMode="auto">
          <a:xfrm>
            <a:off x="7502125" y="3588062"/>
            <a:ext cx="52606" cy="9207"/>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39" name="Freeform 156">
            <a:extLst>
              <a:ext uri="{FF2B5EF4-FFF2-40B4-BE49-F238E27FC236}">
                <a16:creationId xmlns:a16="http://schemas.microsoft.com/office/drawing/2014/main" id="{C9FB4BAD-7879-4799-BD3E-CE90EFB597F3}"/>
              </a:ext>
            </a:extLst>
          </p:cNvPr>
          <p:cNvSpPr>
            <a:spLocks noChangeArrowheads="1"/>
          </p:cNvSpPr>
          <p:nvPr userDrawn="1"/>
        </p:nvSpPr>
        <p:spPr bwMode="auto">
          <a:xfrm>
            <a:off x="7379816" y="3553866"/>
            <a:ext cx="96006" cy="52611"/>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0" name="Freeform 157">
            <a:extLst>
              <a:ext uri="{FF2B5EF4-FFF2-40B4-BE49-F238E27FC236}">
                <a16:creationId xmlns:a16="http://schemas.microsoft.com/office/drawing/2014/main" id="{D740D980-1D6B-487B-B58E-52345CF5A516}"/>
              </a:ext>
            </a:extLst>
          </p:cNvPr>
          <p:cNvSpPr>
            <a:spLocks noChangeArrowheads="1"/>
          </p:cNvSpPr>
          <p:nvPr userDrawn="1"/>
        </p:nvSpPr>
        <p:spPr bwMode="auto">
          <a:xfrm>
            <a:off x="7901931" y="1266581"/>
            <a:ext cx="1027131" cy="1200857"/>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1" name="Freeform 158">
            <a:extLst>
              <a:ext uri="{FF2B5EF4-FFF2-40B4-BE49-F238E27FC236}">
                <a16:creationId xmlns:a16="http://schemas.microsoft.com/office/drawing/2014/main" id="{808F2DEE-31CF-4453-BE25-F8B05E11538A}"/>
              </a:ext>
            </a:extLst>
          </p:cNvPr>
          <p:cNvSpPr>
            <a:spLocks noChangeArrowheads="1"/>
          </p:cNvSpPr>
          <p:nvPr userDrawn="1"/>
        </p:nvSpPr>
        <p:spPr bwMode="auto">
          <a:xfrm>
            <a:off x="6127796" y="1196872"/>
            <a:ext cx="2113443" cy="1783529"/>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2" name="Freeform 159">
            <a:extLst>
              <a:ext uri="{FF2B5EF4-FFF2-40B4-BE49-F238E27FC236}">
                <a16:creationId xmlns:a16="http://schemas.microsoft.com/office/drawing/2014/main" id="{CF40B623-5253-4045-8DB5-217698AF5D44}"/>
              </a:ext>
            </a:extLst>
          </p:cNvPr>
          <p:cNvSpPr>
            <a:spLocks noChangeArrowheads="1"/>
          </p:cNvSpPr>
          <p:nvPr userDrawn="1"/>
        </p:nvSpPr>
        <p:spPr bwMode="auto">
          <a:xfrm>
            <a:off x="5092773" y="1553314"/>
            <a:ext cx="1313833" cy="904917"/>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3" name="Freeform 160">
            <a:extLst>
              <a:ext uri="{FF2B5EF4-FFF2-40B4-BE49-F238E27FC236}">
                <a16:creationId xmlns:a16="http://schemas.microsoft.com/office/drawing/2014/main" id="{83A7EE4E-5E70-459B-A129-E44292BE0D30}"/>
              </a:ext>
            </a:extLst>
          </p:cNvPr>
          <p:cNvSpPr>
            <a:spLocks noChangeArrowheads="1"/>
          </p:cNvSpPr>
          <p:nvPr userDrawn="1"/>
        </p:nvSpPr>
        <p:spPr bwMode="auto">
          <a:xfrm>
            <a:off x="7153611" y="3561757"/>
            <a:ext cx="9206" cy="9207"/>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4" name="Freeform 161">
            <a:extLst>
              <a:ext uri="{FF2B5EF4-FFF2-40B4-BE49-F238E27FC236}">
                <a16:creationId xmlns:a16="http://schemas.microsoft.com/office/drawing/2014/main" id="{0628F7D7-80F8-4BC9-A81D-2AEAB4135F13}"/>
              </a:ext>
            </a:extLst>
          </p:cNvPr>
          <p:cNvSpPr>
            <a:spLocks noChangeArrowheads="1"/>
          </p:cNvSpPr>
          <p:nvPr userDrawn="1"/>
        </p:nvSpPr>
        <p:spPr bwMode="auto">
          <a:xfrm>
            <a:off x="7232519" y="3588063"/>
            <a:ext cx="52606" cy="18414"/>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5" name="Freeform 162">
            <a:extLst>
              <a:ext uri="{FF2B5EF4-FFF2-40B4-BE49-F238E27FC236}">
                <a16:creationId xmlns:a16="http://schemas.microsoft.com/office/drawing/2014/main" id="{11B0D35E-3E9D-4D52-B5F7-93DB824D6B10}"/>
              </a:ext>
            </a:extLst>
          </p:cNvPr>
          <p:cNvSpPr>
            <a:spLocks noChangeArrowheads="1"/>
          </p:cNvSpPr>
          <p:nvPr userDrawn="1"/>
        </p:nvSpPr>
        <p:spPr bwMode="auto">
          <a:xfrm>
            <a:off x="7327210" y="3544658"/>
            <a:ext cx="69703" cy="52611"/>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6" name="Freeform 163">
            <a:extLst>
              <a:ext uri="{FF2B5EF4-FFF2-40B4-BE49-F238E27FC236}">
                <a16:creationId xmlns:a16="http://schemas.microsoft.com/office/drawing/2014/main" id="{42BC3ED3-8642-4B23-8EB5-8420B2BC7081}"/>
              </a:ext>
            </a:extLst>
          </p:cNvPr>
          <p:cNvSpPr>
            <a:spLocks noChangeArrowheads="1"/>
          </p:cNvSpPr>
          <p:nvPr userDrawn="1"/>
        </p:nvSpPr>
        <p:spPr bwMode="auto">
          <a:xfrm>
            <a:off x="7076017" y="3467057"/>
            <a:ext cx="261715" cy="86809"/>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7" name="Freeform 164">
            <a:extLst>
              <a:ext uri="{FF2B5EF4-FFF2-40B4-BE49-F238E27FC236}">
                <a16:creationId xmlns:a16="http://schemas.microsoft.com/office/drawing/2014/main" id="{EBE0E735-6722-41EC-85D4-8E3E3E080508}"/>
              </a:ext>
            </a:extLst>
          </p:cNvPr>
          <p:cNvSpPr>
            <a:spLocks noChangeArrowheads="1"/>
          </p:cNvSpPr>
          <p:nvPr userDrawn="1"/>
        </p:nvSpPr>
        <p:spPr bwMode="auto">
          <a:xfrm>
            <a:off x="7232519" y="3378932"/>
            <a:ext cx="139406" cy="14862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8" name="Freeform 165">
            <a:extLst>
              <a:ext uri="{FF2B5EF4-FFF2-40B4-BE49-F238E27FC236}">
                <a16:creationId xmlns:a16="http://schemas.microsoft.com/office/drawing/2014/main" id="{8DDEED62-E2E7-4D7B-A97C-6DC1083638AC}"/>
              </a:ext>
            </a:extLst>
          </p:cNvPr>
          <p:cNvSpPr>
            <a:spLocks noChangeArrowheads="1"/>
          </p:cNvSpPr>
          <p:nvPr userDrawn="1"/>
        </p:nvSpPr>
        <p:spPr bwMode="auto">
          <a:xfrm>
            <a:off x="6223801" y="2692352"/>
            <a:ext cx="1374330" cy="731299"/>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49" name="Freeform 166">
            <a:extLst>
              <a:ext uri="{FF2B5EF4-FFF2-40B4-BE49-F238E27FC236}">
                <a16:creationId xmlns:a16="http://schemas.microsoft.com/office/drawing/2014/main" id="{C4CEC3CA-7272-442F-887D-4BC1364DF54F}"/>
              </a:ext>
            </a:extLst>
          </p:cNvPr>
          <p:cNvSpPr>
            <a:spLocks noChangeArrowheads="1"/>
          </p:cNvSpPr>
          <p:nvPr userDrawn="1"/>
        </p:nvSpPr>
        <p:spPr bwMode="auto">
          <a:xfrm>
            <a:off x="7110211" y="3787986"/>
            <a:ext cx="139406" cy="52611"/>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0" name="Freeform 167">
            <a:extLst>
              <a:ext uri="{FF2B5EF4-FFF2-40B4-BE49-F238E27FC236}">
                <a16:creationId xmlns:a16="http://schemas.microsoft.com/office/drawing/2014/main" id="{033A316E-7B1E-4A71-BD86-AA651C1ADF6C}"/>
              </a:ext>
            </a:extLst>
          </p:cNvPr>
          <p:cNvSpPr>
            <a:spLocks noChangeArrowheads="1"/>
          </p:cNvSpPr>
          <p:nvPr userDrawn="1"/>
        </p:nvSpPr>
        <p:spPr bwMode="auto">
          <a:xfrm>
            <a:off x="7040508" y="3753789"/>
            <a:ext cx="78909" cy="69710"/>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1" name="Freeform 168">
            <a:extLst>
              <a:ext uri="{FF2B5EF4-FFF2-40B4-BE49-F238E27FC236}">
                <a16:creationId xmlns:a16="http://schemas.microsoft.com/office/drawing/2014/main" id="{249C8447-50D2-4825-B018-EE857BA07FA0}"/>
              </a:ext>
            </a:extLst>
          </p:cNvPr>
          <p:cNvSpPr>
            <a:spLocks noChangeArrowheads="1"/>
          </p:cNvSpPr>
          <p:nvPr userDrawn="1"/>
        </p:nvSpPr>
        <p:spPr bwMode="auto">
          <a:xfrm>
            <a:off x="6997109" y="3666980"/>
            <a:ext cx="113103" cy="96016"/>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2" name="Freeform 169">
            <a:extLst>
              <a:ext uri="{FF2B5EF4-FFF2-40B4-BE49-F238E27FC236}">
                <a16:creationId xmlns:a16="http://schemas.microsoft.com/office/drawing/2014/main" id="{00AA8B61-A67F-41CA-A8CD-864FE3EF8CDA}"/>
              </a:ext>
            </a:extLst>
          </p:cNvPr>
          <p:cNvSpPr>
            <a:spLocks noChangeArrowheads="1"/>
          </p:cNvSpPr>
          <p:nvPr userDrawn="1"/>
        </p:nvSpPr>
        <p:spPr bwMode="auto">
          <a:xfrm>
            <a:off x="6953709" y="3640675"/>
            <a:ext cx="156503" cy="69710"/>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3" name="Freeform 170">
            <a:extLst>
              <a:ext uri="{FF2B5EF4-FFF2-40B4-BE49-F238E27FC236}">
                <a16:creationId xmlns:a16="http://schemas.microsoft.com/office/drawing/2014/main" id="{130B1436-8A2F-4F88-B413-F875A30EF216}"/>
              </a:ext>
            </a:extLst>
          </p:cNvPr>
          <p:cNvSpPr>
            <a:spLocks noChangeArrowheads="1"/>
          </p:cNvSpPr>
          <p:nvPr userDrawn="1"/>
        </p:nvSpPr>
        <p:spPr bwMode="auto">
          <a:xfrm>
            <a:off x="6936611" y="3674871"/>
            <a:ext cx="61812" cy="35513"/>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4" name="Freeform 171">
            <a:extLst>
              <a:ext uri="{FF2B5EF4-FFF2-40B4-BE49-F238E27FC236}">
                <a16:creationId xmlns:a16="http://schemas.microsoft.com/office/drawing/2014/main" id="{4677BEDC-EE01-49E2-9AD0-A1CD971CBF07}"/>
              </a:ext>
            </a:extLst>
          </p:cNvPr>
          <p:cNvSpPr>
            <a:spLocks noChangeArrowheads="1"/>
          </p:cNvSpPr>
          <p:nvPr userDrawn="1"/>
        </p:nvSpPr>
        <p:spPr bwMode="auto">
          <a:xfrm>
            <a:off x="6962914" y="3588062"/>
            <a:ext cx="35509" cy="52611"/>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5" name="Freeform 172">
            <a:extLst>
              <a:ext uri="{FF2B5EF4-FFF2-40B4-BE49-F238E27FC236}">
                <a16:creationId xmlns:a16="http://schemas.microsoft.com/office/drawing/2014/main" id="{A3701175-0DC0-441F-A708-7C64DD43A7ED}"/>
              </a:ext>
            </a:extLst>
          </p:cNvPr>
          <p:cNvSpPr>
            <a:spLocks noChangeArrowheads="1"/>
          </p:cNvSpPr>
          <p:nvPr userDrawn="1"/>
        </p:nvSpPr>
        <p:spPr bwMode="auto">
          <a:xfrm>
            <a:off x="6884005" y="3605161"/>
            <a:ext cx="105212" cy="86809"/>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6" name="Freeform 173">
            <a:extLst>
              <a:ext uri="{FF2B5EF4-FFF2-40B4-BE49-F238E27FC236}">
                <a16:creationId xmlns:a16="http://schemas.microsoft.com/office/drawing/2014/main" id="{EB3A0F4E-D056-4214-ABB6-97293CC1DFA1}"/>
              </a:ext>
            </a:extLst>
          </p:cNvPr>
          <p:cNvSpPr>
            <a:spLocks noChangeArrowheads="1"/>
          </p:cNvSpPr>
          <p:nvPr userDrawn="1"/>
        </p:nvSpPr>
        <p:spPr bwMode="auto">
          <a:xfrm>
            <a:off x="6336903" y="3214521"/>
            <a:ext cx="704920" cy="461666"/>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7" name="Freeform 174">
            <a:extLst>
              <a:ext uri="{FF2B5EF4-FFF2-40B4-BE49-F238E27FC236}">
                <a16:creationId xmlns:a16="http://schemas.microsoft.com/office/drawing/2014/main" id="{6F210EE9-0553-4FF1-BE38-25027E6DED0F}"/>
              </a:ext>
            </a:extLst>
          </p:cNvPr>
          <p:cNvSpPr>
            <a:spLocks noChangeArrowheads="1"/>
          </p:cNvSpPr>
          <p:nvPr userDrawn="1"/>
        </p:nvSpPr>
        <p:spPr bwMode="auto">
          <a:xfrm>
            <a:off x="7327210" y="3884002"/>
            <a:ext cx="957428" cy="904917"/>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8" name="Freeform 175">
            <a:extLst>
              <a:ext uri="{FF2B5EF4-FFF2-40B4-BE49-F238E27FC236}">
                <a16:creationId xmlns:a16="http://schemas.microsoft.com/office/drawing/2014/main" id="{FB97D05E-7715-478C-8191-BF7B6AEFACEE}"/>
              </a:ext>
            </a:extLst>
          </p:cNvPr>
          <p:cNvSpPr>
            <a:spLocks noChangeArrowheads="1"/>
          </p:cNvSpPr>
          <p:nvPr userDrawn="1"/>
        </p:nvSpPr>
        <p:spPr bwMode="auto">
          <a:xfrm>
            <a:off x="7805924" y="3876110"/>
            <a:ext cx="69703" cy="96016"/>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59" name="Freeform 176">
            <a:extLst>
              <a:ext uri="{FF2B5EF4-FFF2-40B4-BE49-F238E27FC236}">
                <a16:creationId xmlns:a16="http://schemas.microsoft.com/office/drawing/2014/main" id="{85B910CF-D6CE-4E6A-B22B-456BA386EEB2}"/>
              </a:ext>
            </a:extLst>
          </p:cNvPr>
          <p:cNvSpPr>
            <a:spLocks noChangeArrowheads="1"/>
          </p:cNvSpPr>
          <p:nvPr userDrawn="1"/>
        </p:nvSpPr>
        <p:spPr bwMode="auto">
          <a:xfrm>
            <a:off x="7719124" y="3866904"/>
            <a:ext cx="96006" cy="96016"/>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0" name="Freeform 177">
            <a:extLst>
              <a:ext uri="{FF2B5EF4-FFF2-40B4-BE49-F238E27FC236}">
                <a16:creationId xmlns:a16="http://schemas.microsoft.com/office/drawing/2014/main" id="{B670D3C7-4B58-4928-9AB3-DB58E1E8607B}"/>
              </a:ext>
            </a:extLst>
          </p:cNvPr>
          <p:cNvSpPr>
            <a:spLocks noChangeArrowheads="1"/>
          </p:cNvSpPr>
          <p:nvPr userDrawn="1"/>
        </p:nvSpPr>
        <p:spPr bwMode="auto">
          <a:xfrm>
            <a:off x="7632324" y="3814293"/>
            <a:ext cx="122309" cy="165726"/>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1" name="Freeform 178">
            <a:extLst>
              <a:ext uri="{FF2B5EF4-FFF2-40B4-BE49-F238E27FC236}">
                <a16:creationId xmlns:a16="http://schemas.microsoft.com/office/drawing/2014/main" id="{7EE038EF-20AA-436A-A537-0A3EF0870930}"/>
              </a:ext>
            </a:extLst>
          </p:cNvPr>
          <p:cNvSpPr>
            <a:spLocks noChangeArrowheads="1"/>
          </p:cNvSpPr>
          <p:nvPr userDrawn="1"/>
        </p:nvSpPr>
        <p:spPr bwMode="auto">
          <a:xfrm>
            <a:off x="7345623" y="3718276"/>
            <a:ext cx="330102" cy="269634"/>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2" name="Freeform 179">
            <a:extLst>
              <a:ext uri="{FF2B5EF4-FFF2-40B4-BE49-F238E27FC236}">
                <a16:creationId xmlns:a16="http://schemas.microsoft.com/office/drawing/2014/main" id="{1BDCEF6E-E877-4346-9DAA-E427442CF553}"/>
              </a:ext>
            </a:extLst>
          </p:cNvPr>
          <p:cNvSpPr>
            <a:spLocks noChangeArrowheads="1"/>
          </p:cNvSpPr>
          <p:nvPr userDrawn="1"/>
        </p:nvSpPr>
        <p:spPr bwMode="auto">
          <a:xfrm>
            <a:off x="7206216" y="3727484"/>
            <a:ext cx="286702" cy="374857"/>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3" name="Freeform 180">
            <a:extLst>
              <a:ext uri="{FF2B5EF4-FFF2-40B4-BE49-F238E27FC236}">
                <a16:creationId xmlns:a16="http://schemas.microsoft.com/office/drawing/2014/main" id="{6A80A39B-2FD8-4B74-AE6C-97E31BA746A0}"/>
              </a:ext>
            </a:extLst>
          </p:cNvPr>
          <p:cNvSpPr>
            <a:spLocks noChangeArrowheads="1"/>
          </p:cNvSpPr>
          <p:nvPr userDrawn="1"/>
        </p:nvSpPr>
        <p:spPr bwMode="auto">
          <a:xfrm>
            <a:off x="7153610" y="3970811"/>
            <a:ext cx="148612" cy="14862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4" name="Freeform 181">
            <a:extLst>
              <a:ext uri="{FF2B5EF4-FFF2-40B4-BE49-F238E27FC236}">
                <a16:creationId xmlns:a16="http://schemas.microsoft.com/office/drawing/2014/main" id="{42DEA47D-0F79-408F-B1C2-7E36F51328FD}"/>
              </a:ext>
            </a:extLst>
          </p:cNvPr>
          <p:cNvSpPr>
            <a:spLocks noChangeArrowheads="1"/>
          </p:cNvSpPr>
          <p:nvPr userDrawn="1"/>
        </p:nvSpPr>
        <p:spPr bwMode="auto">
          <a:xfrm>
            <a:off x="7145720" y="4005008"/>
            <a:ext cx="313005" cy="418261"/>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5" name="Freeform 182">
            <a:extLst>
              <a:ext uri="{FF2B5EF4-FFF2-40B4-BE49-F238E27FC236}">
                <a16:creationId xmlns:a16="http://schemas.microsoft.com/office/drawing/2014/main" id="{A1BAC92F-9AE6-4E06-85B0-022319147F77}"/>
              </a:ext>
            </a:extLst>
          </p:cNvPr>
          <p:cNvSpPr>
            <a:spLocks noChangeArrowheads="1"/>
          </p:cNvSpPr>
          <p:nvPr userDrawn="1"/>
        </p:nvSpPr>
        <p:spPr bwMode="auto">
          <a:xfrm>
            <a:off x="7440313" y="4223346"/>
            <a:ext cx="305114" cy="305146"/>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6" name="Freeform 183">
            <a:extLst>
              <a:ext uri="{FF2B5EF4-FFF2-40B4-BE49-F238E27FC236}">
                <a16:creationId xmlns:a16="http://schemas.microsoft.com/office/drawing/2014/main" id="{AEBB41AB-B8C8-462B-B0F3-28D1AA1C84BC}"/>
              </a:ext>
            </a:extLst>
          </p:cNvPr>
          <p:cNvSpPr>
            <a:spLocks noChangeArrowheads="1"/>
          </p:cNvSpPr>
          <p:nvPr userDrawn="1"/>
        </p:nvSpPr>
        <p:spPr bwMode="auto">
          <a:xfrm>
            <a:off x="7623118" y="4440368"/>
            <a:ext cx="209109" cy="199924"/>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7" name="Freeform 184">
            <a:extLst>
              <a:ext uri="{FF2B5EF4-FFF2-40B4-BE49-F238E27FC236}">
                <a16:creationId xmlns:a16="http://schemas.microsoft.com/office/drawing/2014/main" id="{EC5B70CC-DFE4-434C-957F-8FBC3D463000}"/>
              </a:ext>
            </a:extLst>
          </p:cNvPr>
          <p:cNvSpPr>
            <a:spLocks noChangeArrowheads="1"/>
          </p:cNvSpPr>
          <p:nvPr userDrawn="1"/>
        </p:nvSpPr>
        <p:spPr bwMode="auto">
          <a:xfrm>
            <a:off x="7745427" y="4702110"/>
            <a:ext cx="131515" cy="122323"/>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8" name="Freeform 185">
            <a:extLst>
              <a:ext uri="{FF2B5EF4-FFF2-40B4-BE49-F238E27FC236}">
                <a16:creationId xmlns:a16="http://schemas.microsoft.com/office/drawing/2014/main" id="{87BB0E5B-4533-4384-BCDA-4AABDC7BFFCD}"/>
              </a:ext>
            </a:extLst>
          </p:cNvPr>
          <p:cNvSpPr>
            <a:spLocks noChangeArrowheads="1"/>
          </p:cNvSpPr>
          <p:nvPr userDrawn="1"/>
        </p:nvSpPr>
        <p:spPr bwMode="auto">
          <a:xfrm>
            <a:off x="7458725" y="4502186"/>
            <a:ext cx="391914" cy="914125"/>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69" name="Freeform 186">
            <a:extLst>
              <a:ext uri="{FF2B5EF4-FFF2-40B4-BE49-F238E27FC236}">
                <a16:creationId xmlns:a16="http://schemas.microsoft.com/office/drawing/2014/main" id="{8B08973A-F679-401F-A115-656488FEEE28}"/>
              </a:ext>
            </a:extLst>
          </p:cNvPr>
          <p:cNvSpPr>
            <a:spLocks noChangeArrowheads="1"/>
          </p:cNvSpPr>
          <p:nvPr userDrawn="1"/>
        </p:nvSpPr>
        <p:spPr bwMode="auto">
          <a:xfrm>
            <a:off x="7406119" y="4406171"/>
            <a:ext cx="260399" cy="1044338"/>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0" name="Freeform 187">
            <a:extLst>
              <a:ext uri="{FF2B5EF4-FFF2-40B4-BE49-F238E27FC236}">
                <a16:creationId xmlns:a16="http://schemas.microsoft.com/office/drawing/2014/main" id="{6C56EB80-AB60-4CD4-B5B9-5E6097BBAC1E}"/>
              </a:ext>
            </a:extLst>
          </p:cNvPr>
          <p:cNvSpPr>
            <a:spLocks noChangeArrowheads="1"/>
          </p:cNvSpPr>
          <p:nvPr userDrawn="1"/>
        </p:nvSpPr>
        <p:spPr bwMode="auto">
          <a:xfrm>
            <a:off x="7615227" y="3622261"/>
            <a:ext cx="9206" cy="1315"/>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1" name="Freeform 188">
            <a:extLst>
              <a:ext uri="{FF2B5EF4-FFF2-40B4-BE49-F238E27FC236}">
                <a16:creationId xmlns:a16="http://schemas.microsoft.com/office/drawing/2014/main" id="{53E9D957-A364-4B9B-844D-1B1AF580A674}"/>
              </a:ext>
            </a:extLst>
          </p:cNvPr>
          <p:cNvSpPr>
            <a:spLocks noChangeArrowheads="1"/>
          </p:cNvSpPr>
          <p:nvPr userDrawn="1"/>
        </p:nvSpPr>
        <p:spPr bwMode="auto">
          <a:xfrm>
            <a:off x="7632324" y="3631467"/>
            <a:ext cx="18412" cy="18414"/>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2" name="Freeform 189">
            <a:extLst>
              <a:ext uri="{FF2B5EF4-FFF2-40B4-BE49-F238E27FC236}">
                <a16:creationId xmlns:a16="http://schemas.microsoft.com/office/drawing/2014/main" id="{B5D0CF39-653D-4E92-A049-B234C1A58CDC}"/>
              </a:ext>
            </a:extLst>
          </p:cNvPr>
          <p:cNvSpPr>
            <a:spLocks noChangeArrowheads="1"/>
          </p:cNvSpPr>
          <p:nvPr userDrawn="1"/>
        </p:nvSpPr>
        <p:spPr bwMode="auto">
          <a:xfrm>
            <a:off x="7640215" y="3648566"/>
            <a:ext cx="1315" cy="9207"/>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3" name="Freeform 190">
            <a:extLst>
              <a:ext uri="{FF2B5EF4-FFF2-40B4-BE49-F238E27FC236}">
                <a16:creationId xmlns:a16="http://schemas.microsoft.com/office/drawing/2014/main" id="{5AE11422-4CC2-4B31-B95A-F860DB5EE053}"/>
              </a:ext>
            </a:extLst>
          </p:cNvPr>
          <p:cNvSpPr>
            <a:spLocks noChangeArrowheads="1"/>
          </p:cNvSpPr>
          <p:nvPr userDrawn="1"/>
        </p:nvSpPr>
        <p:spPr bwMode="auto">
          <a:xfrm>
            <a:off x="7640216" y="3666979"/>
            <a:ext cx="9206" cy="35513"/>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4" name="Freeform 191">
            <a:extLst>
              <a:ext uri="{FF2B5EF4-FFF2-40B4-BE49-F238E27FC236}">
                <a16:creationId xmlns:a16="http://schemas.microsoft.com/office/drawing/2014/main" id="{DDA891BA-E25D-4FEA-B281-220B32CB8BE3}"/>
              </a:ext>
            </a:extLst>
          </p:cNvPr>
          <p:cNvSpPr>
            <a:spLocks noChangeArrowheads="1"/>
          </p:cNvSpPr>
          <p:nvPr userDrawn="1"/>
        </p:nvSpPr>
        <p:spPr bwMode="auto">
          <a:xfrm>
            <a:off x="7675725" y="3701177"/>
            <a:ext cx="18412" cy="9207"/>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5" name="Freeform 192">
            <a:extLst>
              <a:ext uri="{FF2B5EF4-FFF2-40B4-BE49-F238E27FC236}">
                <a16:creationId xmlns:a16="http://schemas.microsoft.com/office/drawing/2014/main" id="{F85B03C0-4FB5-45D5-9DE9-A18A745BAB12}"/>
              </a:ext>
            </a:extLst>
          </p:cNvPr>
          <p:cNvSpPr>
            <a:spLocks noChangeArrowheads="1"/>
          </p:cNvSpPr>
          <p:nvPr userDrawn="1"/>
        </p:nvSpPr>
        <p:spPr bwMode="auto">
          <a:xfrm>
            <a:off x="7623119" y="3701177"/>
            <a:ext cx="17097" cy="35513"/>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6" name="Freeform 193">
            <a:extLst>
              <a:ext uri="{FF2B5EF4-FFF2-40B4-BE49-F238E27FC236}">
                <a16:creationId xmlns:a16="http://schemas.microsoft.com/office/drawing/2014/main" id="{CF74D1DC-997A-43A9-93C9-57F89976C9FA}"/>
              </a:ext>
            </a:extLst>
          </p:cNvPr>
          <p:cNvSpPr>
            <a:spLocks noChangeArrowheads="1"/>
          </p:cNvSpPr>
          <p:nvPr userDrawn="1"/>
        </p:nvSpPr>
        <p:spPr bwMode="auto">
          <a:xfrm>
            <a:off x="7623118" y="3753789"/>
            <a:ext cx="35509" cy="26306"/>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77" name="Freeform 259">
            <a:extLst>
              <a:ext uri="{FF2B5EF4-FFF2-40B4-BE49-F238E27FC236}">
                <a16:creationId xmlns:a16="http://schemas.microsoft.com/office/drawing/2014/main" id="{0D6A7245-A649-4DF8-B80B-C950126B8FEE}"/>
              </a:ext>
            </a:extLst>
          </p:cNvPr>
          <p:cNvSpPr>
            <a:spLocks noChangeArrowheads="1"/>
          </p:cNvSpPr>
          <p:nvPr userDrawn="1"/>
        </p:nvSpPr>
        <p:spPr bwMode="auto">
          <a:xfrm>
            <a:off x="7396913" y="2971193"/>
            <a:ext cx="105212" cy="96016"/>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solidFill>
            <a:srgbClr val="DFDFE0"/>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Tree>
    <p:extLst>
      <p:ext uri="{BB962C8B-B14F-4D97-AF65-F5344CB8AC3E}">
        <p14:creationId xmlns:p14="http://schemas.microsoft.com/office/powerpoint/2010/main" val="379654215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Big numbers (1)">
    <p:spTree>
      <p:nvGrpSpPr>
        <p:cNvPr id="1" name=""/>
        <p:cNvGrpSpPr/>
        <p:nvPr/>
      </p:nvGrpSpPr>
      <p:grpSpPr>
        <a:xfrm>
          <a:off x="0" y="0"/>
          <a:ext cx="0" cy="0"/>
          <a:chOff x="0" y="0"/>
          <a:chExt cx="0" cy="0"/>
        </a:xfrm>
      </p:grpSpPr>
      <p:sp>
        <p:nvSpPr>
          <p:cNvPr id="4" name="Text Placeholder 3"/>
          <p:cNvSpPr>
            <a:spLocks noGrp="1"/>
          </p:cNvSpPr>
          <p:nvPr userDrawn="1">
            <p:ph type="body" idx="15" hasCustomPrompt="1"/>
          </p:nvPr>
        </p:nvSpPr>
        <p:spPr>
          <a:xfrm>
            <a:off x="1236466" y="3231586"/>
            <a:ext cx="5760000" cy="973667"/>
          </a:xfrm>
        </p:spPr>
        <p:txBody>
          <a:bodyPr anchor="b" anchorCtr="0"/>
          <a:lstStyle>
            <a:lvl1pPr marL="0" indent="0" algn="l">
              <a:buNone/>
              <a:defRPr sz="9600">
                <a:solidFill>
                  <a:schemeClr val="accent6"/>
                </a:solidFill>
              </a:defRPr>
            </a:lvl1pPr>
          </a:lstStyle>
          <a:p>
            <a:pPr lvl="0"/>
            <a:r>
              <a:rPr lang="fr-CA"/>
              <a:t>00%</a:t>
            </a:r>
          </a:p>
        </p:txBody>
      </p:sp>
      <p:sp>
        <p:nvSpPr>
          <p:cNvPr id="3" name="Text Placeholder 2"/>
          <p:cNvSpPr>
            <a:spLocks noGrp="1"/>
          </p:cNvSpPr>
          <p:nvPr>
            <p:ph type="body" sz="quarter" idx="18"/>
          </p:nvPr>
        </p:nvSpPr>
        <p:spPr>
          <a:xfrm>
            <a:off x="1236662" y="4166529"/>
            <a:ext cx="5760000" cy="867833"/>
          </a:xfrm>
        </p:spPr>
        <p:txBody>
          <a:bodyPr/>
          <a:lstStyle>
            <a:lvl1pPr marL="0" indent="0">
              <a:buNone/>
              <a:defRPr sz="2400"/>
            </a:lvl1pPr>
            <a:lvl2pPr marL="0" indent="0">
              <a:spcBef>
                <a:spcPts val="600"/>
              </a:spcBef>
              <a:buNone/>
              <a:defRPr sz="1600"/>
            </a:lvl2pPr>
          </a:lstStyle>
          <a:p>
            <a:pPr lvl="0"/>
            <a:r>
              <a:rPr lang="fr-CA"/>
              <a:t>Click to edit Master text styles</a:t>
            </a:r>
          </a:p>
          <a:p>
            <a:pPr lvl="1"/>
            <a:r>
              <a:rPr lang="fr-CA"/>
              <a:t>Second level</a:t>
            </a:r>
          </a:p>
        </p:txBody>
      </p:sp>
      <p:sp>
        <p:nvSpPr>
          <p:cNvPr id="5" name="Footer Placeholder 4"/>
          <p:cNvSpPr>
            <a:spLocks noGrp="1"/>
          </p:cNvSpPr>
          <p:nvPr>
            <p:ph type="ftr" sz="quarter" idx="19"/>
          </p:nvPr>
        </p:nvSpPr>
        <p:spPr/>
        <p:txBody>
          <a:bodyPr/>
          <a:lstStyle/>
          <a:p>
            <a:r>
              <a:rPr lang="fr-CA" b="1"/>
              <a:t>SOURCE:</a:t>
            </a:r>
            <a:r>
              <a:rPr lang="fr-CA"/>
              <a:t> Insert source here</a:t>
            </a:r>
          </a:p>
        </p:txBody>
      </p:sp>
    </p:spTree>
    <p:extLst>
      <p:ext uri="{BB962C8B-B14F-4D97-AF65-F5344CB8AC3E}">
        <p14:creationId xmlns:p14="http://schemas.microsoft.com/office/powerpoint/2010/main" val="223745045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Logos">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2" y="1427823"/>
            <a:ext cx="2962275" cy="1160198"/>
          </a:xfrm>
          <a:solidFill>
            <a:srgbClr val="DFDFE0"/>
          </a:solidFill>
        </p:spPr>
        <p:txBody>
          <a:bodyPr/>
          <a:lstStyle>
            <a:lvl1pPr marL="0" indent="0">
              <a:buNone/>
              <a:defRPr sz="1050"/>
            </a:lvl1pPr>
          </a:lstStyle>
          <a:p>
            <a:r>
              <a:rPr lang="en-US"/>
              <a:t>Logo</a:t>
            </a:r>
          </a:p>
        </p:txBody>
      </p:sp>
      <p:sp>
        <p:nvSpPr>
          <p:cNvPr id="7" name="Picture Placeholder 3"/>
          <p:cNvSpPr>
            <a:spLocks noGrp="1"/>
          </p:cNvSpPr>
          <p:nvPr>
            <p:ph type="pic" sz="quarter" idx="11" hasCustomPrompt="1"/>
          </p:nvPr>
        </p:nvSpPr>
        <p:spPr>
          <a:xfrm>
            <a:off x="3105706" y="1427823"/>
            <a:ext cx="2962275" cy="1160198"/>
          </a:xfrm>
          <a:solidFill>
            <a:srgbClr val="DFDFE0"/>
          </a:solidFill>
        </p:spPr>
        <p:txBody>
          <a:bodyPr/>
          <a:lstStyle>
            <a:lvl1pPr marL="0" indent="0">
              <a:buNone/>
              <a:defRPr sz="1050"/>
            </a:lvl1pPr>
          </a:lstStyle>
          <a:p>
            <a:r>
              <a:rPr lang="en-US"/>
              <a:t>Logo</a:t>
            </a:r>
          </a:p>
        </p:txBody>
      </p:sp>
      <p:sp>
        <p:nvSpPr>
          <p:cNvPr id="8" name="Picture Placeholder 3"/>
          <p:cNvSpPr>
            <a:spLocks noGrp="1"/>
          </p:cNvSpPr>
          <p:nvPr>
            <p:ph type="pic" sz="quarter" idx="12" hasCustomPrompt="1"/>
          </p:nvPr>
        </p:nvSpPr>
        <p:spPr>
          <a:xfrm>
            <a:off x="6186489" y="1427823"/>
            <a:ext cx="2962275" cy="1160198"/>
          </a:xfrm>
          <a:solidFill>
            <a:srgbClr val="DFDFE0"/>
          </a:solidFill>
        </p:spPr>
        <p:txBody>
          <a:bodyPr/>
          <a:lstStyle>
            <a:lvl1pPr marL="0" indent="0">
              <a:buNone/>
              <a:defRPr sz="1050"/>
            </a:lvl1pPr>
          </a:lstStyle>
          <a:p>
            <a:r>
              <a:rPr lang="en-US"/>
              <a:t>Logo</a:t>
            </a:r>
          </a:p>
        </p:txBody>
      </p:sp>
      <p:sp>
        <p:nvSpPr>
          <p:cNvPr id="10" name="Picture Placeholder 3"/>
          <p:cNvSpPr>
            <a:spLocks noGrp="1"/>
          </p:cNvSpPr>
          <p:nvPr>
            <p:ph type="pic" sz="quarter" idx="13" hasCustomPrompt="1"/>
          </p:nvPr>
        </p:nvSpPr>
        <p:spPr>
          <a:xfrm>
            <a:off x="2" y="2692996"/>
            <a:ext cx="2962275" cy="1160198"/>
          </a:xfrm>
          <a:solidFill>
            <a:srgbClr val="DFDFE0"/>
          </a:solidFill>
        </p:spPr>
        <p:txBody>
          <a:bodyPr/>
          <a:lstStyle>
            <a:lvl1pPr marL="0" marR="0" indent="0" algn="l"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1050"/>
            </a:lvl1pPr>
          </a:lstStyle>
          <a:p>
            <a:r>
              <a:rPr lang="en-US"/>
              <a:t>Logo</a:t>
            </a:r>
          </a:p>
        </p:txBody>
      </p:sp>
      <p:sp>
        <p:nvSpPr>
          <p:cNvPr id="11" name="Picture Placeholder 3"/>
          <p:cNvSpPr>
            <a:spLocks noGrp="1"/>
          </p:cNvSpPr>
          <p:nvPr>
            <p:ph type="pic" sz="quarter" idx="14" hasCustomPrompt="1"/>
          </p:nvPr>
        </p:nvSpPr>
        <p:spPr>
          <a:xfrm>
            <a:off x="3105706" y="2692996"/>
            <a:ext cx="2962275" cy="1160198"/>
          </a:xfrm>
          <a:solidFill>
            <a:srgbClr val="DFDFE0"/>
          </a:solidFill>
        </p:spPr>
        <p:txBody>
          <a:bodyPr/>
          <a:lstStyle>
            <a:lvl1pPr marL="0" indent="0">
              <a:buNone/>
              <a:defRPr sz="1050"/>
            </a:lvl1pPr>
          </a:lstStyle>
          <a:p>
            <a:r>
              <a:rPr lang="en-US"/>
              <a:t>Logo</a:t>
            </a:r>
          </a:p>
        </p:txBody>
      </p:sp>
      <p:sp>
        <p:nvSpPr>
          <p:cNvPr id="12" name="Picture Placeholder 3"/>
          <p:cNvSpPr>
            <a:spLocks noGrp="1"/>
          </p:cNvSpPr>
          <p:nvPr>
            <p:ph type="pic" sz="quarter" idx="15" hasCustomPrompt="1"/>
          </p:nvPr>
        </p:nvSpPr>
        <p:spPr>
          <a:xfrm>
            <a:off x="6186489" y="2692996"/>
            <a:ext cx="2962275" cy="1160198"/>
          </a:xfrm>
          <a:solidFill>
            <a:srgbClr val="DFDFE0"/>
          </a:solidFill>
        </p:spPr>
        <p:txBody>
          <a:bodyPr/>
          <a:lstStyle>
            <a:lvl1pPr marL="0" indent="0">
              <a:buNone/>
              <a:defRPr sz="1050"/>
            </a:lvl1pPr>
          </a:lstStyle>
          <a:p>
            <a:r>
              <a:rPr lang="en-US"/>
              <a:t>Logo</a:t>
            </a:r>
          </a:p>
        </p:txBody>
      </p:sp>
      <p:sp>
        <p:nvSpPr>
          <p:cNvPr id="13" name="Picture Placeholder 3"/>
          <p:cNvSpPr>
            <a:spLocks noGrp="1"/>
          </p:cNvSpPr>
          <p:nvPr>
            <p:ph type="pic" sz="quarter" idx="16" hasCustomPrompt="1"/>
          </p:nvPr>
        </p:nvSpPr>
        <p:spPr>
          <a:xfrm>
            <a:off x="2" y="3958170"/>
            <a:ext cx="2962275" cy="1160198"/>
          </a:xfrm>
          <a:solidFill>
            <a:srgbClr val="DFDFE0"/>
          </a:solidFill>
        </p:spPr>
        <p:txBody>
          <a:bodyPr/>
          <a:lstStyle>
            <a:lvl1pPr marL="0" indent="0">
              <a:buNone/>
              <a:defRPr sz="1050"/>
            </a:lvl1pPr>
          </a:lstStyle>
          <a:p>
            <a:r>
              <a:rPr lang="en-US"/>
              <a:t>Logo</a:t>
            </a:r>
          </a:p>
        </p:txBody>
      </p:sp>
      <p:sp>
        <p:nvSpPr>
          <p:cNvPr id="14" name="Picture Placeholder 3"/>
          <p:cNvSpPr>
            <a:spLocks noGrp="1"/>
          </p:cNvSpPr>
          <p:nvPr>
            <p:ph type="pic" sz="quarter" idx="17" hasCustomPrompt="1"/>
          </p:nvPr>
        </p:nvSpPr>
        <p:spPr>
          <a:xfrm>
            <a:off x="3105706" y="3958170"/>
            <a:ext cx="2962275" cy="1160198"/>
          </a:xfrm>
          <a:solidFill>
            <a:srgbClr val="DFDFE0"/>
          </a:solidFill>
        </p:spPr>
        <p:txBody>
          <a:bodyPr/>
          <a:lstStyle>
            <a:lvl1pPr marL="0" indent="0">
              <a:buNone/>
              <a:defRPr sz="1050"/>
            </a:lvl1pPr>
          </a:lstStyle>
          <a:p>
            <a:r>
              <a:rPr lang="en-US"/>
              <a:t>Logo</a:t>
            </a:r>
          </a:p>
        </p:txBody>
      </p:sp>
      <p:sp>
        <p:nvSpPr>
          <p:cNvPr id="15" name="Picture Placeholder 3"/>
          <p:cNvSpPr>
            <a:spLocks noGrp="1"/>
          </p:cNvSpPr>
          <p:nvPr>
            <p:ph type="pic" sz="quarter" idx="18" hasCustomPrompt="1"/>
          </p:nvPr>
        </p:nvSpPr>
        <p:spPr>
          <a:xfrm>
            <a:off x="6186489" y="3958170"/>
            <a:ext cx="2962275" cy="1160198"/>
          </a:xfrm>
          <a:solidFill>
            <a:srgbClr val="DFDFE0"/>
          </a:solidFill>
        </p:spPr>
        <p:txBody>
          <a:bodyPr/>
          <a:lstStyle>
            <a:lvl1pPr marL="0" indent="0">
              <a:buNone/>
              <a:defRPr sz="1050"/>
            </a:lvl1pPr>
          </a:lstStyle>
          <a:p>
            <a:r>
              <a:rPr lang="en-US"/>
              <a:t>Logo</a:t>
            </a:r>
          </a:p>
        </p:txBody>
      </p:sp>
      <p:sp>
        <p:nvSpPr>
          <p:cNvPr id="17" name="Title 16"/>
          <p:cNvSpPr>
            <a:spLocks noGrp="1"/>
          </p:cNvSpPr>
          <p:nvPr>
            <p:ph type="title"/>
          </p:nvPr>
        </p:nvSpPr>
        <p:spPr/>
        <p:txBody>
          <a:bodyPr/>
          <a:lstStyle/>
          <a:p>
            <a:r>
              <a:rPr lang="fr-CA"/>
              <a:t>Click to edit Master title style</a:t>
            </a:r>
            <a:endParaRPr lang="en-US"/>
          </a:p>
        </p:txBody>
      </p:sp>
    </p:spTree>
    <p:extLst>
      <p:ext uri="{BB962C8B-B14F-4D97-AF65-F5344CB8AC3E}">
        <p14:creationId xmlns:p14="http://schemas.microsoft.com/office/powerpoint/2010/main" val="413180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Question Slid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3135532" y="1624840"/>
            <a:ext cx="5492532" cy="3794856"/>
          </a:xfrm>
        </p:spPr>
        <p:txBody>
          <a:bodyPr lIns="0" tIns="0" rIns="0" bIns="0" anchor="ctr" anchorCtr="0">
            <a:noAutofit/>
          </a:bodyPr>
          <a:lstStyle>
            <a:lvl1pPr algn="l">
              <a:defRPr sz="7200">
                <a:solidFill>
                  <a:schemeClr val="accent2"/>
                </a:solidFill>
              </a:defRPr>
            </a:lvl1pPr>
          </a:lstStyle>
          <a:p>
            <a:r>
              <a:rPr lang="fr-CA" noProof="0"/>
              <a:t>Des questions?</a:t>
            </a:r>
          </a:p>
        </p:txBody>
      </p:sp>
      <p:sp>
        <p:nvSpPr>
          <p:cNvPr id="7" name="Freeform 6"/>
          <p:cNvSpPr>
            <a:spLocks/>
          </p:cNvSpPr>
          <p:nvPr userDrawn="1"/>
        </p:nvSpPr>
        <p:spPr bwMode="auto">
          <a:xfrm>
            <a:off x="21"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8"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Tree>
    <p:extLst>
      <p:ext uri="{BB962C8B-B14F-4D97-AF65-F5344CB8AC3E}">
        <p14:creationId xmlns:p14="http://schemas.microsoft.com/office/powerpoint/2010/main" val="2101103512"/>
      </p:ext>
    </p:extLst>
  </p:cSld>
  <p:clrMapOvr>
    <a:masterClrMapping/>
  </p:clrMapOvr>
  <p:extLst>
    <p:ext uri="{DCECCB84-F9BA-43D5-87BE-67443E8EF086}">
      <p15:sldGuideLst xmlns:p15="http://schemas.microsoft.com/office/powerpoint/2012/main"/>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Red">
    <p:spTree>
      <p:nvGrpSpPr>
        <p:cNvPr id="1" name=""/>
        <p:cNvGrpSpPr/>
        <p:nvPr/>
      </p:nvGrpSpPr>
      <p:grpSpPr>
        <a:xfrm>
          <a:off x="0" y="0"/>
          <a:ext cx="0" cy="0"/>
          <a:chOff x="0" y="0"/>
          <a:chExt cx="0" cy="0"/>
        </a:xfrm>
      </p:grpSpPr>
      <p:grpSp>
        <p:nvGrpSpPr>
          <p:cNvPr id="4" name="Groupe 3"/>
          <p:cNvGrpSpPr/>
          <p:nvPr userDrawn="1"/>
        </p:nvGrpSpPr>
        <p:grpSpPr>
          <a:xfrm>
            <a:off x="0" y="0"/>
            <a:ext cx="9144000" cy="5713413"/>
            <a:chOff x="0" y="0"/>
            <a:chExt cx="9144000" cy="5713413"/>
          </a:xfrm>
        </p:grpSpPr>
        <p:sp>
          <p:nvSpPr>
            <p:cNvPr id="29" name="Freeform 5"/>
            <p:cNvSpPr>
              <a:spLocks/>
            </p:cNvSpPr>
            <p:nvPr userDrawn="1"/>
          </p:nvSpPr>
          <p:spPr bwMode="auto">
            <a:xfrm>
              <a:off x="0" y="0"/>
              <a:ext cx="4572000" cy="5713413"/>
            </a:xfrm>
            <a:custGeom>
              <a:avLst/>
              <a:gdLst>
                <a:gd name="T0" fmla="*/ 294 w 480"/>
                <a:gd name="T1" fmla="*/ 0 h 600"/>
                <a:gd name="T2" fmla="*/ 294 w 480"/>
                <a:gd name="T3" fmla="*/ 196 h 600"/>
                <a:gd name="T4" fmla="*/ 254 w 480"/>
                <a:gd name="T5" fmla="*/ 236 h 600"/>
                <a:gd name="T6" fmla="*/ 237 w 480"/>
                <a:gd name="T7" fmla="*/ 232 h 600"/>
                <a:gd name="T8" fmla="*/ 0 w 480"/>
                <a:gd name="T9" fmla="*/ 121 h 600"/>
                <a:gd name="T10" fmla="*/ 0 w 480"/>
                <a:gd name="T11" fmla="*/ 425 h 600"/>
                <a:gd name="T12" fmla="*/ 67 w 480"/>
                <a:gd name="T13" fmla="*/ 456 h 600"/>
                <a:gd name="T14" fmla="*/ 91 w 480"/>
                <a:gd name="T15" fmla="*/ 493 h 600"/>
                <a:gd name="T16" fmla="*/ 79 w 480"/>
                <a:gd name="T17" fmla="*/ 522 h 600"/>
                <a:gd name="T18" fmla="*/ 0 w 480"/>
                <a:gd name="T19" fmla="*/ 600 h 600"/>
                <a:gd name="T20" fmla="*/ 480 w 480"/>
                <a:gd name="T21" fmla="*/ 600 h 600"/>
                <a:gd name="T22" fmla="*/ 480 w 480"/>
                <a:gd name="T23" fmla="*/ 0 h 600"/>
                <a:gd name="T24" fmla="*/ 294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294" y="0"/>
                  </a:moveTo>
                  <a:cubicBezTo>
                    <a:pt x="294" y="2"/>
                    <a:pt x="294" y="21"/>
                    <a:pt x="294" y="196"/>
                  </a:cubicBezTo>
                  <a:cubicBezTo>
                    <a:pt x="294" y="218"/>
                    <a:pt x="276" y="236"/>
                    <a:pt x="254" y="236"/>
                  </a:cubicBezTo>
                  <a:cubicBezTo>
                    <a:pt x="248" y="236"/>
                    <a:pt x="242" y="234"/>
                    <a:pt x="237" y="232"/>
                  </a:cubicBezTo>
                  <a:cubicBezTo>
                    <a:pt x="237" y="232"/>
                    <a:pt x="237" y="232"/>
                    <a:pt x="0" y="121"/>
                  </a:cubicBezTo>
                  <a:cubicBezTo>
                    <a:pt x="0" y="425"/>
                    <a:pt x="0" y="425"/>
                    <a:pt x="0" y="425"/>
                  </a:cubicBezTo>
                  <a:cubicBezTo>
                    <a:pt x="0" y="425"/>
                    <a:pt x="0" y="425"/>
                    <a:pt x="67" y="456"/>
                  </a:cubicBezTo>
                  <a:cubicBezTo>
                    <a:pt x="81" y="463"/>
                    <a:pt x="91" y="476"/>
                    <a:pt x="91" y="493"/>
                  </a:cubicBezTo>
                  <a:cubicBezTo>
                    <a:pt x="91" y="504"/>
                    <a:pt x="86" y="514"/>
                    <a:pt x="79" y="522"/>
                  </a:cubicBezTo>
                  <a:cubicBezTo>
                    <a:pt x="79" y="522"/>
                    <a:pt x="79" y="522"/>
                    <a:pt x="0" y="600"/>
                  </a:cubicBezTo>
                  <a:cubicBezTo>
                    <a:pt x="480" y="600"/>
                    <a:pt x="480" y="600"/>
                    <a:pt x="480" y="600"/>
                  </a:cubicBezTo>
                  <a:cubicBezTo>
                    <a:pt x="480" y="0"/>
                    <a:pt x="480" y="0"/>
                    <a:pt x="480" y="0"/>
                  </a:cubicBezTo>
                  <a:lnTo>
                    <a:pt x="29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30" name="Freeform 6"/>
            <p:cNvSpPr>
              <a:spLocks/>
            </p:cNvSpPr>
            <p:nvPr userDrawn="1"/>
          </p:nvSpPr>
          <p:spPr bwMode="auto">
            <a:xfrm>
              <a:off x="4572000" y="0"/>
              <a:ext cx="4572000" cy="5713413"/>
            </a:xfrm>
            <a:custGeom>
              <a:avLst/>
              <a:gdLst>
                <a:gd name="T0" fmla="*/ 187 w 480"/>
                <a:gd name="T1" fmla="*/ 0 h 600"/>
                <a:gd name="T2" fmla="*/ 187 w 480"/>
                <a:gd name="T3" fmla="*/ 196 h 600"/>
                <a:gd name="T4" fmla="*/ 227 w 480"/>
                <a:gd name="T5" fmla="*/ 236 h 600"/>
                <a:gd name="T6" fmla="*/ 244 w 480"/>
                <a:gd name="T7" fmla="*/ 232 h 600"/>
                <a:gd name="T8" fmla="*/ 480 w 480"/>
                <a:gd name="T9" fmla="*/ 121 h 600"/>
                <a:gd name="T10" fmla="*/ 480 w 480"/>
                <a:gd name="T11" fmla="*/ 425 h 600"/>
                <a:gd name="T12" fmla="*/ 414 w 480"/>
                <a:gd name="T13" fmla="*/ 456 h 600"/>
                <a:gd name="T14" fmla="*/ 390 w 480"/>
                <a:gd name="T15" fmla="*/ 493 h 600"/>
                <a:gd name="T16" fmla="*/ 402 w 480"/>
                <a:gd name="T17" fmla="*/ 522 h 600"/>
                <a:gd name="T18" fmla="*/ 480 w 480"/>
                <a:gd name="T19" fmla="*/ 600 h 600"/>
                <a:gd name="T20" fmla="*/ 0 w 480"/>
                <a:gd name="T21" fmla="*/ 600 h 600"/>
                <a:gd name="T22" fmla="*/ 0 w 480"/>
                <a:gd name="T23" fmla="*/ 0 h 600"/>
                <a:gd name="T24" fmla="*/ 187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187" y="0"/>
                  </a:moveTo>
                  <a:cubicBezTo>
                    <a:pt x="187" y="2"/>
                    <a:pt x="187" y="21"/>
                    <a:pt x="187" y="196"/>
                  </a:cubicBezTo>
                  <a:cubicBezTo>
                    <a:pt x="187" y="218"/>
                    <a:pt x="205" y="236"/>
                    <a:pt x="227" y="236"/>
                  </a:cubicBezTo>
                  <a:cubicBezTo>
                    <a:pt x="233" y="236"/>
                    <a:pt x="239" y="234"/>
                    <a:pt x="244" y="232"/>
                  </a:cubicBezTo>
                  <a:cubicBezTo>
                    <a:pt x="244" y="232"/>
                    <a:pt x="244" y="232"/>
                    <a:pt x="480" y="121"/>
                  </a:cubicBezTo>
                  <a:cubicBezTo>
                    <a:pt x="480" y="425"/>
                    <a:pt x="480" y="425"/>
                    <a:pt x="480" y="425"/>
                  </a:cubicBezTo>
                  <a:cubicBezTo>
                    <a:pt x="480" y="425"/>
                    <a:pt x="480" y="425"/>
                    <a:pt x="414" y="456"/>
                  </a:cubicBezTo>
                  <a:cubicBezTo>
                    <a:pt x="400" y="463"/>
                    <a:pt x="390" y="476"/>
                    <a:pt x="390" y="493"/>
                  </a:cubicBezTo>
                  <a:cubicBezTo>
                    <a:pt x="390" y="504"/>
                    <a:pt x="394" y="514"/>
                    <a:pt x="402" y="522"/>
                  </a:cubicBezTo>
                  <a:cubicBezTo>
                    <a:pt x="402" y="522"/>
                    <a:pt x="402" y="522"/>
                    <a:pt x="480" y="600"/>
                  </a:cubicBezTo>
                  <a:cubicBezTo>
                    <a:pt x="0" y="600"/>
                    <a:pt x="0" y="600"/>
                    <a:pt x="0" y="600"/>
                  </a:cubicBezTo>
                  <a:cubicBezTo>
                    <a:pt x="0" y="0"/>
                    <a:pt x="0" y="0"/>
                    <a:pt x="0" y="0"/>
                  </a:cubicBezTo>
                  <a:lnTo>
                    <a:pt x="187"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noProof="0"/>
            </a:p>
          </p:txBody>
        </p:sp>
      </p:grpSp>
      <p:grpSp>
        <p:nvGrpSpPr>
          <p:cNvPr id="37" name="Group 36"/>
          <p:cNvGrpSpPr>
            <a:grpSpLocks noChangeAspect="1"/>
          </p:cNvGrpSpPr>
          <p:nvPr userDrawn="1"/>
        </p:nvGrpSpPr>
        <p:grpSpPr>
          <a:xfrm>
            <a:off x="7711576" y="357194"/>
            <a:ext cx="1080000" cy="569083"/>
            <a:chOff x="0" y="1127125"/>
            <a:chExt cx="10080625" cy="5311775"/>
          </a:xfrm>
        </p:grpSpPr>
        <p:sp>
          <p:nvSpPr>
            <p:cNvPr id="42"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a:p>
          </p:txBody>
        </p:sp>
        <p:sp>
          <p:nvSpPr>
            <p:cNvPr id="43"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a:p>
          </p:txBody>
        </p:sp>
        <p:sp>
          <p:nvSpPr>
            <p:cNvPr id="44"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noProof="0"/>
            </a:p>
          </p:txBody>
        </p:sp>
        <p:sp>
          <p:nvSpPr>
            <p:cNvPr id="45"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46"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sp>
        <p:nvSpPr>
          <p:cNvPr id="2" name="Title 1"/>
          <p:cNvSpPr>
            <a:spLocks noGrp="1"/>
          </p:cNvSpPr>
          <p:nvPr userDrawn="1">
            <p:ph type="ctrTitle" hasCustomPrompt="1"/>
          </p:nvPr>
        </p:nvSpPr>
        <p:spPr>
          <a:xfrm>
            <a:off x="4735533" y="1860521"/>
            <a:ext cx="3475161" cy="1180448"/>
          </a:xfrm>
        </p:spPr>
        <p:txBody>
          <a:bodyPr lIns="0" tIns="0" rIns="0" bIns="0" anchor="b">
            <a:noAutofit/>
          </a:bodyPr>
          <a:lstStyle>
            <a:lvl1pPr algn="l">
              <a:defRPr sz="3600">
                <a:solidFill>
                  <a:srgbClr val="FFFFFF"/>
                </a:solidFill>
              </a:defRPr>
            </a:lvl1pPr>
          </a:lstStyle>
          <a:p>
            <a:r>
              <a:rPr lang="fr-CA" noProof="0"/>
              <a:t>Merci.</a:t>
            </a:r>
          </a:p>
        </p:txBody>
      </p:sp>
      <p:sp>
        <p:nvSpPr>
          <p:cNvPr id="3" name="Subtitle 2"/>
          <p:cNvSpPr>
            <a:spLocks noGrp="1"/>
          </p:cNvSpPr>
          <p:nvPr userDrawn="1">
            <p:ph type="subTitle" idx="1" hasCustomPrompt="1"/>
          </p:nvPr>
        </p:nvSpPr>
        <p:spPr>
          <a:xfrm>
            <a:off x="4735533" y="3260258"/>
            <a:ext cx="3763286" cy="1713911"/>
          </a:xfrm>
        </p:spPr>
        <p:txBody>
          <a:bodyPr lIns="0" tIns="0" rIns="0" bIns="0">
            <a:noAutofit/>
          </a:bodyPr>
          <a:lstStyle>
            <a:lvl1pPr marL="0" indent="0" algn="l">
              <a:lnSpc>
                <a:spcPct val="117000"/>
              </a:lnSpc>
              <a:spcBef>
                <a:spcPts val="0"/>
              </a:spcBef>
              <a:buNone/>
              <a:defRPr sz="1800" b="0">
                <a:solidFill>
                  <a:srgbClr val="FFFFFF"/>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sz="2000" b="1" noProof="0"/>
              <a:t>Insérer le nom ici</a:t>
            </a:r>
          </a:p>
          <a:p>
            <a:r>
              <a:rPr lang="fr-CA" noProof="0"/>
              <a:t>Insérer le titre ici</a:t>
            </a:r>
          </a:p>
          <a:p>
            <a:r>
              <a:rPr lang="fr-CA" noProof="0"/>
              <a:t>Insérer le nom du centre d’affaires ici</a:t>
            </a:r>
          </a:p>
          <a:p>
            <a:r>
              <a:rPr lang="fr-CA" noProof="0"/>
              <a:t>Insérer le numéro de téléphone ici</a:t>
            </a:r>
          </a:p>
          <a:p>
            <a:r>
              <a:rPr lang="fr-CA" noProof="0"/>
              <a:t>Insérer l’adresse courriel ici</a:t>
            </a:r>
          </a:p>
        </p:txBody>
      </p:sp>
      <p:sp>
        <p:nvSpPr>
          <p:cNvPr id="32" name="TextBox 31"/>
          <p:cNvSpPr txBox="1"/>
          <p:nvPr userDrawn="1"/>
        </p:nvSpPr>
        <p:spPr>
          <a:xfrm>
            <a:off x="4735513" y="5042190"/>
            <a:ext cx="3513138" cy="355316"/>
          </a:xfrm>
          <a:prstGeom prst="rect">
            <a:avLst/>
          </a:prstGeom>
          <a:noFill/>
        </p:spPr>
        <p:txBody>
          <a:bodyPr wrap="square" lIns="0" tIns="0" rIns="0" bIns="0" rtlCol="0">
            <a:no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CA" sz="2400" b="1" noProof="0">
                <a:solidFill>
                  <a:srgbClr val="FFFFFF"/>
                </a:solidFill>
                <a:latin typeface="+mn-lt"/>
              </a:rPr>
              <a:t>bdc.ca</a:t>
            </a:r>
            <a:r>
              <a:rPr lang="fr-CA" sz="1800" b="1" noProof="0">
                <a:solidFill>
                  <a:srgbClr val="FFFFFF"/>
                </a:solidFill>
                <a:latin typeface="+mn-lt"/>
              </a:rPr>
              <a:t>  |  1-888-INFO-BDC</a:t>
            </a:r>
            <a:endParaRPr lang="fr-CA" sz="1800" noProof="0">
              <a:solidFill>
                <a:srgbClr val="FFFFFF"/>
              </a:solidFill>
              <a:latin typeface="+mn-lt"/>
            </a:endParaRPr>
          </a:p>
        </p:txBody>
      </p:sp>
      <p:grpSp>
        <p:nvGrpSpPr>
          <p:cNvPr id="61" name="Group 60"/>
          <p:cNvGrpSpPr>
            <a:grpSpLocks noChangeAspect="1"/>
          </p:cNvGrpSpPr>
          <p:nvPr userDrawn="1"/>
        </p:nvGrpSpPr>
        <p:grpSpPr>
          <a:xfrm>
            <a:off x="1828800" y="3364501"/>
            <a:ext cx="2572634" cy="1475999"/>
            <a:chOff x="1340703" y="4848357"/>
            <a:chExt cx="2866776" cy="1644758"/>
          </a:xfrm>
        </p:grpSpPr>
        <p:sp>
          <p:nvSpPr>
            <p:cNvPr id="62" name="TextBox 23"/>
            <p:cNvSpPr txBox="1">
              <a:spLocks noChangeArrowheads="1"/>
            </p:cNvSpPr>
            <p:nvPr/>
          </p:nvSpPr>
          <p:spPr bwMode="auto">
            <a:xfrm>
              <a:off x="2915153" y="4893550"/>
              <a:ext cx="72618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FFFFFF"/>
                  </a:solidFill>
                  <a:latin typeface="Arial" charset="0"/>
                </a:rPr>
                <a:t>BDC</a:t>
              </a:r>
            </a:p>
          </p:txBody>
        </p:sp>
        <p:grpSp>
          <p:nvGrpSpPr>
            <p:cNvPr id="63" name="Group 62"/>
            <p:cNvGrpSpPr>
              <a:grpSpLocks noChangeAspect="1"/>
            </p:cNvGrpSpPr>
            <p:nvPr/>
          </p:nvGrpSpPr>
          <p:grpSpPr>
            <a:xfrm>
              <a:off x="3739479" y="4848357"/>
              <a:ext cx="467999" cy="467999"/>
              <a:chOff x="5595938" y="6031037"/>
              <a:chExt cx="1144587" cy="1144585"/>
            </a:xfrm>
            <a:solidFill>
              <a:schemeClr val="tx1"/>
            </a:solidFill>
          </p:grpSpPr>
          <p:sp>
            <p:nvSpPr>
              <p:cNvPr id="72"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bg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sp>
            <p:nvSpPr>
              <p:cNvPr id="73" name="Freeform 33"/>
              <p:cNvSpPr>
                <a:spLocks noChangeArrowheads="1"/>
              </p:cNvSpPr>
              <p:nvPr/>
            </p:nvSpPr>
            <p:spPr bwMode="auto">
              <a:xfrm>
                <a:off x="5964238" y="6511925"/>
                <a:ext cx="104775" cy="325438"/>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sp>
            <p:nvSpPr>
              <p:cNvPr id="74"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sp>
            <p:nvSpPr>
              <p:cNvPr id="75" name="Freeform 35"/>
              <p:cNvSpPr>
                <a:spLocks noChangeArrowheads="1"/>
              </p:cNvSpPr>
              <p:nvPr/>
            </p:nvSpPr>
            <p:spPr bwMode="auto">
              <a:xfrm>
                <a:off x="6132513" y="6500813"/>
                <a:ext cx="304800" cy="336550"/>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grpSp>
        <p:sp>
          <p:nvSpPr>
            <p:cNvPr id="64" name="TextBox 23"/>
            <p:cNvSpPr txBox="1">
              <a:spLocks noChangeArrowheads="1"/>
            </p:cNvSpPr>
            <p:nvPr/>
          </p:nvSpPr>
          <p:spPr bwMode="auto">
            <a:xfrm>
              <a:off x="2131184" y="5470681"/>
              <a:ext cx="151014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FFFFFF"/>
                  </a:solidFill>
                  <a:latin typeface="Arial" charset="0"/>
                </a:rPr>
                <a:t>BDC_ca</a:t>
              </a:r>
            </a:p>
          </p:txBody>
        </p:sp>
        <p:grpSp>
          <p:nvGrpSpPr>
            <p:cNvPr id="65" name="Group 64"/>
            <p:cNvGrpSpPr>
              <a:grpSpLocks noChangeAspect="1"/>
            </p:cNvGrpSpPr>
            <p:nvPr/>
          </p:nvGrpSpPr>
          <p:grpSpPr>
            <a:xfrm>
              <a:off x="3739479" y="5434973"/>
              <a:ext cx="464428" cy="471526"/>
              <a:chOff x="6845300" y="6004494"/>
              <a:chExt cx="1154113" cy="1171752"/>
            </a:xfrm>
            <a:solidFill>
              <a:schemeClr val="tx1"/>
            </a:solidFill>
          </p:grpSpPr>
          <p:sp>
            <p:nvSpPr>
              <p:cNvPr id="70"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bg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sp>
            <p:nvSpPr>
              <p:cNvPr id="71"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grpSp>
        <p:sp>
          <p:nvSpPr>
            <p:cNvPr id="66" name="TextBox 23"/>
            <p:cNvSpPr txBox="1">
              <a:spLocks noChangeArrowheads="1"/>
            </p:cNvSpPr>
            <p:nvPr/>
          </p:nvSpPr>
          <p:spPr bwMode="auto">
            <a:xfrm>
              <a:off x="1340703" y="6059060"/>
              <a:ext cx="230063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FFFFFF"/>
                  </a:solidFill>
                  <a:latin typeface="Arial" charset="0"/>
                </a:rPr>
                <a:t>BDC</a:t>
              </a:r>
            </a:p>
          </p:txBody>
        </p:sp>
        <p:grpSp>
          <p:nvGrpSpPr>
            <p:cNvPr id="67" name="Group 66"/>
            <p:cNvGrpSpPr>
              <a:grpSpLocks noChangeAspect="1"/>
            </p:cNvGrpSpPr>
            <p:nvPr/>
          </p:nvGrpSpPr>
          <p:grpSpPr>
            <a:xfrm>
              <a:off x="3739480" y="6025116"/>
              <a:ext cx="467999" cy="467999"/>
              <a:chOff x="8105775" y="6012877"/>
              <a:chExt cx="1144588" cy="1144587"/>
            </a:xfrm>
            <a:solidFill>
              <a:schemeClr val="tx1"/>
            </a:solidFill>
          </p:grpSpPr>
          <p:sp>
            <p:nvSpPr>
              <p:cNvPr id="68" name="Freeform 67"/>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sp>
            <p:nvSpPr>
              <p:cNvPr id="69" name="Freeform 68"/>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grpSp>
      </p:grpSp>
    </p:spTree>
    <p:extLst>
      <p:ext uri="{BB962C8B-B14F-4D97-AF65-F5344CB8AC3E}">
        <p14:creationId xmlns:p14="http://schemas.microsoft.com/office/powerpoint/2010/main" val="2293611855"/>
      </p:ext>
    </p:extLst>
  </p:cSld>
  <p:clrMapOvr>
    <a:masterClrMapping/>
  </p:clrMapOvr>
  <p:extLst>
    <p:ext uri="{DCECCB84-F9BA-43D5-87BE-67443E8EF086}">
      <p15:sldGuideLst xmlns:p15="http://schemas.microsoft.com/office/powerpoint/2012/main"/>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Colours">
    <p:spTree>
      <p:nvGrpSpPr>
        <p:cNvPr id="1" name=""/>
        <p:cNvGrpSpPr/>
        <p:nvPr/>
      </p:nvGrpSpPr>
      <p:grpSpPr>
        <a:xfrm>
          <a:off x="0" y="0"/>
          <a:ext cx="0" cy="0"/>
          <a:chOff x="0" y="0"/>
          <a:chExt cx="0" cy="0"/>
        </a:xfrm>
      </p:grpSpPr>
      <p:sp>
        <p:nvSpPr>
          <p:cNvPr id="33" name="Freeform 5"/>
          <p:cNvSpPr>
            <a:spLocks/>
          </p:cNvSpPr>
          <p:nvPr userDrawn="1"/>
        </p:nvSpPr>
        <p:spPr bwMode="auto">
          <a:xfrm>
            <a:off x="8286750" y="4046538"/>
            <a:ext cx="857250" cy="1666875"/>
          </a:xfrm>
          <a:custGeom>
            <a:avLst/>
            <a:gdLst>
              <a:gd name="T0" fmla="*/ 3 w 90"/>
              <a:gd name="T1" fmla="*/ 51 h 175"/>
              <a:gd name="T2" fmla="*/ 2 w 90"/>
              <a:gd name="T3" fmla="*/ 53 h 175"/>
              <a:gd name="T4" fmla="*/ 1 w 90"/>
              <a:gd name="T5" fmla="*/ 59 h 175"/>
              <a:gd name="T6" fmla="*/ 0 w 90"/>
              <a:gd name="T7" fmla="*/ 68 h 175"/>
              <a:gd name="T8" fmla="*/ 12 w 90"/>
              <a:gd name="T9" fmla="*/ 97 h 175"/>
              <a:gd name="T10" fmla="*/ 90 w 90"/>
              <a:gd name="T11" fmla="*/ 175 h 175"/>
              <a:gd name="T12" fmla="*/ 90 w 90"/>
              <a:gd name="T13" fmla="*/ 0 h 175"/>
              <a:gd name="T14" fmla="*/ 23 w 90"/>
              <a:gd name="T15" fmla="*/ 31 h 175"/>
              <a:gd name="T16" fmla="*/ 3 w 90"/>
              <a:gd name="T17" fmla="*/ 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75">
                <a:moveTo>
                  <a:pt x="3" y="51"/>
                </a:moveTo>
                <a:cubicBezTo>
                  <a:pt x="3" y="52"/>
                  <a:pt x="3" y="52"/>
                  <a:pt x="2" y="53"/>
                </a:cubicBezTo>
                <a:cubicBezTo>
                  <a:pt x="2" y="55"/>
                  <a:pt x="1" y="57"/>
                  <a:pt x="1" y="59"/>
                </a:cubicBezTo>
                <a:cubicBezTo>
                  <a:pt x="0" y="62"/>
                  <a:pt x="0" y="65"/>
                  <a:pt x="0" y="68"/>
                </a:cubicBezTo>
                <a:cubicBezTo>
                  <a:pt x="0" y="79"/>
                  <a:pt x="4" y="89"/>
                  <a:pt x="12" y="97"/>
                </a:cubicBezTo>
                <a:cubicBezTo>
                  <a:pt x="90" y="175"/>
                  <a:pt x="90" y="175"/>
                  <a:pt x="90" y="175"/>
                </a:cubicBezTo>
                <a:cubicBezTo>
                  <a:pt x="90" y="0"/>
                  <a:pt x="90" y="0"/>
                  <a:pt x="90" y="0"/>
                </a:cubicBezTo>
                <a:cubicBezTo>
                  <a:pt x="23" y="31"/>
                  <a:pt x="23" y="31"/>
                  <a:pt x="23" y="31"/>
                </a:cubicBezTo>
                <a:cubicBezTo>
                  <a:pt x="15" y="35"/>
                  <a:pt x="8" y="42"/>
                  <a:pt x="3" y="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34" name="Freeform 6"/>
          <p:cNvSpPr>
            <a:spLocks/>
          </p:cNvSpPr>
          <p:nvPr userDrawn="1"/>
        </p:nvSpPr>
        <p:spPr bwMode="auto">
          <a:xfrm>
            <a:off x="21"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35" name="Freeform 7"/>
          <p:cNvSpPr>
            <a:spLocks/>
          </p:cNvSpPr>
          <p:nvPr userDrawn="1"/>
        </p:nvSpPr>
        <p:spPr bwMode="auto">
          <a:xfrm>
            <a:off x="6353179" y="0"/>
            <a:ext cx="2790825" cy="2247900"/>
          </a:xfrm>
          <a:custGeom>
            <a:avLst/>
            <a:gdLst>
              <a:gd name="T0" fmla="*/ 40 w 293"/>
              <a:gd name="T1" fmla="*/ 236 h 236"/>
              <a:gd name="T2" fmla="*/ 57 w 293"/>
              <a:gd name="T3" fmla="*/ 232 h 236"/>
              <a:gd name="T4" fmla="*/ 293 w 293"/>
              <a:gd name="T5" fmla="*/ 121 h 236"/>
              <a:gd name="T6" fmla="*/ 293 w 293"/>
              <a:gd name="T7" fmla="*/ 0 h 236"/>
              <a:gd name="T8" fmla="*/ 0 w 293"/>
              <a:gd name="T9" fmla="*/ 0 h 236"/>
              <a:gd name="T10" fmla="*/ 0 w 293"/>
              <a:gd name="T11" fmla="*/ 196 h 236"/>
              <a:gd name="T12" fmla="*/ 40 w 293"/>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3" h="236">
                <a:moveTo>
                  <a:pt x="40" y="236"/>
                </a:moveTo>
                <a:cubicBezTo>
                  <a:pt x="46" y="236"/>
                  <a:pt x="51" y="234"/>
                  <a:pt x="57" y="232"/>
                </a:cubicBezTo>
                <a:cubicBezTo>
                  <a:pt x="293" y="121"/>
                  <a:pt x="293" y="121"/>
                  <a:pt x="293" y="121"/>
                </a:cubicBezTo>
                <a:cubicBezTo>
                  <a:pt x="293" y="0"/>
                  <a:pt x="293" y="0"/>
                  <a:pt x="293" y="0"/>
                </a:cubicBezTo>
                <a:cubicBezTo>
                  <a:pt x="0" y="0"/>
                  <a:pt x="0" y="0"/>
                  <a:pt x="0" y="0"/>
                </a:cubicBezTo>
                <a:cubicBezTo>
                  <a:pt x="0" y="208"/>
                  <a:pt x="0" y="196"/>
                  <a:pt x="0" y="196"/>
                </a:cubicBezTo>
                <a:cubicBezTo>
                  <a:pt x="0" y="218"/>
                  <a:pt x="18" y="236"/>
                  <a:pt x="40" y="23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36"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ctrTitle" hasCustomPrompt="1"/>
          </p:nvPr>
        </p:nvSpPr>
        <p:spPr>
          <a:xfrm>
            <a:off x="4735525" y="1860521"/>
            <a:ext cx="3564965" cy="1180448"/>
          </a:xfrm>
        </p:spPr>
        <p:txBody>
          <a:bodyPr lIns="0" tIns="0" rIns="0" bIns="0" anchor="b">
            <a:noAutofit/>
          </a:bodyPr>
          <a:lstStyle>
            <a:lvl1pPr algn="l">
              <a:defRPr sz="3600">
                <a:solidFill>
                  <a:schemeClr val="tx1"/>
                </a:solidFill>
              </a:defRPr>
            </a:lvl1pPr>
          </a:lstStyle>
          <a:p>
            <a:r>
              <a:rPr lang="fr-CA" noProof="0"/>
              <a:t>Merci.</a:t>
            </a:r>
          </a:p>
        </p:txBody>
      </p:sp>
      <p:sp>
        <p:nvSpPr>
          <p:cNvPr id="3" name="Subtitle 2"/>
          <p:cNvSpPr>
            <a:spLocks noGrp="1"/>
          </p:cNvSpPr>
          <p:nvPr userDrawn="1">
            <p:ph type="subTitle" idx="1" hasCustomPrompt="1"/>
          </p:nvPr>
        </p:nvSpPr>
        <p:spPr>
          <a:xfrm>
            <a:off x="4735525" y="3260258"/>
            <a:ext cx="3844364" cy="1713911"/>
          </a:xfrm>
        </p:spPr>
        <p:txBody>
          <a:bodyPr lIns="0" tIns="0" rIns="0" bIns="0">
            <a:noAutofit/>
          </a:bodyPr>
          <a:lstStyle>
            <a:lvl1pPr marL="0" indent="0" algn="l">
              <a:lnSpc>
                <a:spcPct val="117000"/>
              </a:lnSpc>
              <a:spcBef>
                <a:spcPts val="0"/>
              </a:spcBef>
              <a:buNone/>
              <a:defRPr sz="18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sz="2000" b="1" noProof="0"/>
              <a:t>Insérer le nom ici</a:t>
            </a:r>
          </a:p>
          <a:p>
            <a:r>
              <a:rPr lang="fr-CA" noProof="0"/>
              <a:t>Insérer le titre ici</a:t>
            </a:r>
          </a:p>
          <a:p>
            <a:r>
              <a:rPr lang="fr-CA" noProof="0"/>
              <a:t>Insérer le nom du centre d’affaires ici</a:t>
            </a:r>
          </a:p>
          <a:p>
            <a:r>
              <a:rPr lang="fr-CA" noProof="0"/>
              <a:t>Insérer le numéro de téléphone ici</a:t>
            </a:r>
          </a:p>
          <a:p>
            <a:r>
              <a:rPr lang="fr-CA" noProof="0"/>
              <a:t>Insérer l’adresse courriel ici</a:t>
            </a:r>
          </a:p>
        </p:txBody>
      </p:sp>
      <p:sp>
        <p:nvSpPr>
          <p:cNvPr id="32" name="TextBox 31"/>
          <p:cNvSpPr txBox="1"/>
          <p:nvPr userDrawn="1"/>
        </p:nvSpPr>
        <p:spPr>
          <a:xfrm>
            <a:off x="4735513" y="5042190"/>
            <a:ext cx="3513138" cy="355316"/>
          </a:xfrm>
          <a:prstGeom prst="rect">
            <a:avLst/>
          </a:prstGeom>
          <a:noFill/>
        </p:spPr>
        <p:txBody>
          <a:bodyPr wrap="square" lIns="0" tIns="0" rIns="0" bIns="0" rtlCol="0">
            <a:no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CA" sz="2400" b="1" noProof="0">
                <a:solidFill>
                  <a:schemeClr val="tx1"/>
                </a:solidFill>
                <a:latin typeface="+mn-lt"/>
              </a:rPr>
              <a:t>bdc.ca</a:t>
            </a:r>
            <a:r>
              <a:rPr lang="fr-CA" sz="1800" b="1" noProof="0">
                <a:solidFill>
                  <a:schemeClr val="tx1"/>
                </a:solidFill>
                <a:latin typeface="+mn-lt"/>
              </a:rPr>
              <a:t>  |  1-888-INFO-BDC</a:t>
            </a:r>
            <a:endParaRPr lang="fr-CA" sz="1800" noProof="0">
              <a:solidFill>
                <a:schemeClr val="tx1"/>
              </a:solidFill>
              <a:latin typeface="+mn-lt"/>
            </a:endParaRPr>
          </a:p>
        </p:txBody>
      </p:sp>
      <p:grpSp>
        <p:nvGrpSpPr>
          <p:cNvPr id="55" name="Group 54"/>
          <p:cNvGrpSpPr>
            <a:grpSpLocks noChangeAspect="1"/>
          </p:cNvGrpSpPr>
          <p:nvPr userDrawn="1"/>
        </p:nvGrpSpPr>
        <p:grpSpPr>
          <a:xfrm>
            <a:off x="350838" y="2829829"/>
            <a:ext cx="1080000" cy="569083"/>
            <a:chOff x="0" y="1127125"/>
            <a:chExt cx="10080625" cy="5311775"/>
          </a:xfrm>
        </p:grpSpPr>
        <p:sp>
          <p:nvSpPr>
            <p:cNvPr id="56"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a:p>
          </p:txBody>
        </p:sp>
        <p:sp>
          <p:nvSpPr>
            <p:cNvPr id="57"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a:p>
          </p:txBody>
        </p:sp>
        <p:sp>
          <p:nvSpPr>
            <p:cNvPr id="58"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noProof="0"/>
            </a:p>
          </p:txBody>
        </p:sp>
        <p:sp>
          <p:nvSpPr>
            <p:cNvPr id="59"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60"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grpSp>
        <p:nvGrpSpPr>
          <p:cNvPr id="61" name="Group 60"/>
          <p:cNvGrpSpPr>
            <a:grpSpLocks noChangeAspect="1"/>
          </p:cNvGrpSpPr>
          <p:nvPr userDrawn="1"/>
        </p:nvGrpSpPr>
        <p:grpSpPr>
          <a:xfrm>
            <a:off x="1828800" y="3364501"/>
            <a:ext cx="2572634" cy="1475999"/>
            <a:chOff x="1340703" y="4848357"/>
            <a:chExt cx="2866776" cy="1644758"/>
          </a:xfrm>
        </p:grpSpPr>
        <p:sp>
          <p:nvSpPr>
            <p:cNvPr id="62" name="TextBox 23"/>
            <p:cNvSpPr txBox="1">
              <a:spLocks noChangeArrowheads="1"/>
            </p:cNvSpPr>
            <p:nvPr/>
          </p:nvSpPr>
          <p:spPr bwMode="auto">
            <a:xfrm>
              <a:off x="2915153" y="4893550"/>
              <a:ext cx="72618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253746"/>
                  </a:solidFill>
                  <a:latin typeface="Arial" charset="0"/>
                </a:rPr>
                <a:t>BDC</a:t>
              </a:r>
            </a:p>
          </p:txBody>
        </p:sp>
        <p:grpSp>
          <p:nvGrpSpPr>
            <p:cNvPr id="63" name="Group 62"/>
            <p:cNvGrpSpPr>
              <a:grpSpLocks noChangeAspect="1"/>
            </p:cNvGrpSpPr>
            <p:nvPr/>
          </p:nvGrpSpPr>
          <p:grpSpPr>
            <a:xfrm>
              <a:off x="3739479" y="4848357"/>
              <a:ext cx="467999" cy="467999"/>
              <a:chOff x="5595938" y="6031037"/>
              <a:chExt cx="1144587" cy="1144585"/>
            </a:xfrm>
            <a:solidFill>
              <a:schemeClr val="tx1"/>
            </a:solidFill>
          </p:grpSpPr>
          <p:sp>
            <p:nvSpPr>
              <p:cNvPr id="72"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sp>
            <p:nvSpPr>
              <p:cNvPr id="73" name="Freeform 33"/>
              <p:cNvSpPr>
                <a:spLocks noChangeArrowheads="1"/>
              </p:cNvSpPr>
              <p:nvPr/>
            </p:nvSpPr>
            <p:spPr bwMode="auto">
              <a:xfrm>
                <a:off x="5964238" y="6511925"/>
                <a:ext cx="104775" cy="325438"/>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sp>
            <p:nvSpPr>
              <p:cNvPr id="74"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sp>
            <p:nvSpPr>
              <p:cNvPr id="75" name="Freeform 35"/>
              <p:cNvSpPr>
                <a:spLocks noChangeArrowheads="1"/>
              </p:cNvSpPr>
              <p:nvPr/>
            </p:nvSpPr>
            <p:spPr bwMode="auto">
              <a:xfrm>
                <a:off x="6132513" y="6500813"/>
                <a:ext cx="304800" cy="336550"/>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grpSp>
        <p:sp>
          <p:nvSpPr>
            <p:cNvPr id="64" name="TextBox 23"/>
            <p:cNvSpPr txBox="1">
              <a:spLocks noChangeArrowheads="1"/>
            </p:cNvSpPr>
            <p:nvPr/>
          </p:nvSpPr>
          <p:spPr bwMode="auto">
            <a:xfrm>
              <a:off x="2131184" y="5470681"/>
              <a:ext cx="151014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253746"/>
                  </a:solidFill>
                  <a:latin typeface="Arial" charset="0"/>
                </a:rPr>
                <a:t>BDC_ca</a:t>
              </a:r>
            </a:p>
          </p:txBody>
        </p:sp>
        <p:grpSp>
          <p:nvGrpSpPr>
            <p:cNvPr id="65" name="Group 64"/>
            <p:cNvGrpSpPr>
              <a:grpSpLocks noChangeAspect="1"/>
            </p:cNvGrpSpPr>
            <p:nvPr/>
          </p:nvGrpSpPr>
          <p:grpSpPr>
            <a:xfrm>
              <a:off x="3739479" y="5434973"/>
              <a:ext cx="464428" cy="471526"/>
              <a:chOff x="6845300" y="6004494"/>
              <a:chExt cx="1154113" cy="1171752"/>
            </a:xfrm>
            <a:solidFill>
              <a:schemeClr val="tx1"/>
            </a:solidFill>
          </p:grpSpPr>
          <p:sp>
            <p:nvSpPr>
              <p:cNvPr id="70"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tx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sp>
            <p:nvSpPr>
              <p:cNvPr id="71"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grpSp>
        <p:sp>
          <p:nvSpPr>
            <p:cNvPr id="66" name="TextBox 23"/>
            <p:cNvSpPr txBox="1">
              <a:spLocks noChangeArrowheads="1"/>
            </p:cNvSpPr>
            <p:nvPr/>
          </p:nvSpPr>
          <p:spPr bwMode="auto">
            <a:xfrm>
              <a:off x="1340703" y="6059060"/>
              <a:ext cx="230063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253746"/>
                  </a:solidFill>
                  <a:latin typeface="Arial" charset="0"/>
                </a:rPr>
                <a:t>BDC</a:t>
              </a:r>
            </a:p>
          </p:txBody>
        </p:sp>
        <p:grpSp>
          <p:nvGrpSpPr>
            <p:cNvPr id="67" name="Group 66"/>
            <p:cNvGrpSpPr>
              <a:grpSpLocks noChangeAspect="1"/>
            </p:cNvGrpSpPr>
            <p:nvPr/>
          </p:nvGrpSpPr>
          <p:grpSpPr>
            <a:xfrm>
              <a:off x="3739480" y="6025116"/>
              <a:ext cx="467999" cy="467999"/>
              <a:chOff x="8105775" y="6012877"/>
              <a:chExt cx="1144588" cy="1144587"/>
            </a:xfrm>
            <a:solidFill>
              <a:schemeClr val="tx1"/>
            </a:solidFill>
          </p:grpSpPr>
          <p:sp>
            <p:nvSpPr>
              <p:cNvPr id="68" name="Freeform 67"/>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tx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sp>
            <p:nvSpPr>
              <p:cNvPr id="69" name="Freeform 68"/>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grpSp>
      </p:grpSp>
    </p:spTree>
    <p:extLst>
      <p:ext uri="{BB962C8B-B14F-4D97-AF65-F5344CB8AC3E}">
        <p14:creationId xmlns:p14="http://schemas.microsoft.com/office/powerpoint/2010/main" val="3865933798"/>
      </p:ext>
    </p:extLst>
  </p:cSld>
  <p:clrMapOvr>
    <a:masterClrMapping/>
  </p:clrMapOvr>
  <p:extLst>
    <p:ext uri="{DCECCB84-F9BA-43D5-87BE-67443E8EF086}">
      <p15:sldGuideLst xmlns:p15="http://schemas.microsoft.com/office/powerpoint/2012/main"/>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itle" preserve="1">
  <p:cSld name="Back Cover Arrow">
    <p:spTree>
      <p:nvGrpSpPr>
        <p:cNvPr id="1" name=""/>
        <p:cNvGrpSpPr/>
        <p:nvPr/>
      </p:nvGrpSpPr>
      <p:grpSpPr>
        <a:xfrm>
          <a:off x="0" y="0"/>
          <a:ext cx="0" cy="0"/>
          <a:chOff x="0" y="0"/>
          <a:chExt cx="0" cy="0"/>
        </a:xfrm>
      </p:grpSpPr>
      <p:sp>
        <p:nvSpPr>
          <p:cNvPr id="3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ctrTitle" hasCustomPrompt="1"/>
          </p:nvPr>
        </p:nvSpPr>
        <p:spPr>
          <a:xfrm>
            <a:off x="3877223" y="1586259"/>
            <a:ext cx="4056063" cy="1180448"/>
          </a:xfrm>
        </p:spPr>
        <p:txBody>
          <a:bodyPr lIns="0" tIns="0" rIns="0" bIns="0" anchor="b">
            <a:noAutofit/>
          </a:bodyPr>
          <a:lstStyle>
            <a:lvl1pPr algn="l">
              <a:defRPr sz="3600">
                <a:solidFill>
                  <a:schemeClr val="tx1"/>
                </a:solidFill>
              </a:defRPr>
            </a:lvl1pPr>
          </a:lstStyle>
          <a:p>
            <a:r>
              <a:rPr lang="fr-CA" noProof="0"/>
              <a:t>Merci.</a:t>
            </a:r>
          </a:p>
        </p:txBody>
      </p:sp>
      <p:sp>
        <p:nvSpPr>
          <p:cNvPr id="3" name="Subtitle 2"/>
          <p:cNvSpPr>
            <a:spLocks noGrp="1"/>
          </p:cNvSpPr>
          <p:nvPr userDrawn="1">
            <p:ph type="subTitle" idx="1" hasCustomPrompt="1"/>
          </p:nvPr>
        </p:nvSpPr>
        <p:spPr>
          <a:xfrm>
            <a:off x="3877223" y="2895165"/>
            <a:ext cx="4056063" cy="1610992"/>
          </a:xfrm>
        </p:spPr>
        <p:txBody>
          <a:bodyPr lIns="0" tIns="0" rIns="0" bIns="0">
            <a:noAutofit/>
          </a:bodyPr>
          <a:lstStyle>
            <a:lvl1pPr marL="0" indent="0" algn="l">
              <a:lnSpc>
                <a:spcPct val="117000"/>
              </a:lnSpc>
              <a:spcBef>
                <a:spcPts val="0"/>
              </a:spcBef>
              <a:buNone/>
              <a:defRPr sz="18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sz="2000" b="1" noProof="0"/>
              <a:t>Insérer le nom ici</a:t>
            </a:r>
          </a:p>
          <a:p>
            <a:r>
              <a:rPr lang="fr-CA" noProof="0"/>
              <a:t>Insérer le titre ici</a:t>
            </a:r>
          </a:p>
          <a:p>
            <a:r>
              <a:rPr lang="fr-CA" noProof="0"/>
              <a:t>Insérer le nom du centre d’affaires ici</a:t>
            </a:r>
          </a:p>
          <a:p>
            <a:r>
              <a:rPr lang="fr-CA" noProof="0"/>
              <a:t>Insérer le numéro de téléphone ici</a:t>
            </a:r>
          </a:p>
          <a:p>
            <a:r>
              <a:rPr lang="fr-CA" noProof="0"/>
              <a:t>Insérer l’adresse courriel ici</a:t>
            </a:r>
          </a:p>
        </p:txBody>
      </p:sp>
      <p:sp>
        <p:nvSpPr>
          <p:cNvPr id="6" name="TextBox 5"/>
          <p:cNvSpPr txBox="1"/>
          <p:nvPr userDrawn="1"/>
        </p:nvSpPr>
        <p:spPr>
          <a:xfrm>
            <a:off x="3877200" y="4902074"/>
            <a:ext cx="3513138" cy="511319"/>
          </a:xfrm>
          <a:prstGeom prst="rect">
            <a:avLst/>
          </a:prstGeom>
          <a:noFill/>
        </p:spPr>
        <p:txBody>
          <a:bodyPr wrap="square" lIns="0" tIns="0" rIns="0" bIns="0" rtlCol="0" anchor="b" anchorCtr="0">
            <a:no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CA" sz="2400" b="1" noProof="0">
                <a:solidFill>
                  <a:schemeClr val="tx1"/>
                </a:solidFill>
                <a:latin typeface="+mn-lt"/>
              </a:rPr>
              <a:t>bdc.ca</a:t>
            </a:r>
            <a:r>
              <a:rPr lang="fr-CA" sz="1800" b="1" noProof="0">
                <a:solidFill>
                  <a:schemeClr val="tx1"/>
                </a:solidFill>
                <a:latin typeface="+mn-lt"/>
              </a:rPr>
              <a:t> </a:t>
            </a:r>
            <a:br>
              <a:rPr lang="fr-CA" sz="1800" b="1" noProof="0">
                <a:solidFill>
                  <a:schemeClr val="tx1"/>
                </a:solidFill>
                <a:latin typeface="+mn-lt"/>
              </a:rPr>
            </a:br>
            <a:r>
              <a:rPr lang="fr-CA" sz="1800" b="1" noProof="0">
                <a:solidFill>
                  <a:schemeClr val="tx1"/>
                </a:solidFill>
                <a:latin typeface="+mn-lt"/>
              </a:rPr>
              <a:t>1-888-INFO-BDC</a:t>
            </a:r>
            <a:endParaRPr lang="fr-CA" sz="1800" noProof="0">
              <a:solidFill>
                <a:schemeClr val="tx1"/>
              </a:solidFill>
              <a:latin typeface="+mn-lt"/>
            </a:endParaRPr>
          </a:p>
        </p:txBody>
      </p:sp>
      <p:grpSp>
        <p:nvGrpSpPr>
          <p:cNvPr id="33" name="Group 32"/>
          <p:cNvGrpSpPr>
            <a:grpSpLocks noChangeAspect="1"/>
          </p:cNvGrpSpPr>
          <p:nvPr userDrawn="1"/>
        </p:nvGrpSpPr>
        <p:grpSpPr>
          <a:xfrm>
            <a:off x="346299" y="1292150"/>
            <a:ext cx="1516865" cy="1489408"/>
            <a:chOff x="1388016" y="4219810"/>
            <a:chExt cx="1675075" cy="1644758"/>
          </a:xfrm>
        </p:grpSpPr>
        <p:grpSp>
          <p:nvGrpSpPr>
            <p:cNvPr id="35" name="Group 34"/>
            <p:cNvGrpSpPr/>
            <p:nvPr/>
          </p:nvGrpSpPr>
          <p:grpSpPr>
            <a:xfrm>
              <a:off x="1388016" y="4219810"/>
              <a:ext cx="1264085" cy="467999"/>
              <a:chOff x="4372604" y="2342066"/>
              <a:chExt cx="1264085" cy="467999"/>
            </a:xfrm>
          </p:grpSpPr>
          <p:sp>
            <p:nvSpPr>
              <p:cNvPr id="54" name="TextBox 23"/>
              <p:cNvSpPr txBox="1">
                <a:spLocks noChangeArrowheads="1"/>
              </p:cNvSpPr>
              <p:nvPr/>
            </p:nvSpPr>
            <p:spPr bwMode="auto">
              <a:xfrm>
                <a:off x="4894567" y="2387258"/>
                <a:ext cx="742122" cy="4078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fr-CA" sz="1800" noProof="0">
                    <a:solidFill>
                      <a:schemeClr val="bg1"/>
                    </a:solidFill>
                    <a:latin typeface="Arial" charset="0"/>
                  </a:rPr>
                  <a:t>BDC</a:t>
                </a:r>
              </a:p>
            </p:txBody>
          </p:sp>
          <p:grpSp>
            <p:nvGrpSpPr>
              <p:cNvPr id="55" name="Group 54"/>
              <p:cNvGrpSpPr>
                <a:grpSpLocks noChangeAspect="1"/>
              </p:cNvGrpSpPr>
              <p:nvPr/>
            </p:nvGrpSpPr>
            <p:grpSpPr>
              <a:xfrm>
                <a:off x="4372604" y="2342066"/>
                <a:ext cx="467999" cy="467999"/>
                <a:chOff x="5595938" y="6031037"/>
                <a:chExt cx="1144587" cy="1144585"/>
              </a:xfrm>
            </p:grpSpPr>
            <p:sp>
              <p:nvSpPr>
                <p:cNvPr id="56"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57" name="Freeform 56"/>
                <p:cNvSpPr>
                  <a:spLocks noChangeArrowheads="1"/>
                </p:cNvSpPr>
                <p:nvPr/>
              </p:nvSpPr>
              <p:spPr bwMode="auto">
                <a:xfrm>
                  <a:off x="5964237" y="6511924"/>
                  <a:ext cx="104774" cy="32543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58"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59" name="Freeform 35"/>
                <p:cNvSpPr>
                  <a:spLocks noChangeArrowheads="1"/>
                </p:cNvSpPr>
                <p:nvPr/>
              </p:nvSpPr>
              <p:spPr bwMode="auto">
                <a:xfrm>
                  <a:off x="6132512" y="6500813"/>
                  <a:ext cx="304800" cy="336551"/>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grpSp>
        <p:grpSp>
          <p:nvGrpSpPr>
            <p:cNvPr id="38" name="Group 37"/>
            <p:cNvGrpSpPr/>
            <p:nvPr/>
          </p:nvGrpSpPr>
          <p:grpSpPr>
            <a:xfrm>
              <a:off x="1388016" y="4806426"/>
              <a:ext cx="1675075" cy="471526"/>
              <a:chOff x="4372604" y="3005971"/>
              <a:chExt cx="1675075" cy="471526"/>
            </a:xfrm>
          </p:grpSpPr>
          <p:sp>
            <p:nvSpPr>
              <p:cNvPr id="50" name="TextBox 23"/>
              <p:cNvSpPr txBox="1">
                <a:spLocks noChangeArrowheads="1"/>
              </p:cNvSpPr>
              <p:nvPr/>
            </p:nvSpPr>
            <p:spPr bwMode="auto">
              <a:xfrm>
                <a:off x="4894567" y="3041679"/>
                <a:ext cx="1153112" cy="4078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fr-CA" sz="1800" noProof="0">
                    <a:solidFill>
                      <a:schemeClr val="bg1"/>
                    </a:solidFill>
                    <a:latin typeface="Arial" charset="0"/>
                  </a:rPr>
                  <a:t>BDC_ca</a:t>
                </a:r>
              </a:p>
            </p:txBody>
          </p:sp>
          <p:grpSp>
            <p:nvGrpSpPr>
              <p:cNvPr id="51" name="Group 50"/>
              <p:cNvGrpSpPr>
                <a:grpSpLocks noChangeAspect="1"/>
              </p:cNvGrpSpPr>
              <p:nvPr/>
            </p:nvGrpSpPr>
            <p:grpSpPr>
              <a:xfrm>
                <a:off x="4372604" y="3005971"/>
                <a:ext cx="464428" cy="471526"/>
                <a:chOff x="6845300" y="6004494"/>
                <a:chExt cx="1154113" cy="1171752"/>
              </a:xfrm>
            </p:grpSpPr>
            <p:sp>
              <p:nvSpPr>
                <p:cNvPr id="52"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53"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grpSp>
        <p:grpSp>
          <p:nvGrpSpPr>
            <p:cNvPr id="39" name="Group 38"/>
            <p:cNvGrpSpPr/>
            <p:nvPr/>
          </p:nvGrpSpPr>
          <p:grpSpPr>
            <a:xfrm>
              <a:off x="1388017" y="5396569"/>
              <a:ext cx="1264084" cy="467999"/>
              <a:chOff x="4372605" y="3686216"/>
              <a:chExt cx="1264084" cy="467999"/>
            </a:xfrm>
          </p:grpSpPr>
          <p:sp>
            <p:nvSpPr>
              <p:cNvPr id="40" name="TextBox 23"/>
              <p:cNvSpPr txBox="1">
                <a:spLocks noChangeArrowheads="1"/>
              </p:cNvSpPr>
              <p:nvPr/>
            </p:nvSpPr>
            <p:spPr bwMode="auto">
              <a:xfrm>
                <a:off x="4894567" y="3720160"/>
                <a:ext cx="742122" cy="4078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fr-CA" sz="1800" noProof="0">
                    <a:solidFill>
                      <a:schemeClr val="bg1"/>
                    </a:solidFill>
                    <a:latin typeface="Arial" charset="0"/>
                  </a:rPr>
                  <a:t>BDC</a:t>
                </a:r>
              </a:p>
            </p:txBody>
          </p:sp>
          <p:grpSp>
            <p:nvGrpSpPr>
              <p:cNvPr id="41" name="Group 40"/>
              <p:cNvGrpSpPr>
                <a:grpSpLocks noChangeAspect="1"/>
              </p:cNvGrpSpPr>
              <p:nvPr/>
            </p:nvGrpSpPr>
            <p:grpSpPr>
              <a:xfrm>
                <a:off x="4372605" y="3686216"/>
                <a:ext cx="467999" cy="467999"/>
                <a:chOff x="8105775" y="6012877"/>
                <a:chExt cx="1144588" cy="1144587"/>
              </a:xfrm>
            </p:grpSpPr>
            <p:sp>
              <p:nvSpPr>
                <p:cNvPr id="42" name="Freeform 41"/>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43" name="Freeform 42"/>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grpSp>
      </p:grpSp>
      <p:grpSp>
        <p:nvGrpSpPr>
          <p:cNvPr id="60" name="Group 59"/>
          <p:cNvGrpSpPr>
            <a:grpSpLocks noChangeAspect="1"/>
          </p:cNvGrpSpPr>
          <p:nvPr userDrawn="1"/>
        </p:nvGrpSpPr>
        <p:grpSpPr>
          <a:xfrm>
            <a:off x="7711576" y="357194"/>
            <a:ext cx="1080000" cy="569083"/>
            <a:chOff x="0" y="1127125"/>
            <a:chExt cx="10080625" cy="5311775"/>
          </a:xfrm>
        </p:grpSpPr>
        <p:sp>
          <p:nvSpPr>
            <p:cNvPr id="61"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a:p>
          </p:txBody>
        </p:sp>
        <p:sp>
          <p:nvSpPr>
            <p:cNvPr id="62"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a:p>
          </p:txBody>
        </p:sp>
        <p:sp>
          <p:nvSpPr>
            <p:cNvPr id="63"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noProof="0"/>
            </a:p>
          </p:txBody>
        </p:sp>
        <p:sp>
          <p:nvSpPr>
            <p:cNvPr id="64"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65"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sp>
        <p:nvSpPr>
          <p:cNvPr id="32" name="Freeform 2"/>
          <p:cNvSpPr>
            <a:spLocks noChangeArrowheads="1"/>
          </p:cNvSpPr>
          <p:nvPr userDrawn="1"/>
        </p:nvSpPr>
        <p:spPr bwMode="auto">
          <a:xfrm>
            <a:off x="6701729" y="4443990"/>
            <a:ext cx="1907284" cy="1277881"/>
          </a:xfrm>
          <a:custGeom>
            <a:avLst/>
            <a:gdLst>
              <a:gd name="T0" fmla="*/ 5289 w 5290"/>
              <a:gd name="T1" fmla="*/ 3544 h 3545"/>
              <a:gd name="T2" fmla="*/ 5289 w 5290"/>
              <a:gd name="T3" fmla="*/ 3544 h 3545"/>
              <a:gd name="T4" fmla="*/ 5289 w 5290"/>
              <a:gd name="T5" fmla="*/ 1243 h 3545"/>
              <a:gd name="T6" fmla="*/ 4046 w 5290"/>
              <a:gd name="T7" fmla="*/ 0 h 3545"/>
              <a:gd name="T8" fmla="*/ 3173 w 5290"/>
              <a:gd name="T9" fmla="*/ 370 h 3545"/>
              <a:gd name="T10" fmla="*/ 0 w 5290"/>
              <a:gd name="T11" fmla="*/ 3544 h 3545"/>
              <a:gd name="T12" fmla="*/ 5289 w 5290"/>
              <a:gd name="T13" fmla="*/ 3544 h 3545"/>
            </a:gdLst>
            <a:ahLst/>
            <a:cxnLst>
              <a:cxn ang="0">
                <a:pos x="T0" y="T1"/>
              </a:cxn>
              <a:cxn ang="0">
                <a:pos x="T2" y="T3"/>
              </a:cxn>
              <a:cxn ang="0">
                <a:pos x="T4" y="T5"/>
              </a:cxn>
              <a:cxn ang="0">
                <a:pos x="T6" y="T7"/>
              </a:cxn>
              <a:cxn ang="0">
                <a:pos x="T8" y="T9"/>
              </a:cxn>
              <a:cxn ang="0">
                <a:pos x="T10" y="T11"/>
              </a:cxn>
              <a:cxn ang="0">
                <a:pos x="T12" y="T13"/>
              </a:cxn>
            </a:cxnLst>
            <a:rect l="0" t="0" r="r" b="b"/>
            <a:pathLst>
              <a:path w="5290" h="3545">
                <a:moveTo>
                  <a:pt x="5289" y="3544"/>
                </a:moveTo>
                <a:lnTo>
                  <a:pt x="5289" y="3544"/>
                </a:lnTo>
                <a:cubicBezTo>
                  <a:pt x="5289" y="1243"/>
                  <a:pt x="5289" y="1243"/>
                  <a:pt x="5289" y="1243"/>
                </a:cubicBezTo>
                <a:cubicBezTo>
                  <a:pt x="5289" y="556"/>
                  <a:pt x="4733" y="0"/>
                  <a:pt x="4046" y="0"/>
                </a:cubicBezTo>
                <a:cubicBezTo>
                  <a:pt x="3702" y="0"/>
                  <a:pt x="3385" y="132"/>
                  <a:pt x="3173" y="370"/>
                </a:cubicBezTo>
                <a:cubicBezTo>
                  <a:pt x="0" y="3544"/>
                  <a:pt x="0" y="3544"/>
                  <a:pt x="0" y="3544"/>
                </a:cubicBezTo>
                <a:lnTo>
                  <a:pt x="5289" y="3544"/>
                </a:lnTo>
              </a:path>
            </a:pathLst>
          </a:custGeom>
          <a:solidFill>
            <a:srgbClr val="DA29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fr-CA" noProof="0"/>
          </a:p>
        </p:txBody>
      </p:sp>
    </p:spTree>
    <p:extLst>
      <p:ext uri="{BB962C8B-B14F-4D97-AF65-F5344CB8AC3E}">
        <p14:creationId xmlns:p14="http://schemas.microsoft.com/office/powerpoint/2010/main" val="1501951594"/>
      </p:ext>
    </p:extLst>
  </p:cSld>
  <p:clrMapOvr>
    <a:masterClrMapping/>
  </p:clrMapOvr>
  <p:extLst>
    <p:ext uri="{DCECCB84-F9BA-43D5-87BE-67443E8EF086}">
      <p15:sldGuideLst xmlns:p15="http://schemas.microsoft.com/office/powerpoint/2012/main"/>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userDrawn="1">
  <p:cSld name="Title Slide — SBW 2019">
    <p:bg>
      <p:bgPr>
        <a:solidFill>
          <a:srgbClr val="F7F6F6"/>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489229D5-3EAA-8A4C-939D-61A7958F82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894" y="0"/>
            <a:ext cx="9138212" cy="5715000"/>
          </a:xfrm>
          <a:prstGeom prst="rect">
            <a:avLst/>
          </a:prstGeom>
        </p:spPr>
      </p:pic>
      <p:sp>
        <p:nvSpPr>
          <p:cNvPr id="2" name="Title 1"/>
          <p:cNvSpPr>
            <a:spLocks noGrp="1"/>
          </p:cNvSpPr>
          <p:nvPr userDrawn="1">
            <p:ph type="ctrTitle" hasCustomPrompt="1"/>
          </p:nvPr>
        </p:nvSpPr>
        <p:spPr>
          <a:xfrm>
            <a:off x="4735421" y="2325605"/>
            <a:ext cx="4056063" cy="1624723"/>
          </a:xfrm>
        </p:spPr>
        <p:txBody>
          <a:bodyPr lIns="0" tIns="0" rIns="0" bIns="0" anchor="b">
            <a:noAutofit/>
          </a:bodyPr>
          <a:lstStyle>
            <a:lvl1pPr algn="l">
              <a:defRPr sz="3240">
                <a:solidFill>
                  <a:schemeClr val="tx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4745041" y="4024808"/>
            <a:ext cx="3240000" cy="600215"/>
          </a:xfrm>
        </p:spPr>
        <p:txBody>
          <a:bodyPr lIns="0" tIns="0" rIns="0" bIns="0">
            <a:noAutofit/>
          </a:bodyPr>
          <a:lstStyle>
            <a:lvl1pPr marL="0" indent="0" algn="l">
              <a:spcBef>
                <a:spcPts val="0"/>
              </a:spcBef>
              <a:buNone/>
              <a:defRPr sz="2160" b="0">
                <a:solidFill>
                  <a:schemeClr val="tx1"/>
                </a:solidFill>
              </a:defRPr>
            </a:lvl1pPr>
            <a:lvl2pPr marL="411460" indent="0" algn="ctr">
              <a:buNone/>
              <a:defRPr sz="1800"/>
            </a:lvl2pPr>
            <a:lvl3pPr marL="822919" indent="0" algn="ctr">
              <a:buNone/>
              <a:defRPr sz="1620"/>
            </a:lvl3pPr>
            <a:lvl4pPr marL="1234379" indent="0" algn="ctr">
              <a:buNone/>
              <a:defRPr sz="1440"/>
            </a:lvl4pPr>
            <a:lvl5pPr marL="1645838" indent="0" algn="ctr">
              <a:buNone/>
              <a:defRPr sz="1440"/>
            </a:lvl5pPr>
            <a:lvl6pPr marL="2057298" indent="0" algn="ctr">
              <a:buNone/>
              <a:defRPr sz="1440"/>
            </a:lvl6pPr>
            <a:lvl7pPr marL="2468758" indent="0" algn="ctr">
              <a:buNone/>
              <a:defRPr sz="1440"/>
            </a:lvl7pPr>
            <a:lvl8pPr marL="2880216" indent="0" algn="ctr">
              <a:buNone/>
              <a:defRPr sz="1440"/>
            </a:lvl8pPr>
            <a:lvl9pPr marL="3291675" indent="0" algn="ctr">
              <a:buNone/>
              <a:defRPr sz="1440"/>
            </a:lvl9pPr>
          </a:lstStyle>
          <a:p>
            <a:r>
              <a:rPr lang="en-CA" noProof="0"/>
              <a:t>Click to edit </a:t>
            </a:r>
            <a:br>
              <a:rPr lang="en-CA" noProof="0"/>
            </a:br>
            <a:r>
              <a:rPr lang="en-CA" noProof="0"/>
              <a:t>Master subtitle style</a:t>
            </a:r>
          </a:p>
        </p:txBody>
      </p:sp>
      <p:sp>
        <p:nvSpPr>
          <p:cNvPr id="9" name="Text Placeholder 8"/>
          <p:cNvSpPr>
            <a:spLocks noGrp="1"/>
          </p:cNvSpPr>
          <p:nvPr>
            <p:ph type="body" sz="quarter" idx="11" hasCustomPrompt="1"/>
          </p:nvPr>
        </p:nvSpPr>
        <p:spPr>
          <a:xfrm>
            <a:off x="4751452" y="4798800"/>
            <a:ext cx="3240000" cy="256646"/>
          </a:xfrm>
        </p:spPr>
        <p:txBody>
          <a:bodyPr/>
          <a:lstStyle>
            <a:lvl1pPr marL="0" indent="0">
              <a:buNone/>
              <a:defRPr sz="1260" b="0">
                <a:solidFill>
                  <a:schemeClr val="tx1"/>
                </a:solidFill>
              </a:defRPr>
            </a:lvl1pPr>
          </a:lstStyle>
          <a:p>
            <a:pPr lvl="0"/>
            <a:r>
              <a:rPr lang="en-CA" noProof="0"/>
              <a:t>Date</a:t>
            </a:r>
          </a:p>
        </p:txBody>
      </p:sp>
      <p:grpSp>
        <p:nvGrpSpPr>
          <p:cNvPr id="14" name="Group 13"/>
          <p:cNvGrpSpPr>
            <a:grpSpLocks noChangeAspect="1"/>
          </p:cNvGrpSpPr>
          <p:nvPr userDrawn="1"/>
        </p:nvGrpSpPr>
        <p:grpSpPr>
          <a:xfrm>
            <a:off x="7807897" y="357195"/>
            <a:ext cx="972000" cy="569083"/>
            <a:chOff x="0" y="1127125"/>
            <a:chExt cx="10080625" cy="5311775"/>
          </a:xfrm>
        </p:grpSpPr>
        <p:sp>
          <p:nvSpPr>
            <p:cNvPr id="15"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944"/>
            </a:p>
          </p:txBody>
        </p:sp>
        <p:sp>
          <p:nvSpPr>
            <p:cNvPr id="16"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944"/>
            </a:p>
          </p:txBody>
        </p:sp>
        <p:sp>
          <p:nvSpPr>
            <p:cNvPr id="17"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sz="1944"/>
            </a:p>
          </p:txBody>
        </p:sp>
        <p:sp>
          <p:nvSpPr>
            <p:cNvPr id="18"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sp>
          <p:nvSpPr>
            <p:cNvPr id="19"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grpSp>
    </p:spTree>
    <p:extLst>
      <p:ext uri="{BB962C8B-B14F-4D97-AF65-F5344CB8AC3E}">
        <p14:creationId xmlns:p14="http://schemas.microsoft.com/office/powerpoint/2010/main" val="2819234838"/>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Agenda, One column">
    <p:bg>
      <p:bgRef idx="1001">
        <a:schemeClr val="bg1"/>
      </p:bgRef>
    </p:bg>
    <p:spTree>
      <p:nvGrpSpPr>
        <p:cNvPr id="1" name=""/>
        <p:cNvGrpSpPr/>
        <p:nvPr/>
      </p:nvGrpSpPr>
      <p:grpSpPr>
        <a:xfrm>
          <a:off x="0" y="0"/>
          <a:ext cx="0" cy="0"/>
          <a:chOff x="0" y="0"/>
          <a:chExt cx="0" cy="0"/>
        </a:xfrm>
      </p:grpSpPr>
      <p:sp>
        <p:nvSpPr>
          <p:cNvPr id="9" name="Freeform 1"/>
          <p:cNvSpPr>
            <a:spLocks noChangeAspect="1" noChangeArrowheads="1"/>
          </p:cNvSpPr>
          <p:nvPr userDrawn="1"/>
        </p:nvSpPr>
        <p:spPr bwMode="auto">
          <a:xfrm>
            <a:off x="352429" y="10"/>
            <a:ext cx="4065169" cy="2729149"/>
          </a:xfrm>
          <a:custGeom>
            <a:avLst/>
            <a:gdLst>
              <a:gd name="T0" fmla="*/ 0 w 13500"/>
              <a:gd name="T1" fmla="*/ 0 h 9063"/>
              <a:gd name="T2" fmla="*/ 0 w 13500"/>
              <a:gd name="T3" fmla="*/ 0 h 9063"/>
              <a:gd name="T4" fmla="*/ 0 w 13500"/>
              <a:gd name="T5" fmla="*/ 5905 h 9063"/>
              <a:gd name="T6" fmla="*/ 3125 w 13500"/>
              <a:gd name="T7" fmla="*/ 9062 h 9063"/>
              <a:gd name="T8" fmla="*/ 5375 w 13500"/>
              <a:gd name="T9" fmla="*/ 8124 h 9063"/>
              <a:gd name="T10" fmla="*/ 13499 w 13500"/>
              <a:gd name="T11" fmla="*/ 0 h 9063"/>
              <a:gd name="T12" fmla="*/ 0 w 13500"/>
              <a:gd name="T13" fmla="*/ 0 h 9063"/>
            </a:gdLst>
            <a:ahLst/>
            <a:cxnLst>
              <a:cxn ang="0">
                <a:pos x="T0" y="T1"/>
              </a:cxn>
              <a:cxn ang="0">
                <a:pos x="T2" y="T3"/>
              </a:cxn>
              <a:cxn ang="0">
                <a:pos x="T4" y="T5"/>
              </a:cxn>
              <a:cxn ang="0">
                <a:pos x="T6" y="T7"/>
              </a:cxn>
              <a:cxn ang="0">
                <a:pos x="T8" y="T9"/>
              </a:cxn>
              <a:cxn ang="0">
                <a:pos x="T10" y="T11"/>
              </a:cxn>
              <a:cxn ang="0">
                <a:pos x="T12" y="T13"/>
              </a:cxn>
            </a:cxnLst>
            <a:rect l="0" t="0" r="r" b="b"/>
            <a:pathLst>
              <a:path w="13500" h="9063">
                <a:moveTo>
                  <a:pt x="0" y="0"/>
                </a:moveTo>
                <a:lnTo>
                  <a:pt x="0" y="0"/>
                </a:lnTo>
                <a:cubicBezTo>
                  <a:pt x="0" y="5905"/>
                  <a:pt x="0" y="5905"/>
                  <a:pt x="0" y="5905"/>
                </a:cubicBezTo>
                <a:cubicBezTo>
                  <a:pt x="0" y="7655"/>
                  <a:pt x="1406" y="9062"/>
                  <a:pt x="3125" y="9062"/>
                </a:cubicBezTo>
                <a:cubicBezTo>
                  <a:pt x="4000" y="9062"/>
                  <a:pt x="4781" y="8718"/>
                  <a:pt x="5375" y="8124"/>
                </a:cubicBezTo>
                <a:cubicBezTo>
                  <a:pt x="13499" y="0"/>
                  <a:pt x="13499" y="0"/>
                  <a:pt x="13499" y="0"/>
                </a:cubicBezTo>
                <a:lnTo>
                  <a:pt x="0" y="0"/>
                </a:lnTo>
              </a:path>
            </a:pathLst>
          </a:custGeom>
          <a:solidFill>
            <a:schemeClr val="accent1"/>
          </a:solidFill>
          <a:ln>
            <a:noFill/>
          </a:ln>
          <a:effectLst/>
        </p:spPr>
        <p:txBody>
          <a:bodyPr wrap="none" anchor="ctr"/>
          <a:lstStyle/>
          <a:p>
            <a:endParaRPr lang="fr-CA"/>
          </a:p>
        </p:txBody>
      </p:sp>
      <p:sp>
        <p:nvSpPr>
          <p:cNvPr id="3" name="Content Placeholder 2"/>
          <p:cNvSpPr>
            <a:spLocks noGrp="1"/>
          </p:cNvSpPr>
          <p:nvPr>
            <p:ph idx="1" hasCustomPrompt="1"/>
          </p:nvPr>
        </p:nvSpPr>
        <p:spPr>
          <a:xfrm>
            <a:off x="4396066" y="1712900"/>
            <a:ext cx="4355470" cy="3408112"/>
          </a:xfrm>
          <a:prstGeom prst="rect">
            <a:avLst/>
          </a:prstGeom>
        </p:spPr>
        <p:txBody>
          <a:bodyPr/>
          <a:lstStyle>
            <a:lvl1pPr marL="0" indent="0">
              <a:spcBef>
                <a:spcPts val="1800"/>
              </a:spcBef>
              <a:buSzPct val="110000"/>
              <a:buFont typeface="Arial"/>
              <a:buNone/>
              <a:defRPr/>
            </a:lvl1pPr>
            <a:lvl2pPr marL="273050" indent="-258763">
              <a:spcBef>
                <a:spcPts val="600"/>
              </a:spcBef>
              <a:buFont typeface="+mj-lt"/>
              <a:buAutoNum type="alphaLcPeriod"/>
              <a:tabLst/>
              <a:defRPr sz="1800"/>
            </a:lvl2pPr>
          </a:lstStyle>
          <a:p>
            <a:pPr lvl="0"/>
            <a:r>
              <a:rPr lang="fr-CA"/>
              <a:t>Cut the numbers from the slide master and paste on the slide in order to make adjustments</a:t>
            </a:r>
          </a:p>
          <a:p>
            <a:pPr lvl="1"/>
            <a:r>
              <a:rPr lang="fr-CA"/>
              <a:t>Second level</a:t>
            </a:r>
          </a:p>
        </p:txBody>
      </p:sp>
      <p:sp>
        <p:nvSpPr>
          <p:cNvPr id="8" name="TextBox 7"/>
          <p:cNvSpPr txBox="1"/>
          <p:nvPr userDrawn="1"/>
        </p:nvSpPr>
        <p:spPr>
          <a:xfrm>
            <a:off x="610763" y="770432"/>
            <a:ext cx="2163116" cy="1016597"/>
          </a:xfrm>
          <a:prstGeom prst="rect">
            <a:avLst/>
          </a:prstGeom>
          <a:noFill/>
        </p:spPr>
        <p:txBody>
          <a:bodyPr wrap="square" lIns="0" tIns="0" rIns="0" bIns="0" rtlCol="0" anchor="b" anchorCtr="0">
            <a:noAutofit/>
          </a:bodyPr>
          <a:lstStyle/>
          <a:p>
            <a:pPr marL="0" marR="0" indent="0" algn="l" defTabSz="457200" rtl="0" eaLnBrk="1" fontAlgn="auto" latinLnBrk="0" hangingPunct="1">
              <a:lnSpc>
                <a:spcPct val="75000"/>
              </a:lnSpc>
              <a:spcBef>
                <a:spcPct val="0"/>
              </a:spcBef>
              <a:spcAft>
                <a:spcPts val="0"/>
              </a:spcAft>
              <a:buClrTx/>
              <a:buSzTx/>
              <a:buFontTx/>
              <a:buNone/>
              <a:tabLst/>
              <a:defRPr/>
            </a:pPr>
            <a:r>
              <a:rPr lang="fr-CA" sz="4400" b="1">
                <a:solidFill>
                  <a:srgbClr val="FFFFFF"/>
                </a:solidFill>
                <a:latin typeface="+mj-lt"/>
              </a:rPr>
              <a:t>Ordre du jour</a:t>
            </a:r>
            <a:endParaRPr lang="fr-CA" sz="4400" b="1" kern="1200" noProof="0">
              <a:solidFill>
                <a:srgbClr val="FFFFFF"/>
              </a:solidFill>
              <a:latin typeface="+mj-lt"/>
              <a:ea typeface="+mj-ea"/>
              <a:cs typeface="+mj-cs"/>
            </a:endParaRPr>
          </a:p>
        </p:txBody>
      </p:sp>
    </p:spTree>
    <p:extLst>
      <p:ext uri="{BB962C8B-B14F-4D97-AF65-F5344CB8AC3E}">
        <p14:creationId xmlns:p14="http://schemas.microsoft.com/office/powerpoint/2010/main" val="1228643478"/>
      </p:ext>
    </p:extLst>
  </p:cSld>
  <p:clrMapOvr>
    <a:overrideClrMapping bg1="lt1" tx1="dk1" bg2="lt2" tx2="dk2" accent1="accent1" accent2="accent2" accent3="accent3" accent4="accent4" accent5="accent5" accent6="accent6" hlink="hlink" folHlink="folHlink"/>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userDrawn="1">
  <p:cSld name="1_Half Mosaic">
    <p:spTree>
      <p:nvGrpSpPr>
        <p:cNvPr id="1" name=""/>
        <p:cNvGrpSpPr/>
        <p:nvPr/>
      </p:nvGrpSpPr>
      <p:grpSpPr>
        <a:xfrm>
          <a:off x="0" y="0"/>
          <a:ext cx="0" cy="0"/>
          <a:chOff x="0" y="0"/>
          <a:chExt cx="0" cy="0"/>
        </a:xfrm>
      </p:grpSpPr>
      <p:sp>
        <p:nvSpPr>
          <p:cNvPr id="4" name="Picture Placeholder 4">
            <a:extLst>
              <a:ext uri="{FF2B5EF4-FFF2-40B4-BE49-F238E27FC236}">
                <a16:creationId xmlns:a16="http://schemas.microsoft.com/office/drawing/2014/main" id="{726E5F24-CDED-CA4B-9168-F0D589F302E5}"/>
              </a:ext>
            </a:extLst>
          </p:cNvPr>
          <p:cNvSpPr>
            <a:spLocks noGrp="1"/>
          </p:cNvSpPr>
          <p:nvPr>
            <p:ph type="pic" sz="quarter" idx="15"/>
          </p:nvPr>
        </p:nvSpPr>
        <p:spPr>
          <a:xfrm>
            <a:off x="0" y="0"/>
            <a:ext cx="1306800" cy="1260000"/>
          </a:xfrm>
          <a:solidFill>
            <a:srgbClr val="E0DFDE"/>
          </a:solidFill>
        </p:spPr>
        <p:txBody>
          <a:bodyPr/>
          <a:lstStyle>
            <a:lvl1pPr>
              <a:defRPr sz="1260"/>
            </a:lvl1pPr>
          </a:lstStyle>
          <a:p>
            <a:endParaRPr lang="en-CA"/>
          </a:p>
        </p:txBody>
      </p:sp>
      <p:sp>
        <p:nvSpPr>
          <p:cNvPr id="8" name="Picture Placeholder 4">
            <a:extLst>
              <a:ext uri="{FF2B5EF4-FFF2-40B4-BE49-F238E27FC236}">
                <a16:creationId xmlns:a16="http://schemas.microsoft.com/office/drawing/2014/main" id="{C2D4DAFB-858B-D347-A41C-9D02000DCAFB}"/>
              </a:ext>
            </a:extLst>
          </p:cNvPr>
          <p:cNvSpPr>
            <a:spLocks noGrp="1"/>
          </p:cNvSpPr>
          <p:nvPr>
            <p:ph type="pic" sz="quarter" idx="19"/>
          </p:nvPr>
        </p:nvSpPr>
        <p:spPr>
          <a:xfrm>
            <a:off x="1306200" y="0"/>
            <a:ext cx="1306800" cy="1260000"/>
          </a:xfrm>
          <a:solidFill>
            <a:srgbClr val="E0DFDE"/>
          </a:solidFill>
        </p:spPr>
        <p:txBody>
          <a:bodyPr/>
          <a:lstStyle>
            <a:lvl1pPr>
              <a:defRPr sz="1260"/>
            </a:lvl1pPr>
          </a:lstStyle>
          <a:p>
            <a:endParaRPr lang="en-CA"/>
          </a:p>
        </p:txBody>
      </p:sp>
      <p:sp>
        <p:nvSpPr>
          <p:cNvPr id="12" name="Picture Placeholder 4">
            <a:extLst>
              <a:ext uri="{FF2B5EF4-FFF2-40B4-BE49-F238E27FC236}">
                <a16:creationId xmlns:a16="http://schemas.microsoft.com/office/drawing/2014/main" id="{1887522D-C2B2-1949-8328-533EB77FDF07}"/>
              </a:ext>
            </a:extLst>
          </p:cNvPr>
          <p:cNvSpPr>
            <a:spLocks noGrp="1"/>
          </p:cNvSpPr>
          <p:nvPr>
            <p:ph type="pic" sz="quarter" idx="23"/>
          </p:nvPr>
        </p:nvSpPr>
        <p:spPr>
          <a:xfrm>
            <a:off x="2612400" y="0"/>
            <a:ext cx="1306800" cy="1260000"/>
          </a:xfrm>
          <a:solidFill>
            <a:srgbClr val="E0DFDE"/>
          </a:solidFill>
        </p:spPr>
        <p:txBody>
          <a:bodyPr/>
          <a:lstStyle>
            <a:lvl1pPr>
              <a:defRPr sz="1260"/>
            </a:lvl1pPr>
          </a:lstStyle>
          <a:p>
            <a:endParaRPr lang="en-CA"/>
          </a:p>
        </p:txBody>
      </p:sp>
      <p:sp>
        <p:nvSpPr>
          <p:cNvPr id="16" name="Picture Placeholder 4">
            <a:extLst>
              <a:ext uri="{FF2B5EF4-FFF2-40B4-BE49-F238E27FC236}">
                <a16:creationId xmlns:a16="http://schemas.microsoft.com/office/drawing/2014/main" id="{921028A3-B2C2-A84F-B844-80EF041D52EC}"/>
              </a:ext>
            </a:extLst>
          </p:cNvPr>
          <p:cNvSpPr>
            <a:spLocks noGrp="1"/>
          </p:cNvSpPr>
          <p:nvPr>
            <p:ph type="pic" sz="quarter" idx="27"/>
          </p:nvPr>
        </p:nvSpPr>
        <p:spPr>
          <a:xfrm>
            <a:off x="3918600" y="0"/>
            <a:ext cx="1306800" cy="1260000"/>
          </a:xfrm>
          <a:solidFill>
            <a:srgbClr val="E0DFDE"/>
          </a:solidFill>
        </p:spPr>
        <p:txBody>
          <a:bodyPr/>
          <a:lstStyle>
            <a:lvl1pPr>
              <a:defRPr sz="1260"/>
            </a:lvl1pPr>
          </a:lstStyle>
          <a:p>
            <a:endParaRPr lang="en-CA"/>
          </a:p>
        </p:txBody>
      </p:sp>
      <p:sp>
        <p:nvSpPr>
          <p:cNvPr id="19" name="Picture Placeholder 4">
            <a:extLst>
              <a:ext uri="{FF2B5EF4-FFF2-40B4-BE49-F238E27FC236}">
                <a16:creationId xmlns:a16="http://schemas.microsoft.com/office/drawing/2014/main" id="{00E3BD9B-B80F-E147-B436-F829ACAAE1C5}"/>
              </a:ext>
            </a:extLst>
          </p:cNvPr>
          <p:cNvSpPr>
            <a:spLocks noGrp="1"/>
          </p:cNvSpPr>
          <p:nvPr>
            <p:ph type="pic" sz="quarter" idx="30"/>
          </p:nvPr>
        </p:nvSpPr>
        <p:spPr>
          <a:xfrm>
            <a:off x="5224800" y="0"/>
            <a:ext cx="1306800" cy="1260000"/>
          </a:xfrm>
          <a:solidFill>
            <a:srgbClr val="E0DFDE"/>
          </a:solidFill>
        </p:spPr>
        <p:txBody>
          <a:bodyPr/>
          <a:lstStyle>
            <a:lvl1pPr>
              <a:defRPr sz="1260"/>
            </a:lvl1pPr>
          </a:lstStyle>
          <a:p>
            <a:endParaRPr lang="en-CA"/>
          </a:p>
        </p:txBody>
      </p:sp>
      <p:sp>
        <p:nvSpPr>
          <p:cNvPr id="22" name="Picture Placeholder 4">
            <a:extLst>
              <a:ext uri="{FF2B5EF4-FFF2-40B4-BE49-F238E27FC236}">
                <a16:creationId xmlns:a16="http://schemas.microsoft.com/office/drawing/2014/main" id="{00463C0D-20F0-2847-AFA0-2EF3233A956F}"/>
              </a:ext>
            </a:extLst>
          </p:cNvPr>
          <p:cNvSpPr>
            <a:spLocks noGrp="1"/>
          </p:cNvSpPr>
          <p:nvPr>
            <p:ph type="pic" sz="quarter" idx="33"/>
          </p:nvPr>
        </p:nvSpPr>
        <p:spPr>
          <a:xfrm>
            <a:off x="6531000" y="0"/>
            <a:ext cx="1306800" cy="1260000"/>
          </a:xfrm>
          <a:solidFill>
            <a:srgbClr val="E0DFDE"/>
          </a:solidFill>
        </p:spPr>
        <p:txBody>
          <a:bodyPr/>
          <a:lstStyle>
            <a:lvl1pPr>
              <a:defRPr sz="1260"/>
            </a:lvl1pPr>
          </a:lstStyle>
          <a:p>
            <a:endParaRPr lang="en-CA"/>
          </a:p>
        </p:txBody>
      </p:sp>
      <p:sp>
        <p:nvSpPr>
          <p:cNvPr id="25" name="Picture Placeholder 4">
            <a:extLst>
              <a:ext uri="{FF2B5EF4-FFF2-40B4-BE49-F238E27FC236}">
                <a16:creationId xmlns:a16="http://schemas.microsoft.com/office/drawing/2014/main" id="{78724345-9C5C-AC4A-94E5-D89C996C31AB}"/>
              </a:ext>
            </a:extLst>
          </p:cNvPr>
          <p:cNvSpPr>
            <a:spLocks noGrp="1"/>
          </p:cNvSpPr>
          <p:nvPr>
            <p:ph type="pic" sz="quarter" idx="36"/>
          </p:nvPr>
        </p:nvSpPr>
        <p:spPr>
          <a:xfrm>
            <a:off x="7837200" y="0"/>
            <a:ext cx="1306800" cy="1260000"/>
          </a:xfrm>
          <a:solidFill>
            <a:srgbClr val="E0DFDE"/>
          </a:solidFill>
        </p:spPr>
        <p:txBody>
          <a:bodyPr/>
          <a:lstStyle>
            <a:lvl1pPr>
              <a:defRPr sz="1260"/>
            </a:lvl1pPr>
          </a:lstStyle>
          <a:p>
            <a:endParaRPr lang="en-CA"/>
          </a:p>
        </p:txBody>
      </p:sp>
      <p:sp>
        <p:nvSpPr>
          <p:cNvPr id="28" name="Picture Placeholder 4">
            <a:extLst>
              <a:ext uri="{FF2B5EF4-FFF2-40B4-BE49-F238E27FC236}">
                <a16:creationId xmlns:a16="http://schemas.microsoft.com/office/drawing/2014/main" id="{0549C2A9-D59E-574A-A00C-42205FF96DF4}"/>
              </a:ext>
            </a:extLst>
          </p:cNvPr>
          <p:cNvSpPr>
            <a:spLocks noGrp="1"/>
          </p:cNvSpPr>
          <p:nvPr>
            <p:ph type="pic" sz="quarter" idx="37"/>
          </p:nvPr>
        </p:nvSpPr>
        <p:spPr>
          <a:xfrm>
            <a:off x="0" y="1260000"/>
            <a:ext cx="1306800" cy="1260000"/>
          </a:xfrm>
          <a:solidFill>
            <a:srgbClr val="E0DFDE"/>
          </a:solidFill>
        </p:spPr>
        <p:txBody>
          <a:bodyPr/>
          <a:lstStyle>
            <a:lvl1pPr>
              <a:defRPr sz="1260"/>
            </a:lvl1pPr>
          </a:lstStyle>
          <a:p>
            <a:endParaRPr lang="en-CA"/>
          </a:p>
        </p:txBody>
      </p:sp>
      <p:sp>
        <p:nvSpPr>
          <p:cNvPr id="29" name="Picture Placeholder 4">
            <a:extLst>
              <a:ext uri="{FF2B5EF4-FFF2-40B4-BE49-F238E27FC236}">
                <a16:creationId xmlns:a16="http://schemas.microsoft.com/office/drawing/2014/main" id="{0B90F544-E3D7-CE49-9F0B-90AEBF3FB14F}"/>
              </a:ext>
            </a:extLst>
          </p:cNvPr>
          <p:cNvSpPr>
            <a:spLocks noGrp="1"/>
          </p:cNvSpPr>
          <p:nvPr>
            <p:ph type="pic" sz="quarter" idx="38"/>
          </p:nvPr>
        </p:nvSpPr>
        <p:spPr>
          <a:xfrm>
            <a:off x="1306200" y="1260000"/>
            <a:ext cx="1306800" cy="1260000"/>
          </a:xfrm>
          <a:solidFill>
            <a:srgbClr val="E0DFDE"/>
          </a:solidFill>
        </p:spPr>
        <p:txBody>
          <a:bodyPr/>
          <a:lstStyle>
            <a:lvl1pPr>
              <a:defRPr sz="1260"/>
            </a:lvl1pPr>
          </a:lstStyle>
          <a:p>
            <a:endParaRPr lang="en-CA"/>
          </a:p>
        </p:txBody>
      </p:sp>
      <p:sp>
        <p:nvSpPr>
          <p:cNvPr id="30" name="Picture Placeholder 4">
            <a:extLst>
              <a:ext uri="{FF2B5EF4-FFF2-40B4-BE49-F238E27FC236}">
                <a16:creationId xmlns:a16="http://schemas.microsoft.com/office/drawing/2014/main" id="{8E39BD8E-8F2B-974A-AC69-81804249988A}"/>
              </a:ext>
            </a:extLst>
          </p:cNvPr>
          <p:cNvSpPr>
            <a:spLocks noGrp="1"/>
          </p:cNvSpPr>
          <p:nvPr>
            <p:ph type="pic" sz="quarter" idx="39"/>
          </p:nvPr>
        </p:nvSpPr>
        <p:spPr>
          <a:xfrm>
            <a:off x="2612400" y="1260000"/>
            <a:ext cx="1306800" cy="1260000"/>
          </a:xfrm>
          <a:solidFill>
            <a:srgbClr val="E0DFDE"/>
          </a:solidFill>
        </p:spPr>
        <p:txBody>
          <a:bodyPr/>
          <a:lstStyle>
            <a:lvl1pPr>
              <a:defRPr sz="1260"/>
            </a:lvl1pPr>
          </a:lstStyle>
          <a:p>
            <a:endParaRPr lang="en-CA"/>
          </a:p>
        </p:txBody>
      </p:sp>
      <p:sp>
        <p:nvSpPr>
          <p:cNvPr id="31" name="Picture Placeholder 4">
            <a:extLst>
              <a:ext uri="{FF2B5EF4-FFF2-40B4-BE49-F238E27FC236}">
                <a16:creationId xmlns:a16="http://schemas.microsoft.com/office/drawing/2014/main" id="{136109AF-4AF3-4245-BA6E-7D90FF6EB431}"/>
              </a:ext>
            </a:extLst>
          </p:cNvPr>
          <p:cNvSpPr>
            <a:spLocks noGrp="1"/>
          </p:cNvSpPr>
          <p:nvPr>
            <p:ph type="pic" sz="quarter" idx="40"/>
          </p:nvPr>
        </p:nvSpPr>
        <p:spPr>
          <a:xfrm>
            <a:off x="3918600" y="1260000"/>
            <a:ext cx="1306800" cy="1260000"/>
          </a:xfrm>
          <a:solidFill>
            <a:srgbClr val="E0DFDE"/>
          </a:solidFill>
        </p:spPr>
        <p:txBody>
          <a:bodyPr/>
          <a:lstStyle>
            <a:lvl1pPr>
              <a:defRPr sz="1260"/>
            </a:lvl1pPr>
          </a:lstStyle>
          <a:p>
            <a:endParaRPr lang="en-CA"/>
          </a:p>
        </p:txBody>
      </p:sp>
      <p:sp>
        <p:nvSpPr>
          <p:cNvPr id="32" name="Picture Placeholder 4">
            <a:extLst>
              <a:ext uri="{FF2B5EF4-FFF2-40B4-BE49-F238E27FC236}">
                <a16:creationId xmlns:a16="http://schemas.microsoft.com/office/drawing/2014/main" id="{1C8D9331-0578-D648-ACC0-126EA0B21397}"/>
              </a:ext>
            </a:extLst>
          </p:cNvPr>
          <p:cNvSpPr>
            <a:spLocks noGrp="1"/>
          </p:cNvSpPr>
          <p:nvPr>
            <p:ph type="pic" sz="quarter" idx="41"/>
          </p:nvPr>
        </p:nvSpPr>
        <p:spPr>
          <a:xfrm>
            <a:off x="5224800" y="1260000"/>
            <a:ext cx="1306800" cy="1260000"/>
          </a:xfrm>
          <a:solidFill>
            <a:srgbClr val="E0DFDE"/>
          </a:solidFill>
        </p:spPr>
        <p:txBody>
          <a:bodyPr/>
          <a:lstStyle>
            <a:lvl1pPr>
              <a:defRPr sz="1260"/>
            </a:lvl1pPr>
          </a:lstStyle>
          <a:p>
            <a:endParaRPr lang="en-CA"/>
          </a:p>
        </p:txBody>
      </p:sp>
      <p:sp>
        <p:nvSpPr>
          <p:cNvPr id="33" name="Picture Placeholder 4">
            <a:extLst>
              <a:ext uri="{FF2B5EF4-FFF2-40B4-BE49-F238E27FC236}">
                <a16:creationId xmlns:a16="http://schemas.microsoft.com/office/drawing/2014/main" id="{2C65B177-4575-8D48-A212-20E4521805B5}"/>
              </a:ext>
            </a:extLst>
          </p:cNvPr>
          <p:cNvSpPr>
            <a:spLocks noGrp="1"/>
          </p:cNvSpPr>
          <p:nvPr>
            <p:ph type="pic" sz="quarter" idx="42"/>
          </p:nvPr>
        </p:nvSpPr>
        <p:spPr>
          <a:xfrm>
            <a:off x="6531000" y="1260000"/>
            <a:ext cx="1306800" cy="1260000"/>
          </a:xfrm>
          <a:solidFill>
            <a:srgbClr val="E0DFDE"/>
          </a:solidFill>
        </p:spPr>
        <p:txBody>
          <a:bodyPr/>
          <a:lstStyle>
            <a:lvl1pPr>
              <a:defRPr sz="1260"/>
            </a:lvl1pPr>
          </a:lstStyle>
          <a:p>
            <a:endParaRPr lang="en-CA"/>
          </a:p>
        </p:txBody>
      </p:sp>
      <p:sp>
        <p:nvSpPr>
          <p:cNvPr id="34" name="Picture Placeholder 4">
            <a:extLst>
              <a:ext uri="{FF2B5EF4-FFF2-40B4-BE49-F238E27FC236}">
                <a16:creationId xmlns:a16="http://schemas.microsoft.com/office/drawing/2014/main" id="{ED49E3F1-28C3-D642-93C0-C5A8039F8F7B}"/>
              </a:ext>
            </a:extLst>
          </p:cNvPr>
          <p:cNvSpPr>
            <a:spLocks noGrp="1"/>
          </p:cNvSpPr>
          <p:nvPr>
            <p:ph type="pic" sz="quarter" idx="43"/>
          </p:nvPr>
        </p:nvSpPr>
        <p:spPr>
          <a:xfrm>
            <a:off x="7837200" y="1260000"/>
            <a:ext cx="1306800" cy="1260000"/>
          </a:xfrm>
          <a:solidFill>
            <a:srgbClr val="E0DFDE"/>
          </a:solidFill>
        </p:spPr>
        <p:txBody>
          <a:bodyPr/>
          <a:lstStyle>
            <a:lvl1pPr>
              <a:defRPr sz="1260"/>
            </a:lvl1pPr>
          </a:lstStyle>
          <a:p>
            <a:endParaRPr lang="en-CA"/>
          </a:p>
        </p:txBody>
      </p:sp>
      <p:sp>
        <p:nvSpPr>
          <p:cNvPr id="35" name="Picture Placeholder 4">
            <a:extLst>
              <a:ext uri="{FF2B5EF4-FFF2-40B4-BE49-F238E27FC236}">
                <a16:creationId xmlns:a16="http://schemas.microsoft.com/office/drawing/2014/main" id="{EB0AAEF1-1A6A-F647-94FC-BD2C239EA13D}"/>
              </a:ext>
            </a:extLst>
          </p:cNvPr>
          <p:cNvSpPr>
            <a:spLocks noGrp="1"/>
          </p:cNvSpPr>
          <p:nvPr>
            <p:ph type="pic" sz="quarter" idx="44"/>
          </p:nvPr>
        </p:nvSpPr>
        <p:spPr>
          <a:xfrm>
            <a:off x="0" y="2520000"/>
            <a:ext cx="1306800" cy="1260000"/>
          </a:xfrm>
          <a:solidFill>
            <a:srgbClr val="E0DFDE"/>
          </a:solidFill>
        </p:spPr>
        <p:txBody>
          <a:bodyPr/>
          <a:lstStyle>
            <a:lvl1pPr>
              <a:defRPr sz="1260"/>
            </a:lvl1pPr>
          </a:lstStyle>
          <a:p>
            <a:endParaRPr lang="en-CA"/>
          </a:p>
        </p:txBody>
      </p:sp>
      <p:sp>
        <p:nvSpPr>
          <p:cNvPr id="36" name="Picture Placeholder 4">
            <a:extLst>
              <a:ext uri="{FF2B5EF4-FFF2-40B4-BE49-F238E27FC236}">
                <a16:creationId xmlns:a16="http://schemas.microsoft.com/office/drawing/2014/main" id="{95450983-C61B-3743-A1E4-1D0FEB0E49E4}"/>
              </a:ext>
            </a:extLst>
          </p:cNvPr>
          <p:cNvSpPr>
            <a:spLocks noGrp="1"/>
          </p:cNvSpPr>
          <p:nvPr>
            <p:ph type="pic" sz="quarter" idx="45"/>
          </p:nvPr>
        </p:nvSpPr>
        <p:spPr>
          <a:xfrm>
            <a:off x="1306200" y="2520000"/>
            <a:ext cx="1306800" cy="1260000"/>
          </a:xfrm>
          <a:solidFill>
            <a:srgbClr val="E0DFDE"/>
          </a:solidFill>
        </p:spPr>
        <p:txBody>
          <a:bodyPr/>
          <a:lstStyle>
            <a:lvl1pPr>
              <a:defRPr sz="1260"/>
            </a:lvl1pPr>
          </a:lstStyle>
          <a:p>
            <a:endParaRPr lang="en-CA"/>
          </a:p>
        </p:txBody>
      </p:sp>
      <p:sp>
        <p:nvSpPr>
          <p:cNvPr id="37" name="Picture Placeholder 4">
            <a:extLst>
              <a:ext uri="{FF2B5EF4-FFF2-40B4-BE49-F238E27FC236}">
                <a16:creationId xmlns:a16="http://schemas.microsoft.com/office/drawing/2014/main" id="{BF2DF545-3D14-1344-B877-765F9FF3F645}"/>
              </a:ext>
            </a:extLst>
          </p:cNvPr>
          <p:cNvSpPr>
            <a:spLocks noGrp="1"/>
          </p:cNvSpPr>
          <p:nvPr>
            <p:ph type="pic" sz="quarter" idx="46"/>
          </p:nvPr>
        </p:nvSpPr>
        <p:spPr>
          <a:xfrm>
            <a:off x="2612400" y="2520000"/>
            <a:ext cx="1306800" cy="1260000"/>
          </a:xfrm>
          <a:solidFill>
            <a:srgbClr val="E0DFDE"/>
          </a:solidFill>
        </p:spPr>
        <p:txBody>
          <a:bodyPr/>
          <a:lstStyle>
            <a:lvl1pPr>
              <a:defRPr sz="1260"/>
            </a:lvl1pPr>
          </a:lstStyle>
          <a:p>
            <a:endParaRPr lang="en-CA"/>
          </a:p>
        </p:txBody>
      </p:sp>
      <p:sp>
        <p:nvSpPr>
          <p:cNvPr id="38" name="Picture Placeholder 4">
            <a:extLst>
              <a:ext uri="{FF2B5EF4-FFF2-40B4-BE49-F238E27FC236}">
                <a16:creationId xmlns:a16="http://schemas.microsoft.com/office/drawing/2014/main" id="{399FD500-3A1A-1441-BD32-2931086BF664}"/>
              </a:ext>
            </a:extLst>
          </p:cNvPr>
          <p:cNvSpPr>
            <a:spLocks noGrp="1"/>
          </p:cNvSpPr>
          <p:nvPr>
            <p:ph type="pic" sz="quarter" idx="47"/>
          </p:nvPr>
        </p:nvSpPr>
        <p:spPr>
          <a:xfrm>
            <a:off x="3918600" y="2520000"/>
            <a:ext cx="1306800" cy="1260000"/>
          </a:xfrm>
          <a:solidFill>
            <a:srgbClr val="E0DFDE"/>
          </a:solidFill>
        </p:spPr>
        <p:txBody>
          <a:bodyPr/>
          <a:lstStyle>
            <a:lvl1pPr>
              <a:defRPr sz="1260"/>
            </a:lvl1pPr>
          </a:lstStyle>
          <a:p>
            <a:endParaRPr lang="en-CA"/>
          </a:p>
        </p:txBody>
      </p:sp>
      <p:sp>
        <p:nvSpPr>
          <p:cNvPr id="39" name="Picture Placeholder 4">
            <a:extLst>
              <a:ext uri="{FF2B5EF4-FFF2-40B4-BE49-F238E27FC236}">
                <a16:creationId xmlns:a16="http://schemas.microsoft.com/office/drawing/2014/main" id="{B765C787-3587-1349-AF2C-F6A3826F94DC}"/>
              </a:ext>
            </a:extLst>
          </p:cNvPr>
          <p:cNvSpPr>
            <a:spLocks noGrp="1"/>
          </p:cNvSpPr>
          <p:nvPr>
            <p:ph type="pic" sz="quarter" idx="48"/>
          </p:nvPr>
        </p:nvSpPr>
        <p:spPr>
          <a:xfrm>
            <a:off x="5224800" y="2520000"/>
            <a:ext cx="1306800" cy="1260000"/>
          </a:xfrm>
          <a:solidFill>
            <a:srgbClr val="E0DFDE"/>
          </a:solidFill>
        </p:spPr>
        <p:txBody>
          <a:bodyPr/>
          <a:lstStyle>
            <a:lvl1pPr>
              <a:defRPr sz="1260"/>
            </a:lvl1pPr>
          </a:lstStyle>
          <a:p>
            <a:endParaRPr lang="en-CA"/>
          </a:p>
        </p:txBody>
      </p:sp>
      <p:sp>
        <p:nvSpPr>
          <p:cNvPr id="40" name="Picture Placeholder 4">
            <a:extLst>
              <a:ext uri="{FF2B5EF4-FFF2-40B4-BE49-F238E27FC236}">
                <a16:creationId xmlns:a16="http://schemas.microsoft.com/office/drawing/2014/main" id="{79224B53-8118-CF40-ABEA-581AC61ACC29}"/>
              </a:ext>
            </a:extLst>
          </p:cNvPr>
          <p:cNvSpPr>
            <a:spLocks noGrp="1"/>
          </p:cNvSpPr>
          <p:nvPr>
            <p:ph type="pic" sz="quarter" idx="49"/>
          </p:nvPr>
        </p:nvSpPr>
        <p:spPr>
          <a:xfrm>
            <a:off x="6531000" y="2520000"/>
            <a:ext cx="1306800" cy="1260000"/>
          </a:xfrm>
          <a:solidFill>
            <a:srgbClr val="E0DFDE"/>
          </a:solidFill>
        </p:spPr>
        <p:txBody>
          <a:bodyPr/>
          <a:lstStyle>
            <a:lvl1pPr>
              <a:defRPr sz="1260"/>
            </a:lvl1pPr>
          </a:lstStyle>
          <a:p>
            <a:endParaRPr lang="en-CA"/>
          </a:p>
        </p:txBody>
      </p:sp>
      <p:sp>
        <p:nvSpPr>
          <p:cNvPr id="41" name="Picture Placeholder 4">
            <a:extLst>
              <a:ext uri="{FF2B5EF4-FFF2-40B4-BE49-F238E27FC236}">
                <a16:creationId xmlns:a16="http://schemas.microsoft.com/office/drawing/2014/main" id="{6759B518-D0F4-2E43-BF1C-CE005D634F9B}"/>
              </a:ext>
            </a:extLst>
          </p:cNvPr>
          <p:cNvSpPr>
            <a:spLocks noGrp="1"/>
          </p:cNvSpPr>
          <p:nvPr>
            <p:ph type="pic" sz="quarter" idx="50"/>
          </p:nvPr>
        </p:nvSpPr>
        <p:spPr>
          <a:xfrm>
            <a:off x="7837200" y="2520000"/>
            <a:ext cx="1306800" cy="1260000"/>
          </a:xfrm>
          <a:solidFill>
            <a:srgbClr val="E0DFDE"/>
          </a:solidFill>
        </p:spPr>
        <p:txBody>
          <a:bodyPr/>
          <a:lstStyle>
            <a:lvl1pPr>
              <a:defRPr sz="1260"/>
            </a:lvl1pPr>
          </a:lstStyle>
          <a:p>
            <a:endParaRPr lang="en-CA"/>
          </a:p>
        </p:txBody>
      </p:sp>
    </p:spTree>
    <p:extLst>
      <p:ext uri="{BB962C8B-B14F-4D97-AF65-F5344CB8AC3E}">
        <p14:creationId xmlns:p14="http://schemas.microsoft.com/office/powerpoint/2010/main" val="142624818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userDrawn="1">
  <p:cSld name="2_Full image, No tex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2B2EC2D-E470-3246-984B-A3D5A800B400}"/>
              </a:ext>
            </a:extLst>
          </p:cNvPr>
          <p:cNvSpPr>
            <a:spLocks noGrp="1" noChangeAspect="1"/>
          </p:cNvSpPr>
          <p:nvPr>
            <p:ph type="pic" idx="14" hasCustomPrompt="1"/>
          </p:nvPr>
        </p:nvSpPr>
        <p:spPr>
          <a:xfrm>
            <a:off x="0" y="15"/>
            <a:ext cx="4215161" cy="5714999"/>
          </a:xfrm>
          <a:solidFill>
            <a:srgbClr val="DFDFE0"/>
          </a:solidFill>
        </p:spPr>
        <p:txBody>
          <a:bodyPr tIns="640080" anchor="t">
            <a:normAutofit/>
          </a:bodyPr>
          <a:lstStyle>
            <a:lvl1pPr marL="0" indent="0" algn="ctr">
              <a:buNone/>
              <a:defRPr sz="1980" b="0" baseline="0"/>
            </a:lvl1pPr>
            <a:lvl2pPr marL="411460" indent="0">
              <a:buNone/>
              <a:defRPr sz="2520"/>
            </a:lvl2pPr>
            <a:lvl3pPr marL="822919" indent="0">
              <a:buNone/>
              <a:defRPr sz="2160"/>
            </a:lvl3pPr>
            <a:lvl4pPr marL="1234379" indent="0">
              <a:buNone/>
              <a:defRPr sz="1800"/>
            </a:lvl4pPr>
            <a:lvl5pPr marL="1645838" indent="0">
              <a:buNone/>
              <a:defRPr sz="1800"/>
            </a:lvl5pPr>
            <a:lvl6pPr marL="2057298" indent="0">
              <a:buNone/>
              <a:defRPr sz="1800"/>
            </a:lvl6pPr>
            <a:lvl7pPr marL="2468758" indent="0">
              <a:buNone/>
              <a:defRPr sz="1800"/>
            </a:lvl7pPr>
            <a:lvl8pPr marL="2880216" indent="0">
              <a:buNone/>
              <a:defRPr sz="1800"/>
            </a:lvl8pPr>
            <a:lvl9pPr marL="3291675" indent="0">
              <a:buNone/>
              <a:defRPr sz="1800"/>
            </a:lvl9pPr>
          </a:lstStyle>
          <a:p>
            <a:r>
              <a:rPr lang="en-CA"/>
              <a:t>Click on the icon below </a:t>
            </a:r>
            <a:br>
              <a:rPr lang="en-CA"/>
            </a:br>
            <a:r>
              <a:rPr lang="en-CA"/>
              <a:t>to add an image to this shape </a:t>
            </a:r>
          </a:p>
          <a:p>
            <a:r>
              <a:rPr lang="en-CA"/>
              <a:t>Entrepreneur in his environment (Colour) </a:t>
            </a:r>
            <a:br>
              <a:rPr lang="en-CA"/>
            </a:br>
            <a:r>
              <a:rPr lang="en-CA"/>
              <a:t>or</a:t>
            </a:r>
          </a:p>
          <a:p>
            <a:r>
              <a:rPr lang="en-CA"/>
              <a:t>Industry snapshot (Black &amp; White)</a:t>
            </a:r>
          </a:p>
        </p:txBody>
      </p:sp>
    </p:spTree>
    <p:extLst>
      <p:ext uri="{BB962C8B-B14F-4D97-AF65-F5344CB8AC3E}">
        <p14:creationId xmlns:p14="http://schemas.microsoft.com/office/powerpoint/2010/main" val="372792377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1_Title Slide Asterisk — Red">
    <p:spTree>
      <p:nvGrpSpPr>
        <p:cNvPr id="1" name=""/>
        <p:cNvGrpSpPr/>
        <p:nvPr/>
      </p:nvGrpSpPr>
      <p:grpSpPr>
        <a:xfrm>
          <a:off x="0" y="0"/>
          <a:ext cx="0" cy="0"/>
          <a:chOff x="0" y="0"/>
          <a:chExt cx="0" cy="0"/>
        </a:xfrm>
      </p:grpSpPr>
      <p:grpSp>
        <p:nvGrpSpPr>
          <p:cNvPr id="11" name="Groupe 10"/>
          <p:cNvGrpSpPr/>
          <p:nvPr userDrawn="1"/>
        </p:nvGrpSpPr>
        <p:grpSpPr>
          <a:xfrm>
            <a:off x="0" y="5"/>
            <a:ext cx="9144000" cy="5713413"/>
            <a:chOff x="0" y="0"/>
            <a:chExt cx="9144000" cy="5713413"/>
          </a:xfrm>
        </p:grpSpPr>
        <p:sp>
          <p:nvSpPr>
            <p:cNvPr id="8" name="Freeform 5"/>
            <p:cNvSpPr>
              <a:spLocks/>
            </p:cNvSpPr>
            <p:nvPr userDrawn="1"/>
          </p:nvSpPr>
          <p:spPr bwMode="auto">
            <a:xfrm>
              <a:off x="0" y="0"/>
              <a:ext cx="4572000" cy="5713413"/>
            </a:xfrm>
            <a:custGeom>
              <a:avLst/>
              <a:gdLst>
                <a:gd name="T0" fmla="*/ 294 w 480"/>
                <a:gd name="T1" fmla="*/ 0 h 600"/>
                <a:gd name="T2" fmla="*/ 294 w 480"/>
                <a:gd name="T3" fmla="*/ 196 h 600"/>
                <a:gd name="T4" fmla="*/ 254 w 480"/>
                <a:gd name="T5" fmla="*/ 236 h 600"/>
                <a:gd name="T6" fmla="*/ 237 w 480"/>
                <a:gd name="T7" fmla="*/ 232 h 600"/>
                <a:gd name="T8" fmla="*/ 0 w 480"/>
                <a:gd name="T9" fmla="*/ 121 h 600"/>
                <a:gd name="T10" fmla="*/ 0 w 480"/>
                <a:gd name="T11" fmla="*/ 425 h 600"/>
                <a:gd name="T12" fmla="*/ 67 w 480"/>
                <a:gd name="T13" fmla="*/ 456 h 600"/>
                <a:gd name="T14" fmla="*/ 91 w 480"/>
                <a:gd name="T15" fmla="*/ 493 h 600"/>
                <a:gd name="T16" fmla="*/ 79 w 480"/>
                <a:gd name="T17" fmla="*/ 522 h 600"/>
                <a:gd name="T18" fmla="*/ 0 w 480"/>
                <a:gd name="T19" fmla="*/ 600 h 600"/>
                <a:gd name="T20" fmla="*/ 480 w 480"/>
                <a:gd name="T21" fmla="*/ 600 h 600"/>
                <a:gd name="T22" fmla="*/ 480 w 480"/>
                <a:gd name="T23" fmla="*/ 0 h 600"/>
                <a:gd name="T24" fmla="*/ 294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294" y="0"/>
                  </a:moveTo>
                  <a:cubicBezTo>
                    <a:pt x="294" y="2"/>
                    <a:pt x="294" y="21"/>
                    <a:pt x="294" y="196"/>
                  </a:cubicBezTo>
                  <a:cubicBezTo>
                    <a:pt x="294" y="218"/>
                    <a:pt x="276" y="236"/>
                    <a:pt x="254" y="236"/>
                  </a:cubicBezTo>
                  <a:cubicBezTo>
                    <a:pt x="248" y="236"/>
                    <a:pt x="242" y="234"/>
                    <a:pt x="237" y="232"/>
                  </a:cubicBezTo>
                  <a:cubicBezTo>
                    <a:pt x="237" y="232"/>
                    <a:pt x="237" y="232"/>
                    <a:pt x="0" y="121"/>
                  </a:cubicBezTo>
                  <a:cubicBezTo>
                    <a:pt x="0" y="425"/>
                    <a:pt x="0" y="425"/>
                    <a:pt x="0" y="425"/>
                  </a:cubicBezTo>
                  <a:cubicBezTo>
                    <a:pt x="0" y="425"/>
                    <a:pt x="0" y="425"/>
                    <a:pt x="67" y="456"/>
                  </a:cubicBezTo>
                  <a:cubicBezTo>
                    <a:pt x="81" y="463"/>
                    <a:pt x="91" y="476"/>
                    <a:pt x="91" y="493"/>
                  </a:cubicBezTo>
                  <a:cubicBezTo>
                    <a:pt x="91" y="504"/>
                    <a:pt x="86" y="514"/>
                    <a:pt x="79" y="522"/>
                  </a:cubicBezTo>
                  <a:cubicBezTo>
                    <a:pt x="79" y="522"/>
                    <a:pt x="79" y="522"/>
                    <a:pt x="0" y="600"/>
                  </a:cubicBezTo>
                  <a:cubicBezTo>
                    <a:pt x="480" y="600"/>
                    <a:pt x="480" y="600"/>
                    <a:pt x="480" y="600"/>
                  </a:cubicBezTo>
                  <a:cubicBezTo>
                    <a:pt x="480" y="0"/>
                    <a:pt x="480" y="0"/>
                    <a:pt x="480" y="0"/>
                  </a:cubicBezTo>
                  <a:lnTo>
                    <a:pt x="29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sz="1620"/>
            </a:p>
          </p:txBody>
        </p:sp>
        <p:sp>
          <p:nvSpPr>
            <p:cNvPr id="10" name="Freeform 6"/>
            <p:cNvSpPr>
              <a:spLocks/>
            </p:cNvSpPr>
            <p:nvPr userDrawn="1"/>
          </p:nvSpPr>
          <p:spPr bwMode="auto">
            <a:xfrm>
              <a:off x="4572000" y="0"/>
              <a:ext cx="4572000" cy="5713413"/>
            </a:xfrm>
            <a:custGeom>
              <a:avLst/>
              <a:gdLst>
                <a:gd name="T0" fmla="*/ 187 w 480"/>
                <a:gd name="T1" fmla="*/ 0 h 600"/>
                <a:gd name="T2" fmla="*/ 187 w 480"/>
                <a:gd name="T3" fmla="*/ 196 h 600"/>
                <a:gd name="T4" fmla="*/ 227 w 480"/>
                <a:gd name="T5" fmla="*/ 236 h 600"/>
                <a:gd name="T6" fmla="*/ 244 w 480"/>
                <a:gd name="T7" fmla="*/ 232 h 600"/>
                <a:gd name="T8" fmla="*/ 480 w 480"/>
                <a:gd name="T9" fmla="*/ 121 h 600"/>
                <a:gd name="T10" fmla="*/ 480 w 480"/>
                <a:gd name="T11" fmla="*/ 425 h 600"/>
                <a:gd name="T12" fmla="*/ 414 w 480"/>
                <a:gd name="T13" fmla="*/ 456 h 600"/>
                <a:gd name="T14" fmla="*/ 390 w 480"/>
                <a:gd name="T15" fmla="*/ 493 h 600"/>
                <a:gd name="T16" fmla="*/ 402 w 480"/>
                <a:gd name="T17" fmla="*/ 522 h 600"/>
                <a:gd name="T18" fmla="*/ 480 w 480"/>
                <a:gd name="T19" fmla="*/ 600 h 600"/>
                <a:gd name="T20" fmla="*/ 0 w 480"/>
                <a:gd name="T21" fmla="*/ 600 h 600"/>
                <a:gd name="T22" fmla="*/ 0 w 480"/>
                <a:gd name="T23" fmla="*/ 0 h 600"/>
                <a:gd name="T24" fmla="*/ 187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187" y="0"/>
                  </a:moveTo>
                  <a:cubicBezTo>
                    <a:pt x="187" y="2"/>
                    <a:pt x="187" y="21"/>
                    <a:pt x="187" y="196"/>
                  </a:cubicBezTo>
                  <a:cubicBezTo>
                    <a:pt x="187" y="218"/>
                    <a:pt x="205" y="236"/>
                    <a:pt x="227" y="236"/>
                  </a:cubicBezTo>
                  <a:cubicBezTo>
                    <a:pt x="233" y="236"/>
                    <a:pt x="239" y="234"/>
                    <a:pt x="244" y="232"/>
                  </a:cubicBezTo>
                  <a:cubicBezTo>
                    <a:pt x="244" y="232"/>
                    <a:pt x="244" y="232"/>
                    <a:pt x="480" y="121"/>
                  </a:cubicBezTo>
                  <a:cubicBezTo>
                    <a:pt x="480" y="425"/>
                    <a:pt x="480" y="425"/>
                    <a:pt x="480" y="425"/>
                  </a:cubicBezTo>
                  <a:cubicBezTo>
                    <a:pt x="480" y="425"/>
                    <a:pt x="480" y="425"/>
                    <a:pt x="414" y="456"/>
                  </a:cubicBezTo>
                  <a:cubicBezTo>
                    <a:pt x="400" y="463"/>
                    <a:pt x="390" y="476"/>
                    <a:pt x="390" y="493"/>
                  </a:cubicBezTo>
                  <a:cubicBezTo>
                    <a:pt x="390" y="504"/>
                    <a:pt x="394" y="514"/>
                    <a:pt x="402" y="522"/>
                  </a:cubicBezTo>
                  <a:cubicBezTo>
                    <a:pt x="402" y="522"/>
                    <a:pt x="402" y="522"/>
                    <a:pt x="480" y="600"/>
                  </a:cubicBezTo>
                  <a:cubicBezTo>
                    <a:pt x="0" y="600"/>
                    <a:pt x="0" y="600"/>
                    <a:pt x="0" y="600"/>
                  </a:cubicBezTo>
                  <a:cubicBezTo>
                    <a:pt x="0" y="0"/>
                    <a:pt x="0" y="0"/>
                    <a:pt x="0" y="0"/>
                  </a:cubicBezTo>
                  <a:lnTo>
                    <a:pt x="187"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sz="1620"/>
            </a:p>
          </p:txBody>
        </p:sp>
      </p:grpSp>
      <p:sp>
        <p:nvSpPr>
          <p:cNvPr id="2" name="Title 1"/>
          <p:cNvSpPr>
            <a:spLocks noGrp="1"/>
          </p:cNvSpPr>
          <p:nvPr userDrawn="1">
            <p:ph type="ctrTitle" hasCustomPrompt="1"/>
          </p:nvPr>
        </p:nvSpPr>
        <p:spPr>
          <a:xfrm>
            <a:off x="4735421" y="2325605"/>
            <a:ext cx="4056063" cy="1624723"/>
          </a:xfrm>
        </p:spPr>
        <p:txBody>
          <a:bodyPr lIns="0" tIns="0" rIns="0" bIns="0" anchor="b">
            <a:noAutofit/>
          </a:bodyPr>
          <a:lstStyle>
            <a:lvl1pPr algn="l">
              <a:defRPr sz="3240">
                <a:solidFill>
                  <a:schemeClr val="bg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4745041" y="4024808"/>
            <a:ext cx="3240000" cy="600215"/>
          </a:xfrm>
        </p:spPr>
        <p:txBody>
          <a:bodyPr lIns="0" tIns="0" rIns="0" bIns="0">
            <a:noAutofit/>
          </a:bodyPr>
          <a:lstStyle>
            <a:lvl1pPr marL="0" indent="0" algn="l">
              <a:spcBef>
                <a:spcPts val="0"/>
              </a:spcBef>
              <a:buNone/>
              <a:defRPr sz="2160" b="0">
                <a:solidFill>
                  <a:schemeClr val="bg1"/>
                </a:solidFill>
              </a:defRPr>
            </a:lvl1pPr>
            <a:lvl2pPr marL="411460" indent="0" algn="ctr">
              <a:buNone/>
              <a:defRPr sz="1800"/>
            </a:lvl2pPr>
            <a:lvl3pPr marL="822919" indent="0" algn="ctr">
              <a:buNone/>
              <a:defRPr sz="1620"/>
            </a:lvl3pPr>
            <a:lvl4pPr marL="1234379" indent="0" algn="ctr">
              <a:buNone/>
              <a:defRPr sz="1440"/>
            </a:lvl4pPr>
            <a:lvl5pPr marL="1645838" indent="0" algn="ctr">
              <a:buNone/>
              <a:defRPr sz="1440"/>
            </a:lvl5pPr>
            <a:lvl6pPr marL="2057298" indent="0" algn="ctr">
              <a:buNone/>
              <a:defRPr sz="1440"/>
            </a:lvl6pPr>
            <a:lvl7pPr marL="2468758" indent="0" algn="ctr">
              <a:buNone/>
              <a:defRPr sz="1440"/>
            </a:lvl7pPr>
            <a:lvl8pPr marL="2880216" indent="0" algn="ctr">
              <a:buNone/>
              <a:defRPr sz="1440"/>
            </a:lvl8pPr>
            <a:lvl9pPr marL="3291675" indent="0" algn="ctr">
              <a:buNone/>
              <a:defRPr sz="1440"/>
            </a:lvl9pPr>
          </a:lstStyle>
          <a:p>
            <a:r>
              <a:rPr lang="en-CA" noProof="0"/>
              <a:t>Click to edit </a:t>
            </a:r>
            <a:br>
              <a:rPr lang="en-CA" noProof="0"/>
            </a:br>
            <a:r>
              <a:rPr lang="en-CA" noProof="0"/>
              <a:t>Master subtitle style</a:t>
            </a:r>
          </a:p>
        </p:txBody>
      </p:sp>
      <p:sp>
        <p:nvSpPr>
          <p:cNvPr id="9" name="Text Placeholder 8"/>
          <p:cNvSpPr>
            <a:spLocks noGrp="1"/>
          </p:cNvSpPr>
          <p:nvPr>
            <p:ph type="body" sz="quarter" idx="11" hasCustomPrompt="1"/>
          </p:nvPr>
        </p:nvSpPr>
        <p:spPr>
          <a:xfrm>
            <a:off x="4751452" y="4798800"/>
            <a:ext cx="3240000" cy="256646"/>
          </a:xfrm>
        </p:spPr>
        <p:txBody>
          <a:bodyPr/>
          <a:lstStyle>
            <a:lvl1pPr marL="0" indent="0">
              <a:buNone/>
              <a:defRPr sz="1260" b="0">
                <a:solidFill>
                  <a:srgbClr val="FFFFFF"/>
                </a:solidFill>
              </a:defRPr>
            </a:lvl1pPr>
          </a:lstStyle>
          <a:p>
            <a:pPr lvl="0"/>
            <a:r>
              <a:rPr lang="en-CA" noProof="0"/>
              <a:t>Date</a:t>
            </a:r>
          </a:p>
        </p:txBody>
      </p:sp>
      <p:grpSp>
        <p:nvGrpSpPr>
          <p:cNvPr id="14" name="Group 13"/>
          <p:cNvGrpSpPr>
            <a:grpSpLocks noChangeAspect="1"/>
          </p:cNvGrpSpPr>
          <p:nvPr userDrawn="1"/>
        </p:nvGrpSpPr>
        <p:grpSpPr>
          <a:xfrm>
            <a:off x="7807897" y="357195"/>
            <a:ext cx="972000" cy="569083"/>
            <a:chOff x="0" y="1127125"/>
            <a:chExt cx="10080625" cy="5311775"/>
          </a:xfrm>
        </p:grpSpPr>
        <p:sp>
          <p:nvSpPr>
            <p:cNvPr id="15"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944"/>
            </a:p>
          </p:txBody>
        </p:sp>
        <p:sp>
          <p:nvSpPr>
            <p:cNvPr id="16"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944"/>
            </a:p>
          </p:txBody>
        </p:sp>
        <p:sp>
          <p:nvSpPr>
            <p:cNvPr id="17"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sz="1944"/>
            </a:p>
          </p:txBody>
        </p:sp>
        <p:sp>
          <p:nvSpPr>
            <p:cNvPr id="18"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sp>
          <p:nvSpPr>
            <p:cNvPr id="19"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grpSp>
    </p:spTree>
    <p:extLst>
      <p:ext uri="{BB962C8B-B14F-4D97-AF65-F5344CB8AC3E}">
        <p14:creationId xmlns:p14="http://schemas.microsoft.com/office/powerpoint/2010/main" val="1194507768"/>
      </p:ext>
    </p:extLst>
  </p:cSld>
  <p:clrMapOvr>
    <a:masterClrMapping/>
  </p:clrMapOvr>
  <p:extLst>
    <p:ext uri="{DCECCB84-F9BA-43D5-87BE-67443E8EF086}">
      <p15:sldGuideLst xmlns:p15="http://schemas.microsoft.com/office/powerpoint/2012/main"/>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1_Title Slide Asterisk — Colours">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3866817" y="2326749"/>
            <a:ext cx="4751722" cy="1624723"/>
          </a:xfrm>
        </p:spPr>
        <p:txBody>
          <a:bodyPr lIns="0" tIns="0" rIns="0" bIns="0" anchor="b">
            <a:noAutofit/>
          </a:bodyPr>
          <a:lstStyle>
            <a:lvl1pPr algn="l">
              <a:defRPr sz="3240">
                <a:solidFill>
                  <a:schemeClr val="tx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3866816" y="4025944"/>
            <a:ext cx="4232610" cy="606988"/>
          </a:xfrm>
        </p:spPr>
        <p:txBody>
          <a:bodyPr lIns="0" tIns="0" rIns="0" bIns="0">
            <a:noAutofit/>
          </a:bodyPr>
          <a:lstStyle>
            <a:lvl1pPr marL="0" indent="0" algn="l">
              <a:spcBef>
                <a:spcPts val="0"/>
              </a:spcBef>
              <a:buNone/>
              <a:defRPr sz="2160" b="0">
                <a:solidFill>
                  <a:schemeClr val="tx1"/>
                </a:solidFill>
              </a:defRPr>
            </a:lvl1pPr>
            <a:lvl2pPr marL="411460" indent="0" algn="ctr">
              <a:buNone/>
              <a:defRPr sz="1800"/>
            </a:lvl2pPr>
            <a:lvl3pPr marL="822919" indent="0" algn="ctr">
              <a:buNone/>
              <a:defRPr sz="1620"/>
            </a:lvl3pPr>
            <a:lvl4pPr marL="1234379" indent="0" algn="ctr">
              <a:buNone/>
              <a:defRPr sz="1440"/>
            </a:lvl4pPr>
            <a:lvl5pPr marL="1645838" indent="0" algn="ctr">
              <a:buNone/>
              <a:defRPr sz="1440"/>
            </a:lvl5pPr>
            <a:lvl6pPr marL="2057298" indent="0" algn="ctr">
              <a:buNone/>
              <a:defRPr sz="1440"/>
            </a:lvl6pPr>
            <a:lvl7pPr marL="2468758" indent="0" algn="ctr">
              <a:buNone/>
              <a:defRPr sz="1440"/>
            </a:lvl7pPr>
            <a:lvl8pPr marL="2880216" indent="0" algn="ctr">
              <a:buNone/>
              <a:defRPr sz="1440"/>
            </a:lvl8pPr>
            <a:lvl9pPr marL="3291675" indent="0" algn="ctr">
              <a:buNone/>
              <a:defRPr sz="1440"/>
            </a:lvl9pPr>
          </a:lstStyle>
          <a:p>
            <a:r>
              <a:rPr lang="en-CA" noProof="0"/>
              <a:t>Click to edit </a:t>
            </a:r>
            <a:br>
              <a:rPr lang="en-CA" noProof="0"/>
            </a:br>
            <a:r>
              <a:rPr lang="en-CA" noProof="0"/>
              <a:t>Master subtitle style</a:t>
            </a:r>
          </a:p>
        </p:txBody>
      </p:sp>
      <p:sp>
        <p:nvSpPr>
          <p:cNvPr id="22" name="Text Placeholder 8"/>
          <p:cNvSpPr>
            <a:spLocks noGrp="1"/>
          </p:cNvSpPr>
          <p:nvPr userDrawn="1">
            <p:ph type="body" sz="quarter" idx="11" hasCustomPrompt="1"/>
          </p:nvPr>
        </p:nvSpPr>
        <p:spPr>
          <a:xfrm>
            <a:off x="3866816" y="4799945"/>
            <a:ext cx="4232610" cy="256646"/>
          </a:xfrm>
        </p:spPr>
        <p:txBody>
          <a:bodyPr/>
          <a:lstStyle>
            <a:lvl1pPr marL="0" indent="0">
              <a:buNone/>
              <a:defRPr sz="1260" b="0">
                <a:solidFill>
                  <a:schemeClr val="tx1"/>
                </a:solidFill>
              </a:defRPr>
            </a:lvl1pPr>
          </a:lstStyle>
          <a:p>
            <a:pPr lvl="0"/>
            <a:r>
              <a:rPr lang="en-CA" noProof="0"/>
              <a:t>Date</a:t>
            </a:r>
          </a:p>
        </p:txBody>
      </p:sp>
      <p:sp>
        <p:nvSpPr>
          <p:cNvPr id="7" name="Freeform 5"/>
          <p:cNvSpPr>
            <a:spLocks/>
          </p:cNvSpPr>
          <p:nvPr userDrawn="1"/>
        </p:nvSpPr>
        <p:spPr bwMode="auto">
          <a:xfrm>
            <a:off x="8286750" y="4046543"/>
            <a:ext cx="857250" cy="1666875"/>
          </a:xfrm>
          <a:custGeom>
            <a:avLst/>
            <a:gdLst>
              <a:gd name="T0" fmla="*/ 3 w 90"/>
              <a:gd name="T1" fmla="*/ 51 h 175"/>
              <a:gd name="T2" fmla="*/ 2 w 90"/>
              <a:gd name="T3" fmla="*/ 53 h 175"/>
              <a:gd name="T4" fmla="*/ 1 w 90"/>
              <a:gd name="T5" fmla="*/ 59 h 175"/>
              <a:gd name="T6" fmla="*/ 0 w 90"/>
              <a:gd name="T7" fmla="*/ 68 h 175"/>
              <a:gd name="T8" fmla="*/ 12 w 90"/>
              <a:gd name="T9" fmla="*/ 97 h 175"/>
              <a:gd name="T10" fmla="*/ 90 w 90"/>
              <a:gd name="T11" fmla="*/ 175 h 175"/>
              <a:gd name="T12" fmla="*/ 90 w 90"/>
              <a:gd name="T13" fmla="*/ 0 h 175"/>
              <a:gd name="T14" fmla="*/ 23 w 90"/>
              <a:gd name="T15" fmla="*/ 31 h 175"/>
              <a:gd name="T16" fmla="*/ 3 w 90"/>
              <a:gd name="T17" fmla="*/ 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75">
                <a:moveTo>
                  <a:pt x="3" y="51"/>
                </a:moveTo>
                <a:cubicBezTo>
                  <a:pt x="3" y="52"/>
                  <a:pt x="3" y="52"/>
                  <a:pt x="2" y="53"/>
                </a:cubicBezTo>
                <a:cubicBezTo>
                  <a:pt x="2" y="55"/>
                  <a:pt x="1" y="57"/>
                  <a:pt x="1" y="59"/>
                </a:cubicBezTo>
                <a:cubicBezTo>
                  <a:pt x="0" y="62"/>
                  <a:pt x="0" y="65"/>
                  <a:pt x="0" y="68"/>
                </a:cubicBezTo>
                <a:cubicBezTo>
                  <a:pt x="0" y="79"/>
                  <a:pt x="4" y="89"/>
                  <a:pt x="12" y="97"/>
                </a:cubicBezTo>
                <a:cubicBezTo>
                  <a:pt x="90" y="175"/>
                  <a:pt x="90" y="175"/>
                  <a:pt x="90" y="175"/>
                </a:cubicBezTo>
                <a:cubicBezTo>
                  <a:pt x="90" y="0"/>
                  <a:pt x="90" y="0"/>
                  <a:pt x="90" y="0"/>
                </a:cubicBezTo>
                <a:cubicBezTo>
                  <a:pt x="23" y="31"/>
                  <a:pt x="23" y="31"/>
                  <a:pt x="23" y="31"/>
                </a:cubicBezTo>
                <a:cubicBezTo>
                  <a:pt x="15" y="35"/>
                  <a:pt x="8" y="42"/>
                  <a:pt x="3" y="51"/>
                </a:cubicBezTo>
                <a:close/>
              </a:path>
            </a:pathLst>
          </a:custGeom>
          <a:solidFill>
            <a:schemeClr val="accent3"/>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8" name="Freeform 6"/>
          <p:cNvSpPr>
            <a:spLocks/>
          </p:cNvSpPr>
          <p:nvPr userDrawn="1"/>
        </p:nvSpPr>
        <p:spPr bwMode="auto">
          <a:xfrm>
            <a:off x="12" y="4046543"/>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9" name="Freeform 7"/>
          <p:cNvSpPr>
            <a:spLocks/>
          </p:cNvSpPr>
          <p:nvPr userDrawn="1"/>
        </p:nvSpPr>
        <p:spPr bwMode="auto">
          <a:xfrm>
            <a:off x="6353182" y="0"/>
            <a:ext cx="2790825" cy="2247900"/>
          </a:xfrm>
          <a:custGeom>
            <a:avLst/>
            <a:gdLst>
              <a:gd name="T0" fmla="*/ 40 w 293"/>
              <a:gd name="T1" fmla="*/ 236 h 236"/>
              <a:gd name="T2" fmla="*/ 57 w 293"/>
              <a:gd name="T3" fmla="*/ 232 h 236"/>
              <a:gd name="T4" fmla="*/ 293 w 293"/>
              <a:gd name="T5" fmla="*/ 121 h 236"/>
              <a:gd name="T6" fmla="*/ 293 w 293"/>
              <a:gd name="T7" fmla="*/ 0 h 236"/>
              <a:gd name="T8" fmla="*/ 0 w 293"/>
              <a:gd name="T9" fmla="*/ 0 h 236"/>
              <a:gd name="T10" fmla="*/ 0 w 293"/>
              <a:gd name="T11" fmla="*/ 196 h 236"/>
              <a:gd name="T12" fmla="*/ 40 w 293"/>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3" h="236">
                <a:moveTo>
                  <a:pt x="40" y="236"/>
                </a:moveTo>
                <a:cubicBezTo>
                  <a:pt x="46" y="236"/>
                  <a:pt x="51" y="234"/>
                  <a:pt x="57" y="232"/>
                </a:cubicBezTo>
                <a:cubicBezTo>
                  <a:pt x="293" y="121"/>
                  <a:pt x="293" y="121"/>
                  <a:pt x="293" y="121"/>
                </a:cubicBezTo>
                <a:cubicBezTo>
                  <a:pt x="293" y="0"/>
                  <a:pt x="293" y="0"/>
                  <a:pt x="293" y="0"/>
                </a:cubicBezTo>
                <a:cubicBezTo>
                  <a:pt x="0" y="0"/>
                  <a:pt x="0" y="0"/>
                  <a:pt x="0" y="0"/>
                </a:cubicBezTo>
                <a:cubicBezTo>
                  <a:pt x="0" y="208"/>
                  <a:pt x="0" y="196"/>
                  <a:pt x="0" y="196"/>
                </a:cubicBezTo>
                <a:cubicBezTo>
                  <a:pt x="0" y="218"/>
                  <a:pt x="18" y="236"/>
                  <a:pt x="40" y="236"/>
                </a:cubicBezTo>
                <a:close/>
              </a:path>
            </a:pathLst>
          </a:custGeom>
          <a:solidFill>
            <a:schemeClr val="accent4"/>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10"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2"/>
          </a:solidFill>
          <a:ln>
            <a:noFill/>
          </a:ln>
        </p:spPr>
        <p:txBody>
          <a:bodyPr vert="horz" wrap="square" lIns="82296" tIns="41148" rIns="82296" bIns="41148" numCol="1" anchor="t" anchorCtr="0" compatLnSpc="1">
            <a:prstTxWarp prst="textNoShape">
              <a:avLst/>
            </a:prstTxWarp>
          </a:bodyPr>
          <a:lstStyle/>
          <a:p>
            <a:endParaRPr lang="fr-CA" sz="1620"/>
          </a:p>
        </p:txBody>
      </p:sp>
      <p:grpSp>
        <p:nvGrpSpPr>
          <p:cNvPr id="15" name="Group 14"/>
          <p:cNvGrpSpPr>
            <a:grpSpLocks noChangeAspect="1"/>
          </p:cNvGrpSpPr>
          <p:nvPr userDrawn="1"/>
        </p:nvGrpSpPr>
        <p:grpSpPr>
          <a:xfrm>
            <a:off x="352903" y="2829830"/>
            <a:ext cx="972000" cy="569083"/>
            <a:chOff x="0" y="1127125"/>
            <a:chExt cx="10080625" cy="5311775"/>
          </a:xfrm>
        </p:grpSpPr>
        <p:sp>
          <p:nvSpPr>
            <p:cNvPr id="16"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944"/>
            </a:p>
          </p:txBody>
        </p:sp>
        <p:sp>
          <p:nvSpPr>
            <p:cNvPr id="17"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944"/>
            </a:p>
          </p:txBody>
        </p:sp>
        <p:sp>
          <p:nvSpPr>
            <p:cNvPr id="18"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sz="1944"/>
            </a:p>
          </p:txBody>
        </p:sp>
        <p:sp>
          <p:nvSpPr>
            <p:cNvPr id="19"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sp>
          <p:nvSpPr>
            <p:cNvPr id="20"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grpSp>
    </p:spTree>
    <p:extLst>
      <p:ext uri="{BB962C8B-B14F-4D97-AF65-F5344CB8AC3E}">
        <p14:creationId xmlns:p14="http://schemas.microsoft.com/office/powerpoint/2010/main" val="1322042270"/>
      </p:ext>
    </p:extLst>
  </p:cSld>
  <p:clrMapOvr>
    <a:masterClrMapping/>
  </p:clrMapOvr>
  <p:extLst>
    <p:ext uri="{DCECCB84-F9BA-43D5-87BE-67443E8EF086}">
      <p15:sldGuideLst xmlns:p15="http://schemas.microsoft.com/office/powerpoint/2012/main">
        <p15:guide id="1" orient="horz" pos="2368" userDrawn="1">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1_Title Slide Asterisk — Image">
    <p:spTree>
      <p:nvGrpSpPr>
        <p:cNvPr id="1" name=""/>
        <p:cNvGrpSpPr/>
        <p:nvPr/>
      </p:nvGrpSpPr>
      <p:grpSpPr>
        <a:xfrm>
          <a:off x="0" y="0"/>
          <a:ext cx="0" cy="0"/>
          <a:chOff x="0" y="0"/>
          <a:chExt cx="0" cy="0"/>
        </a:xfrm>
      </p:grpSpPr>
      <p:sp>
        <p:nvSpPr>
          <p:cNvPr id="5" name="Picture Placeholder 4"/>
          <p:cNvSpPr>
            <a:spLocks noGrp="1"/>
          </p:cNvSpPr>
          <p:nvPr>
            <p:ph type="pic" sz="quarter" idx="14" hasCustomPrompt="1"/>
          </p:nvPr>
        </p:nvSpPr>
        <p:spPr>
          <a:xfrm>
            <a:off x="-1790" y="0"/>
            <a:ext cx="4575600" cy="5716800"/>
          </a:xfrm>
          <a:custGeom>
            <a:avLst/>
            <a:gdLst/>
            <a:ahLst/>
            <a:cxnLst/>
            <a:rect l="l" t="t" r="r" b="b"/>
            <a:pathLst>
              <a:path w="4575600" h="5716800">
                <a:moveTo>
                  <a:pt x="2798763" y="0"/>
                </a:moveTo>
                <a:lnTo>
                  <a:pt x="4575600" y="0"/>
                </a:lnTo>
                <a:lnTo>
                  <a:pt x="4575600" y="5716800"/>
                </a:lnTo>
                <a:lnTo>
                  <a:pt x="0" y="5716800"/>
                </a:lnTo>
                <a:cubicBezTo>
                  <a:pt x="752475" y="4973850"/>
                  <a:pt x="752475" y="4973850"/>
                  <a:pt x="752475" y="4973850"/>
                </a:cubicBezTo>
                <a:cubicBezTo>
                  <a:pt x="819150" y="4897650"/>
                  <a:pt x="866775" y="4802400"/>
                  <a:pt x="866775" y="4697625"/>
                </a:cubicBezTo>
                <a:cubicBezTo>
                  <a:pt x="866775" y="4535700"/>
                  <a:pt x="771525" y="4411875"/>
                  <a:pt x="638175" y="4345200"/>
                </a:cubicBezTo>
                <a:cubicBezTo>
                  <a:pt x="0" y="4049925"/>
                  <a:pt x="0" y="4049925"/>
                  <a:pt x="0" y="4049925"/>
                </a:cubicBezTo>
                <a:lnTo>
                  <a:pt x="0" y="1155353"/>
                </a:lnTo>
                <a:lnTo>
                  <a:pt x="0" y="1152525"/>
                </a:lnTo>
                <a:cubicBezTo>
                  <a:pt x="2256146" y="2209800"/>
                  <a:pt x="2256146" y="2209800"/>
                  <a:pt x="2256146" y="2209800"/>
                </a:cubicBezTo>
                <a:cubicBezTo>
                  <a:pt x="2303744" y="2228850"/>
                  <a:pt x="2360861" y="2247900"/>
                  <a:pt x="2417979" y="2247900"/>
                </a:cubicBezTo>
                <a:cubicBezTo>
                  <a:pt x="2627410" y="2247900"/>
                  <a:pt x="2798763" y="2076450"/>
                  <a:pt x="2798763" y="1866900"/>
                </a:cubicBezTo>
                <a:cubicBezTo>
                  <a:pt x="2798763" y="0"/>
                  <a:pt x="2798763" y="0"/>
                  <a:pt x="2798763" y="0"/>
                </a:cubicBezTo>
                <a:close/>
              </a:path>
            </a:pathLst>
          </a:custGeom>
          <a:solidFill>
            <a:srgbClr val="E0DFDE"/>
          </a:solidFill>
        </p:spPr>
        <p:txBody>
          <a:bodyPr/>
          <a:lstStyle>
            <a:lvl1pPr>
              <a:defRPr sz="1800" b="0"/>
            </a:lvl1pPr>
          </a:lstStyle>
          <a:p>
            <a:r>
              <a:rPr lang="en-CA" noProof="0"/>
              <a:t>To add an image to this shape, click on the placeholder icon below</a:t>
            </a:r>
          </a:p>
        </p:txBody>
      </p:sp>
      <p:sp>
        <p:nvSpPr>
          <p:cNvPr id="35" name="Freeform 2"/>
          <p:cNvSpPr>
            <a:spLocks noChangeArrowheads="1"/>
          </p:cNvSpPr>
          <p:nvPr userDrawn="1"/>
        </p:nvSpPr>
        <p:spPr bwMode="auto">
          <a:xfrm>
            <a:off x="4573822" y="7"/>
            <a:ext cx="4573799" cy="5717647"/>
          </a:xfrm>
          <a:custGeom>
            <a:avLst/>
            <a:gdLst>
              <a:gd name="T0" fmla="*/ 4945 w 12695"/>
              <a:gd name="T1" fmla="*/ 0 h 15869"/>
              <a:gd name="T2" fmla="*/ 4945 w 12695"/>
              <a:gd name="T3" fmla="*/ 0 h 15869"/>
              <a:gd name="T4" fmla="*/ 4945 w 12695"/>
              <a:gd name="T5" fmla="*/ 5184 h 15869"/>
              <a:gd name="T6" fmla="*/ 6003 w 12695"/>
              <a:gd name="T7" fmla="*/ 6242 h 15869"/>
              <a:gd name="T8" fmla="*/ 6452 w 12695"/>
              <a:gd name="T9" fmla="*/ 6136 h 15869"/>
              <a:gd name="T10" fmla="*/ 12694 w 12695"/>
              <a:gd name="T11" fmla="*/ 3200 h 15869"/>
              <a:gd name="T12" fmla="*/ 12694 w 12695"/>
              <a:gd name="T13" fmla="*/ 11239 h 15869"/>
              <a:gd name="T14" fmla="*/ 10949 w 12695"/>
              <a:gd name="T15" fmla="*/ 12060 h 15869"/>
              <a:gd name="T16" fmla="*/ 10314 w 12695"/>
              <a:gd name="T17" fmla="*/ 13038 h 15869"/>
              <a:gd name="T18" fmla="*/ 10632 w 12695"/>
              <a:gd name="T19" fmla="*/ 13806 h 15869"/>
              <a:gd name="T20" fmla="*/ 12694 w 12695"/>
              <a:gd name="T21" fmla="*/ 15868 h 15869"/>
              <a:gd name="T22" fmla="*/ 0 w 12695"/>
              <a:gd name="T23" fmla="*/ 15868 h 15869"/>
              <a:gd name="T24" fmla="*/ 0 w 12695"/>
              <a:gd name="T25" fmla="*/ 0 h 15869"/>
              <a:gd name="T26" fmla="*/ 4945 w 12695"/>
              <a:gd name="T27" fmla="*/ 0 h 15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95" h="15869">
                <a:moveTo>
                  <a:pt x="4945" y="0"/>
                </a:moveTo>
                <a:lnTo>
                  <a:pt x="4945" y="0"/>
                </a:lnTo>
                <a:cubicBezTo>
                  <a:pt x="4945" y="53"/>
                  <a:pt x="4945" y="555"/>
                  <a:pt x="4945" y="5184"/>
                </a:cubicBezTo>
                <a:cubicBezTo>
                  <a:pt x="4945" y="5766"/>
                  <a:pt x="5421" y="6242"/>
                  <a:pt x="6003" y="6242"/>
                </a:cubicBezTo>
                <a:cubicBezTo>
                  <a:pt x="6161" y="6242"/>
                  <a:pt x="6320" y="6189"/>
                  <a:pt x="6452" y="6136"/>
                </a:cubicBezTo>
                <a:cubicBezTo>
                  <a:pt x="6452" y="6136"/>
                  <a:pt x="6452" y="6136"/>
                  <a:pt x="12694" y="3200"/>
                </a:cubicBezTo>
                <a:cubicBezTo>
                  <a:pt x="12694" y="11239"/>
                  <a:pt x="12694" y="11239"/>
                  <a:pt x="12694" y="11239"/>
                </a:cubicBezTo>
                <a:cubicBezTo>
                  <a:pt x="12694" y="11239"/>
                  <a:pt x="12694" y="11239"/>
                  <a:pt x="10949" y="12060"/>
                </a:cubicBezTo>
                <a:cubicBezTo>
                  <a:pt x="10578" y="12245"/>
                  <a:pt x="10314" y="12589"/>
                  <a:pt x="10314" y="13038"/>
                </a:cubicBezTo>
                <a:cubicBezTo>
                  <a:pt x="10314" y="13329"/>
                  <a:pt x="10420" y="13594"/>
                  <a:pt x="10632" y="13806"/>
                </a:cubicBezTo>
                <a:cubicBezTo>
                  <a:pt x="10632" y="13806"/>
                  <a:pt x="10632" y="13806"/>
                  <a:pt x="12694" y="15868"/>
                </a:cubicBezTo>
                <a:cubicBezTo>
                  <a:pt x="0" y="15868"/>
                  <a:pt x="0" y="15868"/>
                  <a:pt x="0" y="15868"/>
                </a:cubicBezTo>
                <a:cubicBezTo>
                  <a:pt x="0" y="0"/>
                  <a:pt x="0" y="0"/>
                  <a:pt x="0" y="0"/>
                </a:cubicBezTo>
                <a:lnTo>
                  <a:pt x="4945" y="0"/>
                </a:lnTo>
              </a:path>
            </a:pathLst>
          </a:custGeom>
          <a:solidFill>
            <a:schemeClr val="accent3"/>
          </a:solidFill>
          <a:ln>
            <a:noFill/>
          </a:ln>
          <a:effectLst/>
        </p:spPr>
        <p:txBody>
          <a:bodyPr wrap="none" anchor="ctr"/>
          <a:lstStyle/>
          <a:p>
            <a:endParaRPr lang="en-CA" sz="1620"/>
          </a:p>
        </p:txBody>
      </p:sp>
      <p:sp>
        <p:nvSpPr>
          <p:cNvPr id="2" name="Title 1"/>
          <p:cNvSpPr>
            <a:spLocks noGrp="1"/>
          </p:cNvSpPr>
          <p:nvPr userDrawn="1">
            <p:ph type="ctrTitle" hasCustomPrompt="1"/>
          </p:nvPr>
        </p:nvSpPr>
        <p:spPr>
          <a:xfrm>
            <a:off x="4732246" y="2325605"/>
            <a:ext cx="4056063" cy="1624723"/>
          </a:xfrm>
        </p:spPr>
        <p:txBody>
          <a:bodyPr lIns="0" tIns="0" rIns="0" bIns="0" anchor="b">
            <a:noAutofit/>
          </a:bodyPr>
          <a:lstStyle>
            <a:lvl1pPr algn="l">
              <a:defRPr sz="3240">
                <a:solidFill>
                  <a:schemeClr val="bg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4741866" y="4024808"/>
            <a:ext cx="3240000" cy="600215"/>
          </a:xfrm>
        </p:spPr>
        <p:txBody>
          <a:bodyPr lIns="0" tIns="0" rIns="0" bIns="0">
            <a:noAutofit/>
          </a:bodyPr>
          <a:lstStyle>
            <a:lvl1pPr marL="0" indent="0" algn="l">
              <a:spcBef>
                <a:spcPts val="0"/>
              </a:spcBef>
              <a:buNone/>
              <a:defRPr sz="2160" b="0">
                <a:solidFill>
                  <a:schemeClr val="bg1"/>
                </a:solidFill>
              </a:defRPr>
            </a:lvl1pPr>
            <a:lvl2pPr marL="411460" indent="0" algn="ctr">
              <a:buNone/>
              <a:defRPr sz="1800"/>
            </a:lvl2pPr>
            <a:lvl3pPr marL="822919" indent="0" algn="ctr">
              <a:buNone/>
              <a:defRPr sz="1620"/>
            </a:lvl3pPr>
            <a:lvl4pPr marL="1234379" indent="0" algn="ctr">
              <a:buNone/>
              <a:defRPr sz="1440"/>
            </a:lvl4pPr>
            <a:lvl5pPr marL="1645838" indent="0" algn="ctr">
              <a:buNone/>
              <a:defRPr sz="1440"/>
            </a:lvl5pPr>
            <a:lvl6pPr marL="2057298" indent="0" algn="ctr">
              <a:buNone/>
              <a:defRPr sz="1440"/>
            </a:lvl6pPr>
            <a:lvl7pPr marL="2468758" indent="0" algn="ctr">
              <a:buNone/>
              <a:defRPr sz="1440"/>
            </a:lvl7pPr>
            <a:lvl8pPr marL="2880216" indent="0" algn="ctr">
              <a:buNone/>
              <a:defRPr sz="1440"/>
            </a:lvl8pPr>
            <a:lvl9pPr marL="3291675" indent="0" algn="ctr">
              <a:buNone/>
              <a:defRPr sz="1440"/>
            </a:lvl9pPr>
          </a:lstStyle>
          <a:p>
            <a:r>
              <a:rPr lang="en-CA" noProof="0"/>
              <a:t>Click to edit </a:t>
            </a:r>
            <a:br>
              <a:rPr lang="en-CA" noProof="0"/>
            </a:br>
            <a:r>
              <a:rPr lang="en-CA" noProof="0"/>
              <a:t>Master subtitle style</a:t>
            </a:r>
          </a:p>
        </p:txBody>
      </p:sp>
      <p:sp>
        <p:nvSpPr>
          <p:cNvPr id="24" name="Text Placeholder 8"/>
          <p:cNvSpPr>
            <a:spLocks noGrp="1"/>
          </p:cNvSpPr>
          <p:nvPr userDrawn="1">
            <p:ph type="body" sz="quarter" idx="12" hasCustomPrompt="1"/>
          </p:nvPr>
        </p:nvSpPr>
        <p:spPr>
          <a:xfrm>
            <a:off x="4747551" y="4798800"/>
            <a:ext cx="3240000" cy="256646"/>
          </a:xfrm>
        </p:spPr>
        <p:txBody>
          <a:bodyPr/>
          <a:lstStyle>
            <a:lvl1pPr marL="0" indent="0">
              <a:buNone/>
              <a:defRPr sz="1260" b="0">
                <a:solidFill>
                  <a:srgbClr val="FFFFFF"/>
                </a:solidFill>
              </a:defRPr>
            </a:lvl1pPr>
          </a:lstStyle>
          <a:p>
            <a:pPr lvl="0"/>
            <a:r>
              <a:rPr lang="en-CA" noProof="0"/>
              <a:t>Date</a:t>
            </a:r>
          </a:p>
        </p:txBody>
      </p:sp>
      <p:sp>
        <p:nvSpPr>
          <p:cNvPr id="15" name="Text Placeholder 7"/>
          <p:cNvSpPr>
            <a:spLocks noGrp="1"/>
          </p:cNvSpPr>
          <p:nvPr userDrawn="1">
            <p:ph type="body" sz="quarter" idx="13" hasCustomPrompt="1"/>
          </p:nvPr>
        </p:nvSpPr>
        <p:spPr>
          <a:xfrm>
            <a:off x="1201308" y="4701136"/>
            <a:ext cx="3002589"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grpSp>
        <p:nvGrpSpPr>
          <p:cNvPr id="14" name="Group 13"/>
          <p:cNvGrpSpPr>
            <a:grpSpLocks noChangeAspect="1"/>
          </p:cNvGrpSpPr>
          <p:nvPr userDrawn="1"/>
        </p:nvGrpSpPr>
        <p:grpSpPr>
          <a:xfrm>
            <a:off x="7807897" y="357195"/>
            <a:ext cx="972000" cy="569083"/>
            <a:chOff x="0" y="1127125"/>
            <a:chExt cx="10080625" cy="5311775"/>
          </a:xfrm>
        </p:grpSpPr>
        <p:sp>
          <p:nvSpPr>
            <p:cNvPr id="16"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944"/>
            </a:p>
          </p:txBody>
        </p:sp>
        <p:sp>
          <p:nvSpPr>
            <p:cNvPr id="17"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944"/>
            </a:p>
          </p:txBody>
        </p:sp>
        <p:sp>
          <p:nvSpPr>
            <p:cNvPr id="18"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sz="1944"/>
            </a:p>
          </p:txBody>
        </p:sp>
        <p:sp>
          <p:nvSpPr>
            <p:cNvPr id="19"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sp>
          <p:nvSpPr>
            <p:cNvPr id="20"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grpSp>
    </p:spTree>
    <p:extLst>
      <p:ext uri="{BB962C8B-B14F-4D97-AF65-F5344CB8AC3E}">
        <p14:creationId xmlns:p14="http://schemas.microsoft.com/office/powerpoint/2010/main" val="2985355528"/>
      </p:ext>
    </p:extLst>
  </p:cSld>
  <p:clrMapOvr>
    <a:masterClrMapping/>
  </p:clrMapOvr>
  <p:extLst>
    <p:ext uri="{DCECCB84-F9BA-43D5-87BE-67443E8EF086}">
      <p15:sldGuideLst xmlns:p15="http://schemas.microsoft.com/office/powerpoint/2012/main"/>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1_Title Slide Arrow — Dark Blu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3877206" y="2121463"/>
            <a:ext cx="4915963" cy="1624723"/>
          </a:xfrm>
        </p:spPr>
        <p:txBody>
          <a:bodyPr lIns="0" tIns="0" rIns="0" bIns="0" anchor="b">
            <a:noAutofit/>
          </a:bodyPr>
          <a:lstStyle>
            <a:lvl1pPr algn="l">
              <a:defRPr sz="3240">
                <a:solidFill>
                  <a:schemeClr val="tx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3877206" y="3821104"/>
            <a:ext cx="4915963" cy="600215"/>
          </a:xfrm>
        </p:spPr>
        <p:txBody>
          <a:bodyPr lIns="0" tIns="0" rIns="0" bIns="0">
            <a:noAutofit/>
          </a:bodyPr>
          <a:lstStyle>
            <a:lvl1pPr marL="0" indent="0" algn="l">
              <a:spcBef>
                <a:spcPts val="0"/>
              </a:spcBef>
              <a:buNone/>
              <a:defRPr sz="2160" b="0">
                <a:solidFill>
                  <a:schemeClr val="tx1"/>
                </a:solidFill>
              </a:defRPr>
            </a:lvl1pPr>
            <a:lvl2pPr marL="411460" indent="0" algn="ctr">
              <a:buNone/>
              <a:defRPr sz="1800"/>
            </a:lvl2pPr>
            <a:lvl3pPr marL="822919" indent="0" algn="ctr">
              <a:buNone/>
              <a:defRPr sz="1620"/>
            </a:lvl3pPr>
            <a:lvl4pPr marL="1234379" indent="0" algn="ctr">
              <a:buNone/>
              <a:defRPr sz="1440"/>
            </a:lvl4pPr>
            <a:lvl5pPr marL="1645838" indent="0" algn="ctr">
              <a:buNone/>
              <a:defRPr sz="1440"/>
            </a:lvl5pPr>
            <a:lvl6pPr marL="2057298" indent="0" algn="ctr">
              <a:buNone/>
              <a:defRPr sz="1440"/>
            </a:lvl6pPr>
            <a:lvl7pPr marL="2468758" indent="0" algn="ctr">
              <a:buNone/>
              <a:defRPr sz="1440"/>
            </a:lvl7pPr>
            <a:lvl8pPr marL="2880216" indent="0" algn="ctr">
              <a:buNone/>
              <a:defRPr sz="1440"/>
            </a:lvl8pPr>
            <a:lvl9pPr marL="3291675" indent="0" algn="ctr">
              <a:buNone/>
              <a:defRPr sz="1440"/>
            </a:lvl9pPr>
          </a:lstStyle>
          <a:p>
            <a:r>
              <a:rPr lang="en-CA" noProof="0"/>
              <a:t>Click to edit </a:t>
            </a:r>
            <a:br>
              <a:rPr lang="en-CA" noProof="0"/>
            </a:br>
            <a:r>
              <a:rPr lang="en-CA" noProof="0"/>
              <a:t>Master subtitle style</a:t>
            </a:r>
          </a:p>
        </p:txBody>
      </p:sp>
      <p:sp>
        <p:nvSpPr>
          <p:cNvPr id="15" name="Text Placeholder 8"/>
          <p:cNvSpPr>
            <a:spLocks noGrp="1"/>
          </p:cNvSpPr>
          <p:nvPr userDrawn="1">
            <p:ph type="body" sz="quarter" idx="11" hasCustomPrompt="1"/>
          </p:nvPr>
        </p:nvSpPr>
        <p:spPr>
          <a:xfrm>
            <a:off x="3877200" y="4597205"/>
            <a:ext cx="3600000" cy="256646"/>
          </a:xfrm>
        </p:spPr>
        <p:txBody>
          <a:bodyPr/>
          <a:lstStyle>
            <a:lvl1pPr marL="0" indent="0">
              <a:buNone/>
              <a:defRPr sz="1260" b="0">
                <a:solidFill>
                  <a:schemeClr val="tx1"/>
                </a:solidFill>
              </a:defRPr>
            </a:lvl1pPr>
          </a:lstStyle>
          <a:p>
            <a:pPr lvl="0"/>
            <a:r>
              <a:rPr lang="en-CA" noProof="0"/>
              <a:t>Date</a:t>
            </a:r>
          </a:p>
        </p:txBody>
      </p:sp>
      <p:sp>
        <p:nvSpPr>
          <p:cNvPr id="7" name="Freeform 5"/>
          <p:cNvSpPr>
            <a:spLocks/>
          </p:cNvSpPr>
          <p:nvPr userDrawn="1"/>
        </p:nvSpPr>
        <p:spPr bwMode="auto">
          <a:xfrm>
            <a:off x="2"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1"/>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8" name="Freeform 6"/>
          <p:cNvSpPr>
            <a:spLocks/>
          </p:cNvSpPr>
          <p:nvPr userDrawn="1"/>
        </p:nvSpPr>
        <p:spPr bwMode="auto">
          <a:xfrm>
            <a:off x="6701741"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82296" tIns="41148" rIns="82296" bIns="41148" numCol="1" anchor="t" anchorCtr="0" compatLnSpc="1">
            <a:prstTxWarp prst="textNoShape">
              <a:avLst/>
            </a:prstTxWarp>
          </a:bodyPr>
          <a:lstStyle/>
          <a:p>
            <a:endParaRPr lang="fr-CA" sz="1620"/>
          </a:p>
        </p:txBody>
      </p:sp>
      <p:grpSp>
        <p:nvGrpSpPr>
          <p:cNvPr id="13" name="Group 12"/>
          <p:cNvGrpSpPr>
            <a:grpSpLocks noChangeAspect="1"/>
          </p:cNvGrpSpPr>
          <p:nvPr userDrawn="1"/>
        </p:nvGrpSpPr>
        <p:grpSpPr>
          <a:xfrm>
            <a:off x="7807897" y="357195"/>
            <a:ext cx="972000" cy="569083"/>
            <a:chOff x="0" y="1127125"/>
            <a:chExt cx="10080625" cy="5311775"/>
          </a:xfrm>
        </p:grpSpPr>
        <p:sp>
          <p:nvSpPr>
            <p:cNvPr id="14"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944"/>
            </a:p>
          </p:txBody>
        </p:sp>
        <p:sp>
          <p:nvSpPr>
            <p:cNvPr id="16"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944"/>
            </a:p>
          </p:txBody>
        </p:sp>
        <p:sp>
          <p:nvSpPr>
            <p:cNvPr id="17"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sz="1944"/>
            </a:p>
          </p:txBody>
        </p:sp>
        <p:sp>
          <p:nvSpPr>
            <p:cNvPr id="18"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sp>
          <p:nvSpPr>
            <p:cNvPr id="19"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grpSp>
    </p:spTree>
    <p:extLst>
      <p:ext uri="{BB962C8B-B14F-4D97-AF65-F5344CB8AC3E}">
        <p14:creationId xmlns:p14="http://schemas.microsoft.com/office/powerpoint/2010/main" val="233749654"/>
      </p:ext>
    </p:extLst>
  </p:cSld>
  <p:clrMapOvr>
    <a:masterClrMapping/>
  </p:clrMapOvr>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1_Title Slide Arrow with image — White">
    <p:spTree>
      <p:nvGrpSpPr>
        <p:cNvPr id="1" name=""/>
        <p:cNvGrpSpPr/>
        <p:nvPr/>
      </p:nvGrpSpPr>
      <p:grpSpPr>
        <a:xfrm>
          <a:off x="0" y="0"/>
          <a:ext cx="0" cy="0"/>
          <a:chOff x="0" y="0"/>
          <a:chExt cx="0" cy="0"/>
        </a:xfrm>
      </p:grpSpPr>
      <p:sp>
        <p:nvSpPr>
          <p:cNvPr id="7" name="Rectangle 6"/>
          <p:cNvSpPr/>
          <p:nvPr userDrawn="1"/>
        </p:nvSpPr>
        <p:spPr>
          <a:xfrm>
            <a:off x="6564431" y="3378474"/>
            <a:ext cx="2579570" cy="2336533"/>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CA" sz="1620"/>
          </a:p>
        </p:txBody>
      </p:sp>
      <p:sp>
        <p:nvSpPr>
          <p:cNvPr id="30" name="Espace réservé pour une image  5"/>
          <p:cNvSpPr>
            <a:spLocks noGrp="1" noChangeAspect="1"/>
          </p:cNvSpPr>
          <p:nvPr>
            <p:ph type="pic" sz="quarter" idx="14" hasCustomPrompt="1"/>
          </p:nvPr>
        </p:nvSpPr>
        <p:spPr>
          <a:xfrm>
            <a:off x="822416" y="1"/>
            <a:ext cx="8326830" cy="5716800"/>
          </a:xfrm>
          <a:custGeom>
            <a:avLst/>
            <a:gdLst/>
            <a:ahLst/>
            <a:cxnLst/>
            <a:rect l="l" t="t" r="r" b="b"/>
            <a:pathLst>
              <a:path w="8321586" h="5713200">
                <a:moveTo>
                  <a:pt x="797746" y="0"/>
                </a:moveTo>
                <a:lnTo>
                  <a:pt x="8321586" y="0"/>
                </a:lnTo>
                <a:lnTo>
                  <a:pt x="8321586" y="5713200"/>
                </a:lnTo>
                <a:lnTo>
                  <a:pt x="7782728" y="5713200"/>
                </a:lnTo>
                <a:cubicBezTo>
                  <a:pt x="7782728" y="4886324"/>
                  <a:pt x="7782728" y="4886324"/>
                  <a:pt x="7782728" y="4886324"/>
                </a:cubicBezTo>
                <a:cubicBezTo>
                  <a:pt x="7782728" y="4638674"/>
                  <a:pt x="7582870" y="4438649"/>
                  <a:pt x="7335426" y="4438649"/>
                </a:cubicBezTo>
                <a:cubicBezTo>
                  <a:pt x="7211704" y="4438649"/>
                  <a:pt x="7097500" y="4486274"/>
                  <a:pt x="7021363" y="4571999"/>
                </a:cubicBezTo>
                <a:cubicBezTo>
                  <a:pt x="6012160" y="5582044"/>
                  <a:pt x="5894768" y="5699534"/>
                  <a:pt x="5881113" y="5713200"/>
                </a:cubicBezTo>
                <a:lnTo>
                  <a:pt x="0" y="5713200"/>
                </a:lnTo>
                <a:lnTo>
                  <a:pt x="3643766" y="2085974"/>
                </a:lnTo>
                <a:cubicBezTo>
                  <a:pt x="3738951" y="2000249"/>
                  <a:pt x="3805580" y="1866899"/>
                  <a:pt x="3805580" y="1724024"/>
                </a:cubicBezTo>
                <a:cubicBezTo>
                  <a:pt x="3805580" y="1514474"/>
                  <a:pt x="3672322" y="1343024"/>
                  <a:pt x="3491471" y="1257299"/>
                </a:cubicBezTo>
                <a:cubicBezTo>
                  <a:pt x="822311" y="11466"/>
                  <a:pt x="797968" y="104"/>
                  <a:pt x="797746" y="0"/>
                </a:cubicBezTo>
                <a:close/>
              </a:path>
            </a:pathLst>
          </a:custGeom>
          <a:solidFill>
            <a:srgbClr val="E0DFDE"/>
          </a:solidFill>
        </p:spPr>
        <p:txBody>
          <a:bodyPr/>
          <a:lstStyle>
            <a:lvl1pPr marL="0" indent="0" algn="r">
              <a:buNone/>
              <a:defRPr sz="1800" b="0"/>
            </a:lvl1pPr>
          </a:lstStyle>
          <a:p>
            <a:r>
              <a:rPr lang="en-CA" noProof="0"/>
              <a:t>To add an image to this shape, </a:t>
            </a:r>
            <a:br>
              <a:rPr lang="en-CA" noProof="0"/>
            </a:br>
            <a:r>
              <a:rPr lang="en-CA" noProof="0"/>
              <a:t>click on the placeholder icon below</a:t>
            </a:r>
          </a:p>
          <a:p>
            <a:r>
              <a:rPr lang="en-CA" noProof="0"/>
              <a:t>Entrepreneur (Colour) </a:t>
            </a:r>
            <a:br>
              <a:rPr lang="en-CA" noProof="0"/>
            </a:br>
            <a:r>
              <a:rPr lang="en-CA" noProof="0"/>
              <a:t>or</a:t>
            </a:r>
          </a:p>
          <a:p>
            <a:r>
              <a:rPr lang="en-CA" noProof="0"/>
              <a:t>Industry snapshot (Black &amp; White)</a:t>
            </a:r>
          </a:p>
          <a:p>
            <a:endParaRPr lang="en-CA" noProof="0"/>
          </a:p>
        </p:txBody>
      </p:sp>
      <p:sp>
        <p:nvSpPr>
          <p:cNvPr id="2" name="Title 1"/>
          <p:cNvSpPr>
            <a:spLocks noGrp="1"/>
          </p:cNvSpPr>
          <p:nvPr userDrawn="1">
            <p:ph type="ctrTitle" hasCustomPrompt="1"/>
          </p:nvPr>
        </p:nvSpPr>
        <p:spPr>
          <a:xfrm>
            <a:off x="352518" y="1259047"/>
            <a:ext cx="4056063" cy="1378014"/>
          </a:xfrm>
        </p:spPr>
        <p:txBody>
          <a:bodyPr lIns="0" tIns="0" rIns="0" bIns="0" anchor="b" anchorCtr="0">
            <a:noAutofit/>
          </a:bodyPr>
          <a:lstStyle>
            <a:lvl1pPr algn="l">
              <a:defRPr sz="3240">
                <a:solidFill>
                  <a:schemeClr val="tx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352520" y="2711988"/>
            <a:ext cx="2915994" cy="600215"/>
          </a:xfrm>
        </p:spPr>
        <p:txBody>
          <a:bodyPr lIns="0" tIns="0" rIns="0" bIns="0">
            <a:noAutofit/>
          </a:bodyPr>
          <a:lstStyle>
            <a:lvl1pPr marL="0" indent="0" algn="l">
              <a:spcBef>
                <a:spcPts val="0"/>
              </a:spcBef>
              <a:buNone/>
              <a:defRPr sz="2160" b="0">
                <a:solidFill>
                  <a:schemeClr val="tx1"/>
                </a:solidFill>
              </a:defRPr>
            </a:lvl1pPr>
            <a:lvl2pPr marL="411460" indent="0" algn="ctr">
              <a:buNone/>
              <a:defRPr sz="1800"/>
            </a:lvl2pPr>
            <a:lvl3pPr marL="822919" indent="0" algn="ctr">
              <a:buNone/>
              <a:defRPr sz="1620"/>
            </a:lvl3pPr>
            <a:lvl4pPr marL="1234379" indent="0" algn="ctr">
              <a:buNone/>
              <a:defRPr sz="1440"/>
            </a:lvl4pPr>
            <a:lvl5pPr marL="1645838" indent="0" algn="ctr">
              <a:buNone/>
              <a:defRPr sz="1440"/>
            </a:lvl5pPr>
            <a:lvl6pPr marL="2057298" indent="0" algn="ctr">
              <a:buNone/>
              <a:defRPr sz="1440"/>
            </a:lvl6pPr>
            <a:lvl7pPr marL="2468758" indent="0" algn="ctr">
              <a:buNone/>
              <a:defRPr sz="1440"/>
            </a:lvl7pPr>
            <a:lvl8pPr marL="2880216" indent="0" algn="ctr">
              <a:buNone/>
              <a:defRPr sz="1440"/>
            </a:lvl8pPr>
            <a:lvl9pPr marL="3291675" indent="0" algn="ctr">
              <a:buNone/>
              <a:defRPr sz="1440"/>
            </a:lvl9pPr>
          </a:lstStyle>
          <a:p>
            <a:r>
              <a:rPr lang="en-CA" noProof="0"/>
              <a:t>Click to edit </a:t>
            </a:r>
            <a:br>
              <a:rPr lang="en-CA" noProof="0"/>
            </a:br>
            <a:r>
              <a:rPr lang="en-CA" noProof="0"/>
              <a:t>Master subtitle style</a:t>
            </a:r>
          </a:p>
        </p:txBody>
      </p:sp>
      <p:sp>
        <p:nvSpPr>
          <p:cNvPr id="17" name="Text Placeholder 8"/>
          <p:cNvSpPr>
            <a:spLocks noGrp="1"/>
          </p:cNvSpPr>
          <p:nvPr>
            <p:ph type="body" sz="quarter" idx="12" hasCustomPrompt="1"/>
          </p:nvPr>
        </p:nvSpPr>
        <p:spPr>
          <a:xfrm>
            <a:off x="352512" y="3488080"/>
            <a:ext cx="2419564" cy="256646"/>
          </a:xfrm>
        </p:spPr>
        <p:txBody>
          <a:bodyPr/>
          <a:lstStyle>
            <a:lvl1pPr marL="0" indent="0">
              <a:buNone/>
              <a:defRPr sz="1260" b="0">
                <a:solidFill>
                  <a:schemeClr val="tx1"/>
                </a:solidFill>
              </a:defRPr>
            </a:lvl1pPr>
          </a:lstStyle>
          <a:p>
            <a:pPr lvl="0"/>
            <a:r>
              <a:rPr lang="en-CA" noProof="0"/>
              <a:t>Date</a:t>
            </a:r>
          </a:p>
        </p:txBody>
      </p:sp>
      <p:sp>
        <p:nvSpPr>
          <p:cNvPr id="16" name="Text Placeholder 7"/>
          <p:cNvSpPr>
            <a:spLocks noGrp="1"/>
          </p:cNvSpPr>
          <p:nvPr>
            <p:ph type="body" sz="quarter" idx="13" hasCustomPrompt="1"/>
          </p:nvPr>
        </p:nvSpPr>
        <p:spPr>
          <a:xfrm>
            <a:off x="2248239" y="4758716"/>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grpSp>
        <p:nvGrpSpPr>
          <p:cNvPr id="20" name="Group 19"/>
          <p:cNvGrpSpPr>
            <a:grpSpLocks noChangeAspect="1"/>
          </p:cNvGrpSpPr>
          <p:nvPr userDrawn="1"/>
        </p:nvGrpSpPr>
        <p:grpSpPr>
          <a:xfrm>
            <a:off x="350317" y="357195"/>
            <a:ext cx="972000" cy="569083"/>
            <a:chOff x="0" y="1127125"/>
            <a:chExt cx="10080625" cy="5311775"/>
          </a:xfrm>
        </p:grpSpPr>
        <p:sp>
          <p:nvSpPr>
            <p:cNvPr id="21"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944"/>
            </a:p>
          </p:txBody>
        </p:sp>
        <p:sp>
          <p:nvSpPr>
            <p:cNvPr id="22"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944"/>
            </a:p>
          </p:txBody>
        </p:sp>
        <p:sp>
          <p:nvSpPr>
            <p:cNvPr id="23"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sz="1944"/>
            </a:p>
          </p:txBody>
        </p:sp>
        <p:sp>
          <p:nvSpPr>
            <p:cNvPr id="24"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sp>
          <p:nvSpPr>
            <p:cNvPr id="25"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grpSp>
    </p:spTree>
    <p:extLst>
      <p:ext uri="{BB962C8B-B14F-4D97-AF65-F5344CB8AC3E}">
        <p14:creationId xmlns:p14="http://schemas.microsoft.com/office/powerpoint/2010/main" val="655804115"/>
      </p:ext>
    </p:extLst>
  </p:cSld>
  <p:clrMapOvr>
    <a:masterClrMapping/>
  </p:clrMapOvr>
  <p:extLst>
    <p:ext uri="{DCECCB84-F9BA-43D5-87BE-67443E8EF086}">
      <p15:sldGuideLst xmlns:p15="http://schemas.microsoft.com/office/powerpoint/2012/main"/>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1_Title Slide Arrow — Image, Dark Blue">
    <p:bg>
      <p:bgPr>
        <a:solidFill>
          <a:schemeClr val="accent1"/>
        </a:solidFill>
        <a:effectLst/>
      </p:bgPr>
    </p:bg>
    <p:spTree>
      <p:nvGrpSpPr>
        <p:cNvPr id="1" name=""/>
        <p:cNvGrpSpPr/>
        <p:nvPr/>
      </p:nvGrpSpPr>
      <p:grpSpPr>
        <a:xfrm>
          <a:off x="0" y="0"/>
          <a:ext cx="0" cy="0"/>
          <a:chOff x="0" y="0"/>
          <a:chExt cx="0" cy="0"/>
        </a:xfrm>
      </p:grpSpPr>
      <p:sp>
        <p:nvSpPr>
          <p:cNvPr id="14" name="Rectangle 13"/>
          <p:cNvSpPr/>
          <p:nvPr userDrawn="1"/>
        </p:nvSpPr>
        <p:spPr>
          <a:xfrm>
            <a:off x="6564431" y="3378474"/>
            <a:ext cx="2579570" cy="2336533"/>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CA" sz="1620"/>
          </a:p>
        </p:txBody>
      </p:sp>
      <p:sp>
        <p:nvSpPr>
          <p:cNvPr id="19" name="Espace réservé pour une image  5"/>
          <p:cNvSpPr>
            <a:spLocks noGrp="1" noChangeAspect="1"/>
          </p:cNvSpPr>
          <p:nvPr>
            <p:ph type="pic" sz="quarter" idx="14" hasCustomPrompt="1"/>
          </p:nvPr>
        </p:nvSpPr>
        <p:spPr>
          <a:xfrm>
            <a:off x="822416" y="1"/>
            <a:ext cx="8326830" cy="5716800"/>
          </a:xfrm>
          <a:custGeom>
            <a:avLst/>
            <a:gdLst/>
            <a:ahLst/>
            <a:cxnLst/>
            <a:rect l="l" t="t" r="r" b="b"/>
            <a:pathLst>
              <a:path w="8321586" h="5713200">
                <a:moveTo>
                  <a:pt x="797746" y="0"/>
                </a:moveTo>
                <a:lnTo>
                  <a:pt x="8321586" y="0"/>
                </a:lnTo>
                <a:lnTo>
                  <a:pt x="8321586" y="5713200"/>
                </a:lnTo>
                <a:lnTo>
                  <a:pt x="7782728" y="5713200"/>
                </a:lnTo>
                <a:cubicBezTo>
                  <a:pt x="7782728" y="4886324"/>
                  <a:pt x="7782728" y="4886324"/>
                  <a:pt x="7782728" y="4886324"/>
                </a:cubicBezTo>
                <a:cubicBezTo>
                  <a:pt x="7782728" y="4638674"/>
                  <a:pt x="7582870" y="4438649"/>
                  <a:pt x="7335426" y="4438649"/>
                </a:cubicBezTo>
                <a:cubicBezTo>
                  <a:pt x="7211704" y="4438649"/>
                  <a:pt x="7097500" y="4486274"/>
                  <a:pt x="7021363" y="4571999"/>
                </a:cubicBezTo>
                <a:cubicBezTo>
                  <a:pt x="6012160" y="5582044"/>
                  <a:pt x="5894768" y="5699534"/>
                  <a:pt x="5881113" y="5713200"/>
                </a:cubicBezTo>
                <a:lnTo>
                  <a:pt x="0" y="5713200"/>
                </a:lnTo>
                <a:lnTo>
                  <a:pt x="3643766" y="2085974"/>
                </a:lnTo>
                <a:cubicBezTo>
                  <a:pt x="3738951" y="2000249"/>
                  <a:pt x="3805580" y="1866899"/>
                  <a:pt x="3805580" y="1724024"/>
                </a:cubicBezTo>
                <a:cubicBezTo>
                  <a:pt x="3805580" y="1514474"/>
                  <a:pt x="3672322" y="1343024"/>
                  <a:pt x="3491471" y="1257299"/>
                </a:cubicBezTo>
                <a:cubicBezTo>
                  <a:pt x="822311" y="11466"/>
                  <a:pt x="797968" y="104"/>
                  <a:pt x="797746" y="0"/>
                </a:cubicBezTo>
                <a:close/>
              </a:path>
            </a:pathLst>
          </a:custGeom>
          <a:solidFill>
            <a:srgbClr val="E0DFDE"/>
          </a:solidFill>
        </p:spPr>
        <p:txBody>
          <a:bodyPr/>
          <a:lstStyle>
            <a:lvl1pPr marL="0" indent="0" algn="r">
              <a:buNone/>
              <a:defRPr sz="1800" b="0"/>
            </a:lvl1pPr>
          </a:lstStyle>
          <a:p>
            <a:r>
              <a:rPr lang="en-CA" noProof="0"/>
              <a:t>To add an image to this shape, </a:t>
            </a:r>
            <a:br>
              <a:rPr lang="en-CA" noProof="0"/>
            </a:br>
            <a:r>
              <a:rPr lang="en-CA" noProof="0"/>
              <a:t>click on the placeholder icon below</a:t>
            </a:r>
          </a:p>
          <a:p>
            <a:r>
              <a:rPr lang="en-CA" noProof="0"/>
              <a:t>Entrepreneur (Colour) </a:t>
            </a:r>
            <a:br>
              <a:rPr lang="en-CA" noProof="0"/>
            </a:br>
            <a:r>
              <a:rPr lang="en-CA" noProof="0"/>
              <a:t>or</a:t>
            </a:r>
          </a:p>
          <a:p>
            <a:r>
              <a:rPr lang="en-CA" noProof="0"/>
              <a:t>Industry snapshot (Black &amp; White)</a:t>
            </a:r>
          </a:p>
          <a:p>
            <a:endParaRPr lang="en-CA" noProof="0"/>
          </a:p>
        </p:txBody>
      </p:sp>
      <p:sp>
        <p:nvSpPr>
          <p:cNvPr id="2" name="Title 1"/>
          <p:cNvSpPr>
            <a:spLocks noGrp="1"/>
          </p:cNvSpPr>
          <p:nvPr userDrawn="1">
            <p:ph type="ctrTitle" hasCustomPrompt="1"/>
          </p:nvPr>
        </p:nvSpPr>
        <p:spPr>
          <a:xfrm>
            <a:off x="352518" y="1259047"/>
            <a:ext cx="4056063" cy="1378014"/>
          </a:xfrm>
        </p:spPr>
        <p:txBody>
          <a:bodyPr lIns="0" tIns="0" rIns="0" bIns="0" anchor="b" anchorCtr="0">
            <a:noAutofit/>
          </a:bodyPr>
          <a:lstStyle>
            <a:lvl1pPr algn="l">
              <a:defRPr sz="3240">
                <a:solidFill>
                  <a:schemeClr val="bg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352520" y="2711988"/>
            <a:ext cx="2915994" cy="600215"/>
          </a:xfrm>
        </p:spPr>
        <p:txBody>
          <a:bodyPr lIns="0" tIns="0" rIns="0" bIns="0">
            <a:noAutofit/>
          </a:bodyPr>
          <a:lstStyle>
            <a:lvl1pPr marL="0" indent="0" algn="l">
              <a:spcBef>
                <a:spcPts val="0"/>
              </a:spcBef>
              <a:buNone/>
              <a:defRPr sz="2160" b="0">
                <a:solidFill>
                  <a:schemeClr val="bg1"/>
                </a:solidFill>
              </a:defRPr>
            </a:lvl1pPr>
            <a:lvl2pPr marL="411460" indent="0" algn="ctr">
              <a:buNone/>
              <a:defRPr sz="1800"/>
            </a:lvl2pPr>
            <a:lvl3pPr marL="822919" indent="0" algn="ctr">
              <a:buNone/>
              <a:defRPr sz="1620"/>
            </a:lvl3pPr>
            <a:lvl4pPr marL="1234379" indent="0" algn="ctr">
              <a:buNone/>
              <a:defRPr sz="1440"/>
            </a:lvl4pPr>
            <a:lvl5pPr marL="1645838" indent="0" algn="ctr">
              <a:buNone/>
              <a:defRPr sz="1440"/>
            </a:lvl5pPr>
            <a:lvl6pPr marL="2057298" indent="0" algn="ctr">
              <a:buNone/>
              <a:defRPr sz="1440"/>
            </a:lvl6pPr>
            <a:lvl7pPr marL="2468758" indent="0" algn="ctr">
              <a:buNone/>
              <a:defRPr sz="1440"/>
            </a:lvl7pPr>
            <a:lvl8pPr marL="2880216" indent="0" algn="ctr">
              <a:buNone/>
              <a:defRPr sz="1440"/>
            </a:lvl8pPr>
            <a:lvl9pPr marL="3291675" indent="0" algn="ctr">
              <a:buNone/>
              <a:defRPr sz="1440"/>
            </a:lvl9pPr>
          </a:lstStyle>
          <a:p>
            <a:r>
              <a:rPr lang="en-CA" noProof="0"/>
              <a:t>Click to edit </a:t>
            </a:r>
            <a:br>
              <a:rPr lang="en-CA" noProof="0"/>
            </a:br>
            <a:r>
              <a:rPr lang="en-CA" noProof="0"/>
              <a:t>Master subtitle style</a:t>
            </a:r>
          </a:p>
        </p:txBody>
      </p:sp>
      <p:sp>
        <p:nvSpPr>
          <p:cNvPr id="17" name="Text Placeholder 8"/>
          <p:cNvSpPr>
            <a:spLocks noGrp="1"/>
          </p:cNvSpPr>
          <p:nvPr>
            <p:ph type="body" sz="quarter" idx="12" hasCustomPrompt="1"/>
          </p:nvPr>
        </p:nvSpPr>
        <p:spPr>
          <a:xfrm>
            <a:off x="352517" y="3488080"/>
            <a:ext cx="2458065" cy="256646"/>
          </a:xfrm>
        </p:spPr>
        <p:txBody>
          <a:bodyPr/>
          <a:lstStyle>
            <a:lvl1pPr marL="0" indent="0">
              <a:buNone/>
              <a:defRPr sz="1260" b="0">
                <a:solidFill>
                  <a:schemeClr val="bg1"/>
                </a:solidFill>
              </a:defRPr>
            </a:lvl1pPr>
          </a:lstStyle>
          <a:p>
            <a:pPr lvl="0"/>
            <a:r>
              <a:rPr lang="en-CA" noProof="0"/>
              <a:t>Date</a:t>
            </a:r>
          </a:p>
        </p:txBody>
      </p:sp>
      <p:sp>
        <p:nvSpPr>
          <p:cNvPr id="16" name="Text Placeholder 7"/>
          <p:cNvSpPr>
            <a:spLocks noGrp="1"/>
          </p:cNvSpPr>
          <p:nvPr>
            <p:ph type="body" sz="quarter" idx="13" hasCustomPrompt="1"/>
          </p:nvPr>
        </p:nvSpPr>
        <p:spPr>
          <a:xfrm>
            <a:off x="2248239" y="4758716"/>
            <a:ext cx="3514725" cy="681494"/>
          </a:xfrm>
        </p:spPr>
        <p:txBody>
          <a:bodyPr/>
          <a:lstStyle>
            <a:lvl1pPr marL="0" indent="0">
              <a:spcBef>
                <a:spcPts val="0"/>
              </a:spcBef>
              <a:buNone/>
              <a:defRPr sz="1440" baseline="0">
                <a:solidFill>
                  <a:srgbClr val="FFFFFF"/>
                </a:solidFill>
              </a:defRPr>
            </a:lvl1pPr>
            <a:lvl2pPr marL="0" indent="0">
              <a:spcBef>
                <a:spcPts val="0"/>
              </a:spcBef>
              <a:buNone/>
              <a:defRPr sz="1260" baseline="0">
                <a:solidFill>
                  <a:srgbClr val="FFFFFF"/>
                </a:solidFill>
              </a:defRPr>
            </a:lvl2pPr>
          </a:lstStyle>
          <a:p>
            <a:pPr lvl="0"/>
            <a:r>
              <a:rPr lang="en-CA"/>
              <a:t>Client Name</a:t>
            </a:r>
          </a:p>
          <a:p>
            <a:pPr lvl="1"/>
            <a:r>
              <a:rPr lang="en-CA"/>
              <a:t>Second level, Job title</a:t>
            </a:r>
          </a:p>
          <a:p>
            <a:pPr lvl="1"/>
            <a:r>
              <a:rPr lang="en-CA"/>
              <a:t>And company name</a:t>
            </a:r>
          </a:p>
        </p:txBody>
      </p:sp>
      <p:grpSp>
        <p:nvGrpSpPr>
          <p:cNvPr id="15" name="Group 14"/>
          <p:cNvGrpSpPr>
            <a:grpSpLocks noChangeAspect="1"/>
          </p:cNvGrpSpPr>
          <p:nvPr userDrawn="1"/>
        </p:nvGrpSpPr>
        <p:grpSpPr>
          <a:xfrm>
            <a:off x="350317" y="357195"/>
            <a:ext cx="972000" cy="569083"/>
            <a:chOff x="0" y="1127125"/>
            <a:chExt cx="10080625" cy="5311775"/>
          </a:xfrm>
        </p:grpSpPr>
        <p:sp>
          <p:nvSpPr>
            <p:cNvPr id="18"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sz="1944"/>
            </a:p>
          </p:txBody>
        </p:sp>
        <p:sp>
          <p:nvSpPr>
            <p:cNvPr id="20"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sz="1944"/>
            </a:p>
          </p:txBody>
        </p:sp>
        <p:sp>
          <p:nvSpPr>
            <p:cNvPr id="21"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chemeClr val="bg1"/>
            </a:solidFill>
            <a:ln>
              <a:noFill/>
            </a:ln>
            <a:effectLst/>
          </p:spPr>
          <p:txBody>
            <a:bodyPr wrap="none" anchor="ctr"/>
            <a:lstStyle/>
            <a:p>
              <a:endParaRPr lang="en-AU" sz="1944"/>
            </a:p>
          </p:txBody>
        </p:sp>
        <p:sp>
          <p:nvSpPr>
            <p:cNvPr id="22"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sp>
          <p:nvSpPr>
            <p:cNvPr id="23"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sz="1944"/>
            </a:p>
          </p:txBody>
        </p:sp>
      </p:grpSp>
    </p:spTree>
    <p:extLst>
      <p:ext uri="{BB962C8B-B14F-4D97-AF65-F5344CB8AC3E}">
        <p14:creationId xmlns:p14="http://schemas.microsoft.com/office/powerpoint/2010/main" val="2560111108"/>
      </p:ext>
    </p:extLst>
  </p:cSld>
  <p:clrMapOvr>
    <a:masterClrMapping/>
  </p:clrMapOvr>
  <p:extLst>
    <p:ext uri="{DCECCB84-F9BA-43D5-87BE-67443E8EF086}">
      <p15:sldGuideLst xmlns:p15="http://schemas.microsoft.com/office/powerpoint/2012/main"/>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Agenda, Two Columns">
    <p:bg>
      <p:bgRef idx="1001">
        <a:schemeClr val="bg1"/>
      </p:bgRef>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3135553" y="1944689"/>
            <a:ext cx="2733341" cy="3176332"/>
          </a:xfrm>
          <a:prstGeom prst="rect">
            <a:avLst/>
          </a:prstGeom>
        </p:spPr>
        <p:txBody>
          <a:bodyPr/>
          <a:lstStyle>
            <a:lvl1pPr marL="288345" indent="-321454">
              <a:spcBef>
                <a:spcPts val="1620"/>
              </a:spcBef>
              <a:buSzPct val="110000"/>
              <a:buFont typeface="+mj-lt"/>
              <a:buAutoNum type="arabicPeriod"/>
              <a:defRPr sz="1800"/>
            </a:lvl1pPr>
            <a:lvl2pPr marL="518375" indent="-210588">
              <a:spcBef>
                <a:spcPts val="540"/>
              </a:spcBef>
              <a:buFont typeface="+mj-lt"/>
              <a:buAutoNum type="alphaLcPeriod"/>
              <a:defRPr sz="1440"/>
            </a:lvl2pPr>
          </a:lstStyle>
          <a:p>
            <a:pPr lvl="0"/>
            <a:r>
              <a:rPr lang="en-CA"/>
              <a:t>Click to edit Master text styles</a:t>
            </a:r>
          </a:p>
          <a:p>
            <a:pPr lvl="1"/>
            <a:r>
              <a:rPr lang="en-CA"/>
              <a:t>Second level</a:t>
            </a:r>
          </a:p>
        </p:txBody>
      </p:sp>
      <p:sp>
        <p:nvSpPr>
          <p:cNvPr id="14" name="TextBox 13"/>
          <p:cNvSpPr txBox="1"/>
          <p:nvPr userDrawn="1"/>
        </p:nvSpPr>
        <p:spPr>
          <a:xfrm>
            <a:off x="3159317" y="1158025"/>
            <a:ext cx="4082756" cy="511319"/>
          </a:xfrm>
          <a:prstGeom prst="rect">
            <a:avLst/>
          </a:prstGeom>
          <a:noFill/>
        </p:spPr>
        <p:txBody>
          <a:bodyPr wrap="square" lIns="0" tIns="0" rIns="0" bIns="0" rtlCol="0" anchor="b" anchorCtr="0">
            <a:noAutofit/>
          </a:bodyPr>
          <a:lstStyle/>
          <a:p>
            <a:pPr marL="0" marR="0" indent="0" algn="l" defTabSz="411460" rtl="0" eaLnBrk="1" fontAlgn="auto" latinLnBrk="0" hangingPunct="1">
              <a:lnSpc>
                <a:spcPct val="75000"/>
              </a:lnSpc>
              <a:spcBef>
                <a:spcPct val="0"/>
              </a:spcBef>
              <a:spcAft>
                <a:spcPts val="0"/>
              </a:spcAft>
              <a:buClrTx/>
              <a:buSzTx/>
              <a:buFontTx/>
              <a:buNone/>
              <a:tabLst/>
              <a:defRPr/>
            </a:pPr>
            <a:r>
              <a:rPr lang="en-CA" sz="3960" b="1" kern="1200">
                <a:solidFill>
                  <a:schemeClr val="accent2"/>
                </a:solidFill>
                <a:latin typeface="+mj-lt"/>
                <a:ea typeface="+mj-ea"/>
                <a:cs typeface="+mj-cs"/>
              </a:rPr>
              <a:t>Agenda</a:t>
            </a:r>
            <a:endParaRPr lang="en-CA" sz="3960" b="1" kern="1200" noProof="0">
              <a:solidFill>
                <a:schemeClr val="accent2"/>
              </a:solidFill>
              <a:latin typeface="+mj-lt"/>
              <a:ea typeface="+mj-ea"/>
              <a:cs typeface="+mj-cs"/>
            </a:endParaRPr>
          </a:p>
        </p:txBody>
      </p:sp>
      <p:sp>
        <p:nvSpPr>
          <p:cNvPr id="13" name="Content Placeholder 2"/>
          <p:cNvSpPr>
            <a:spLocks noGrp="1"/>
          </p:cNvSpPr>
          <p:nvPr>
            <p:ph idx="12"/>
          </p:nvPr>
        </p:nvSpPr>
        <p:spPr>
          <a:xfrm>
            <a:off x="6053750" y="1944689"/>
            <a:ext cx="2733341" cy="3176332"/>
          </a:xfrm>
          <a:prstGeom prst="rect">
            <a:avLst/>
          </a:prstGeom>
        </p:spPr>
        <p:txBody>
          <a:bodyPr/>
          <a:lstStyle>
            <a:lvl1pPr marL="288345" indent="-321454">
              <a:spcBef>
                <a:spcPts val="1620"/>
              </a:spcBef>
              <a:buSzPct val="110000"/>
              <a:buFont typeface="+mj-lt"/>
              <a:buAutoNum type="arabicPeriod"/>
              <a:defRPr sz="1800"/>
            </a:lvl1pPr>
            <a:lvl2pPr marL="518375" indent="-210588">
              <a:spcBef>
                <a:spcPts val="540"/>
              </a:spcBef>
              <a:buFont typeface="+mj-lt"/>
              <a:buAutoNum type="alphaLcPeriod"/>
              <a:defRPr sz="1440"/>
            </a:lvl2pPr>
          </a:lstStyle>
          <a:p>
            <a:pPr lvl="0"/>
            <a:r>
              <a:rPr lang="en-CA"/>
              <a:t>Click to edit Master text styles</a:t>
            </a:r>
          </a:p>
          <a:p>
            <a:pPr lvl="1"/>
            <a:r>
              <a:rPr lang="en-CA"/>
              <a:t>Second level</a:t>
            </a:r>
          </a:p>
        </p:txBody>
      </p:sp>
      <p:sp>
        <p:nvSpPr>
          <p:cNvPr id="8" name="Freeform 6"/>
          <p:cNvSpPr>
            <a:spLocks/>
          </p:cNvSpPr>
          <p:nvPr userDrawn="1"/>
        </p:nvSpPr>
        <p:spPr bwMode="auto">
          <a:xfrm>
            <a:off x="12" y="4046543"/>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4"/>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9"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3"/>
          </a:solidFill>
          <a:ln>
            <a:noFill/>
          </a:ln>
        </p:spPr>
        <p:txBody>
          <a:bodyPr vert="horz" wrap="square" lIns="82296" tIns="41148" rIns="82296" bIns="41148" numCol="1" anchor="t" anchorCtr="0" compatLnSpc="1">
            <a:prstTxWarp prst="textNoShape">
              <a:avLst/>
            </a:prstTxWarp>
          </a:bodyPr>
          <a:lstStyle/>
          <a:p>
            <a:endParaRPr lang="fr-CA" sz="1620"/>
          </a:p>
        </p:txBody>
      </p:sp>
    </p:spTree>
    <p:extLst>
      <p:ext uri="{BB962C8B-B14F-4D97-AF65-F5344CB8AC3E}">
        <p14:creationId xmlns:p14="http://schemas.microsoft.com/office/powerpoint/2010/main" val="4014866965"/>
      </p:ext>
    </p:extLst>
  </p:cSld>
  <p:clrMapOvr>
    <a:overrideClrMapping bg1="lt1" tx1="dk1" bg2="lt2" tx2="dk2" accent1="accent1" accent2="accent2" accent3="accent3" accent4="accent4" accent5="accent5" accent6="accent6" hlink="hlink" folHlink="folHlink"/>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_Agenda, One column">
    <p:bg>
      <p:bgRef idx="1001">
        <a:schemeClr val="bg1"/>
      </p:bgRef>
    </p:bg>
    <p:spTree>
      <p:nvGrpSpPr>
        <p:cNvPr id="1" name=""/>
        <p:cNvGrpSpPr/>
        <p:nvPr/>
      </p:nvGrpSpPr>
      <p:grpSpPr>
        <a:xfrm>
          <a:off x="0" y="0"/>
          <a:ext cx="0" cy="0"/>
          <a:chOff x="0" y="0"/>
          <a:chExt cx="0" cy="0"/>
        </a:xfrm>
      </p:grpSpPr>
      <p:sp>
        <p:nvSpPr>
          <p:cNvPr id="9" name="Freeform 1"/>
          <p:cNvSpPr>
            <a:spLocks noChangeAspect="1" noChangeArrowheads="1"/>
          </p:cNvSpPr>
          <p:nvPr userDrawn="1"/>
        </p:nvSpPr>
        <p:spPr bwMode="auto">
          <a:xfrm>
            <a:off x="352426" y="5"/>
            <a:ext cx="4065169" cy="2729149"/>
          </a:xfrm>
          <a:custGeom>
            <a:avLst/>
            <a:gdLst>
              <a:gd name="T0" fmla="*/ 0 w 13500"/>
              <a:gd name="T1" fmla="*/ 0 h 9063"/>
              <a:gd name="T2" fmla="*/ 0 w 13500"/>
              <a:gd name="T3" fmla="*/ 0 h 9063"/>
              <a:gd name="T4" fmla="*/ 0 w 13500"/>
              <a:gd name="T5" fmla="*/ 5905 h 9063"/>
              <a:gd name="T6" fmla="*/ 3125 w 13500"/>
              <a:gd name="T7" fmla="*/ 9062 h 9063"/>
              <a:gd name="T8" fmla="*/ 5375 w 13500"/>
              <a:gd name="T9" fmla="*/ 8124 h 9063"/>
              <a:gd name="T10" fmla="*/ 13499 w 13500"/>
              <a:gd name="T11" fmla="*/ 0 h 9063"/>
              <a:gd name="T12" fmla="*/ 0 w 13500"/>
              <a:gd name="T13" fmla="*/ 0 h 9063"/>
            </a:gdLst>
            <a:ahLst/>
            <a:cxnLst>
              <a:cxn ang="0">
                <a:pos x="T0" y="T1"/>
              </a:cxn>
              <a:cxn ang="0">
                <a:pos x="T2" y="T3"/>
              </a:cxn>
              <a:cxn ang="0">
                <a:pos x="T4" y="T5"/>
              </a:cxn>
              <a:cxn ang="0">
                <a:pos x="T6" y="T7"/>
              </a:cxn>
              <a:cxn ang="0">
                <a:pos x="T8" y="T9"/>
              </a:cxn>
              <a:cxn ang="0">
                <a:pos x="T10" y="T11"/>
              </a:cxn>
              <a:cxn ang="0">
                <a:pos x="T12" y="T13"/>
              </a:cxn>
            </a:cxnLst>
            <a:rect l="0" t="0" r="r" b="b"/>
            <a:pathLst>
              <a:path w="13500" h="9063">
                <a:moveTo>
                  <a:pt x="0" y="0"/>
                </a:moveTo>
                <a:lnTo>
                  <a:pt x="0" y="0"/>
                </a:lnTo>
                <a:cubicBezTo>
                  <a:pt x="0" y="5905"/>
                  <a:pt x="0" y="5905"/>
                  <a:pt x="0" y="5905"/>
                </a:cubicBezTo>
                <a:cubicBezTo>
                  <a:pt x="0" y="7655"/>
                  <a:pt x="1406" y="9062"/>
                  <a:pt x="3125" y="9062"/>
                </a:cubicBezTo>
                <a:cubicBezTo>
                  <a:pt x="4000" y="9062"/>
                  <a:pt x="4781" y="8718"/>
                  <a:pt x="5375" y="8124"/>
                </a:cubicBezTo>
                <a:cubicBezTo>
                  <a:pt x="13499" y="0"/>
                  <a:pt x="13499" y="0"/>
                  <a:pt x="13499" y="0"/>
                </a:cubicBezTo>
                <a:lnTo>
                  <a:pt x="0" y="0"/>
                </a:lnTo>
              </a:path>
            </a:pathLst>
          </a:custGeom>
          <a:solidFill>
            <a:schemeClr val="accent1"/>
          </a:solidFill>
          <a:ln>
            <a:noFill/>
          </a:ln>
          <a:effectLst/>
        </p:spPr>
        <p:txBody>
          <a:bodyPr wrap="none" anchor="ctr"/>
          <a:lstStyle/>
          <a:p>
            <a:endParaRPr lang="en-CA" sz="1620"/>
          </a:p>
        </p:txBody>
      </p:sp>
      <p:sp>
        <p:nvSpPr>
          <p:cNvPr id="3" name="Content Placeholder 2"/>
          <p:cNvSpPr>
            <a:spLocks noGrp="1"/>
          </p:cNvSpPr>
          <p:nvPr>
            <p:ph idx="1" hasCustomPrompt="1"/>
          </p:nvPr>
        </p:nvSpPr>
        <p:spPr>
          <a:xfrm>
            <a:off x="4396068" y="1712900"/>
            <a:ext cx="4355470" cy="3408112"/>
          </a:xfrm>
          <a:prstGeom prst="rect">
            <a:avLst/>
          </a:prstGeom>
        </p:spPr>
        <p:txBody>
          <a:bodyPr/>
          <a:lstStyle>
            <a:lvl1pPr marL="0" indent="0">
              <a:spcBef>
                <a:spcPts val="1620"/>
              </a:spcBef>
              <a:buSzPct val="110000"/>
              <a:buFont typeface="Arial"/>
              <a:buNone/>
              <a:defRPr/>
            </a:lvl1pPr>
            <a:lvl2pPr marL="245732" indent="-232875">
              <a:spcBef>
                <a:spcPts val="540"/>
              </a:spcBef>
              <a:buFont typeface="+mj-lt"/>
              <a:buAutoNum type="alphaLcPeriod"/>
              <a:tabLst/>
              <a:defRPr sz="1620"/>
            </a:lvl2pPr>
          </a:lstStyle>
          <a:p>
            <a:pPr lvl="0"/>
            <a:r>
              <a:rPr lang="en-CA"/>
              <a:t>Cut the numbers from the slide master and paste on the slide in order to make adjustments</a:t>
            </a:r>
          </a:p>
          <a:p>
            <a:pPr lvl="1"/>
            <a:r>
              <a:rPr lang="en-CA"/>
              <a:t>Second level</a:t>
            </a:r>
          </a:p>
        </p:txBody>
      </p:sp>
      <p:sp>
        <p:nvSpPr>
          <p:cNvPr id="14" name="TextBox 13"/>
          <p:cNvSpPr txBox="1"/>
          <p:nvPr userDrawn="1"/>
        </p:nvSpPr>
        <p:spPr>
          <a:xfrm>
            <a:off x="366419" y="1158025"/>
            <a:ext cx="2432094" cy="511319"/>
          </a:xfrm>
          <a:prstGeom prst="rect">
            <a:avLst/>
          </a:prstGeom>
          <a:noFill/>
        </p:spPr>
        <p:txBody>
          <a:bodyPr wrap="square" lIns="0" tIns="0" rIns="0" bIns="0" rtlCol="0" anchor="b" anchorCtr="0">
            <a:noAutofit/>
          </a:bodyPr>
          <a:lstStyle/>
          <a:p>
            <a:pPr marL="0" marR="0" indent="0" algn="ctr" defTabSz="411460" rtl="0" eaLnBrk="1" fontAlgn="auto" latinLnBrk="0" hangingPunct="1">
              <a:lnSpc>
                <a:spcPct val="75000"/>
              </a:lnSpc>
              <a:spcBef>
                <a:spcPct val="0"/>
              </a:spcBef>
              <a:spcAft>
                <a:spcPts val="0"/>
              </a:spcAft>
              <a:buClrTx/>
              <a:buSzTx/>
              <a:buFontTx/>
              <a:buNone/>
              <a:tabLst/>
              <a:defRPr/>
            </a:pPr>
            <a:r>
              <a:rPr lang="en-CA" sz="3960" b="1" kern="1200">
                <a:solidFill>
                  <a:srgbClr val="FFFFFF"/>
                </a:solidFill>
                <a:latin typeface="+mj-lt"/>
                <a:ea typeface="+mj-ea"/>
                <a:cs typeface="+mj-cs"/>
              </a:rPr>
              <a:t>Agenda</a:t>
            </a:r>
            <a:endParaRPr lang="en-CA" sz="3960" b="1" kern="1200" noProof="0">
              <a:solidFill>
                <a:srgbClr val="FFFFFF"/>
              </a:solidFill>
              <a:latin typeface="+mj-lt"/>
              <a:ea typeface="+mj-ea"/>
              <a:cs typeface="+mj-cs"/>
            </a:endParaRPr>
          </a:p>
        </p:txBody>
      </p:sp>
      <p:sp>
        <p:nvSpPr>
          <p:cNvPr id="5" name="Oval 4">
            <a:extLst>
              <a:ext uri="{FF2B5EF4-FFF2-40B4-BE49-F238E27FC236}">
                <a16:creationId xmlns:a16="http://schemas.microsoft.com/office/drawing/2014/main" id="{A15344E0-DF0A-B049-84DA-F349322F77D9}"/>
              </a:ext>
            </a:extLst>
          </p:cNvPr>
          <p:cNvSpPr>
            <a:spLocks/>
          </p:cNvSpPr>
          <p:nvPr userDrawn="1"/>
        </p:nvSpPr>
        <p:spPr>
          <a:xfrm>
            <a:off x="3656835" y="1712900"/>
            <a:ext cx="518400" cy="576000"/>
          </a:xfrm>
          <a:prstGeom prst="ellipse">
            <a:avLst/>
          </a:prstGeom>
          <a:noFill/>
          <a:ln w="3810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42120" bIns="64800" rtlCol="0" anchor="ctr" anchorCtr="0"/>
          <a:lstStyle/>
          <a:p>
            <a:pPr algn="ctr"/>
            <a:r>
              <a:rPr lang="en-CA" sz="2880">
                <a:ln>
                  <a:noFill/>
                </a:ln>
                <a:solidFill>
                  <a:schemeClr val="accent3"/>
                </a:solidFill>
              </a:rPr>
              <a:t>1</a:t>
            </a:r>
          </a:p>
        </p:txBody>
      </p:sp>
      <p:sp>
        <p:nvSpPr>
          <p:cNvPr id="6" name="Oval 5">
            <a:extLst>
              <a:ext uri="{FF2B5EF4-FFF2-40B4-BE49-F238E27FC236}">
                <a16:creationId xmlns:a16="http://schemas.microsoft.com/office/drawing/2014/main" id="{340F5170-21E4-FF49-81A9-71DC6B761DA0}"/>
              </a:ext>
            </a:extLst>
          </p:cNvPr>
          <p:cNvSpPr>
            <a:spLocks noChangeAspect="1"/>
          </p:cNvSpPr>
          <p:nvPr userDrawn="1"/>
        </p:nvSpPr>
        <p:spPr>
          <a:xfrm>
            <a:off x="3656835" y="3147526"/>
            <a:ext cx="518400" cy="576000"/>
          </a:xfrm>
          <a:prstGeom prst="ellipse">
            <a:avLst/>
          </a:prstGeom>
          <a:noFill/>
          <a:ln w="3810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42120" bIns="64800" rtlCol="0" anchor="ctr" anchorCtr="0"/>
          <a:lstStyle/>
          <a:p>
            <a:pPr algn="ctr"/>
            <a:r>
              <a:rPr lang="en-CA" sz="2880">
                <a:ln>
                  <a:noFill/>
                </a:ln>
                <a:solidFill>
                  <a:schemeClr val="accent3"/>
                </a:solidFill>
              </a:rPr>
              <a:t>2</a:t>
            </a:r>
          </a:p>
        </p:txBody>
      </p:sp>
      <p:sp>
        <p:nvSpPr>
          <p:cNvPr id="7" name="Oval 6">
            <a:extLst>
              <a:ext uri="{FF2B5EF4-FFF2-40B4-BE49-F238E27FC236}">
                <a16:creationId xmlns:a16="http://schemas.microsoft.com/office/drawing/2014/main" id="{84293259-2870-4F43-B029-B81172DAB1DD}"/>
              </a:ext>
            </a:extLst>
          </p:cNvPr>
          <p:cNvSpPr>
            <a:spLocks noChangeAspect="1"/>
          </p:cNvSpPr>
          <p:nvPr userDrawn="1"/>
        </p:nvSpPr>
        <p:spPr>
          <a:xfrm>
            <a:off x="3656835" y="4384618"/>
            <a:ext cx="518400" cy="576000"/>
          </a:xfrm>
          <a:prstGeom prst="ellipse">
            <a:avLst/>
          </a:prstGeom>
          <a:noFill/>
          <a:ln w="38100" cmpd="sng">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42120" bIns="64800" rtlCol="0" anchor="ctr" anchorCtr="0"/>
          <a:lstStyle/>
          <a:p>
            <a:pPr algn="ctr"/>
            <a:r>
              <a:rPr lang="en-CA" sz="2880">
                <a:ln>
                  <a:noFill/>
                </a:ln>
                <a:solidFill>
                  <a:schemeClr val="accent3"/>
                </a:solidFill>
              </a:rPr>
              <a:t>3</a:t>
            </a:r>
          </a:p>
        </p:txBody>
      </p:sp>
    </p:spTree>
    <p:extLst>
      <p:ext uri="{BB962C8B-B14F-4D97-AF65-F5344CB8AC3E}">
        <p14:creationId xmlns:p14="http://schemas.microsoft.com/office/powerpoint/2010/main" val="1219027538"/>
      </p:ext>
    </p:extLst>
  </p:cSld>
  <p:clrMapOvr>
    <a:overrideClrMapping bg1="lt1" tx1="dk1" bg2="lt2" tx2="dk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_Agenda, One column">
    <p:bg>
      <p:bgRef idx="1001">
        <a:schemeClr val="bg1"/>
      </p:bgRef>
    </p:bg>
    <p:spTree>
      <p:nvGrpSpPr>
        <p:cNvPr id="1" name=""/>
        <p:cNvGrpSpPr/>
        <p:nvPr/>
      </p:nvGrpSpPr>
      <p:grpSpPr>
        <a:xfrm>
          <a:off x="0" y="0"/>
          <a:ext cx="0" cy="0"/>
          <a:chOff x="0" y="0"/>
          <a:chExt cx="0" cy="0"/>
        </a:xfrm>
      </p:grpSpPr>
      <p:sp>
        <p:nvSpPr>
          <p:cNvPr id="9" name="Freeform 1"/>
          <p:cNvSpPr>
            <a:spLocks noChangeAspect="1" noChangeArrowheads="1"/>
          </p:cNvSpPr>
          <p:nvPr userDrawn="1"/>
        </p:nvSpPr>
        <p:spPr bwMode="auto">
          <a:xfrm>
            <a:off x="352429" y="10"/>
            <a:ext cx="4065169" cy="2729149"/>
          </a:xfrm>
          <a:custGeom>
            <a:avLst/>
            <a:gdLst>
              <a:gd name="T0" fmla="*/ 0 w 13500"/>
              <a:gd name="T1" fmla="*/ 0 h 9063"/>
              <a:gd name="T2" fmla="*/ 0 w 13500"/>
              <a:gd name="T3" fmla="*/ 0 h 9063"/>
              <a:gd name="T4" fmla="*/ 0 w 13500"/>
              <a:gd name="T5" fmla="*/ 5905 h 9063"/>
              <a:gd name="T6" fmla="*/ 3125 w 13500"/>
              <a:gd name="T7" fmla="*/ 9062 h 9063"/>
              <a:gd name="T8" fmla="*/ 5375 w 13500"/>
              <a:gd name="T9" fmla="*/ 8124 h 9063"/>
              <a:gd name="T10" fmla="*/ 13499 w 13500"/>
              <a:gd name="T11" fmla="*/ 0 h 9063"/>
              <a:gd name="T12" fmla="*/ 0 w 13500"/>
              <a:gd name="T13" fmla="*/ 0 h 9063"/>
            </a:gdLst>
            <a:ahLst/>
            <a:cxnLst>
              <a:cxn ang="0">
                <a:pos x="T0" y="T1"/>
              </a:cxn>
              <a:cxn ang="0">
                <a:pos x="T2" y="T3"/>
              </a:cxn>
              <a:cxn ang="0">
                <a:pos x="T4" y="T5"/>
              </a:cxn>
              <a:cxn ang="0">
                <a:pos x="T6" y="T7"/>
              </a:cxn>
              <a:cxn ang="0">
                <a:pos x="T8" y="T9"/>
              </a:cxn>
              <a:cxn ang="0">
                <a:pos x="T10" y="T11"/>
              </a:cxn>
              <a:cxn ang="0">
                <a:pos x="T12" y="T13"/>
              </a:cxn>
            </a:cxnLst>
            <a:rect l="0" t="0" r="r" b="b"/>
            <a:pathLst>
              <a:path w="13500" h="9063">
                <a:moveTo>
                  <a:pt x="0" y="0"/>
                </a:moveTo>
                <a:lnTo>
                  <a:pt x="0" y="0"/>
                </a:lnTo>
                <a:cubicBezTo>
                  <a:pt x="0" y="5905"/>
                  <a:pt x="0" y="5905"/>
                  <a:pt x="0" y="5905"/>
                </a:cubicBezTo>
                <a:cubicBezTo>
                  <a:pt x="0" y="7655"/>
                  <a:pt x="1406" y="9062"/>
                  <a:pt x="3125" y="9062"/>
                </a:cubicBezTo>
                <a:cubicBezTo>
                  <a:pt x="4000" y="9062"/>
                  <a:pt x="4781" y="8718"/>
                  <a:pt x="5375" y="8124"/>
                </a:cubicBezTo>
                <a:cubicBezTo>
                  <a:pt x="13499" y="0"/>
                  <a:pt x="13499" y="0"/>
                  <a:pt x="13499" y="0"/>
                </a:cubicBezTo>
                <a:lnTo>
                  <a:pt x="0" y="0"/>
                </a:lnTo>
              </a:path>
            </a:pathLst>
          </a:custGeom>
          <a:solidFill>
            <a:schemeClr val="accent1"/>
          </a:solidFill>
          <a:ln>
            <a:noFill/>
          </a:ln>
          <a:effectLst/>
        </p:spPr>
        <p:txBody>
          <a:bodyPr wrap="none" anchor="ctr"/>
          <a:lstStyle/>
          <a:p>
            <a:endParaRPr lang="fr-CA"/>
          </a:p>
        </p:txBody>
      </p:sp>
      <p:sp>
        <p:nvSpPr>
          <p:cNvPr id="3" name="Content Placeholder 2"/>
          <p:cNvSpPr>
            <a:spLocks noGrp="1"/>
          </p:cNvSpPr>
          <p:nvPr>
            <p:ph idx="1" hasCustomPrompt="1"/>
          </p:nvPr>
        </p:nvSpPr>
        <p:spPr>
          <a:xfrm>
            <a:off x="4396066" y="1712900"/>
            <a:ext cx="4355470" cy="3408112"/>
          </a:xfrm>
          <a:prstGeom prst="rect">
            <a:avLst/>
          </a:prstGeom>
        </p:spPr>
        <p:txBody>
          <a:bodyPr/>
          <a:lstStyle>
            <a:lvl1pPr marL="0" indent="0">
              <a:spcBef>
                <a:spcPts val="1800"/>
              </a:spcBef>
              <a:buSzPct val="110000"/>
              <a:buFont typeface="Arial"/>
              <a:buNone/>
              <a:defRPr/>
            </a:lvl1pPr>
            <a:lvl2pPr marL="273050" indent="-258763">
              <a:spcBef>
                <a:spcPts val="600"/>
              </a:spcBef>
              <a:buFont typeface="+mj-lt"/>
              <a:buAutoNum type="alphaLcPeriod"/>
              <a:tabLst/>
              <a:defRPr sz="1800"/>
            </a:lvl2pPr>
          </a:lstStyle>
          <a:p>
            <a:pPr lvl="0"/>
            <a:r>
              <a:rPr lang="fr-CA"/>
              <a:t>Cut the numbers from the slide master and paste on the slide in order to make adjustments</a:t>
            </a:r>
          </a:p>
          <a:p>
            <a:pPr lvl="1"/>
            <a:r>
              <a:rPr lang="fr-CA"/>
              <a:t>Second level</a:t>
            </a:r>
          </a:p>
        </p:txBody>
      </p:sp>
      <p:sp>
        <p:nvSpPr>
          <p:cNvPr id="5" name="TextBox 4">
            <a:extLst>
              <a:ext uri="{FF2B5EF4-FFF2-40B4-BE49-F238E27FC236}">
                <a16:creationId xmlns:a16="http://schemas.microsoft.com/office/drawing/2014/main" id="{55CBE987-6DA0-7F49-B6B6-128B32F077C2}"/>
              </a:ext>
            </a:extLst>
          </p:cNvPr>
          <p:cNvSpPr txBox="1"/>
          <p:nvPr userDrawn="1"/>
        </p:nvSpPr>
        <p:spPr>
          <a:xfrm>
            <a:off x="366416" y="1158020"/>
            <a:ext cx="2432094" cy="511319"/>
          </a:xfrm>
          <a:prstGeom prst="rect">
            <a:avLst/>
          </a:prstGeom>
          <a:noFill/>
        </p:spPr>
        <p:txBody>
          <a:bodyPr wrap="square" lIns="0" tIns="0" rIns="0" bIns="0" rtlCol="0" anchor="b" anchorCtr="0">
            <a:noAutofit/>
          </a:bodyPr>
          <a:lstStyle/>
          <a:p>
            <a:pPr marL="0" marR="0" indent="0" algn="ctr" defTabSz="457200" rtl="0" eaLnBrk="1" fontAlgn="auto" latinLnBrk="0" hangingPunct="1">
              <a:lnSpc>
                <a:spcPct val="75000"/>
              </a:lnSpc>
              <a:spcBef>
                <a:spcPct val="0"/>
              </a:spcBef>
              <a:spcAft>
                <a:spcPts val="0"/>
              </a:spcAft>
              <a:buClrTx/>
              <a:buSzTx/>
              <a:buFontTx/>
              <a:buNone/>
              <a:tabLst/>
              <a:defRPr/>
            </a:pPr>
            <a:r>
              <a:rPr lang="en-CA" sz="4400" b="1" kern="1200" dirty="0">
                <a:solidFill>
                  <a:srgbClr val="FFFFFF"/>
                </a:solidFill>
                <a:latin typeface="+mj-lt"/>
                <a:ea typeface="+mj-ea"/>
                <a:cs typeface="+mj-cs"/>
              </a:rPr>
              <a:t>Agenda</a:t>
            </a:r>
            <a:endParaRPr lang="en-CA" sz="4400" b="1" kern="1200" noProof="0" dirty="0">
              <a:solidFill>
                <a:srgbClr val="FFFFFF"/>
              </a:solidFill>
              <a:latin typeface="+mj-lt"/>
              <a:ea typeface="+mj-ea"/>
              <a:cs typeface="+mj-cs"/>
            </a:endParaRPr>
          </a:p>
        </p:txBody>
      </p:sp>
    </p:spTree>
    <p:extLst>
      <p:ext uri="{BB962C8B-B14F-4D97-AF65-F5344CB8AC3E}">
        <p14:creationId xmlns:p14="http://schemas.microsoft.com/office/powerpoint/2010/main" val="1077034833"/>
      </p:ext>
    </p:extLst>
  </p:cSld>
  <p:clrMapOvr>
    <a:overrideClrMapping bg1="lt1" tx1="dk1" bg2="lt2" tx2="dk2" accent1="accent1" accent2="accent2" accent3="accent3" accent4="accent4" accent5="accent5" accent6="accent6" hlink="hlink" folHlink="folHlink"/>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1_Divider — Turquoise">
    <p:spTree>
      <p:nvGrpSpPr>
        <p:cNvPr id="1" name=""/>
        <p:cNvGrpSpPr/>
        <p:nvPr/>
      </p:nvGrpSpPr>
      <p:grpSpPr>
        <a:xfrm>
          <a:off x="0" y="0"/>
          <a:ext cx="0" cy="0"/>
          <a:chOff x="0" y="0"/>
          <a:chExt cx="0" cy="0"/>
        </a:xfrm>
      </p:grpSpPr>
      <p:sp>
        <p:nvSpPr>
          <p:cNvPr id="12" name="Freeform 6"/>
          <p:cNvSpPr>
            <a:spLocks/>
          </p:cNvSpPr>
          <p:nvPr userDrawn="1"/>
        </p:nvSpPr>
        <p:spPr bwMode="auto">
          <a:xfrm>
            <a:off x="6701741"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2" name="Title 1"/>
          <p:cNvSpPr>
            <a:spLocks noGrp="1"/>
          </p:cNvSpPr>
          <p:nvPr userDrawn="1">
            <p:ph type="title" hasCustomPrompt="1"/>
          </p:nvPr>
        </p:nvSpPr>
        <p:spPr>
          <a:xfrm>
            <a:off x="3877201" y="2962607"/>
            <a:ext cx="4888938" cy="1296477"/>
          </a:xfrm>
        </p:spPr>
        <p:txBody>
          <a:bodyPr lIns="0" tIns="0" rIns="0" bIns="0" anchor="t" anchorCtr="0">
            <a:noAutofit/>
          </a:bodyPr>
          <a:lstStyle>
            <a:lvl1pPr>
              <a:defRPr sz="3600">
                <a:solidFill>
                  <a:schemeClr val="tx1"/>
                </a:solidFill>
              </a:defRPr>
            </a:lvl1pPr>
          </a:lstStyle>
          <a:p>
            <a:r>
              <a:rPr lang="en-CA" noProof="0"/>
              <a:t>Click to edit </a:t>
            </a:r>
            <a:br>
              <a:rPr lang="en-CA" noProof="0"/>
            </a:br>
            <a:r>
              <a:rPr lang="en-CA" noProof="0"/>
              <a:t>Master title style</a:t>
            </a:r>
          </a:p>
        </p:txBody>
      </p:sp>
      <p:sp>
        <p:nvSpPr>
          <p:cNvPr id="3" name="Text Placeholder 2"/>
          <p:cNvSpPr>
            <a:spLocks noGrp="1"/>
          </p:cNvSpPr>
          <p:nvPr userDrawn="1">
            <p:ph type="body" idx="1"/>
          </p:nvPr>
        </p:nvSpPr>
        <p:spPr>
          <a:xfrm>
            <a:off x="3877202" y="4035968"/>
            <a:ext cx="3970014" cy="1080000"/>
          </a:xfrm>
        </p:spPr>
        <p:txBody>
          <a:bodyPr lIns="0" tIns="0" rIns="0" bIns="0">
            <a:noAutofit/>
          </a:bodyPr>
          <a:lstStyle>
            <a:lvl1pPr marL="0" indent="0">
              <a:spcBef>
                <a:spcPts val="0"/>
              </a:spcBef>
              <a:buNone/>
              <a:defRPr sz="1800" b="0">
                <a:solidFill>
                  <a:schemeClr val="tx1"/>
                </a:solidFill>
              </a:defRPr>
            </a:lvl1pPr>
            <a:lvl2pPr marL="411460" indent="0">
              <a:buNone/>
              <a:defRPr sz="1800">
                <a:solidFill>
                  <a:schemeClr val="tx1">
                    <a:tint val="75000"/>
                  </a:schemeClr>
                </a:solidFill>
              </a:defRPr>
            </a:lvl2pPr>
            <a:lvl3pPr marL="822919" indent="0">
              <a:buNone/>
              <a:defRPr sz="1620">
                <a:solidFill>
                  <a:schemeClr val="tx1">
                    <a:tint val="75000"/>
                  </a:schemeClr>
                </a:solidFill>
              </a:defRPr>
            </a:lvl3pPr>
            <a:lvl4pPr marL="1234379" indent="0">
              <a:buNone/>
              <a:defRPr sz="1440">
                <a:solidFill>
                  <a:schemeClr val="tx1">
                    <a:tint val="75000"/>
                  </a:schemeClr>
                </a:solidFill>
              </a:defRPr>
            </a:lvl4pPr>
            <a:lvl5pPr marL="1645838" indent="0">
              <a:buNone/>
              <a:defRPr sz="1440">
                <a:solidFill>
                  <a:schemeClr val="tx1">
                    <a:tint val="75000"/>
                  </a:schemeClr>
                </a:solidFill>
              </a:defRPr>
            </a:lvl5pPr>
            <a:lvl6pPr marL="2057298" indent="0">
              <a:buNone/>
              <a:defRPr sz="1440">
                <a:solidFill>
                  <a:schemeClr val="tx1">
                    <a:tint val="75000"/>
                  </a:schemeClr>
                </a:solidFill>
              </a:defRPr>
            </a:lvl6pPr>
            <a:lvl7pPr marL="2468758" indent="0">
              <a:buNone/>
              <a:defRPr sz="1440">
                <a:solidFill>
                  <a:schemeClr val="tx1">
                    <a:tint val="75000"/>
                  </a:schemeClr>
                </a:solidFill>
              </a:defRPr>
            </a:lvl7pPr>
            <a:lvl8pPr marL="2880216" indent="0">
              <a:buNone/>
              <a:defRPr sz="1440">
                <a:solidFill>
                  <a:schemeClr val="tx1">
                    <a:tint val="75000"/>
                  </a:schemeClr>
                </a:solidFill>
              </a:defRPr>
            </a:lvl8pPr>
            <a:lvl9pPr marL="3291675" indent="0">
              <a:buNone/>
              <a:defRPr sz="1440">
                <a:solidFill>
                  <a:schemeClr val="tx1">
                    <a:tint val="75000"/>
                  </a:schemeClr>
                </a:solidFill>
              </a:defRPr>
            </a:lvl9pPr>
          </a:lstStyle>
          <a:p>
            <a:pPr lvl="0"/>
            <a:r>
              <a:rPr lang="en-CA" noProof="0"/>
              <a:t>Click to edit Master text styles</a:t>
            </a:r>
          </a:p>
        </p:txBody>
      </p:sp>
      <p:sp>
        <p:nvSpPr>
          <p:cNvPr id="11" name="Espace réservé du texte 10"/>
          <p:cNvSpPr>
            <a:spLocks noGrp="1"/>
          </p:cNvSpPr>
          <p:nvPr userDrawn="1">
            <p:ph type="body" sz="quarter" idx="13" hasCustomPrompt="1"/>
          </p:nvPr>
        </p:nvSpPr>
        <p:spPr>
          <a:xfrm>
            <a:off x="3877213" y="2171057"/>
            <a:ext cx="1237161" cy="720000"/>
          </a:xfrm>
        </p:spPr>
        <p:txBody>
          <a:bodyPr lIns="0" tIns="0" rIns="0" bIns="0">
            <a:noAutofit/>
          </a:bodyPr>
          <a:lstStyle>
            <a:lvl1pPr marL="0" indent="0">
              <a:lnSpc>
                <a:spcPct val="85000"/>
              </a:lnSpc>
              <a:spcBef>
                <a:spcPts val="0"/>
              </a:spcBef>
              <a:buNone/>
              <a:defRPr sz="5400" spc="-90" baseline="0">
                <a:solidFill>
                  <a:schemeClr val="accent3"/>
                </a:solidFill>
                <a:latin typeface="+mn-lt"/>
              </a:defRPr>
            </a:lvl1pPr>
            <a:lvl2pPr marL="411460" indent="0">
              <a:buNone/>
              <a:defRPr/>
            </a:lvl2pPr>
            <a:lvl3pPr marL="822919" indent="0">
              <a:buNone/>
              <a:defRPr/>
            </a:lvl3pPr>
            <a:lvl4pPr marL="1234379" indent="0">
              <a:buNone/>
              <a:defRPr/>
            </a:lvl4pPr>
            <a:lvl5pPr marL="1645838" indent="0">
              <a:buNone/>
              <a:defRPr/>
            </a:lvl5pPr>
          </a:lstStyle>
          <a:p>
            <a:pPr lvl="0"/>
            <a:r>
              <a:rPr lang="en-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tx1"/>
                </a:solidFill>
              </a:rPr>
              <a:pPr algn="ctr"/>
              <a:t>‹#›</a:t>
            </a:fld>
            <a:endParaRPr lang="en-CA" sz="1080" b="1" baseline="0" noProof="0">
              <a:solidFill>
                <a:schemeClr val="tx1"/>
              </a:solidFill>
            </a:endParaRPr>
          </a:p>
        </p:txBody>
      </p:sp>
      <p:sp>
        <p:nvSpPr>
          <p:cNvPr id="14" name="Freeform 5"/>
          <p:cNvSpPr>
            <a:spLocks/>
          </p:cNvSpPr>
          <p:nvPr userDrawn="1"/>
        </p:nvSpPr>
        <p:spPr bwMode="auto">
          <a:xfrm>
            <a:off x="2"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4"/>
          </a:solidFill>
          <a:ln>
            <a:noFill/>
          </a:ln>
        </p:spPr>
        <p:txBody>
          <a:bodyPr vert="horz" wrap="square" lIns="82296" tIns="41148" rIns="82296" bIns="41148" numCol="1" anchor="t" anchorCtr="0" compatLnSpc="1">
            <a:prstTxWarp prst="textNoShape">
              <a:avLst/>
            </a:prstTxWarp>
          </a:bodyPr>
          <a:lstStyle/>
          <a:p>
            <a:endParaRPr lang="fr-CA" sz="1620"/>
          </a:p>
        </p:txBody>
      </p:sp>
    </p:spTree>
    <p:extLst>
      <p:ext uri="{BB962C8B-B14F-4D97-AF65-F5344CB8AC3E}">
        <p14:creationId xmlns:p14="http://schemas.microsoft.com/office/powerpoint/2010/main" val="1736183300"/>
      </p:ext>
    </p:extLst>
  </p:cSld>
  <p:clrMapOvr>
    <a:masterClrMapping/>
  </p:clrMapOvr>
  <p:extLst>
    <p:ext uri="{DCECCB84-F9BA-43D5-87BE-67443E8EF086}">
      <p15:sldGuideLst xmlns:p15="http://schemas.microsoft.com/office/powerpoint/2012/main">
        <p15:guide id="1" orient="horz" pos="1200" userDrawn="1">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1_Divider — Electric Blue">
    <p:spTree>
      <p:nvGrpSpPr>
        <p:cNvPr id="1" name=""/>
        <p:cNvGrpSpPr/>
        <p:nvPr/>
      </p:nvGrpSpPr>
      <p:grpSpPr>
        <a:xfrm>
          <a:off x="0" y="0"/>
          <a:ext cx="0" cy="0"/>
          <a:chOff x="0" y="0"/>
          <a:chExt cx="0" cy="0"/>
        </a:xfrm>
      </p:grpSpPr>
      <p:sp>
        <p:nvSpPr>
          <p:cNvPr id="12" name="Freeform 6"/>
          <p:cNvSpPr>
            <a:spLocks/>
          </p:cNvSpPr>
          <p:nvPr userDrawn="1"/>
        </p:nvSpPr>
        <p:spPr bwMode="auto">
          <a:xfrm>
            <a:off x="6701741"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2" name="Title 1"/>
          <p:cNvSpPr>
            <a:spLocks noGrp="1"/>
          </p:cNvSpPr>
          <p:nvPr userDrawn="1">
            <p:ph type="title" hasCustomPrompt="1"/>
          </p:nvPr>
        </p:nvSpPr>
        <p:spPr>
          <a:xfrm>
            <a:off x="3877201" y="2962607"/>
            <a:ext cx="4888938" cy="1296477"/>
          </a:xfrm>
        </p:spPr>
        <p:txBody>
          <a:bodyPr lIns="0" tIns="0" rIns="0" bIns="0" anchor="t" anchorCtr="0">
            <a:noAutofit/>
          </a:bodyPr>
          <a:lstStyle>
            <a:lvl1pPr>
              <a:defRPr sz="3600">
                <a:solidFill>
                  <a:schemeClr val="tx1"/>
                </a:solidFill>
              </a:defRPr>
            </a:lvl1pPr>
          </a:lstStyle>
          <a:p>
            <a:r>
              <a:rPr lang="en-CA" noProof="0"/>
              <a:t>Click to edit </a:t>
            </a:r>
            <a:br>
              <a:rPr lang="en-CA" noProof="0"/>
            </a:br>
            <a:r>
              <a:rPr lang="en-CA" noProof="0"/>
              <a:t>Master title style</a:t>
            </a:r>
          </a:p>
        </p:txBody>
      </p:sp>
      <p:sp>
        <p:nvSpPr>
          <p:cNvPr id="3" name="Text Placeholder 2"/>
          <p:cNvSpPr>
            <a:spLocks noGrp="1"/>
          </p:cNvSpPr>
          <p:nvPr userDrawn="1">
            <p:ph type="body" idx="1"/>
          </p:nvPr>
        </p:nvSpPr>
        <p:spPr>
          <a:xfrm>
            <a:off x="3877202" y="4035968"/>
            <a:ext cx="3970014" cy="1080000"/>
          </a:xfrm>
        </p:spPr>
        <p:txBody>
          <a:bodyPr lIns="0" tIns="0" rIns="0" bIns="0">
            <a:noAutofit/>
          </a:bodyPr>
          <a:lstStyle>
            <a:lvl1pPr marL="0" indent="0">
              <a:spcBef>
                <a:spcPts val="0"/>
              </a:spcBef>
              <a:buNone/>
              <a:defRPr sz="1800" b="0">
                <a:solidFill>
                  <a:schemeClr val="tx1"/>
                </a:solidFill>
              </a:defRPr>
            </a:lvl1pPr>
            <a:lvl2pPr marL="411460" indent="0">
              <a:buNone/>
              <a:defRPr sz="1800">
                <a:solidFill>
                  <a:schemeClr val="tx1">
                    <a:tint val="75000"/>
                  </a:schemeClr>
                </a:solidFill>
              </a:defRPr>
            </a:lvl2pPr>
            <a:lvl3pPr marL="822919" indent="0">
              <a:buNone/>
              <a:defRPr sz="1620">
                <a:solidFill>
                  <a:schemeClr val="tx1">
                    <a:tint val="75000"/>
                  </a:schemeClr>
                </a:solidFill>
              </a:defRPr>
            </a:lvl3pPr>
            <a:lvl4pPr marL="1234379" indent="0">
              <a:buNone/>
              <a:defRPr sz="1440">
                <a:solidFill>
                  <a:schemeClr val="tx1">
                    <a:tint val="75000"/>
                  </a:schemeClr>
                </a:solidFill>
              </a:defRPr>
            </a:lvl4pPr>
            <a:lvl5pPr marL="1645838" indent="0">
              <a:buNone/>
              <a:defRPr sz="1440">
                <a:solidFill>
                  <a:schemeClr val="tx1">
                    <a:tint val="75000"/>
                  </a:schemeClr>
                </a:solidFill>
              </a:defRPr>
            </a:lvl5pPr>
            <a:lvl6pPr marL="2057298" indent="0">
              <a:buNone/>
              <a:defRPr sz="1440">
                <a:solidFill>
                  <a:schemeClr val="tx1">
                    <a:tint val="75000"/>
                  </a:schemeClr>
                </a:solidFill>
              </a:defRPr>
            </a:lvl6pPr>
            <a:lvl7pPr marL="2468758" indent="0">
              <a:buNone/>
              <a:defRPr sz="1440">
                <a:solidFill>
                  <a:schemeClr val="tx1">
                    <a:tint val="75000"/>
                  </a:schemeClr>
                </a:solidFill>
              </a:defRPr>
            </a:lvl7pPr>
            <a:lvl8pPr marL="2880216" indent="0">
              <a:buNone/>
              <a:defRPr sz="1440">
                <a:solidFill>
                  <a:schemeClr val="tx1">
                    <a:tint val="75000"/>
                  </a:schemeClr>
                </a:solidFill>
              </a:defRPr>
            </a:lvl8pPr>
            <a:lvl9pPr marL="3291675" indent="0">
              <a:buNone/>
              <a:defRPr sz="1440">
                <a:solidFill>
                  <a:schemeClr val="tx1">
                    <a:tint val="75000"/>
                  </a:schemeClr>
                </a:solidFill>
              </a:defRPr>
            </a:lvl9pPr>
          </a:lstStyle>
          <a:p>
            <a:pPr lvl="0"/>
            <a:r>
              <a:rPr lang="en-CA" noProof="0"/>
              <a:t>Click to edit Master text styles</a:t>
            </a:r>
          </a:p>
        </p:txBody>
      </p:sp>
      <p:sp>
        <p:nvSpPr>
          <p:cNvPr id="11" name="Espace réservé du texte 10"/>
          <p:cNvSpPr>
            <a:spLocks noGrp="1"/>
          </p:cNvSpPr>
          <p:nvPr userDrawn="1">
            <p:ph type="body" sz="quarter" idx="13" hasCustomPrompt="1"/>
          </p:nvPr>
        </p:nvSpPr>
        <p:spPr>
          <a:xfrm>
            <a:off x="3877213" y="2171057"/>
            <a:ext cx="1237161" cy="720000"/>
          </a:xfrm>
        </p:spPr>
        <p:txBody>
          <a:bodyPr lIns="0" tIns="0" rIns="0" bIns="0">
            <a:noAutofit/>
          </a:bodyPr>
          <a:lstStyle>
            <a:lvl1pPr marL="0" indent="0">
              <a:lnSpc>
                <a:spcPct val="85000"/>
              </a:lnSpc>
              <a:spcBef>
                <a:spcPts val="0"/>
              </a:spcBef>
              <a:buNone/>
              <a:defRPr sz="5400" spc="-90" baseline="0">
                <a:solidFill>
                  <a:schemeClr val="accent3"/>
                </a:solidFill>
                <a:latin typeface="+mn-lt"/>
              </a:defRPr>
            </a:lvl1pPr>
            <a:lvl2pPr marL="411460" indent="0">
              <a:buNone/>
              <a:defRPr/>
            </a:lvl2pPr>
            <a:lvl3pPr marL="822919" indent="0">
              <a:buNone/>
              <a:defRPr/>
            </a:lvl3pPr>
            <a:lvl4pPr marL="1234379" indent="0">
              <a:buNone/>
              <a:defRPr/>
            </a:lvl4pPr>
            <a:lvl5pPr marL="1645838" indent="0">
              <a:buNone/>
              <a:defRPr/>
            </a:lvl5pPr>
          </a:lstStyle>
          <a:p>
            <a:pPr lvl="0"/>
            <a:r>
              <a:rPr lang="en-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tx1"/>
                </a:solidFill>
              </a:rPr>
              <a:pPr algn="ctr"/>
              <a:t>‹#›</a:t>
            </a:fld>
            <a:endParaRPr lang="en-CA" sz="1080" b="1" baseline="0" noProof="0">
              <a:solidFill>
                <a:schemeClr val="tx1"/>
              </a:solidFill>
            </a:endParaRPr>
          </a:p>
        </p:txBody>
      </p:sp>
      <p:sp>
        <p:nvSpPr>
          <p:cNvPr id="14" name="Freeform 5"/>
          <p:cNvSpPr>
            <a:spLocks/>
          </p:cNvSpPr>
          <p:nvPr userDrawn="1"/>
        </p:nvSpPr>
        <p:spPr bwMode="auto">
          <a:xfrm>
            <a:off x="2"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tx2"/>
          </a:solidFill>
          <a:ln>
            <a:noFill/>
          </a:ln>
        </p:spPr>
        <p:txBody>
          <a:bodyPr vert="horz" wrap="square" lIns="82296" tIns="41148" rIns="82296" bIns="41148" numCol="1" anchor="t" anchorCtr="0" compatLnSpc="1">
            <a:prstTxWarp prst="textNoShape">
              <a:avLst/>
            </a:prstTxWarp>
          </a:bodyPr>
          <a:lstStyle/>
          <a:p>
            <a:endParaRPr lang="fr-CA" sz="1620"/>
          </a:p>
        </p:txBody>
      </p:sp>
    </p:spTree>
    <p:extLst>
      <p:ext uri="{BB962C8B-B14F-4D97-AF65-F5344CB8AC3E}">
        <p14:creationId xmlns:p14="http://schemas.microsoft.com/office/powerpoint/2010/main" val="3030544870"/>
      </p:ext>
    </p:extLst>
  </p:cSld>
  <p:clrMapOvr>
    <a:masterClrMapping/>
  </p:clrMapOvr>
  <p:extLst>
    <p:ext uri="{DCECCB84-F9BA-43D5-87BE-67443E8EF086}">
      <p15:sldGuideLst xmlns:p15="http://schemas.microsoft.com/office/powerpoint/2012/main">
        <p15:guide id="1" orient="horz" pos="1200" userDrawn="1">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1_Divider — Green">
    <p:spTree>
      <p:nvGrpSpPr>
        <p:cNvPr id="1" name=""/>
        <p:cNvGrpSpPr/>
        <p:nvPr/>
      </p:nvGrpSpPr>
      <p:grpSpPr>
        <a:xfrm>
          <a:off x="0" y="0"/>
          <a:ext cx="0" cy="0"/>
          <a:chOff x="0" y="0"/>
          <a:chExt cx="0" cy="0"/>
        </a:xfrm>
      </p:grpSpPr>
      <p:sp>
        <p:nvSpPr>
          <p:cNvPr id="12" name="Freeform 6"/>
          <p:cNvSpPr>
            <a:spLocks/>
          </p:cNvSpPr>
          <p:nvPr userDrawn="1"/>
        </p:nvSpPr>
        <p:spPr bwMode="auto">
          <a:xfrm>
            <a:off x="6701741"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rgbClr val="1F384B"/>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2" name="Title 1"/>
          <p:cNvSpPr>
            <a:spLocks noGrp="1"/>
          </p:cNvSpPr>
          <p:nvPr userDrawn="1">
            <p:ph type="title" hasCustomPrompt="1"/>
          </p:nvPr>
        </p:nvSpPr>
        <p:spPr>
          <a:xfrm>
            <a:off x="3877201" y="2962607"/>
            <a:ext cx="4888938" cy="1296477"/>
          </a:xfrm>
        </p:spPr>
        <p:txBody>
          <a:bodyPr lIns="0" tIns="0" rIns="0" bIns="0" anchor="t" anchorCtr="0">
            <a:noAutofit/>
          </a:bodyPr>
          <a:lstStyle>
            <a:lvl1pPr>
              <a:defRPr sz="3600">
                <a:solidFill>
                  <a:schemeClr val="tx1"/>
                </a:solidFill>
              </a:defRPr>
            </a:lvl1pPr>
          </a:lstStyle>
          <a:p>
            <a:r>
              <a:rPr lang="en-CA" noProof="0"/>
              <a:t>Click to edit </a:t>
            </a:r>
            <a:br>
              <a:rPr lang="en-CA" noProof="0"/>
            </a:br>
            <a:r>
              <a:rPr lang="en-CA" noProof="0"/>
              <a:t>Master title style</a:t>
            </a:r>
          </a:p>
        </p:txBody>
      </p:sp>
      <p:sp>
        <p:nvSpPr>
          <p:cNvPr id="3" name="Text Placeholder 2"/>
          <p:cNvSpPr>
            <a:spLocks noGrp="1"/>
          </p:cNvSpPr>
          <p:nvPr userDrawn="1">
            <p:ph type="body" idx="1"/>
          </p:nvPr>
        </p:nvSpPr>
        <p:spPr>
          <a:xfrm>
            <a:off x="3877202" y="4035968"/>
            <a:ext cx="3970014" cy="1080000"/>
          </a:xfrm>
        </p:spPr>
        <p:txBody>
          <a:bodyPr lIns="0" tIns="0" rIns="0" bIns="0">
            <a:noAutofit/>
          </a:bodyPr>
          <a:lstStyle>
            <a:lvl1pPr marL="0" indent="0">
              <a:spcBef>
                <a:spcPts val="0"/>
              </a:spcBef>
              <a:buNone/>
              <a:defRPr sz="1800" b="0">
                <a:solidFill>
                  <a:schemeClr val="tx1"/>
                </a:solidFill>
              </a:defRPr>
            </a:lvl1pPr>
            <a:lvl2pPr marL="411460" indent="0">
              <a:buNone/>
              <a:defRPr sz="1800">
                <a:solidFill>
                  <a:schemeClr val="tx1">
                    <a:tint val="75000"/>
                  </a:schemeClr>
                </a:solidFill>
              </a:defRPr>
            </a:lvl2pPr>
            <a:lvl3pPr marL="822919" indent="0">
              <a:buNone/>
              <a:defRPr sz="1620">
                <a:solidFill>
                  <a:schemeClr val="tx1">
                    <a:tint val="75000"/>
                  </a:schemeClr>
                </a:solidFill>
              </a:defRPr>
            </a:lvl3pPr>
            <a:lvl4pPr marL="1234379" indent="0">
              <a:buNone/>
              <a:defRPr sz="1440">
                <a:solidFill>
                  <a:schemeClr val="tx1">
                    <a:tint val="75000"/>
                  </a:schemeClr>
                </a:solidFill>
              </a:defRPr>
            </a:lvl4pPr>
            <a:lvl5pPr marL="1645838" indent="0">
              <a:buNone/>
              <a:defRPr sz="1440">
                <a:solidFill>
                  <a:schemeClr val="tx1">
                    <a:tint val="75000"/>
                  </a:schemeClr>
                </a:solidFill>
              </a:defRPr>
            </a:lvl5pPr>
            <a:lvl6pPr marL="2057298" indent="0">
              <a:buNone/>
              <a:defRPr sz="1440">
                <a:solidFill>
                  <a:schemeClr val="tx1">
                    <a:tint val="75000"/>
                  </a:schemeClr>
                </a:solidFill>
              </a:defRPr>
            </a:lvl6pPr>
            <a:lvl7pPr marL="2468758" indent="0">
              <a:buNone/>
              <a:defRPr sz="1440">
                <a:solidFill>
                  <a:schemeClr val="tx1">
                    <a:tint val="75000"/>
                  </a:schemeClr>
                </a:solidFill>
              </a:defRPr>
            </a:lvl7pPr>
            <a:lvl8pPr marL="2880216" indent="0">
              <a:buNone/>
              <a:defRPr sz="1440">
                <a:solidFill>
                  <a:schemeClr val="tx1">
                    <a:tint val="75000"/>
                  </a:schemeClr>
                </a:solidFill>
              </a:defRPr>
            </a:lvl8pPr>
            <a:lvl9pPr marL="3291675" indent="0">
              <a:buNone/>
              <a:defRPr sz="1440">
                <a:solidFill>
                  <a:schemeClr val="tx1">
                    <a:tint val="75000"/>
                  </a:schemeClr>
                </a:solidFill>
              </a:defRPr>
            </a:lvl9pPr>
          </a:lstStyle>
          <a:p>
            <a:pPr lvl="0"/>
            <a:r>
              <a:rPr lang="en-CA" noProof="0"/>
              <a:t>Click to edit Master text styles</a:t>
            </a:r>
          </a:p>
        </p:txBody>
      </p:sp>
      <p:sp>
        <p:nvSpPr>
          <p:cNvPr id="11" name="Espace réservé du texte 10"/>
          <p:cNvSpPr>
            <a:spLocks noGrp="1"/>
          </p:cNvSpPr>
          <p:nvPr userDrawn="1">
            <p:ph type="body" sz="quarter" idx="13" hasCustomPrompt="1"/>
          </p:nvPr>
        </p:nvSpPr>
        <p:spPr>
          <a:xfrm>
            <a:off x="3877213" y="2171057"/>
            <a:ext cx="1237161" cy="720000"/>
          </a:xfrm>
        </p:spPr>
        <p:txBody>
          <a:bodyPr lIns="0" tIns="0" rIns="0" bIns="0">
            <a:noAutofit/>
          </a:bodyPr>
          <a:lstStyle>
            <a:lvl1pPr marL="0" indent="0">
              <a:lnSpc>
                <a:spcPct val="85000"/>
              </a:lnSpc>
              <a:spcBef>
                <a:spcPts val="0"/>
              </a:spcBef>
              <a:buNone/>
              <a:defRPr sz="5400" spc="-90" baseline="0">
                <a:solidFill>
                  <a:schemeClr val="accent3"/>
                </a:solidFill>
                <a:latin typeface="+mn-lt"/>
              </a:defRPr>
            </a:lvl1pPr>
            <a:lvl2pPr marL="411460" indent="0">
              <a:buNone/>
              <a:defRPr/>
            </a:lvl2pPr>
            <a:lvl3pPr marL="822919" indent="0">
              <a:buNone/>
              <a:defRPr/>
            </a:lvl3pPr>
            <a:lvl4pPr marL="1234379" indent="0">
              <a:buNone/>
              <a:defRPr/>
            </a:lvl4pPr>
            <a:lvl5pPr marL="1645838" indent="0">
              <a:buNone/>
              <a:defRPr/>
            </a:lvl5pPr>
          </a:lstStyle>
          <a:p>
            <a:pPr lvl="0"/>
            <a:r>
              <a:rPr lang="en-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tx1"/>
                </a:solidFill>
              </a:rPr>
              <a:pPr algn="ctr"/>
              <a:t>‹#›</a:t>
            </a:fld>
            <a:endParaRPr lang="en-CA" sz="1080" b="1" baseline="0" noProof="0">
              <a:solidFill>
                <a:schemeClr val="tx1"/>
              </a:solidFill>
            </a:endParaRPr>
          </a:p>
        </p:txBody>
      </p:sp>
      <p:sp>
        <p:nvSpPr>
          <p:cNvPr id="14" name="Freeform 5"/>
          <p:cNvSpPr>
            <a:spLocks/>
          </p:cNvSpPr>
          <p:nvPr userDrawn="1"/>
        </p:nvSpPr>
        <p:spPr bwMode="auto">
          <a:xfrm>
            <a:off x="2"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5"/>
          </a:solidFill>
          <a:ln>
            <a:noFill/>
          </a:ln>
        </p:spPr>
        <p:txBody>
          <a:bodyPr vert="horz" wrap="square" lIns="82296" tIns="41148" rIns="82296" bIns="41148" numCol="1" anchor="t" anchorCtr="0" compatLnSpc="1">
            <a:prstTxWarp prst="textNoShape">
              <a:avLst/>
            </a:prstTxWarp>
          </a:bodyPr>
          <a:lstStyle/>
          <a:p>
            <a:endParaRPr lang="fr-CA" sz="1620"/>
          </a:p>
        </p:txBody>
      </p:sp>
    </p:spTree>
    <p:extLst>
      <p:ext uri="{BB962C8B-B14F-4D97-AF65-F5344CB8AC3E}">
        <p14:creationId xmlns:p14="http://schemas.microsoft.com/office/powerpoint/2010/main" val="4241160127"/>
      </p:ext>
    </p:extLst>
  </p:cSld>
  <p:clrMapOvr>
    <a:masterClrMapping/>
  </p:clrMapOvr>
  <p:extLst>
    <p:ext uri="{DCECCB84-F9BA-43D5-87BE-67443E8EF086}">
      <p15:sldGuideLst xmlns:p15="http://schemas.microsoft.com/office/powerpoint/2012/main">
        <p15:guide id="1" orient="horz" pos="1200" userDrawn="1">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1_Divider — Orange">
    <p:spTree>
      <p:nvGrpSpPr>
        <p:cNvPr id="1" name=""/>
        <p:cNvGrpSpPr/>
        <p:nvPr/>
      </p:nvGrpSpPr>
      <p:grpSpPr>
        <a:xfrm>
          <a:off x="0" y="0"/>
          <a:ext cx="0" cy="0"/>
          <a:chOff x="0" y="0"/>
          <a:chExt cx="0" cy="0"/>
        </a:xfrm>
      </p:grpSpPr>
      <p:sp>
        <p:nvSpPr>
          <p:cNvPr id="12" name="Freeform 6"/>
          <p:cNvSpPr>
            <a:spLocks/>
          </p:cNvSpPr>
          <p:nvPr userDrawn="1"/>
        </p:nvSpPr>
        <p:spPr bwMode="auto">
          <a:xfrm>
            <a:off x="6701741"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1"/>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2" name="Title 1"/>
          <p:cNvSpPr>
            <a:spLocks noGrp="1"/>
          </p:cNvSpPr>
          <p:nvPr userDrawn="1">
            <p:ph type="title" hasCustomPrompt="1"/>
          </p:nvPr>
        </p:nvSpPr>
        <p:spPr>
          <a:xfrm>
            <a:off x="3877201" y="2962607"/>
            <a:ext cx="4888938" cy="1296477"/>
          </a:xfrm>
        </p:spPr>
        <p:txBody>
          <a:bodyPr lIns="0" tIns="0" rIns="0" bIns="0" anchor="t" anchorCtr="0">
            <a:noAutofit/>
          </a:bodyPr>
          <a:lstStyle>
            <a:lvl1pPr>
              <a:defRPr sz="3600">
                <a:solidFill>
                  <a:schemeClr val="tx1"/>
                </a:solidFill>
              </a:defRPr>
            </a:lvl1pPr>
          </a:lstStyle>
          <a:p>
            <a:r>
              <a:rPr lang="en-CA" noProof="0"/>
              <a:t>Click to edit </a:t>
            </a:r>
            <a:br>
              <a:rPr lang="en-CA" noProof="0"/>
            </a:br>
            <a:r>
              <a:rPr lang="en-CA" noProof="0"/>
              <a:t>Master title style</a:t>
            </a:r>
          </a:p>
        </p:txBody>
      </p:sp>
      <p:sp>
        <p:nvSpPr>
          <p:cNvPr id="3" name="Text Placeholder 2"/>
          <p:cNvSpPr>
            <a:spLocks noGrp="1"/>
          </p:cNvSpPr>
          <p:nvPr userDrawn="1">
            <p:ph type="body" idx="1"/>
          </p:nvPr>
        </p:nvSpPr>
        <p:spPr>
          <a:xfrm>
            <a:off x="3877202" y="4035968"/>
            <a:ext cx="3970014" cy="1080000"/>
          </a:xfrm>
        </p:spPr>
        <p:txBody>
          <a:bodyPr lIns="0" tIns="0" rIns="0" bIns="0">
            <a:noAutofit/>
          </a:bodyPr>
          <a:lstStyle>
            <a:lvl1pPr marL="0" indent="0">
              <a:spcBef>
                <a:spcPts val="0"/>
              </a:spcBef>
              <a:buNone/>
              <a:defRPr sz="1800" b="0">
                <a:solidFill>
                  <a:schemeClr val="tx1"/>
                </a:solidFill>
              </a:defRPr>
            </a:lvl1pPr>
            <a:lvl2pPr marL="411460" indent="0">
              <a:buNone/>
              <a:defRPr sz="1800">
                <a:solidFill>
                  <a:schemeClr val="tx1">
                    <a:tint val="75000"/>
                  </a:schemeClr>
                </a:solidFill>
              </a:defRPr>
            </a:lvl2pPr>
            <a:lvl3pPr marL="822919" indent="0">
              <a:buNone/>
              <a:defRPr sz="1620">
                <a:solidFill>
                  <a:schemeClr val="tx1">
                    <a:tint val="75000"/>
                  </a:schemeClr>
                </a:solidFill>
              </a:defRPr>
            </a:lvl3pPr>
            <a:lvl4pPr marL="1234379" indent="0">
              <a:buNone/>
              <a:defRPr sz="1440">
                <a:solidFill>
                  <a:schemeClr val="tx1">
                    <a:tint val="75000"/>
                  </a:schemeClr>
                </a:solidFill>
              </a:defRPr>
            </a:lvl4pPr>
            <a:lvl5pPr marL="1645838" indent="0">
              <a:buNone/>
              <a:defRPr sz="1440">
                <a:solidFill>
                  <a:schemeClr val="tx1">
                    <a:tint val="75000"/>
                  </a:schemeClr>
                </a:solidFill>
              </a:defRPr>
            </a:lvl5pPr>
            <a:lvl6pPr marL="2057298" indent="0">
              <a:buNone/>
              <a:defRPr sz="1440">
                <a:solidFill>
                  <a:schemeClr val="tx1">
                    <a:tint val="75000"/>
                  </a:schemeClr>
                </a:solidFill>
              </a:defRPr>
            </a:lvl6pPr>
            <a:lvl7pPr marL="2468758" indent="0">
              <a:buNone/>
              <a:defRPr sz="1440">
                <a:solidFill>
                  <a:schemeClr val="tx1">
                    <a:tint val="75000"/>
                  </a:schemeClr>
                </a:solidFill>
              </a:defRPr>
            </a:lvl7pPr>
            <a:lvl8pPr marL="2880216" indent="0">
              <a:buNone/>
              <a:defRPr sz="1440">
                <a:solidFill>
                  <a:schemeClr val="tx1">
                    <a:tint val="75000"/>
                  </a:schemeClr>
                </a:solidFill>
              </a:defRPr>
            </a:lvl8pPr>
            <a:lvl9pPr marL="3291675" indent="0">
              <a:buNone/>
              <a:defRPr sz="1440">
                <a:solidFill>
                  <a:schemeClr val="tx1">
                    <a:tint val="75000"/>
                  </a:schemeClr>
                </a:solidFill>
              </a:defRPr>
            </a:lvl9pPr>
          </a:lstStyle>
          <a:p>
            <a:pPr lvl="0"/>
            <a:r>
              <a:rPr lang="en-CA" noProof="0"/>
              <a:t>Click to edit Master text styles</a:t>
            </a:r>
          </a:p>
        </p:txBody>
      </p:sp>
      <p:sp>
        <p:nvSpPr>
          <p:cNvPr id="11" name="Espace réservé du texte 10"/>
          <p:cNvSpPr>
            <a:spLocks noGrp="1"/>
          </p:cNvSpPr>
          <p:nvPr userDrawn="1">
            <p:ph type="body" sz="quarter" idx="13" hasCustomPrompt="1"/>
          </p:nvPr>
        </p:nvSpPr>
        <p:spPr>
          <a:xfrm>
            <a:off x="3877213" y="2171057"/>
            <a:ext cx="1237161" cy="720000"/>
          </a:xfrm>
        </p:spPr>
        <p:txBody>
          <a:bodyPr lIns="0" tIns="0" rIns="0" bIns="0">
            <a:noAutofit/>
          </a:bodyPr>
          <a:lstStyle>
            <a:lvl1pPr marL="0" indent="0">
              <a:lnSpc>
                <a:spcPct val="85000"/>
              </a:lnSpc>
              <a:spcBef>
                <a:spcPts val="0"/>
              </a:spcBef>
              <a:buNone/>
              <a:defRPr sz="5400" spc="-90" baseline="0">
                <a:solidFill>
                  <a:schemeClr val="accent3"/>
                </a:solidFill>
                <a:latin typeface="+mn-lt"/>
              </a:defRPr>
            </a:lvl1pPr>
            <a:lvl2pPr marL="411460" indent="0">
              <a:buNone/>
              <a:defRPr/>
            </a:lvl2pPr>
            <a:lvl3pPr marL="822919" indent="0">
              <a:buNone/>
              <a:defRPr/>
            </a:lvl3pPr>
            <a:lvl4pPr marL="1234379" indent="0">
              <a:buNone/>
              <a:defRPr/>
            </a:lvl4pPr>
            <a:lvl5pPr marL="1645838" indent="0">
              <a:buNone/>
              <a:defRPr/>
            </a:lvl5pPr>
          </a:lstStyle>
          <a:p>
            <a:pPr lvl="0"/>
            <a:r>
              <a:rPr lang="en-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tx1"/>
                </a:solidFill>
              </a:rPr>
              <a:pPr algn="ctr"/>
              <a:t>‹#›</a:t>
            </a:fld>
            <a:endParaRPr lang="en-CA" sz="1080" b="1" baseline="0" noProof="0">
              <a:solidFill>
                <a:schemeClr val="tx1"/>
              </a:solidFill>
            </a:endParaRPr>
          </a:p>
        </p:txBody>
      </p:sp>
      <p:sp>
        <p:nvSpPr>
          <p:cNvPr id="14" name="Freeform 5"/>
          <p:cNvSpPr>
            <a:spLocks/>
          </p:cNvSpPr>
          <p:nvPr userDrawn="1"/>
        </p:nvSpPr>
        <p:spPr bwMode="auto">
          <a:xfrm>
            <a:off x="2"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6"/>
          </a:solidFill>
          <a:ln>
            <a:noFill/>
          </a:ln>
        </p:spPr>
        <p:txBody>
          <a:bodyPr vert="horz" wrap="square" lIns="82296" tIns="41148" rIns="82296" bIns="41148" numCol="1" anchor="t" anchorCtr="0" compatLnSpc="1">
            <a:prstTxWarp prst="textNoShape">
              <a:avLst/>
            </a:prstTxWarp>
          </a:bodyPr>
          <a:lstStyle/>
          <a:p>
            <a:endParaRPr lang="fr-CA" sz="1620"/>
          </a:p>
        </p:txBody>
      </p:sp>
    </p:spTree>
    <p:extLst>
      <p:ext uri="{BB962C8B-B14F-4D97-AF65-F5344CB8AC3E}">
        <p14:creationId xmlns:p14="http://schemas.microsoft.com/office/powerpoint/2010/main" val="4287295903"/>
      </p:ext>
    </p:extLst>
  </p:cSld>
  <p:clrMapOvr>
    <a:masterClrMapping/>
  </p:clrMapOvr>
  <p:extLst>
    <p:ext uri="{DCECCB84-F9BA-43D5-87BE-67443E8EF086}">
      <p15:sldGuideLst xmlns:p15="http://schemas.microsoft.com/office/powerpoint/2012/main">
        <p15:guide id="1" orient="horz" pos="1200" userDrawn="1">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1_Divider with image — Red">
    <p:spTree>
      <p:nvGrpSpPr>
        <p:cNvPr id="1" name=""/>
        <p:cNvGrpSpPr/>
        <p:nvPr/>
      </p:nvGrpSpPr>
      <p:grpSpPr>
        <a:xfrm>
          <a:off x="0" y="0"/>
          <a:ext cx="0" cy="0"/>
          <a:chOff x="0" y="0"/>
          <a:chExt cx="0" cy="0"/>
        </a:xfrm>
      </p:grpSpPr>
      <p:sp>
        <p:nvSpPr>
          <p:cNvPr id="6" name="Espace réservé pour une image  5"/>
          <p:cNvSpPr>
            <a:spLocks noGrp="1"/>
          </p:cNvSpPr>
          <p:nvPr>
            <p:ph type="pic" sz="quarter" idx="14"/>
          </p:nvPr>
        </p:nvSpPr>
        <p:spPr>
          <a:xfrm>
            <a:off x="2" y="0"/>
            <a:ext cx="3810966" cy="5715000"/>
          </a:xfrm>
          <a:custGeom>
            <a:avLst/>
            <a:gdLst/>
            <a:ahLst/>
            <a:cxnLst/>
            <a:rect l="l" t="t" r="r" b="b"/>
            <a:pathLst>
              <a:path w="3810966" h="5715000">
                <a:moveTo>
                  <a:pt x="0" y="0"/>
                </a:moveTo>
                <a:lnTo>
                  <a:pt x="167301" y="0"/>
                </a:lnTo>
                <a:lnTo>
                  <a:pt x="356060" y="0"/>
                </a:lnTo>
                <a:lnTo>
                  <a:pt x="567571" y="0"/>
                </a:lnTo>
                <a:lnTo>
                  <a:pt x="803131" y="0"/>
                </a:lnTo>
                <a:cubicBezTo>
                  <a:pt x="803134" y="2"/>
                  <a:pt x="806388" y="1521"/>
                  <a:pt x="3496857" y="1257300"/>
                </a:cubicBezTo>
                <a:cubicBezTo>
                  <a:pt x="3677708" y="1343025"/>
                  <a:pt x="3810966" y="1514475"/>
                  <a:pt x="3810966" y="1724025"/>
                </a:cubicBezTo>
                <a:cubicBezTo>
                  <a:pt x="3810966" y="1866900"/>
                  <a:pt x="3744337" y="2000250"/>
                  <a:pt x="3649152" y="2085975"/>
                </a:cubicBezTo>
                <a:lnTo>
                  <a:pt x="3579" y="5715000"/>
                </a:lnTo>
                <a:lnTo>
                  <a:pt x="0" y="5715000"/>
                </a:lnTo>
                <a:close/>
              </a:path>
            </a:pathLst>
          </a:custGeom>
          <a:solidFill>
            <a:srgbClr val="E0DFDE"/>
          </a:solidFill>
          <a:ln>
            <a:noFill/>
          </a:ln>
        </p:spPr>
        <p:style>
          <a:lnRef idx="2">
            <a:schemeClr val="accent1"/>
          </a:lnRef>
          <a:fillRef idx="1">
            <a:schemeClr val="lt1"/>
          </a:fillRef>
          <a:effectRef idx="0">
            <a:schemeClr val="accent1"/>
          </a:effectRef>
          <a:fontRef idx="none"/>
        </p:style>
        <p:txBody>
          <a:bodyPr/>
          <a:lstStyle/>
          <a:p>
            <a:endParaRPr lang="fr-CA"/>
          </a:p>
        </p:txBody>
      </p:sp>
      <p:sp>
        <p:nvSpPr>
          <p:cNvPr id="12" name="Freeform 6"/>
          <p:cNvSpPr>
            <a:spLocks/>
          </p:cNvSpPr>
          <p:nvPr userDrawn="1"/>
        </p:nvSpPr>
        <p:spPr bwMode="auto">
          <a:xfrm>
            <a:off x="6701741"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2" name="Title 1"/>
          <p:cNvSpPr>
            <a:spLocks noGrp="1"/>
          </p:cNvSpPr>
          <p:nvPr userDrawn="1">
            <p:ph type="title" hasCustomPrompt="1"/>
          </p:nvPr>
        </p:nvSpPr>
        <p:spPr>
          <a:xfrm>
            <a:off x="3877201" y="2962607"/>
            <a:ext cx="4888938" cy="1296477"/>
          </a:xfrm>
        </p:spPr>
        <p:txBody>
          <a:bodyPr lIns="0" tIns="0" rIns="0" bIns="0" anchor="t" anchorCtr="0">
            <a:noAutofit/>
          </a:bodyPr>
          <a:lstStyle>
            <a:lvl1pPr>
              <a:defRPr sz="3600">
                <a:solidFill>
                  <a:schemeClr val="tx1"/>
                </a:solidFill>
              </a:defRPr>
            </a:lvl1pPr>
          </a:lstStyle>
          <a:p>
            <a:r>
              <a:rPr lang="en-CA" noProof="0"/>
              <a:t>Click to edit </a:t>
            </a:r>
            <a:br>
              <a:rPr lang="en-CA" noProof="0"/>
            </a:br>
            <a:r>
              <a:rPr lang="en-CA" noProof="0"/>
              <a:t>Master title style</a:t>
            </a:r>
          </a:p>
        </p:txBody>
      </p:sp>
      <p:sp>
        <p:nvSpPr>
          <p:cNvPr id="3" name="Text Placeholder 2"/>
          <p:cNvSpPr>
            <a:spLocks noGrp="1"/>
          </p:cNvSpPr>
          <p:nvPr userDrawn="1">
            <p:ph type="body" idx="1"/>
          </p:nvPr>
        </p:nvSpPr>
        <p:spPr>
          <a:xfrm>
            <a:off x="3877202" y="4035968"/>
            <a:ext cx="3970014" cy="1080000"/>
          </a:xfrm>
        </p:spPr>
        <p:txBody>
          <a:bodyPr lIns="0" tIns="0" rIns="0" bIns="0">
            <a:noAutofit/>
          </a:bodyPr>
          <a:lstStyle>
            <a:lvl1pPr marL="0" indent="0">
              <a:spcBef>
                <a:spcPts val="0"/>
              </a:spcBef>
              <a:buNone/>
              <a:defRPr sz="1800" b="0">
                <a:solidFill>
                  <a:schemeClr val="tx1"/>
                </a:solidFill>
              </a:defRPr>
            </a:lvl1pPr>
            <a:lvl2pPr marL="411460" indent="0">
              <a:buNone/>
              <a:defRPr sz="1800">
                <a:solidFill>
                  <a:schemeClr val="tx1">
                    <a:tint val="75000"/>
                  </a:schemeClr>
                </a:solidFill>
              </a:defRPr>
            </a:lvl2pPr>
            <a:lvl3pPr marL="822919" indent="0">
              <a:buNone/>
              <a:defRPr sz="1620">
                <a:solidFill>
                  <a:schemeClr val="tx1">
                    <a:tint val="75000"/>
                  </a:schemeClr>
                </a:solidFill>
              </a:defRPr>
            </a:lvl3pPr>
            <a:lvl4pPr marL="1234379" indent="0">
              <a:buNone/>
              <a:defRPr sz="1440">
                <a:solidFill>
                  <a:schemeClr val="tx1">
                    <a:tint val="75000"/>
                  </a:schemeClr>
                </a:solidFill>
              </a:defRPr>
            </a:lvl4pPr>
            <a:lvl5pPr marL="1645838" indent="0">
              <a:buNone/>
              <a:defRPr sz="1440">
                <a:solidFill>
                  <a:schemeClr val="tx1">
                    <a:tint val="75000"/>
                  </a:schemeClr>
                </a:solidFill>
              </a:defRPr>
            </a:lvl5pPr>
            <a:lvl6pPr marL="2057298" indent="0">
              <a:buNone/>
              <a:defRPr sz="1440">
                <a:solidFill>
                  <a:schemeClr val="tx1">
                    <a:tint val="75000"/>
                  </a:schemeClr>
                </a:solidFill>
              </a:defRPr>
            </a:lvl6pPr>
            <a:lvl7pPr marL="2468758" indent="0">
              <a:buNone/>
              <a:defRPr sz="1440">
                <a:solidFill>
                  <a:schemeClr val="tx1">
                    <a:tint val="75000"/>
                  </a:schemeClr>
                </a:solidFill>
              </a:defRPr>
            </a:lvl7pPr>
            <a:lvl8pPr marL="2880216" indent="0">
              <a:buNone/>
              <a:defRPr sz="1440">
                <a:solidFill>
                  <a:schemeClr val="tx1">
                    <a:tint val="75000"/>
                  </a:schemeClr>
                </a:solidFill>
              </a:defRPr>
            </a:lvl8pPr>
            <a:lvl9pPr marL="3291675" indent="0">
              <a:buNone/>
              <a:defRPr sz="1440">
                <a:solidFill>
                  <a:schemeClr val="tx1">
                    <a:tint val="75000"/>
                  </a:schemeClr>
                </a:solidFill>
              </a:defRPr>
            </a:lvl9pPr>
          </a:lstStyle>
          <a:p>
            <a:pPr lvl="0"/>
            <a:r>
              <a:rPr lang="en-CA" noProof="0"/>
              <a:t>Click to edit Master text styles</a:t>
            </a:r>
          </a:p>
        </p:txBody>
      </p:sp>
      <p:sp>
        <p:nvSpPr>
          <p:cNvPr id="11" name="Espace réservé du texte 10"/>
          <p:cNvSpPr>
            <a:spLocks noGrp="1"/>
          </p:cNvSpPr>
          <p:nvPr userDrawn="1">
            <p:ph type="body" sz="quarter" idx="13" hasCustomPrompt="1"/>
          </p:nvPr>
        </p:nvSpPr>
        <p:spPr>
          <a:xfrm>
            <a:off x="3877213" y="2171057"/>
            <a:ext cx="1237161" cy="720000"/>
          </a:xfrm>
        </p:spPr>
        <p:txBody>
          <a:bodyPr lIns="0" tIns="0" rIns="0" bIns="0">
            <a:noAutofit/>
          </a:bodyPr>
          <a:lstStyle>
            <a:lvl1pPr marL="0" indent="0">
              <a:lnSpc>
                <a:spcPct val="85000"/>
              </a:lnSpc>
              <a:spcBef>
                <a:spcPts val="0"/>
              </a:spcBef>
              <a:buNone/>
              <a:defRPr sz="5400" spc="-90" baseline="0">
                <a:solidFill>
                  <a:schemeClr val="accent3"/>
                </a:solidFill>
                <a:latin typeface="+mn-lt"/>
              </a:defRPr>
            </a:lvl1pPr>
            <a:lvl2pPr marL="411460" indent="0">
              <a:buNone/>
              <a:defRPr/>
            </a:lvl2pPr>
            <a:lvl3pPr marL="822919" indent="0">
              <a:buNone/>
              <a:defRPr/>
            </a:lvl3pPr>
            <a:lvl4pPr marL="1234379" indent="0">
              <a:buNone/>
              <a:defRPr/>
            </a:lvl4pPr>
            <a:lvl5pPr marL="1645838" indent="0">
              <a:buNone/>
              <a:defRPr/>
            </a:lvl5pPr>
          </a:lstStyle>
          <a:p>
            <a:pPr lvl="0"/>
            <a:r>
              <a:rPr lang="en-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tx1"/>
                </a:solidFill>
              </a:rPr>
              <a:pPr algn="ctr"/>
              <a:t>‹#›</a:t>
            </a:fld>
            <a:endParaRPr lang="en-CA" sz="1080" b="1" baseline="0" noProof="0">
              <a:solidFill>
                <a:schemeClr val="tx1"/>
              </a:solidFill>
            </a:endParaRPr>
          </a:p>
        </p:txBody>
      </p:sp>
      <p:sp>
        <p:nvSpPr>
          <p:cNvPr id="9" name="Text Placeholder 7"/>
          <p:cNvSpPr>
            <a:spLocks noGrp="1"/>
          </p:cNvSpPr>
          <p:nvPr>
            <p:ph type="body" sz="quarter" idx="11" hasCustomPrompt="1"/>
          </p:nvPr>
        </p:nvSpPr>
        <p:spPr>
          <a:xfrm>
            <a:off x="531854" y="2974099"/>
            <a:ext cx="2292081" cy="817793"/>
          </a:xfrm>
        </p:spPr>
        <p:txBody>
          <a:bodyPr/>
          <a:lstStyle>
            <a:lvl1pPr marL="0" indent="0">
              <a:spcBef>
                <a:spcPts val="0"/>
              </a:spcBef>
              <a:buNone/>
              <a:defRPr sz="1620" baseline="0">
                <a:solidFill>
                  <a:srgbClr val="FFFFFF"/>
                </a:solidFill>
              </a:defRPr>
            </a:lvl1pPr>
            <a:lvl2pPr marL="0" indent="0">
              <a:spcBef>
                <a:spcPts val="0"/>
              </a:spcBef>
              <a:buNone/>
              <a:defRPr sz="144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69652441"/>
      </p:ext>
    </p:extLst>
  </p:cSld>
  <p:clrMapOvr>
    <a:masterClrMapping/>
  </p:clrMapOvr>
  <p:extLst>
    <p:ext uri="{DCECCB84-F9BA-43D5-87BE-67443E8EF086}">
      <p15:sldGuideLst xmlns:p15="http://schemas.microsoft.com/office/powerpoint/2012/main">
        <p15:guide id="1" orient="horz" pos="1200" userDrawn="1">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1_Divider with image — Dark Blue">
    <p:spTree>
      <p:nvGrpSpPr>
        <p:cNvPr id="1" name=""/>
        <p:cNvGrpSpPr/>
        <p:nvPr/>
      </p:nvGrpSpPr>
      <p:grpSpPr>
        <a:xfrm>
          <a:off x="0" y="0"/>
          <a:ext cx="0" cy="0"/>
          <a:chOff x="0" y="0"/>
          <a:chExt cx="0" cy="0"/>
        </a:xfrm>
      </p:grpSpPr>
      <p:sp>
        <p:nvSpPr>
          <p:cNvPr id="12" name="Freeform 6"/>
          <p:cNvSpPr>
            <a:spLocks/>
          </p:cNvSpPr>
          <p:nvPr userDrawn="1"/>
        </p:nvSpPr>
        <p:spPr bwMode="auto">
          <a:xfrm>
            <a:off x="6701741"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rgbClr val="1F384B"/>
          </a:solidFill>
          <a:ln>
            <a:noFill/>
          </a:ln>
        </p:spPr>
        <p:txBody>
          <a:bodyPr vert="horz" wrap="square" lIns="82296" tIns="41148" rIns="82296" bIns="41148" numCol="1" anchor="t" anchorCtr="0" compatLnSpc="1">
            <a:prstTxWarp prst="textNoShape">
              <a:avLst/>
            </a:prstTxWarp>
          </a:bodyPr>
          <a:lstStyle/>
          <a:p>
            <a:endParaRPr lang="fr-CA" sz="1620"/>
          </a:p>
        </p:txBody>
      </p:sp>
      <p:sp>
        <p:nvSpPr>
          <p:cNvPr id="2" name="Title 1"/>
          <p:cNvSpPr>
            <a:spLocks noGrp="1"/>
          </p:cNvSpPr>
          <p:nvPr userDrawn="1">
            <p:ph type="title" hasCustomPrompt="1"/>
          </p:nvPr>
        </p:nvSpPr>
        <p:spPr>
          <a:xfrm>
            <a:off x="3877201" y="2962607"/>
            <a:ext cx="4888938" cy="1296477"/>
          </a:xfrm>
        </p:spPr>
        <p:txBody>
          <a:bodyPr lIns="0" tIns="0" rIns="0" bIns="0" anchor="t" anchorCtr="0">
            <a:noAutofit/>
          </a:bodyPr>
          <a:lstStyle>
            <a:lvl1pPr>
              <a:defRPr sz="3600">
                <a:solidFill>
                  <a:schemeClr val="tx1"/>
                </a:solidFill>
              </a:defRPr>
            </a:lvl1pPr>
          </a:lstStyle>
          <a:p>
            <a:r>
              <a:rPr lang="en-CA" noProof="0"/>
              <a:t>Click to edit </a:t>
            </a:r>
            <a:br>
              <a:rPr lang="en-CA" noProof="0"/>
            </a:br>
            <a:r>
              <a:rPr lang="en-CA" noProof="0"/>
              <a:t>Master title style</a:t>
            </a:r>
          </a:p>
        </p:txBody>
      </p:sp>
      <p:sp>
        <p:nvSpPr>
          <p:cNvPr id="3" name="Text Placeholder 2"/>
          <p:cNvSpPr>
            <a:spLocks noGrp="1"/>
          </p:cNvSpPr>
          <p:nvPr userDrawn="1">
            <p:ph type="body" idx="1"/>
          </p:nvPr>
        </p:nvSpPr>
        <p:spPr>
          <a:xfrm>
            <a:off x="3877202" y="4035968"/>
            <a:ext cx="3970014" cy="1080000"/>
          </a:xfrm>
        </p:spPr>
        <p:txBody>
          <a:bodyPr lIns="0" tIns="0" rIns="0" bIns="0">
            <a:noAutofit/>
          </a:bodyPr>
          <a:lstStyle>
            <a:lvl1pPr marL="0" indent="0">
              <a:spcBef>
                <a:spcPts val="0"/>
              </a:spcBef>
              <a:buNone/>
              <a:defRPr sz="1800" b="0">
                <a:solidFill>
                  <a:schemeClr val="tx1"/>
                </a:solidFill>
              </a:defRPr>
            </a:lvl1pPr>
            <a:lvl2pPr marL="411460" indent="0">
              <a:buNone/>
              <a:defRPr sz="1800">
                <a:solidFill>
                  <a:schemeClr val="tx1">
                    <a:tint val="75000"/>
                  </a:schemeClr>
                </a:solidFill>
              </a:defRPr>
            </a:lvl2pPr>
            <a:lvl3pPr marL="822919" indent="0">
              <a:buNone/>
              <a:defRPr sz="1620">
                <a:solidFill>
                  <a:schemeClr val="tx1">
                    <a:tint val="75000"/>
                  </a:schemeClr>
                </a:solidFill>
              </a:defRPr>
            </a:lvl3pPr>
            <a:lvl4pPr marL="1234379" indent="0">
              <a:buNone/>
              <a:defRPr sz="1440">
                <a:solidFill>
                  <a:schemeClr val="tx1">
                    <a:tint val="75000"/>
                  </a:schemeClr>
                </a:solidFill>
              </a:defRPr>
            </a:lvl4pPr>
            <a:lvl5pPr marL="1645838" indent="0">
              <a:buNone/>
              <a:defRPr sz="1440">
                <a:solidFill>
                  <a:schemeClr val="tx1">
                    <a:tint val="75000"/>
                  </a:schemeClr>
                </a:solidFill>
              </a:defRPr>
            </a:lvl5pPr>
            <a:lvl6pPr marL="2057298" indent="0">
              <a:buNone/>
              <a:defRPr sz="1440">
                <a:solidFill>
                  <a:schemeClr val="tx1">
                    <a:tint val="75000"/>
                  </a:schemeClr>
                </a:solidFill>
              </a:defRPr>
            </a:lvl6pPr>
            <a:lvl7pPr marL="2468758" indent="0">
              <a:buNone/>
              <a:defRPr sz="1440">
                <a:solidFill>
                  <a:schemeClr val="tx1">
                    <a:tint val="75000"/>
                  </a:schemeClr>
                </a:solidFill>
              </a:defRPr>
            </a:lvl7pPr>
            <a:lvl8pPr marL="2880216" indent="0">
              <a:buNone/>
              <a:defRPr sz="1440">
                <a:solidFill>
                  <a:schemeClr val="tx1">
                    <a:tint val="75000"/>
                  </a:schemeClr>
                </a:solidFill>
              </a:defRPr>
            </a:lvl8pPr>
            <a:lvl9pPr marL="3291675" indent="0">
              <a:buNone/>
              <a:defRPr sz="1440">
                <a:solidFill>
                  <a:schemeClr val="tx1">
                    <a:tint val="75000"/>
                  </a:schemeClr>
                </a:solidFill>
              </a:defRPr>
            </a:lvl9pPr>
          </a:lstStyle>
          <a:p>
            <a:pPr lvl="0"/>
            <a:r>
              <a:rPr lang="en-CA" noProof="0"/>
              <a:t>Click to edit Master text styles</a:t>
            </a:r>
          </a:p>
        </p:txBody>
      </p:sp>
      <p:sp>
        <p:nvSpPr>
          <p:cNvPr id="11" name="Espace réservé du texte 10"/>
          <p:cNvSpPr>
            <a:spLocks noGrp="1"/>
          </p:cNvSpPr>
          <p:nvPr userDrawn="1">
            <p:ph type="body" sz="quarter" idx="13" hasCustomPrompt="1"/>
          </p:nvPr>
        </p:nvSpPr>
        <p:spPr>
          <a:xfrm>
            <a:off x="3877213" y="2171057"/>
            <a:ext cx="1237161" cy="720000"/>
          </a:xfrm>
        </p:spPr>
        <p:txBody>
          <a:bodyPr lIns="0" tIns="0" rIns="0" bIns="0">
            <a:noAutofit/>
          </a:bodyPr>
          <a:lstStyle>
            <a:lvl1pPr marL="0" indent="0">
              <a:lnSpc>
                <a:spcPct val="85000"/>
              </a:lnSpc>
              <a:spcBef>
                <a:spcPts val="0"/>
              </a:spcBef>
              <a:buNone/>
              <a:defRPr sz="5400" spc="-90" baseline="0">
                <a:solidFill>
                  <a:schemeClr val="accent3"/>
                </a:solidFill>
                <a:latin typeface="+mn-lt"/>
              </a:defRPr>
            </a:lvl1pPr>
            <a:lvl2pPr marL="411460" indent="0">
              <a:buNone/>
              <a:defRPr/>
            </a:lvl2pPr>
            <a:lvl3pPr marL="822919" indent="0">
              <a:buNone/>
              <a:defRPr/>
            </a:lvl3pPr>
            <a:lvl4pPr marL="1234379" indent="0">
              <a:buNone/>
              <a:defRPr/>
            </a:lvl4pPr>
            <a:lvl5pPr marL="1645838" indent="0">
              <a:buNone/>
              <a:defRPr/>
            </a:lvl5pPr>
          </a:lstStyle>
          <a:p>
            <a:pPr lvl="0"/>
            <a:r>
              <a:rPr lang="en-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080" b="1" smtClean="0">
                <a:solidFill>
                  <a:schemeClr val="tx1"/>
                </a:solidFill>
              </a:rPr>
              <a:pPr algn="ctr"/>
              <a:t>‹#›</a:t>
            </a:fld>
            <a:endParaRPr lang="en-CA" sz="1080" b="1" baseline="0" noProof="0">
              <a:solidFill>
                <a:schemeClr val="tx1"/>
              </a:solidFill>
            </a:endParaRPr>
          </a:p>
        </p:txBody>
      </p:sp>
      <p:sp>
        <p:nvSpPr>
          <p:cNvPr id="8" name="Espace réservé pour une image  5"/>
          <p:cNvSpPr>
            <a:spLocks noGrp="1"/>
          </p:cNvSpPr>
          <p:nvPr>
            <p:ph type="pic" sz="quarter" idx="14"/>
          </p:nvPr>
        </p:nvSpPr>
        <p:spPr>
          <a:xfrm>
            <a:off x="2" y="0"/>
            <a:ext cx="3810966" cy="5715000"/>
          </a:xfrm>
          <a:custGeom>
            <a:avLst/>
            <a:gdLst/>
            <a:ahLst/>
            <a:cxnLst/>
            <a:rect l="l" t="t" r="r" b="b"/>
            <a:pathLst>
              <a:path w="3810966" h="5715000">
                <a:moveTo>
                  <a:pt x="0" y="0"/>
                </a:moveTo>
                <a:lnTo>
                  <a:pt x="167301" y="0"/>
                </a:lnTo>
                <a:lnTo>
                  <a:pt x="356060" y="0"/>
                </a:lnTo>
                <a:lnTo>
                  <a:pt x="567571" y="0"/>
                </a:lnTo>
                <a:lnTo>
                  <a:pt x="803131" y="0"/>
                </a:lnTo>
                <a:cubicBezTo>
                  <a:pt x="803134" y="2"/>
                  <a:pt x="806388" y="1521"/>
                  <a:pt x="3496857" y="1257300"/>
                </a:cubicBezTo>
                <a:cubicBezTo>
                  <a:pt x="3677708" y="1343025"/>
                  <a:pt x="3810966" y="1514475"/>
                  <a:pt x="3810966" y="1724025"/>
                </a:cubicBezTo>
                <a:cubicBezTo>
                  <a:pt x="3810966" y="1866900"/>
                  <a:pt x="3744337" y="2000250"/>
                  <a:pt x="3649152" y="2085975"/>
                </a:cubicBezTo>
                <a:lnTo>
                  <a:pt x="3579" y="5715000"/>
                </a:lnTo>
                <a:lnTo>
                  <a:pt x="0" y="5715000"/>
                </a:lnTo>
                <a:close/>
              </a:path>
            </a:pathLst>
          </a:custGeom>
          <a:solidFill>
            <a:srgbClr val="E0DFDE"/>
          </a:solidFill>
          <a:ln>
            <a:noFill/>
          </a:ln>
        </p:spPr>
        <p:style>
          <a:lnRef idx="2">
            <a:schemeClr val="accent1"/>
          </a:lnRef>
          <a:fillRef idx="1">
            <a:schemeClr val="lt1"/>
          </a:fillRef>
          <a:effectRef idx="0">
            <a:schemeClr val="accent1"/>
          </a:effectRef>
          <a:fontRef idx="none"/>
        </p:style>
        <p:txBody>
          <a:bodyPr/>
          <a:lstStyle/>
          <a:p>
            <a:endParaRPr lang="fr-CA"/>
          </a:p>
        </p:txBody>
      </p:sp>
      <p:sp>
        <p:nvSpPr>
          <p:cNvPr id="9" name="Text Placeholder 7"/>
          <p:cNvSpPr>
            <a:spLocks noGrp="1"/>
          </p:cNvSpPr>
          <p:nvPr>
            <p:ph type="body" sz="quarter" idx="11" hasCustomPrompt="1"/>
          </p:nvPr>
        </p:nvSpPr>
        <p:spPr>
          <a:xfrm>
            <a:off x="531854" y="2974099"/>
            <a:ext cx="2292081" cy="817793"/>
          </a:xfrm>
        </p:spPr>
        <p:txBody>
          <a:bodyPr/>
          <a:lstStyle>
            <a:lvl1pPr marL="0" indent="0">
              <a:spcBef>
                <a:spcPts val="0"/>
              </a:spcBef>
              <a:buNone/>
              <a:defRPr sz="1620" baseline="0">
                <a:solidFill>
                  <a:srgbClr val="FFFFFF"/>
                </a:solidFill>
              </a:defRPr>
            </a:lvl1pPr>
            <a:lvl2pPr marL="0" indent="0">
              <a:spcBef>
                <a:spcPts val="0"/>
              </a:spcBef>
              <a:buNone/>
              <a:defRPr sz="1440" baseline="0">
                <a:solidFill>
                  <a:srgbClr val="FFFFFF"/>
                </a:solidFill>
              </a:defRPr>
            </a:lvl2pPr>
          </a:lstStyle>
          <a:p>
            <a:pPr lvl="0"/>
            <a:r>
              <a:rPr lang="en-CA"/>
              <a:t>Client Name</a:t>
            </a:r>
          </a:p>
          <a:p>
            <a:pPr lvl="1"/>
            <a:r>
              <a:rPr lang="en-CA"/>
              <a:t>Second level, Job title</a:t>
            </a:r>
          </a:p>
          <a:p>
            <a:pPr lvl="1"/>
            <a:r>
              <a:rPr lang="en-CA"/>
              <a:t>And company name</a:t>
            </a:r>
          </a:p>
        </p:txBody>
      </p:sp>
    </p:spTree>
    <p:extLst>
      <p:ext uri="{BB962C8B-B14F-4D97-AF65-F5344CB8AC3E}">
        <p14:creationId xmlns:p14="http://schemas.microsoft.com/office/powerpoint/2010/main" val="3127390575"/>
      </p:ext>
    </p:extLst>
  </p:cSld>
  <p:clrMapOvr>
    <a:masterClrMapping/>
  </p:clrMapOvr>
  <p:extLst>
    <p:ext uri="{DCECCB84-F9BA-43D5-87BE-67443E8EF086}">
      <p15:sldGuideLst xmlns:p15="http://schemas.microsoft.com/office/powerpoint/2012/main">
        <p15:guide id="1" orient="horz" pos="1200" userDrawn="1">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52426" y="1490399"/>
            <a:ext cx="8442000" cy="3582000"/>
          </a:xfrm>
          <a:prstGeom prst="rect">
            <a:avLst/>
          </a:prstGeom>
        </p:spPr>
        <p:txBody>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Title 3"/>
          <p:cNvSpPr>
            <a:spLocks noGrp="1"/>
          </p:cNvSpPr>
          <p:nvPr>
            <p:ph type="title"/>
          </p:nvPr>
        </p:nvSpPr>
        <p:spPr/>
        <p:txBody>
          <a:bodyPr/>
          <a:lstStyle/>
          <a:p>
            <a:r>
              <a:rPr lang="fr-CA"/>
              <a:t>Click to edit Master title style</a:t>
            </a:r>
            <a:endParaRPr lang="en-CA"/>
          </a:p>
        </p:txBody>
      </p:sp>
      <p:sp>
        <p:nvSpPr>
          <p:cNvPr id="5" name="Footer Placeholder 4"/>
          <p:cNvSpPr>
            <a:spLocks noGrp="1"/>
          </p:cNvSpPr>
          <p:nvPr>
            <p:ph type="ftr" sz="quarter" idx="10"/>
          </p:nvPr>
        </p:nvSpPr>
        <p:spPr/>
        <p:txBody>
          <a:bodyPr/>
          <a:lstStyle/>
          <a:p>
            <a:r>
              <a:rPr lang="en-CA" b="1"/>
              <a:t>SOURCE:</a:t>
            </a:r>
            <a:r>
              <a:rPr lang="en-CA"/>
              <a:t> Insert source here</a:t>
            </a:r>
          </a:p>
        </p:txBody>
      </p:sp>
    </p:spTree>
    <p:extLst>
      <p:ext uri="{BB962C8B-B14F-4D97-AF65-F5344CB8AC3E}">
        <p14:creationId xmlns:p14="http://schemas.microsoft.com/office/powerpoint/2010/main" val="354355208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Title, Subhead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52425" y="1954213"/>
            <a:ext cx="8440738" cy="3105150"/>
          </a:xfrm>
          <a:prstGeom prst="rect">
            <a:avLst/>
          </a:prstGeom>
        </p:spPr>
        <p:txBody>
          <a:body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12" name="Text Placeholder 4"/>
          <p:cNvSpPr>
            <a:spLocks noGrp="1"/>
          </p:cNvSpPr>
          <p:nvPr>
            <p:ph type="body" sz="quarter" idx="13"/>
          </p:nvPr>
        </p:nvSpPr>
        <p:spPr>
          <a:xfrm>
            <a:off x="350816" y="1319758"/>
            <a:ext cx="8424000" cy="381000"/>
          </a:xfrm>
        </p:spPr>
        <p:txBody>
          <a:bodyPr/>
          <a:lstStyle>
            <a:lvl1pPr marL="0" indent="0">
              <a:buNone/>
              <a:defRPr b="0">
                <a:solidFill>
                  <a:schemeClr val="tx2"/>
                </a:solidFill>
              </a:defRPr>
            </a:lvl1pPr>
          </a:lstStyle>
          <a:p>
            <a:pPr lvl="0"/>
            <a:r>
              <a:rPr lang="en-CA" noProof="0"/>
              <a:t>Click to edit Master text styles</a:t>
            </a:r>
          </a:p>
        </p:txBody>
      </p:sp>
      <p:sp>
        <p:nvSpPr>
          <p:cNvPr id="4" name="Title 3"/>
          <p:cNvSpPr>
            <a:spLocks noGrp="1"/>
          </p:cNvSpPr>
          <p:nvPr>
            <p:ph type="title"/>
          </p:nvPr>
        </p:nvSpPr>
        <p:spPr/>
        <p:txBody>
          <a:bodyPr/>
          <a:lstStyle/>
          <a:p>
            <a:r>
              <a:rPr lang="en-CA" noProof="0"/>
              <a:t>Click to edit Master title style</a:t>
            </a:r>
          </a:p>
        </p:txBody>
      </p:sp>
      <p:sp>
        <p:nvSpPr>
          <p:cNvPr id="5" name="Footer Placeholder 4"/>
          <p:cNvSpPr>
            <a:spLocks noGrp="1"/>
          </p:cNvSpPr>
          <p:nvPr>
            <p:ph type="ftr" sz="quarter" idx="14"/>
          </p:nvPr>
        </p:nvSpPr>
        <p:spPr/>
        <p:txBody>
          <a:bodyPr/>
          <a:lstStyle/>
          <a:p>
            <a:r>
              <a:rPr lang="en-CA" b="1"/>
              <a:t>SOURCE:</a:t>
            </a:r>
            <a:r>
              <a:rPr lang="en-CA"/>
              <a:t> Insert source here</a:t>
            </a:r>
          </a:p>
        </p:txBody>
      </p:sp>
    </p:spTree>
    <p:extLst>
      <p:ext uri="{BB962C8B-B14F-4D97-AF65-F5344CB8AC3E}">
        <p14:creationId xmlns:p14="http://schemas.microsoft.com/office/powerpoint/2010/main" val="298485994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52429" y="1490400"/>
            <a:ext cx="4036431" cy="3582000"/>
          </a:xfrm>
          <a:prstGeom prst="rect">
            <a:avLst/>
          </a:prstGeom>
        </p:spPr>
        <p:txBody>
          <a:bodyPr/>
          <a:lstStyle>
            <a:lvl1pPr>
              <a:defRPr sz="2160"/>
            </a:lvl1pPr>
            <a:lvl2pPr>
              <a:defRPr sz="1800"/>
            </a:lvl2pPr>
            <a:lvl3pPr>
              <a:defRPr sz="1620"/>
            </a:lvl3pPr>
            <a:lvl4pPr>
              <a:defRPr sz="1440"/>
            </a:lvl4pPr>
            <a:lvl5pPr>
              <a:defRPr sz="1440"/>
            </a:lvl5pPr>
            <a:lvl6pPr>
              <a:defRPr sz="1620"/>
            </a:lvl6pPr>
            <a:lvl7pPr>
              <a:defRPr sz="1620"/>
            </a:lvl7pPr>
            <a:lvl8pPr>
              <a:defRPr sz="1620"/>
            </a:lvl8pPr>
            <a:lvl9pPr>
              <a:defRPr sz="16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Content Placeholder 3"/>
          <p:cNvSpPr>
            <a:spLocks noGrp="1"/>
          </p:cNvSpPr>
          <p:nvPr>
            <p:ph sz="half" idx="2"/>
          </p:nvPr>
        </p:nvSpPr>
        <p:spPr>
          <a:xfrm>
            <a:off x="4751391" y="1490400"/>
            <a:ext cx="4035426" cy="3582000"/>
          </a:xfrm>
          <a:prstGeom prst="rect">
            <a:avLst/>
          </a:prstGeom>
        </p:spPr>
        <p:txBody>
          <a:bodyPr/>
          <a:lstStyle>
            <a:lvl1pPr>
              <a:defRPr sz="2160"/>
            </a:lvl1pPr>
            <a:lvl2pPr>
              <a:defRPr sz="1800"/>
            </a:lvl2pPr>
            <a:lvl3pPr>
              <a:defRPr sz="1620"/>
            </a:lvl3pPr>
            <a:lvl4pPr>
              <a:defRPr sz="1440"/>
            </a:lvl4pPr>
            <a:lvl5pPr>
              <a:defRPr sz="1440"/>
            </a:lvl5pPr>
            <a:lvl6pPr>
              <a:defRPr sz="1620"/>
            </a:lvl6pPr>
            <a:lvl7pPr>
              <a:defRPr sz="1620"/>
            </a:lvl7pPr>
            <a:lvl8pPr>
              <a:defRPr sz="1620"/>
            </a:lvl8pPr>
            <a:lvl9pPr>
              <a:defRPr sz="16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Title 4"/>
          <p:cNvSpPr>
            <a:spLocks noGrp="1"/>
          </p:cNvSpPr>
          <p:nvPr>
            <p:ph type="title"/>
          </p:nvPr>
        </p:nvSpPr>
        <p:spPr/>
        <p:txBody>
          <a:bodyPr/>
          <a:lstStyle/>
          <a:p>
            <a:r>
              <a:rPr lang="fr-CA"/>
              <a:t>Click to edit Master title style</a:t>
            </a:r>
            <a:endParaRPr lang="en-CA"/>
          </a:p>
        </p:txBody>
      </p:sp>
      <p:sp>
        <p:nvSpPr>
          <p:cNvPr id="6" name="Footer Placeholder 5"/>
          <p:cNvSpPr>
            <a:spLocks noGrp="1"/>
          </p:cNvSpPr>
          <p:nvPr>
            <p:ph type="ftr" sz="quarter" idx="10"/>
          </p:nvPr>
        </p:nvSpPr>
        <p:spPr/>
        <p:txBody>
          <a:bodyPr/>
          <a:lstStyle/>
          <a:p>
            <a:r>
              <a:rPr lang="en-CA" b="1"/>
              <a:t>SOURCE:</a:t>
            </a:r>
            <a:r>
              <a:rPr lang="en-CA"/>
              <a:t> Insert source here</a:t>
            </a:r>
          </a:p>
        </p:txBody>
      </p:sp>
    </p:spTree>
    <p:extLst>
      <p:ext uri="{BB962C8B-B14F-4D97-AF65-F5344CB8AC3E}">
        <p14:creationId xmlns:p14="http://schemas.microsoft.com/office/powerpoint/2010/main" val="283010114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wo Content, Subhead">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52429" y="1944692"/>
            <a:ext cx="4036431" cy="3114675"/>
          </a:xfrm>
          <a:prstGeom prst="rect">
            <a:avLst/>
          </a:prstGeom>
        </p:spPr>
        <p:txBody>
          <a:bodyPr/>
          <a:lstStyle>
            <a:lvl1pPr>
              <a:defRPr sz="2160">
                <a:solidFill>
                  <a:schemeClr val="tx1"/>
                </a:solidFill>
              </a:defRPr>
            </a:lvl1pPr>
            <a:lvl2pPr>
              <a:defRPr sz="1800">
                <a:solidFill>
                  <a:schemeClr val="tx1"/>
                </a:solidFill>
              </a:defRPr>
            </a:lvl2pPr>
            <a:lvl3pPr>
              <a:defRPr sz="1620">
                <a:solidFill>
                  <a:schemeClr val="tx1"/>
                </a:solidFill>
              </a:defRPr>
            </a:lvl3pPr>
            <a:lvl4pPr>
              <a:defRPr sz="1440">
                <a:solidFill>
                  <a:schemeClr val="tx1"/>
                </a:solidFill>
              </a:defRPr>
            </a:lvl4pPr>
            <a:lvl5pPr>
              <a:defRPr sz="1440">
                <a:solidFill>
                  <a:schemeClr val="tx1"/>
                </a:solidFill>
              </a:defRPr>
            </a:lvl5pPr>
            <a:lvl6pPr>
              <a:defRPr sz="1620"/>
            </a:lvl6pPr>
            <a:lvl7pPr>
              <a:defRPr sz="1620"/>
            </a:lvl7pPr>
            <a:lvl8pPr>
              <a:defRPr sz="1620"/>
            </a:lvl8pPr>
            <a:lvl9pPr>
              <a:defRPr sz="16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4" name="Content Placeholder 3"/>
          <p:cNvSpPr>
            <a:spLocks noGrp="1"/>
          </p:cNvSpPr>
          <p:nvPr>
            <p:ph sz="half" idx="2"/>
          </p:nvPr>
        </p:nvSpPr>
        <p:spPr>
          <a:xfrm>
            <a:off x="4751404" y="1944692"/>
            <a:ext cx="4035425" cy="3114675"/>
          </a:xfrm>
          <a:prstGeom prst="rect">
            <a:avLst/>
          </a:prstGeom>
        </p:spPr>
        <p:txBody>
          <a:bodyPr/>
          <a:lstStyle>
            <a:lvl1pPr>
              <a:defRPr sz="2160">
                <a:solidFill>
                  <a:schemeClr val="tx1"/>
                </a:solidFill>
              </a:defRPr>
            </a:lvl1pPr>
            <a:lvl2pPr>
              <a:defRPr sz="1800">
                <a:solidFill>
                  <a:schemeClr val="tx1"/>
                </a:solidFill>
              </a:defRPr>
            </a:lvl2pPr>
            <a:lvl3pPr>
              <a:defRPr sz="1620">
                <a:solidFill>
                  <a:schemeClr val="tx1"/>
                </a:solidFill>
              </a:defRPr>
            </a:lvl3pPr>
            <a:lvl4pPr>
              <a:defRPr sz="1440">
                <a:solidFill>
                  <a:schemeClr val="tx1"/>
                </a:solidFill>
              </a:defRPr>
            </a:lvl4pPr>
            <a:lvl5pPr>
              <a:defRPr sz="1440">
                <a:solidFill>
                  <a:schemeClr val="tx1"/>
                </a:solidFill>
              </a:defRPr>
            </a:lvl5pPr>
            <a:lvl6pPr>
              <a:defRPr sz="1620"/>
            </a:lvl6pPr>
            <a:lvl7pPr>
              <a:defRPr sz="1620"/>
            </a:lvl7pPr>
            <a:lvl8pPr>
              <a:defRPr sz="1620"/>
            </a:lvl8pPr>
            <a:lvl9pPr>
              <a:defRPr sz="162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6" name="Footer Placeholder 5"/>
          <p:cNvSpPr>
            <a:spLocks noGrp="1"/>
          </p:cNvSpPr>
          <p:nvPr>
            <p:ph type="ftr" sz="quarter" idx="14"/>
          </p:nvPr>
        </p:nvSpPr>
        <p:spPr/>
        <p:txBody>
          <a:bodyPr/>
          <a:lstStyle>
            <a:lvl1pPr>
              <a:defRPr>
                <a:solidFill>
                  <a:schemeClr val="tx1"/>
                </a:solidFill>
              </a:defRPr>
            </a:lvl1pPr>
          </a:lstStyle>
          <a:p>
            <a:r>
              <a:rPr lang="en-CA" b="1"/>
              <a:t>SOURCE:</a:t>
            </a:r>
            <a:r>
              <a:rPr lang="en-CA"/>
              <a:t> Insert source here</a:t>
            </a:r>
          </a:p>
        </p:txBody>
      </p:sp>
      <p:sp>
        <p:nvSpPr>
          <p:cNvPr id="2" name="Title 1"/>
          <p:cNvSpPr>
            <a:spLocks noGrp="1"/>
          </p:cNvSpPr>
          <p:nvPr>
            <p:ph type="title"/>
          </p:nvPr>
        </p:nvSpPr>
        <p:spPr/>
        <p:txBody>
          <a:bodyPr/>
          <a:lstStyle/>
          <a:p>
            <a:r>
              <a:rPr lang="fr-CA"/>
              <a:t>Click to edit Master title style</a:t>
            </a:r>
            <a:endParaRPr lang="en-CA"/>
          </a:p>
        </p:txBody>
      </p:sp>
      <p:sp>
        <p:nvSpPr>
          <p:cNvPr id="8" name="Text Placeholder 4"/>
          <p:cNvSpPr>
            <a:spLocks noGrp="1"/>
          </p:cNvSpPr>
          <p:nvPr>
            <p:ph type="body" sz="quarter" idx="13"/>
          </p:nvPr>
        </p:nvSpPr>
        <p:spPr>
          <a:xfrm>
            <a:off x="350816" y="1321200"/>
            <a:ext cx="8424000" cy="381000"/>
          </a:xfrm>
        </p:spPr>
        <p:txBody>
          <a:bodyPr/>
          <a:lstStyle>
            <a:lvl1pPr marL="0" indent="0">
              <a:buNone/>
              <a:defRPr b="0">
                <a:solidFill>
                  <a:schemeClr val="tx2"/>
                </a:solidFill>
              </a:defRPr>
            </a:lvl1pPr>
          </a:lstStyle>
          <a:p>
            <a:pPr lvl="0"/>
            <a:r>
              <a:rPr lang="en-CA" noProof="0"/>
              <a:t>Click to edit Master text styles</a:t>
            </a:r>
          </a:p>
        </p:txBody>
      </p:sp>
    </p:spTree>
    <p:extLst>
      <p:ext uri="{BB962C8B-B14F-4D97-AF65-F5344CB8AC3E}">
        <p14:creationId xmlns:p14="http://schemas.microsoft.com/office/powerpoint/2010/main" val="5258471"/>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59" Type="http://schemas.openxmlformats.org/officeDocument/2006/relationships/slideLayout" Target="../slideLayouts/slideLayout159.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theme" Target="../theme/theme1.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55" Type="http://schemas.openxmlformats.org/officeDocument/2006/relationships/slideLayout" Target="../slideLayouts/slideLayout15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45" Type="http://schemas.openxmlformats.org/officeDocument/2006/relationships/slideLayout" Target="../slideLayouts/slideLayout145.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51" Type="http://schemas.openxmlformats.org/officeDocument/2006/relationships/slideLayout" Target="../slideLayouts/slideLayout151.xml"/><Relationship Id="rId156" Type="http://schemas.openxmlformats.org/officeDocument/2006/relationships/slideLayout" Target="../slideLayouts/slideLayout156.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6" Type="http://schemas.openxmlformats.org/officeDocument/2006/relationships/slideLayout" Target="../slideLayouts/slideLayout16.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52424" y="289654"/>
            <a:ext cx="7740000" cy="921111"/>
          </a:xfrm>
          <a:prstGeom prst="rect">
            <a:avLst/>
          </a:prstGeom>
        </p:spPr>
        <p:txBody>
          <a:bodyPr vert="horz" lIns="0" tIns="0" rIns="0" bIns="0" rtlCol="0" anchor="b" anchorCtr="0">
            <a:noAutofit/>
          </a:bodyPr>
          <a:lstStyle/>
          <a:p>
            <a:r>
              <a:rPr lang="fr-CA" noProof="0"/>
              <a:t>Click to edit Master title style</a:t>
            </a:r>
          </a:p>
        </p:txBody>
      </p:sp>
      <p:sp>
        <p:nvSpPr>
          <p:cNvPr id="39" name="Text Placeholder 2"/>
          <p:cNvSpPr>
            <a:spLocks noGrp="1"/>
          </p:cNvSpPr>
          <p:nvPr>
            <p:ph type="body" idx="1"/>
          </p:nvPr>
        </p:nvSpPr>
        <p:spPr>
          <a:xfrm>
            <a:off x="352425" y="1490663"/>
            <a:ext cx="8440738" cy="3581400"/>
          </a:xfrm>
          <a:prstGeom prst="rect">
            <a:avLst/>
          </a:prstGeom>
        </p:spPr>
        <p:txBody>
          <a:bodyPr vert="horz" lIns="0" tIns="0" rIns="0" bIns="0" rtlCol="0">
            <a:noAutofit/>
          </a:bodyPr>
          <a:lstStyle/>
          <a:p>
            <a:pPr lvl="0"/>
            <a:r>
              <a:rPr lang="fr-CA" noProof="0"/>
              <a:t>Click to edit Master text style</a:t>
            </a:r>
          </a:p>
          <a:p>
            <a:pPr lvl="1"/>
            <a:r>
              <a:rPr lang="fr-CA" noProof="0"/>
              <a:t>Second level</a:t>
            </a:r>
          </a:p>
          <a:p>
            <a:pPr lvl="2"/>
            <a:r>
              <a:rPr lang="fr-CA" noProof="0"/>
              <a:t>Third level</a:t>
            </a:r>
          </a:p>
          <a:p>
            <a:pPr lvl="3"/>
            <a:r>
              <a:rPr lang="fr-CA" noProof="0"/>
              <a:t>Fourth level</a:t>
            </a:r>
          </a:p>
          <a:p>
            <a:pPr lvl="4"/>
            <a:r>
              <a:rPr lang="fr-CA" noProof="0"/>
              <a:t>Fifth level</a:t>
            </a:r>
          </a:p>
        </p:txBody>
      </p:sp>
      <p:sp>
        <p:nvSpPr>
          <p:cNvPr id="22" name="TextBox 9"/>
          <p:cNvSpPr txBox="1">
            <a:spLocks noChangeArrowheads="1"/>
          </p:cNvSpPr>
          <p:nvPr userDrawn="1"/>
        </p:nvSpPr>
        <p:spPr bwMode="auto">
          <a:xfrm>
            <a:off x="5731200" y="5358007"/>
            <a:ext cx="2877813" cy="1787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l"/>
            <a:r>
              <a:rPr lang="fr-CA" sz="1000" b="1" baseline="0" noProof="0" dirty="0">
                <a:solidFill>
                  <a:schemeClr val="tx1"/>
                </a:solidFill>
              </a:rPr>
              <a:t>BDC</a:t>
            </a:r>
            <a:r>
              <a:rPr lang="fr-CA" sz="1000" baseline="0" noProof="0" dirty="0">
                <a:solidFill>
                  <a:schemeClr val="tx1"/>
                </a:solidFill>
              </a:rPr>
              <a:t> – </a:t>
            </a:r>
            <a:r>
              <a:rPr lang="en-CA" sz="1000" dirty="0">
                <a:solidFill>
                  <a:schemeClr val="tx1"/>
                </a:solidFill>
              </a:rPr>
              <a:t>Succeeding in a new reality</a:t>
            </a:r>
            <a:endParaRPr lang="fr-CA" sz="1000" baseline="0" noProof="0" dirty="0">
              <a:solidFill>
                <a:schemeClr val="tx1"/>
              </a:solidFill>
            </a:endParaRPr>
          </a:p>
        </p:txBody>
      </p:sp>
      <p:sp>
        <p:nvSpPr>
          <p:cNvPr id="10" name="TextBox 9"/>
          <p:cNvSpPr txBox="1">
            <a:spLocks noChangeArrowheads="1"/>
          </p:cNvSpPr>
          <p:nvPr userDrawn="1"/>
        </p:nvSpPr>
        <p:spPr bwMode="auto">
          <a:xfrm>
            <a:off x="8609044" y="5358008"/>
            <a:ext cx="534987"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a:t>
            </a:fld>
            <a:endParaRPr lang="fr-CA" sz="1200" b="1" baseline="0" noProof="0" dirty="0">
              <a:solidFill>
                <a:schemeClr val="tx1"/>
              </a:solidFill>
            </a:endParaRPr>
          </a:p>
        </p:txBody>
      </p:sp>
      <p:sp>
        <p:nvSpPr>
          <p:cNvPr id="3" name="Footer Placeholder 2"/>
          <p:cNvSpPr>
            <a:spLocks noGrp="1"/>
          </p:cNvSpPr>
          <p:nvPr>
            <p:ph type="ftr" sz="quarter" idx="3"/>
          </p:nvPr>
        </p:nvSpPr>
        <p:spPr>
          <a:xfrm>
            <a:off x="350816" y="5232509"/>
            <a:ext cx="3960000" cy="304271"/>
          </a:xfrm>
          <a:prstGeom prst="rect">
            <a:avLst/>
          </a:prstGeom>
        </p:spPr>
        <p:txBody>
          <a:bodyPr vert="horz" lIns="0" tIns="0" rIns="0" bIns="0" rtlCol="0" anchor="b" anchorCtr="0"/>
          <a:lstStyle>
            <a:lvl1pPr algn="l">
              <a:defRPr sz="900">
                <a:solidFill>
                  <a:schemeClr val="tx1"/>
                </a:solidFill>
              </a:defRPr>
            </a:lvl1pPr>
          </a:lstStyle>
          <a:p>
            <a:r>
              <a:rPr lang="fr-CA" b="1" noProof="0" dirty="0"/>
              <a:t>SOURCE:</a:t>
            </a:r>
            <a:r>
              <a:rPr lang="fr-CA" noProof="0" dirty="0"/>
              <a:t> Insert source here</a:t>
            </a:r>
          </a:p>
        </p:txBody>
      </p:sp>
      <p:grpSp>
        <p:nvGrpSpPr>
          <p:cNvPr id="5" name="Group 4"/>
          <p:cNvGrpSpPr/>
          <p:nvPr userDrawn="1"/>
        </p:nvGrpSpPr>
        <p:grpSpPr>
          <a:xfrm>
            <a:off x="8447369" y="357193"/>
            <a:ext cx="344239" cy="357165"/>
            <a:chOff x="8447337" y="357191"/>
            <a:chExt cx="344239" cy="357165"/>
          </a:xfrm>
        </p:grpSpPr>
        <p:sp>
          <p:nvSpPr>
            <p:cNvPr id="18"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dirty="0"/>
            </a:p>
          </p:txBody>
        </p:sp>
        <p:sp>
          <p:nvSpPr>
            <p:cNvPr id="19"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dirty="0"/>
            </a:p>
          </p:txBody>
        </p:sp>
      </p:grpSp>
    </p:spTree>
    <p:extLst>
      <p:ext uri="{BB962C8B-B14F-4D97-AF65-F5344CB8AC3E}">
        <p14:creationId xmlns:p14="http://schemas.microsoft.com/office/powerpoint/2010/main" val="1780179514"/>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84" r:id="rId9"/>
    <p:sldLayoutId id="2147483811" r:id="rId10"/>
    <p:sldLayoutId id="2147483812" r:id="rId11"/>
    <p:sldLayoutId id="2147483813" r:id="rId12"/>
    <p:sldLayoutId id="2147483814" r:id="rId13"/>
    <p:sldLayoutId id="2147483815" r:id="rId14"/>
    <p:sldLayoutId id="2147483816" r:id="rId15"/>
    <p:sldLayoutId id="2147483817" r:id="rId16"/>
    <p:sldLayoutId id="2147483818" r:id="rId17"/>
    <p:sldLayoutId id="2147483819" r:id="rId18"/>
    <p:sldLayoutId id="2147483820" r:id="rId19"/>
    <p:sldLayoutId id="2147483821" r:id="rId20"/>
    <p:sldLayoutId id="2147483822" r:id="rId21"/>
    <p:sldLayoutId id="2147483823" r:id="rId22"/>
    <p:sldLayoutId id="2147483824" r:id="rId23"/>
    <p:sldLayoutId id="2147483825" r:id="rId24"/>
    <p:sldLayoutId id="2147483826" r:id="rId25"/>
    <p:sldLayoutId id="2147483827" r:id="rId26"/>
    <p:sldLayoutId id="2147483828" r:id="rId27"/>
    <p:sldLayoutId id="2147483829" r:id="rId28"/>
    <p:sldLayoutId id="2147483830" r:id="rId29"/>
    <p:sldLayoutId id="2147483831" r:id="rId30"/>
    <p:sldLayoutId id="2147483832" r:id="rId31"/>
    <p:sldLayoutId id="2147483833" r:id="rId32"/>
    <p:sldLayoutId id="2147483834" r:id="rId33"/>
    <p:sldLayoutId id="2147483835" r:id="rId34"/>
    <p:sldLayoutId id="2147483836" r:id="rId35"/>
    <p:sldLayoutId id="2147483837" r:id="rId36"/>
    <p:sldLayoutId id="2147483838" r:id="rId37"/>
    <p:sldLayoutId id="2147483839" r:id="rId38"/>
    <p:sldLayoutId id="2147483840" r:id="rId39"/>
    <p:sldLayoutId id="2147483841" r:id="rId40"/>
    <p:sldLayoutId id="2147483842" r:id="rId41"/>
    <p:sldLayoutId id="2147483843" r:id="rId42"/>
    <p:sldLayoutId id="2147483844" r:id="rId43"/>
    <p:sldLayoutId id="2147483845" r:id="rId44"/>
    <p:sldLayoutId id="2147483846" r:id="rId45"/>
    <p:sldLayoutId id="2147483847" r:id="rId46"/>
    <p:sldLayoutId id="2147483848" r:id="rId47"/>
    <p:sldLayoutId id="2147483849" r:id="rId48"/>
    <p:sldLayoutId id="2147483850" r:id="rId49"/>
    <p:sldLayoutId id="2147483851" r:id="rId50"/>
    <p:sldLayoutId id="2147483852" r:id="rId51"/>
    <p:sldLayoutId id="2147483853" r:id="rId52"/>
    <p:sldLayoutId id="2147483854" r:id="rId53"/>
    <p:sldLayoutId id="2147483855" r:id="rId54"/>
    <p:sldLayoutId id="2147483856" r:id="rId55"/>
    <p:sldLayoutId id="2147483857" r:id="rId56"/>
    <p:sldLayoutId id="2147483858" r:id="rId57"/>
    <p:sldLayoutId id="2147483859" r:id="rId58"/>
    <p:sldLayoutId id="2147483860" r:id="rId59"/>
    <p:sldLayoutId id="2147483861" r:id="rId60"/>
    <p:sldLayoutId id="2147483862" r:id="rId61"/>
    <p:sldLayoutId id="2147483863" r:id="rId62"/>
    <p:sldLayoutId id="2147483864" r:id="rId63"/>
    <p:sldLayoutId id="2147483865" r:id="rId64"/>
    <p:sldLayoutId id="2147483866" r:id="rId65"/>
    <p:sldLayoutId id="2147483867" r:id="rId66"/>
    <p:sldLayoutId id="2147483868" r:id="rId67"/>
    <p:sldLayoutId id="2147483869" r:id="rId68"/>
    <p:sldLayoutId id="2147483870" r:id="rId69"/>
    <p:sldLayoutId id="2147483871" r:id="rId70"/>
    <p:sldLayoutId id="2147483872" r:id="rId71"/>
    <p:sldLayoutId id="2147483885" r:id="rId72"/>
    <p:sldLayoutId id="2147483873" r:id="rId73"/>
    <p:sldLayoutId id="2147483874" r:id="rId74"/>
    <p:sldLayoutId id="2147483875" r:id="rId75"/>
    <p:sldLayoutId id="2147483876" r:id="rId76"/>
    <p:sldLayoutId id="2147483877" r:id="rId77"/>
    <p:sldLayoutId id="2147483878" r:id="rId78"/>
    <p:sldLayoutId id="2147483879" r:id="rId79"/>
    <p:sldLayoutId id="2147483881" r:id="rId80"/>
    <p:sldLayoutId id="2147483883" r:id="rId81"/>
    <p:sldLayoutId id="2147483660" r:id="rId82"/>
    <p:sldLayoutId id="2147483661" r:id="rId83"/>
    <p:sldLayoutId id="2147483662" r:id="rId84"/>
    <p:sldLayoutId id="2147483663" r:id="rId85"/>
    <p:sldLayoutId id="2147483665" r:id="rId86"/>
    <p:sldLayoutId id="2147483755" r:id="rId87"/>
    <p:sldLayoutId id="2147483650" r:id="rId88"/>
    <p:sldLayoutId id="2147483736" r:id="rId89"/>
    <p:sldLayoutId id="2147483667" r:id="rId90"/>
    <p:sldLayoutId id="2147483770" r:id="rId91"/>
    <p:sldLayoutId id="2147483771" r:id="rId92"/>
    <p:sldLayoutId id="2147483772" r:id="rId93"/>
    <p:sldLayoutId id="2147483773" r:id="rId94"/>
    <p:sldLayoutId id="2147483774" r:id="rId95"/>
    <p:sldLayoutId id="2147483682" r:id="rId96"/>
    <p:sldLayoutId id="2147483725" r:id="rId97"/>
    <p:sldLayoutId id="2147483652" r:id="rId98"/>
    <p:sldLayoutId id="2147483726" r:id="rId99"/>
    <p:sldLayoutId id="2147483684" r:id="rId100"/>
    <p:sldLayoutId id="2147483727" r:id="rId101"/>
    <p:sldLayoutId id="2147483741" r:id="rId102"/>
    <p:sldLayoutId id="2147483743" r:id="rId103"/>
    <p:sldLayoutId id="2147483653" r:id="rId104"/>
    <p:sldLayoutId id="2147483746" r:id="rId105"/>
    <p:sldLayoutId id="2147483742" r:id="rId106"/>
    <p:sldLayoutId id="2147483654" r:id="rId107"/>
    <p:sldLayoutId id="2147483728" r:id="rId108"/>
    <p:sldLayoutId id="2147483687" r:id="rId109"/>
    <p:sldLayoutId id="2147483729" r:id="rId110"/>
    <p:sldLayoutId id="2147483655" r:id="rId111"/>
    <p:sldLayoutId id="2147483768" r:id="rId112"/>
    <p:sldLayoutId id="2147483798" r:id="rId113"/>
    <p:sldLayoutId id="2147483674" r:id="rId114"/>
    <p:sldLayoutId id="2147483760" r:id="rId115"/>
    <p:sldLayoutId id="2147483761" r:id="rId116"/>
    <p:sldLayoutId id="2147483762" r:id="rId117"/>
    <p:sldLayoutId id="2147483679" r:id="rId118"/>
    <p:sldLayoutId id="2147483722" r:id="rId119"/>
    <p:sldLayoutId id="2147483723" r:id="rId120"/>
    <p:sldLayoutId id="2147483724" r:id="rId121"/>
    <p:sldLayoutId id="2147483775" r:id="rId122"/>
    <p:sldLayoutId id="2147483686" r:id="rId123"/>
    <p:sldLayoutId id="2147483776" r:id="rId124"/>
    <p:sldLayoutId id="2147483777" r:id="rId125"/>
    <p:sldLayoutId id="2147483688" r:id="rId126"/>
    <p:sldLayoutId id="2147483778" r:id="rId127"/>
    <p:sldLayoutId id="2147483779" r:id="rId128"/>
    <p:sldLayoutId id="2147483780" r:id="rId129"/>
    <p:sldLayoutId id="2147483698" r:id="rId130"/>
    <p:sldLayoutId id="2147483695" r:id="rId131"/>
    <p:sldLayoutId id="2147483732" r:id="rId132"/>
    <p:sldLayoutId id="2147483696" r:id="rId133"/>
    <p:sldLayoutId id="2147483697" r:id="rId134"/>
    <p:sldLayoutId id="2147483764" r:id="rId135"/>
    <p:sldLayoutId id="2147483766" r:id="rId136"/>
    <p:sldLayoutId id="2147483767" r:id="rId137"/>
    <p:sldLayoutId id="2147483765" r:id="rId138"/>
    <p:sldLayoutId id="2147483711" r:id="rId139"/>
    <p:sldLayoutId id="2147483712" r:id="rId140"/>
    <p:sldLayoutId id="2147483713" r:id="rId141"/>
    <p:sldLayoutId id="2147483715" r:id="rId142"/>
    <p:sldLayoutId id="2147483704" r:id="rId143"/>
    <p:sldLayoutId id="2147483705" r:id="rId144"/>
    <p:sldLayoutId id="2147483749" r:id="rId145"/>
    <p:sldLayoutId id="2147483791" r:id="rId146"/>
    <p:sldLayoutId id="2147483706" r:id="rId147"/>
    <p:sldLayoutId id="2147483788" r:id="rId148"/>
    <p:sldLayoutId id="2147483707" r:id="rId149"/>
    <p:sldLayoutId id="2147483750" r:id="rId150"/>
    <p:sldLayoutId id="2147483752" r:id="rId151"/>
    <p:sldLayoutId id="2147483751" r:id="rId152"/>
    <p:sldLayoutId id="2147483886" r:id="rId153"/>
    <p:sldLayoutId id="2147483744" r:id="rId154"/>
    <p:sldLayoutId id="2147483748" r:id="rId155"/>
    <p:sldLayoutId id="2147483745" r:id="rId156"/>
    <p:sldLayoutId id="2147483797" r:id="rId157"/>
    <p:sldLayoutId id="2147483887" r:id="rId158"/>
    <p:sldLayoutId id="2147483888" r:id="rId159"/>
  </p:sldLayoutIdLst>
  <p:hf hdr="0" ftr="0" dt="0"/>
  <p:txStyles>
    <p:titleStyle>
      <a:lvl1pPr algn="l" defTabSz="457200" rtl="0" eaLnBrk="1" latinLnBrk="0" hangingPunct="1">
        <a:lnSpc>
          <a:spcPct val="85000"/>
        </a:lnSpc>
        <a:spcBef>
          <a:spcPct val="0"/>
        </a:spcBef>
        <a:buNone/>
        <a:defRPr sz="3200" b="1" kern="1200">
          <a:solidFill>
            <a:schemeClr val="accent2"/>
          </a:solidFill>
          <a:latin typeface="+mj-lt"/>
          <a:ea typeface="+mj-ea"/>
          <a:cs typeface="+mj-cs"/>
        </a:defRPr>
      </a:lvl1pPr>
    </p:titleStyle>
    <p:body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66">
          <p15:clr>
            <a:srgbClr val="F26B43"/>
          </p15:clr>
        </p15:guide>
        <p15:guide id="2" pos="5420">
          <p15:clr>
            <a:srgbClr val="F26B43"/>
          </p15:clr>
        </p15:guide>
        <p15:guide id="3" orient="horz" pos="4065">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xml"/><Relationship Id="rId1" Type="http://schemas.openxmlformats.org/officeDocument/2006/relationships/slideLayout" Target="../slideLayouts/slideLayout159.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9.xml"/><Relationship Id="rId2" Type="http://schemas.openxmlformats.org/officeDocument/2006/relationships/tags" Target="../tags/tag23.xml"/><Relationship Id="rId1" Type="http://schemas.openxmlformats.org/officeDocument/2006/relationships/tags" Target="../tags/tag22.xml"/><Relationship Id="rId6" Type="http://schemas.openxmlformats.org/officeDocument/2006/relationships/image" Target="../media/image9.svg"/><Relationship Id="rId5" Type="http://schemas.openxmlformats.org/officeDocument/2006/relationships/image" Target="../media/image8.png"/><Relationship Id="rId4" Type="http://schemas.openxmlformats.org/officeDocument/2006/relationships/notesSlide" Target="../notesSlides/notesSlide9.xml"/></Relationships>
</file>

<file path=ppt/slides/_rels/slide11.xml.rels><?xml version="1.0" encoding="UTF-8" standalone="yes"?>
<Relationships xmlns="http://schemas.openxmlformats.org/package/2006/relationships"><Relationship Id="rId3" Type="http://schemas.openxmlformats.org/officeDocument/2006/relationships/tags" Target="../tags/tag26.xml"/><Relationship Id="rId2" Type="http://schemas.openxmlformats.org/officeDocument/2006/relationships/tags" Target="../tags/tag25.xml"/><Relationship Id="rId1" Type="http://schemas.openxmlformats.org/officeDocument/2006/relationships/tags" Target="../tags/tag24.xml"/><Relationship Id="rId5" Type="http://schemas.openxmlformats.org/officeDocument/2006/relationships/chart" Target="../charts/chart6.xml"/><Relationship Id="rId4"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8" Type="http://schemas.openxmlformats.org/officeDocument/2006/relationships/notesSlide" Target="../notesSlides/notesSlide10.xml"/><Relationship Id="rId3" Type="http://schemas.openxmlformats.org/officeDocument/2006/relationships/tags" Target="../tags/tag29.xml"/><Relationship Id="rId7" Type="http://schemas.openxmlformats.org/officeDocument/2006/relationships/slideLayout" Target="../slideLayouts/slideLayout17.xml"/><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tags" Target="../tags/tag32.xml"/><Relationship Id="rId5" Type="http://schemas.openxmlformats.org/officeDocument/2006/relationships/tags" Target="../tags/tag31.xml"/><Relationship Id="rId4" Type="http://schemas.openxmlformats.org/officeDocument/2006/relationships/tags" Target="../tags/tag30.xml"/><Relationship Id="rId9" Type="http://schemas.openxmlformats.org/officeDocument/2006/relationships/chart" Target="../charts/chart7.xml"/></Relationships>
</file>

<file path=ppt/slides/_rels/slide13.xml.rels><?xml version="1.0" encoding="UTF-8" standalone="yes"?>
<Relationships xmlns="http://schemas.openxmlformats.org/package/2006/relationships"><Relationship Id="rId8" Type="http://schemas.openxmlformats.org/officeDocument/2006/relationships/chart" Target="../charts/chart8.xml"/><Relationship Id="rId3" Type="http://schemas.openxmlformats.org/officeDocument/2006/relationships/tags" Target="../tags/tag35.xml"/><Relationship Id="rId7" Type="http://schemas.openxmlformats.org/officeDocument/2006/relationships/notesSlide" Target="../notesSlides/notesSlide11.xml"/><Relationship Id="rId2" Type="http://schemas.openxmlformats.org/officeDocument/2006/relationships/tags" Target="../tags/tag34.xml"/><Relationship Id="rId1" Type="http://schemas.openxmlformats.org/officeDocument/2006/relationships/tags" Target="../tags/tag33.xml"/><Relationship Id="rId6" Type="http://schemas.openxmlformats.org/officeDocument/2006/relationships/slideLayout" Target="../slideLayouts/slideLayout28.xml"/><Relationship Id="rId5" Type="http://schemas.openxmlformats.org/officeDocument/2006/relationships/tags" Target="../tags/tag37.xml"/><Relationship Id="rId4" Type="http://schemas.openxmlformats.org/officeDocument/2006/relationships/tags" Target="../tags/tag36.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34.xml"/><Relationship Id="rId1" Type="http://schemas.openxmlformats.org/officeDocument/2006/relationships/tags" Target="../tags/tag38.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40.xml"/><Relationship Id="rId1" Type="http://schemas.openxmlformats.org/officeDocument/2006/relationships/tags" Target="../tags/tag39.xml"/></Relationships>
</file>

<file path=ppt/slides/_rels/slide16.xml.rels><?xml version="1.0" encoding="UTF-8" standalone="yes"?>
<Relationships xmlns="http://schemas.openxmlformats.org/package/2006/relationships"><Relationship Id="rId8" Type="http://schemas.openxmlformats.org/officeDocument/2006/relationships/notesSlide" Target="../notesSlides/notesSlide12.xml"/><Relationship Id="rId3" Type="http://schemas.openxmlformats.org/officeDocument/2006/relationships/tags" Target="../tags/tag43.xml"/><Relationship Id="rId7" Type="http://schemas.openxmlformats.org/officeDocument/2006/relationships/slideLayout" Target="../slideLayouts/slideLayout17.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tags" Target="../tags/tag46.xml"/><Relationship Id="rId5" Type="http://schemas.openxmlformats.org/officeDocument/2006/relationships/tags" Target="../tags/tag45.xml"/><Relationship Id="rId4" Type="http://schemas.openxmlformats.org/officeDocument/2006/relationships/tags" Target="../tags/tag44.xml"/><Relationship Id="rId9" Type="http://schemas.openxmlformats.org/officeDocument/2006/relationships/chart" Target="../charts/chart9.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7.xml"/><Relationship Id="rId1" Type="http://schemas.openxmlformats.org/officeDocument/2006/relationships/tags" Target="../tags/tag47.xml"/><Relationship Id="rId4" Type="http://schemas.openxmlformats.org/officeDocument/2006/relationships/chart" Target="../charts/chart10.xml"/></Relationships>
</file>

<file path=ppt/slides/_rels/slide18.xml.rels><?xml version="1.0" encoding="UTF-8" standalone="yes"?>
<Relationships xmlns="http://schemas.openxmlformats.org/package/2006/relationships"><Relationship Id="rId3" Type="http://schemas.openxmlformats.org/officeDocument/2006/relationships/tags" Target="../tags/tag50.xml"/><Relationship Id="rId2" Type="http://schemas.openxmlformats.org/officeDocument/2006/relationships/tags" Target="../tags/tag49.xml"/><Relationship Id="rId1" Type="http://schemas.openxmlformats.org/officeDocument/2006/relationships/tags" Target="../tags/tag48.xml"/><Relationship Id="rId5" Type="http://schemas.openxmlformats.org/officeDocument/2006/relationships/chart" Target="../charts/chart11.xml"/><Relationship Id="rId4"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slideLayout" Target="../slideLayouts/slideLayout17.xml"/><Relationship Id="rId1" Type="http://schemas.openxmlformats.org/officeDocument/2006/relationships/tags" Target="../tags/tag5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7.xml"/><Relationship Id="rId1" Type="http://schemas.openxmlformats.org/officeDocument/2006/relationships/tags" Target="../tags/tag52.xml"/><Relationship Id="rId4" Type="http://schemas.openxmlformats.org/officeDocument/2006/relationships/chart" Target="../charts/chart13.xml"/></Relationships>
</file>

<file path=ppt/slides/_rels/slide21.xml.rels><?xml version="1.0" encoding="UTF-8" standalone="yes"?>
<Relationships xmlns="http://schemas.openxmlformats.org/package/2006/relationships"><Relationship Id="rId8" Type="http://schemas.openxmlformats.org/officeDocument/2006/relationships/notesSlide" Target="../notesSlides/notesSlide15.xml"/><Relationship Id="rId3" Type="http://schemas.openxmlformats.org/officeDocument/2006/relationships/tags" Target="../tags/tag55.xml"/><Relationship Id="rId7" Type="http://schemas.openxmlformats.org/officeDocument/2006/relationships/slideLayout" Target="../slideLayouts/slideLayout23.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tags" Target="../tags/tag58.xml"/><Relationship Id="rId5" Type="http://schemas.openxmlformats.org/officeDocument/2006/relationships/tags" Target="../tags/tag57.xml"/><Relationship Id="rId4" Type="http://schemas.openxmlformats.org/officeDocument/2006/relationships/tags" Target="../tags/tag56.xml"/><Relationship Id="rId9" Type="http://schemas.openxmlformats.org/officeDocument/2006/relationships/chart" Target="../charts/chart14.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7.xml"/><Relationship Id="rId1" Type="http://schemas.openxmlformats.org/officeDocument/2006/relationships/tags" Target="../tags/tag59.xml"/><Relationship Id="rId4" Type="http://schemas.openxmlformats.org/officeDocument/2006/relationships/chart" Target="../charts/chart15.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7.xml"/><Relationship Id="rId1" Type="http://schemas.openxmlformats.org/officeDocument/2006/relationships/tags" Target="../tags/tag60.xml"/><Relationship Id="rId4" Type="http://schemas.openxmlformats.org/officeDocument/2006/relationships/chart" Target="../charts/chart16.xml"/></Relationships>
</file>

<file path=ppt/slides/_rels/slide24.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slideLayout" Target="../slideLayouts/slideLayout17.xml"/><Relationship Id="rId1" Type="http://schemas.openxmlformats.org/officeDocument/2006/relationships/tags" Target="../tags/tag61.xml"/></Relationships>
</file>

<file path=ppt/slides/_rels/slide2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66.xml"/></Relationships>
</file>

<file path=ppt/slides/_rels/slide2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31.xml"/></Relationships>
</file>

<file path=ppt/slides/_rels/slide27.xml.rels><?xml version="1.0" encoding="UTF-8" standalone="yes"?>
<Relationships xmlns="http://schemas.openxmlformats.org/package/2006/relationships"><Relationship Id="rId8" Type="http://schemas.openxmlformats.org/officeDocument/2006/relationships/notesSlide" Target="../notesSlides/notesSlide18.xml"/><Relationship Id="rId3" Type="http://schemas.openxmlformats.org/officeDocument/2006/relationships/tags" Target="../tags/tag64.xml"/><Relationship Id="rId7" Type="http://schemas.openxmlformats.org/officeDocument/2006/relationships/slideLayout" Target="../slideLayouts/slideLayout17.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tags" Target="../tags/tag67.xml"/><Relationship Id="rId5" Type="http://schemas.openxmlformats.org/officeDocument/2006/relationships/tags" Target="../tags/tag66.xml"/><Relationship Id="rId4" Type="http://schemas.openxmlformats.org/officeDocument/2006/relationships/tags" Target="../tags/tag65.xml"/><Relationship Id="rId9" Type="http://schemas.openxmlformats.org/officeDocument/2006/relationships/chart" Target="../charts/chart18.xml"/></Relationships>
</file>

<file path=ppt/slides/_rels/slide28.xml.rels><?xml version="1.0" encoding="UTF-8" standalone="yes"?>
<Relationships xmlns="http://schemas.openxmlformats.org/package/2006/relationships"><Relationship Id="rId3" Type="http://schemas.openxmlformats.org/officeDocument/2006/relationships/tags" Target="../tags/tag70.xml"/><Relationship Id="rId2" Type="http://schemas.openxmlformats.org/officeDocument/2006/relationships/tags" Target="../tags/tag69.xml"/><Relationship Id="rId1" Type="http://schemas.openxmlformats.org/officeDocument/2006/relationships/tags" Target="../tags/tag68.xml"/><Relationship Id="rId6" Type="http://schemas.openxmlformats.org/officeDocument/2006/relationships/chart" Target="../charts/chart19.xml"/><Relationship Id="rId5" Type="http://schemas.openxmlformats.org/officeDocument/2006/relationships/slideLayout" Target="../slideLayouts/slideLayout17.xml"/><Relationship Id="rId4" Type="http://schemas.openxmlformats.org/officeDocument/2006/relationships/tags" Target="../tags/tag71.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tags" Target="../tags/tag73.xml"/><Relationship Id="rId1" Type="http://schemas.openxmlformats.org/officeDocument/2006/relationships/tags" Target="../tags/tag72.xml"/><Relationship Id="rId4" Type="http://schemas.openxmlformats.org/officeDocument/2006/relationships/chart" Target="../charts/char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4.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3.xml"/><Relationship Id="rId1" Type="http://schemas.openxmlformats.org/officeDocument/2006/relationships/tags" Target="../tags/tag74.xml"/><Relationship Id="rId4" Type="http://schemas.openxmlformats.org/officeDocument/2006/relationships/image" Target="../media/image12.jpeg"/></Relationships>
</file>

<file path=ppt/slides/_rels/slide31.xml.rels><?xml version="1.0" encoding="UTF-8" standalone="yes"?>
<Relationships xmlns="http://schemas.openxmlformats.org/package/2006/relationships"><Relationship Id="rId8" Type="http://schemas.openxmlformats.org/officeDocument/2006/relationships/slideLayout" Target="../slideLayouts/slideLayout23.xml"/><Relationship Id="rId3" Type="http://schemas.openxmlformats.org/officeDocument/2006/relationships/tags" Target="../tags/tag77.xml"/><Relationship Id="rId7" Type="http://schemas.openxmlformats.org/officeDocument/2006/relationships/tags" Target="../tags/tag81.xml"/><Relationship Id="rId2" Type="http://schemas.openxmlformats.org/officeDocument/2006/relationships/tags" Target="../tags/tag76.xml"/><Relationship Id="rId1" Type="http://schemas.openxmlformats.org/officeDocument/2006/relationships/tags" Target="../tags/tag75.xml"/><Relationship Id="rId6" Type="http://schemas.openxmlformats.org/officeDocument/2006/relationships/tags" Target="../tags/tag80.xml"/><Relationship Id="rId5" Type="http://schemas.openxmlformats.org/officeDocument/2006/relationships/tags" Target="../tags/tag79.xml"/><Relationship Id="rId10" Type="http://schemas.openxmlformats.org/officeDocument/2006/relationships/chart" Target="../charts/chart21.xml"/><Relationship Id="rId4" Type="http://schemas.openxmlformats.org/officeDocument/2006/relationships/tags" Target="../tags/tag78.xml"/><Relationship Id="rId9" Type="http://schemas.openxmlformats.org/officeDocument/2006/relationships/notesSlide" Target="../notesSlides/notesSlide20.xml"/></Relationships>
</file>

<file path=ppt/slides/_rels/slide32.xml.rels><?xml version="1.0" encoding="UTF-8" standalone="yes"?>
<Relationships xmlns="http://schemas.openxmlformats.org/package/2006/relationships"><Relationship Id="rId8" Type="http://schemas.openxmlformats.org/officeDocument/2006/relationships/tags" Target="../tags/tag89.xml"/><Relationship Id="rId13" Type="http://schemas.openxmlformats.org/officeDocument/2006/relationships/notesSlide" Target="../notesSlides/notesSlide21.xml"/><Relationship Id="rId3" Type="http://schemas.openxmlformats.org/officeDocument/2006/relationships/tags" Target="../tags/tag84.xml"/><Relationship Id="rId7" Type="http://schemas.openxmlformats.org/officeDocument/2006/relationships/tags" Target="../tags/tag88.xml"/><Relationship Id="rId12" Type="http://schemas.openxmlformats.org/officeDocument/2006/relationships/slideLayout" Target="../slideLayouts/slideLayout30.xml"/><Relationship Id="rId2" Type="http://schemas.openxmlformats.org/officeDocument/2006/relationships/tags" Target="../tags/tag83.xml"/><Relationship Id="rId1" Type="http://schemas.openxmlformats.org/officeDocument/2006/relationships/tags" Target="../tags/tag82.xml"/><Relationship Id="rId6" Type="http://schemas.openxmlformats.org/officeDocument/2006/relationships/tags" Target="../tags/tag87.xml"/><Relationship Id="rId11" Type="http://schemas.openxmlformats.org/officeDocument/2006/relationships/tags" Target="../tags/tag92.xml"/><Relationship Id="rId5" Type="http://schemas.openxmlformats.org/officeDocument/2006/relationships/tags" Target="../tags/tag86.xml"/><Relationship Id="rId10" Type="http://schemas.openxmlformats.org/officeDocument/2006/relationships/tags" Target="../tags/tag91.xml"/><Relationship Id="rId4" Type="http://schemas.openxmlformats.org/officeDocument/2006/relationships/tags" Target="../tags/tag85.xml"/><Relationship Id="rId9" Type="http://schemas.openxmlformats.org/officeDocument/2006/relationships/tags" Target="../tags/tag90.xml"/><Relationship Id="rId14" Type="http://schemas.openxmlformats.org/officeDocument/2006/relationships/chart" Target="../charts/chart22.xml"/></Relationships>
</file>

<file path=ppt/slides/_rels/slide33.xml.rels><?xml version="1.0" encoding="UTF-8" standalone="yes"?>
<Relationships xmlns="http://schemas.openxmlformats.org/package/2006/relationships"><Relationship Id="rId3" Type="http://schemas.openxmlformats.org/officeDocument/2006/relationships/tags" Target="../tags/tag95.xml"/><Relationship Id="rId7" Type="http://schemas.openxmlformats.org/officeDocument/2006/relationships/chart" Target="../charts/chart23.xml"/><Relationship Id="rId2" Type="http://schemas.openxmlformats.org/officeDocument/2006/relationships/tags" Target="../tags/tag94.xml"/><Relationship Id="rId1" Type="http://schemas.openxmlformats.org/officeDocument/2006/relationships/tags" Target="../tags/tag93.xml"/><Relationship Id="rId6" Type="http://schemas.openxmlformats.org/officeDocument/2006/relationships/slideLayout" Target="../slideLayouts/slideLayout23.xml"/><Relationship Id="rId5" Type="http://schemas.openxmlformats.org/officeDocument/2006/relationships/tags" Target="../tags/tag97.xml"/><Relationship Id="rId4" Type="http://schemas.openxmlformats.org/officeDocument/2006/relationships/tags" Target="../tags/tag96.xml"/></Relationships>
</file>

<file path=ppt/slides/_rels/slide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33.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99.xml"/><Relationship Id="rId1" Type="http://schemas.openxmlformats.org/officeDocument/2006/relationships/tags" Target="../tags/tag98.xml"/><Relationship Id="rId4" Type="http://schemas.openxmlformats.org/officeDocument/2006/relationships/chart" Target="../charts/chart24.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7.xml"/><Relationship Id="rId1" Type="http://schemas.openxmlformats.org/officeDocument/2006/relationships/tags" Target="../tags/tag100.xml"/><Relationship Id="rId4" Type="http://schemas.openxmlformats.org/officeDocument/2006/relationships/chart" Target="../charts/chart25.xml"/></Relationships>
</file>

<file path=ppt/slides/_rels/slide37.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slideLayout" Target="../slideLayouts/slideLayout23.xml"/><Relationship Id="rId1" Type="http://schemas.openxmlformats.org/officeDocument/2006/relationships/tags" Target="../tags/tag101.xml"/><Relationship Id="rId4" Type="http://schemas.openxmlformats.org/officeDocument/2006/relationships/chart" Target="../charts/chart27.xml"/></Relationships>
</file>

<file path=ppt/slides/_rels/slide38.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12.xml"/></Relationships>
</file>

<file path=ppt/slides/_rels/slide39.xml.rels><?xml version="1.0" encoding="UTF-8" standalone="yes"?>
<Relationships xmlns="http://schemas.openxmlformats.org/package/2006/relationships"><Relationship Id="rId2" Type="http://schemas.openxmlformats.org/officeDocument/2006/relationships/image" Target="../media/image15.jfif"/><Relationship Id="rId1" Type="http://schemas.openxmlformats.org/officeDocument/2006/relationships/slideLayout" Target="../slideLayouts/slideLayout66.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7.xml"/><Relationship Id="rId1" Type="http://schemas.openxmlformats.org/officeDocument/2006/relationships/tags" Target="../tags/tag1.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3.xml"/><Relationship Id="rId1" Type="http://schemas.openxmlformats.org/officeDocument/2006/relationships/tags" Target="../tags/tag2.xml"/><Relationship Id="rId5" Type="http://schemas.openxmlformats.org/officeDocument/2006/relationships/chart" Target="../charts/chart2.xml"/><Relationship Id="rId4" Type="http://schemas.openxmlformats.org/officeDocument/2006/relationships/notesSlide" Target="../notesSlides/notesSlide4.xml"/></Relationships>
</file>

<file path=ppt/slides/_rels/slide6.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tags" Target="../tags/tag6.xml"/><Relationship Id="rId7" Type="http://schemas.openxmlformats.org/officeDocument/2006/relationships/notesSlide" Target="../notesSlides/notesSlide5.xml"/><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slideLayout" Target="../slideLayouts/slideLayout17.xml"/><Relationship Id="rId5" Type="http://schemas.openxmlformats.org/officeDocument/2006/relationships/tags" Target="../tags/tag8.xml"/><Relationship Id="rId4" Type="http://schemas.openxmlformats.org/officeDocument/2006/relationships/tags" Target="../tags/tag7.xml"/></Relationships>
</file>

<file path=ppt/slides/_rels/slide7.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tags" Target="../tags/tag11.xml"/><Relationship Id="rId7" Type="http://schemas.openxmlformats.org/officeDocument/2006/relationships/tags" Target="../tags/tag15.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tags" Target="../tags/tag14.xml"/><Relationship Id="rId5" Type="http://schemas.openxmlformats.org/officeDocument/2006/relationships/tags" Target="../tags/tag13.xml"/><Relationship Id="rId10" Type="http://schemas.openxmlformats.org/officeDocument/2006/relationships/chart" Target="../charts/chart4.xml"/><Relationship Id="rId4" Type="http://schemas.openxmlformats.org/officeDocument/2006/relationships/tags" Target="../tags/tag12.xml"/><Relationship Id="rId9" Type="http://schemas.openxmlformats.org/officeDocument/2006/relationships/notesSlide" Target="../notesSlides/notesSlide6.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34.xml"/><Relationship Id="rId2" Type="http://schemas.openxmlformats.org/officeDocument/2006/relationships/tags" Target="../tags/tag17.xml"/><Relationship Id="rId1" Type="http://schemas.openxmlformats.org/officeDocument/2006/relationships/tags" Target="../tags/tag16.xml"/><Relationship Id="rId4" Type="http://schemas.openxmlformats.org/officeDocument/2006/relationships/notesSlide" Target="../notesSlides/notesSlide7.xml"/></Relationships>
</file>

<file path=ppt/slides/_rels/slide9.xml.rels><?xml version="1.0" encoding="UTF-8" standalone="yes"?>
<Relationships xmlns="http://schemas.openxmlformats.org/package/2006/relationships"><Relationship Id="rId3" Type="http://schemas.openxmlformats.org/officeDocument/2006/relationships/tags" Target="../tags/tag20.xml"/><Relationship Id="rId7" Type="http://schemas.openxmlformats.org/officeDocument/2006/relationships/chart" Target="../charts/chart5.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notesSlide" Target="../notesSlides/notesSlide8.xml"/><Relationship Id="rId5" Type="http://schemas.openxmlformats.org/officeDocument/2006/relationships/slideLayout" Target="../slideLayouts/slideLayout17.xml"/><Relationship Id="rId4" Type="http://schemas.openxmlformats.org/officeDocument/2006/relationships/tags" Target="../tags/tag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ctrTitle"/>
          </p:nvPr>
        </p:nvSpPr>
        <p:spPr>
          <a:xfrm>
            <a:off x="322035" y="1516005"/>
            <a:ext cx="4056063" cy="1378014"/>
          </a:xfrm>
        </p:spPr>
        <p:txBody>
          <a:bodyPr/>
          <a:lstStyle/>
          <a:p>
            <a:r>
              <a:rPr lang="en-CA" dirty="0">
                <a:latin typeface="+mn-lt"/>
              </a:rPr>
              <a:t>The path to recovery</a:t>
            </a:r>
            <a:endParaRPr lang="en-CA" noProof="0" dirty="0">
              <a:solidFill>
                <a:schemeClr val="accent5"/>
              </a:solidFill>
              <a:latin typeface="+mn-lt"/>
            </a:endParaRPr>
          </a:p>
        </p:txBody>
      </p:sp>
      <p:sp>
        <p:nvSpPr>
          <p:cNvPr id="11" name="Text Placeholder 10"/>
          <p:cNvSpPr>
            <a:spLocks noGrp="1"/>
          </p:cNvSpPr>
          <p:nvPr>
            <p:ph type="body" sz="quarter" idx="12"/>
          </p:nvPr>
        </p:nvSpPr>
        <p:spPr>
          <a:xfrm>
            <a:off x="344895" y="3488080"/>
            <a:ext cx="2458065" cy="256646"/>
          </a:xfrm>
        </p:spPr>
        <p:txBody>
          <a:bodyPr/>
          <a:lstStyle/>
          <a:p>
            <a:r>
              <a:rPr lang="en-CA" sz="1800" dirty="0"/>
              <a:t>November</a:t>
            </a:r>
            <a:r>
              <a:rPr lang="en-CA" sz="1800" noProof="0" dirty="0"/>
              <a:t> 2020</a:t>
            </a:r>
          </a:p>
        </p:txBody>
      </p:sp>
      <p:sp>
        <p:nvSpPr>
          <p:cNvPr id="3" name="Espace réservé pour une image  2">
            <a:extLst>
              <a:ext uri="{FF2B5EF4-FFF2-40B4-BE49-F238E27FC236}">
                <a16:creationId xmlns:a16="http://schemas.microsoft.com/office/drawing/2014/main" id="{B6667DFD-8901-4586-88CB-13D25922F2A7}"/>
              </a:ext>
            </a:extLst>
          </p:cNvPr>
          <p:cNvSpPr>
            <a:spLocks noGrp="1"/>
          </p:cNvSpPr>
          <p:nvPr>
            <p:ph type="pic" sz="quarter" idx="14"/>
          </p:nvPr>
        </p:nvSpPr>
        <p:spPr/>
      </p:sp>
      <p:pic>
        <p:nvPicPr>
          <p:cNvPr id="7" name="Picture Placeholder 7" descr="A person standing in a room&#10;&#10;Description automatically generated">
            <a:extLst>
              <a:ext uri="{FF2B5EF4-FFF2-40B4-BE49-F238E27FC236}">
                <a16:creationId xmlns:a16="http://schemas.microsoft.com/office/drawing/2014/main" id="{B14D9FD6-5B7F-47D4-8811-435D8A14FB58}"/>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0" y="20"/>
            <a:ext cx="9144000" cy="5714999"/>
          </a:xfrm>
          <a:custGeom>
            <a:avLst/>
            <a:gdLst>
              <a:gd name="connsiteX0" fmla="*/ 798249 w 8326830"/>
              <a:gd name="connsiteY0" fmla="*/ 0 h 5716800"/>
              <a:gd name="connsiteX1" fmla="*/ 8326830 w 8326830"/>
              <a:gd name="connsiteY1" fmla="*/ 0 h 5716800"/>
              <a:gd name="connsiteX2" fmla="*/ 8326830 w 8326830"/>
              <a:gd name="connsiteY2" fmla="*/ 4120012 h 5716800"/>
              <a:gd name="connsiteX3" fmla="*/ 8326830 w 8326830"/>
              <a:gd name="connsiteY3" fmla="*/ 5716800 h 5716800"/>
              <a:gd name="connsiteX4" fmla="*/ 7787632 w 8326830"/>
              <a:gd name="connsiteY4" fmla="*/ 5716800 h 5716800"/>
              <a:gd name="connsiteX5" fmla="*/ 5884819 w 8326830"/>
              <a:gd name="connsiteY5" fmla="*/ 5716800 h 5716800"/>
              <a:gd name="connsiteX6" fmla="*/ 5392561 w 8326830"/>
              <a:gd name="connsiteY6" fmla="*/ 5716800 h 5716800"/>
              <a:gd name="connsiteX7" fmla="*/ 0 w 8326830"/>
              <a:gd name="connsiteY7" fmla="*/ 5716800 h 5716800"/>
              <a:gd name="connsiteX8" fmla="*/ 3646062 w 8326830"/>
              <a:gd name="connsiteY8" fmla="*/ 2087289 h 5716800"/>
              <a:gd name="connsiteX9" fmla="*/ 3807978 w 8326830"/>
              <a:gd name="connsiteY9" fmla="*/ 1725111 h 5716800"/>
              <a:gd name="connsiteX10" fmla="*/ 3493671 w 8326830"/>
              <a:gd name="connsiteY10" fmla="*/ 1258091 h 5716800"/>
              <a:gd name="connsiteX11" fmla="*/ 798249 w 8326830"/>
              <a:gd name="connsiteY11" fmla="*/ 0 h 57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30" h="5716800">
                <a:moveTo>
                  <a:pt x="798249" y="0"/>
                </a:moveTo>
                <a:lnTo>
                  <a:pt x="8326830" y="0"/>
                </a:lnTo>
                <a:lnTo>
                  <a:pt x="8326830" y="4120012"/>
                </a:lnTo>
                <a:lnTo>
                  <a:pt x="8326830" y="5716800"/>
                </a:lnTo>
                <a:lnTo>
                  <a:pt x="7787632" y="5716800"/>
                </a:lnTo>
                <a:lnTo>
                  <a:pt x="5884819" y="5716800"/>
                </a:lnTo>
                <a:lnTo>
                  <a:pt x="5392561" y="5716800"/>
                </a:lnTo>
                <a:lnTo>
                  <a:pt x="0" y="5716800"/>
                </a:lnTo>
                <a:lnTo>
                  <a:pt x="3646062" y="2087289"/>
                </a:lnTo>
                <a:cubicBezTo>
                  <a:pt x="3741307" y="2001509"/>
                  <a:pt x="3807978" y="1868076"/>
                  <a:pt x="3807978" y="1725111"/>
                </a:cubicBezTo>
                <a:cubicBezTo>
                  <a:pt x="3807978" y="1515428"/>
                  <a:pt x="3674636" y="1343870"/>
                  <a:pt x="3493671" y="1258091"/>
                </a:cubicBezTo>
                <a:cubicBezTo>
                  <a:pt x="822829" y="11473"/>
                  <a:pt x="798471" y="104"/>
                  <a:pt x="798249" y="0"/>
                </a:cubicBezTo>
                <a:close/>
              </a:path>
            </a:pathLst>
          </a:custGeom>
          <a:solidFill>
            <a:srgbClr val="E0DFDE"/>
          </a:solidFill>
        </p:spPr>
      </p:pic>
    </p:spTree>
    <p:extLst>
      <p:ext uri="{BB962C8B-B14F-4D97-AF65-F5344CB8AC3E}">
        <p14:creationId xmlns:p14="http://schemas.microsoft.com/office/powerpoint/2010/main" val="26611631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6F30A163-6C84-44AB-B5E1-FB2FE045E22E}"/>
              </a:ext>
            </a:extLst>
          </p:cNvPr>
          <p:cNvSpPr/>
          <p:nvPr/>
        </p:nvSpPr>
        <p:spPr>
          <a:xfrm>
            <a:off x="1586993" y="1942712"/>
            <a:ext cx="2284639" cy="2706006"/>
          </a:xfrm>
          <a:prstGeom prst="rect">
            <a:avLst/>
          </a:prstGeom>
          <a:solidFill>
            <a:srgbClr val="E0DFDE">
              <a:alpha val="40000"/>
            </a:srgbClr>
          </a:solidFill>
          <a:ln w="25400">
            <a:noFill/>
          </a:ln>
        </p:spPr>
        <p:style>
          <a:lnRef idx="1">
            <a:schemeClr val="accent1"/>
          </a:lnRef>
          <a:fillRef idx="3">
            <a:schemeClr val="accent1"/>
          </a:fillRef>
          <a:effectRef idx="2">
            <a:schemeClr val="accent1"/>
          </a:effectRef>
          <a:fontRef idx="minor">
            <a:schemeClr val="lt1"/>
          </a:fontRef>
        </p:style>
        <p:txBody>
          <a:bodyPr lIns="252000" tIns="1404000" rIns="252000" rtlCol="0" anchor="t" anchorCtr="0"/>
          <a:lstStyle/>
          <a:p>
            <a:pPr algn="ctr">
              <a:lnSpc>
                <a:spcPct val="90000"/>
              </a:lnSpc>
              <a:defRPr/>
            </a:pPr>
            <a:r>
              <a:rPr lang="en-CA" sz="2800" b="1" dirty="0">
                <a:solidFill>
                  <a:schemeClr val="tx2"/>
                </a:solidFill>
                <a:latin typeface="Arial Black" charset="0"/>
              </a:rPr>
              <a:t>$293B</a:t>
            </a:r>
            <a:endParaRPr lang="en-US" sz="2800" b="1" dirty="0">
              <a:solidFill>
                <a:schemeClr val="tx2"/>
              </a:solidFill>
              <a:latin typeface="Arial Black" charset="0"/>
            </a:endParaRPr>
          </a:p>
          <a:p>
            <a:pPr algn="ctr">
              <a:lnSpc>
                <a:spcPct val="90000"/>
              </a:lnSpc>
            </a:pPr>
            <a:r>
              <a:rPr lang="en-US" sz="1600" dirty="0">
                <a:solidFill>
                  <a:schemeClr val="tx1"/>
                </a:solidFill>
              </a:rPr>
              <a:t>one-time tax rebates to individuals</a:t>
            </a:r>
          </a:p>
        </p:txBody>
      </p:sp>
      <p:sp>
        <p:nvSpPr>
          <p:cNvPr id="76" name="Titre 3">
            <a:extLst>
              <a:ext uri="{FF2B5EF4-FFF2-40B4-BE49-F238E27FC236}">
                <a16:creationId xmlns:a16="http://schemas.microsoft.com/office/drawing/2014/main" id="{8ECA2F57-F4F4-D645-BDBE-818AAC8CA582}"/>
              </a:ext>
            </a:extLst>
          </p:cNvPr>
          <p:cNvSpPr txBox="1">
            <a:spLocks/>
          </p:cNvSpPr>
          <p:nvPr/>
        </p:nvSpPr>
        <p:spPr>
          <a:xfrm>
            <a:off x="333449" y="-442293"/>
            <a:ext cx="7204133" cy="921111"/>
          </a:xfrm>
          <a:prstGeom prst="rect">
            <a:avLst/>
          </a:prstGeom>
        </p:spPr>
        <p:txBody>
          <a:bodyPr vert="horz" lIns="0" tIns="0" rIns="0" bIns="0" rtlCol="0" anchor="b" anchorCtr="0">
            <a:noAutofit/>
          </a:bodyPr>
          <a:lstStyle>
            <a:lvl1pPr algn="l" defTabSz="457200" rtl="0" eaLnBrk="1" latinLnBrk="0" hangingPunct="1">
              <a:lnSpc>
                <a:spcPct val="85000"/>
              </a:lnSpc>
              <a:spcBef>
                <a:spcPct val="0"/>
              </a:spcBef>
              <a:buNone/>
              <a:defRPr sz="3200" b="1" kern="1200">
                <a:solidFill>
                  <a:schemeClr val="accent2"/>
                </a:solidFill>
                <a:latin typeface="+mj-lt"/>
                <a:ea typeface="+mj-ea"/>
                <a:cs typeface="+mj-cs"/>
              </a:defRPr>
            </a:lvl1pPr>
          </a:lstStyle>
          <a:p>
            <a:endParaRPr lang="en-US"/>
          </a:p>
        </p:txBody>
      </p:sp>
      <p:grpSp>
        <p:nvGrpSpPr>
          <p:cNvPr id="78" name="Group 77">
            <a:extLst>
              <a:ext uri="{FF2B5EF4-FFF2-40B4-BE49-F238E27FC236}">
                <a16:creationId xmlns:a16="http://schemas.microsoft.com/office/drawing/2014/main" id="{8C2BE2D9-72FD-3245-9BD2-3BD66ACE4A67}"/>
              </a:ext>
            </a:extLst>
          </p:cNvPr>
          <p:cNvGrpSpPr/>
          <p:nvPr/>
        </p:nvGrpSpPr>
        <p:grpSpPr>
          <a:xfrm>
            <a:off x="2459918" y="2222176"/>
            <a:ext cx="634508" cy="835502"/>
            <a:chOff x="908051" y="1060450"/>
            <a:chExt cx="511175" cy="673101"/>
          </a:xfrm>
          <a:solidFill>
            <a:schemeClr val="tx1"/>
          </a:solidFill>
        </p:grpSpPr>
        <p:sp>
          <p:nvSpPr>
            <p:cNvPr id="79" name="Freeform 5">
              <a:extLst>
                <a:ext uri="{FF2B5EF4-FFF2-40B4-BE49-F238E27FC236}">
                  <a16:creationId xmlns:a16="http://schemas.microsoft.com/office/drawing/2014/main" id="{D5937367-F005-E847-94CF-5DE1019F6970}"/>
                </a:ext>
              </a:extLst>
            </p:cNvPr>
            <p:cNvSpPr>
              <a:spLocks/>
            </p:cNvSpPr>
            <p:nvPr/>
          </p:nvSpPr>
          <p:spPr bwMode="auto">
            <a:xfrm>
              <a:off x="909638" y="1589088"/>
              <a:ext cx="509588" cy="144463"/>
            </a:xfrm>
            <a:custGeom>
              <a:avLst/>
              <a:gdLst>
                <a:gd name="T0" fmla="*/ 461 w 479"/>
                <a:gd name="T1" fmla="*/ 5 h 136"/>
                <a:gd name="T2" fmla="*/ 239 w 479"/>
                <a:gd name="T3" fmla="*/ 118 h 136"/>
                <a:gd name="T4" fmla="*/ 28 w 479"/>
                <a:gd name="T5" fmla="*/ 20 h 136"/>
                <a:gd name="T6" fmla="*/ 86 w 479"/>
                <a:gd name="T7" fmla="*/ 20 h 136"/>
                <a:gd name="T8" fmla="*/ 95 w 479"/>
                <a:gd name="T9" fmla="*/ 11 h 136"/>
                <a:gd name="T10" fmla="*/ 86 w 479"/>
                <a:gd name="T11" fmla="*/ 2 h 136"/>
                <a:gd name="T12" fmla="*/ 9 w 479"/>
                <a:gd name="T13" fmla="*/ 2 h 136"/>
                <a:gd name="T14" fmla="*/ 9 w 479"/>
                <a:gd name="T15" fmla="*/ 2 h 136"/>
                <a:gd name="T16" fmla="*/ 6 w 479"/>
                <a:gd name="T17" fmla="*/ 3 h 136"/>
                <a:gd name="T18" fmla="*/ 6 w 479"/>
                <a:gd name="T19" fmla="*/ 3 h 136"/>
                <a:gd name="T20" fmla="*/ 5 w 479"/>
                <a:gd name="T21" fmla="*/ 3 h 136"/>
                <a:gd name="T22" fmla="*/ 3 w 479"/>
                <a:gd name="T23" fmla="*/ 4 h 136"/>
                <a:gd name="T24" fmla="*/ 2 w 479"/>
                <a:gd name="T25" fmla="*/ 5 h 136"/>
                <a:gd name="T26" fmla="*/ 1 w 479"/>
                <a:gd name="T27" fmla="*/ 7 h 136"/>
                <a:gd name="T28" fmla="*/ 1 w 479"/>
                <a:gd name="T29" fmla="*/ 8 h 136"/>
                <a:gd name="T30" fmla="*/ 0 w 479"/>
                <a:gd name="T31" fmla="*/ 11 h 136"/>
                <a:gd name="T32" fmla="*/ 0 w 479"/>
                <a:gd name="T33" fmla="*/ 87 h 136"/>
                <a:gd name="T34" fmla="*/ 9 w 479"/>
                <a:gd name="T35" fmla="*/ 96 h 136"/>
                <a:gd name="T36" fmla="*/ 18 w 479"/>
                <a:gd name="T37" fmla="*/ 87 h 136"/>
                <a:gd name="T38" fmla="*/ 18 w 479"/>
                <a:gd name="T39" fmla="*/ 36 h 136"/>
                <a:gd name="T40" fmla="*/ 239 w 479"/>
                <a:gd name="T41" fmla="*/ 136 h 136"/>
                <a:gd name="T42" fmla="*/ 476 w 479"/>
                <a:gd name="T43" fmla="*/ 16 h 136"/>
                <a:gd name="T44" fmla="*/ 474 w 479"/>
                <a:gd name="T45" fmla="*/ 3 h 136"/>
                <a:gd name="T46" fmla="*/ 461 w 479"/>
                <a:gd name="T47" fmla="*/ 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136">
                  <a:moveTo>
                    <a:pt x="461" y="5"/>
                  </a:moveTo>
                  <a:cubicBezTo>
                    <a:pt x="407" y="77"/>
                    <a:pt x="326" y="118"/>
                    <a:pt x="239" y="118"/>
                  </a:cubicBezTo>
                  <a:cubicBezTo>
                    <a:pt x="157" y="118"/>
                    <a:pt x="82" y="82"/>
                    <a:pt x="28" y="20"/>
                  </a:cubicBezTo>
                  <a:cubicBezTo>
                    <a:pt x="86" y="20"/>
                    <a:pt x="86" y="20"/>
                    <a:pt x="86" y="20"/>
                  </a:cubicBezTo>
                  <a:cubicBezTo>
                    <a:pt x="91" y="20"/>
                    <a:pt x="95" y="16"/>
                    <a:pt x="95" y="11"/>
                  </a:cubicBezTo>
                  <a:cubicBezTo>
                    <a:pt x="95" y="6"/>
                    <a:pt x="91" y="2"/>
                    <a:pt x="86" y="2"/>
                  </a:cubicBezTo>
                  <a:cubicBezTo>
                    <a:pt x="9" y="2"/>
                    <a:pt x="9" y="2"/>
                    <a:pt x="9" y="2"/>
                  </a:cubicBezTo>
                  <a:cubicBezTo>
                    <a:pt x="9" y="2"/>
                    <a:pt x="9" y="2"/>
                    <a:pt x="9" y="2"/>
                  </a:cubicBezTo>
                  <a:cubicBezTo>
                    <a:pt x="8" y="2"/>
                    <a:pt x="7" y="2"/>
                    <a:pt x="6" y="3"/>
                  </a:cubicBezTo>
                  <a:cubicBezTo>
                    <a:pt x="6" y="3"/>
                    <a:pt x="6" y="3"/>
                    <a:pt x="6" y="3"/>
                  </a:cubicBezTo>
                  <a:cubicBezTo>
                    <a:pt x="5" y="3"/>
                    <a:pt x="5" y="3"/>
                    <a:pt x="5" y="3"/>
                  </a:cubicBezTo>
                  <a:cubicBezTo>
                    <a:pt x="4" y="4"/>
                    <a:pt x="4" y="4"/>
                    <a:pt x="3" y="4"/>
                  </a:cubicBezTo>
                  <a:cubicBezTo>
                    <a:pt x="3" y="5"/>
                    <a:pt x="2" y="5"/>
                    <a:pt x="2" y="5"/>
                  </a:cubicBezTo>
                  <a:cubicBezTo>
                    <a:pt x="2" y="6"/>
                    <a:pt x="1" y="6"/>
                    <a:pt x="1" y="7"/>
                  </a:cubicBezTo>
                  <a:cubicBezTo>
                    <a:pt x="1" y="7"/>
                    <a:pt x="1" y="8"/>
                    <a:pt x="1" y="8"/>
                  </a:cubicBezTo>
                  <a:cubicBezTo>
                    <a:pt x="0" y="9"/>
                    <a:pt x="0" y="10"/>
                    <a:pt x="0" y="11"/>
                  </a:cubicBezTo>
                  <a:cubicBezTo>
                    <a:pt x="0" y="87"/>
                    <a:pt x="0" y="87"/>
                    <a:pt x="0" y="87"/>
                  </a:cubicBezTo>
                  <a:cubicBezTo>
                    <a:pt x="0" y="92"/>
                    <a:pt x="4" y="96"/>
                    <a:pt x="9" y="96"/>
                  </a:cubicBezTo>
                  <a:cubicBezTo>
                    <a:pt x="14" y="96"/>
                    <a:pt x="18" y="92"/>
                    <a:pt x="18" y="87"/>
                  </a:cubicBezTo>
                  <a:cubicBezTo>
                    <a:pt x="18" y="36"/>
                    <a:pt x="18" y="36"/>
                    <a:pt x="18" y="36"/>
                  </a:cubicBezTo>
                  <a:cubicBezTo>
                    <a:pt x="75" y="100"/>
                    <a:pt x="154" y="136"/>
                    <a:pt x="239" y="136"/>
                  </a:cubicBezTo>
                  <a:cubicBezTo>
                    <a:pt x="331" y="136"/>
                    <a:pt x="418" y="92"/>
                    <a:pt x="476" y="16"/>
                  </a:cubicBezTo>
                  <a:cubicBezTo>
                    <a:pt x="479" y="12"/>
                    <a:pt x="478" y="6"/>
                    <a:pt x="474" y="3"/>
                  </a:cubicBezTo>
                  <a:cubicBezTo>
                    <a:pt x="470" y="0"/>
                    <a:pt x="464" y="1"/>
                    <a:pt x="46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80" name="Freeform 6">
              <a:extLst>
                <a:ext uri="{FF2B5EF4-FFF2-40B4-BE49-F238E27FC236}">
                  <a16:creationId xmlns:a16="http://schemas.microsoft.com/office/drawing/2014/main" id="{A4F8C305-98C9-294A-8E4F-7938805F86A9}"/>
                </a:ext>
              </a:extLst>
            </p:cNvPr>
            <p:cNvSpPr>
              <a:spLocks/>
            </p:cNvSpPr>
            <p:nvPr/>
          </p:nvSpPr>
          <p:spPr bwMode="auto">
            <a:xfrm>
              <a:off x="908051" y="1060450"/>
              <a:ext cx="509588" cy="141288"/>
            </a:xfrm>
            <a:custGeom>
              <a:avLst/>
              <a:gdLst>
                <a:gd name="T0" fmla="*/ 469 w 478"/>
                <a:gd name="T1" fmla="*/ 39 h 133"/>
                <a:gd name="T2" fmla="*/ 460 w 478"/>
                <a:gd name="T3" fmla="*/ 48 h 133"/>
                <a:gd name="T4" fmla="*/ 460 w 478"/>
                <a:gd name="T5" fmla="*/ 100 h 133"/>
                <a:gd name="T6" fmla="*/ 240 w 478"/>
                <a:gd name="T7" fmla="*/ 0 h 133"/>
                <a:gd name="T8" fmla="*/ 3 w 478"/>
                <a:gd name="T9" fmla="*/ 119 h 133"/>
                <a:gd name="T10" fmla="*/ 5 w 478"/>
                <a:gd name="T11" fmla="*/ 131 h 133"/>
                <a:gd name="T12" fmla="*/ 10 w 478"/>
                <a:gd name="T13" fmla="*/ 133 h 133"/>
                <a:gd name="T14" fmla="*/ 17 w 478"/>
                <a:gd name="T15" fmla="*/ 130 h 133"/>
                <a:gd name="T16" fmla="*/ 240 w 478"/>
                <a:gd name="T17" fmla="*/ 18 h 133"/>
                <a:gd name="T18" fmla="*/ 450 w 478"/>
                <a:gd name="T19" fmla="*/ 115 h 133"/>
                <a:gd name="T20" fmla="*/ 393 w 478"/>
                <a:gd name="T21" fmla="*/ 115 h 133"/>
                <a:gd name="T22" fmla="*/ 384 w 478"/>
                <a:gd name="T23" fmla="*/ 124 h 133"/>
                <a:gd name="T24" fmla="*/ 393 w 478"/>
                <a:gd name="T25" fmla="*/ 133 h 133"/>
                <a:gd name="T26" fmla="*/ 469 w 478"/>
                <a:gd name="T27" fmla="*/ 133 h 133"/>
                <a:gd name="T28" fmla="*/ 474 w 478"/>
                <a:gd name="T29" fmla="*/ 132 h 133"/>
                <a:gd name="T30" fmla="*/ 475 w 478"/>
                <a:gd name="T31" fmla="*/ 131 h 133"/>
                <a:gd name="T32" fmla="*/ 477 w 478"/>
                <a:gd name="T33" fmla="*/ 129 h 133"/>
                <a:gd name="T34" fmla="*/ 478 w 478"/>
                <a:gd name="T35" fmla="*/ 128 h 133"/>
                <a:gd name="T36" fmla="*/ 478 w 478"/>
                <a:gd name="T37" fmla="*/ 128 h 133"/>
                <a:gd name="T38" fmla="*/ 478 w 478"/>
                <a:gd name="T39" fmla="*/ 124 h 133"/>
                <a:gd name="T40" fmla="*/ 478 w 478"/>
                <a:gd name="T41" fmla="*/ 48 h 133"/>
                <a:gd name="T42" fmla="*/ 469 w 478"/>
                <a:gd name="T43" fmla="*/ 3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133">
                  <a:moveTo>
                    <a:pt x="469" y="39"/>
                  </a:moveTo>
                  <a:cubicBezTo>
                    <a:pt x="464" y="39"/>
                    <a:pt x="460" y="43"/>
                    <a:pt x="460" y="48"/>
                  </a:cubicBezTo>
                  <a:cubicBezTo>
                    <a:pt x="460" y="100"/>
                    <a:pt x="460" y="100"/>
                    <a:pt x="460" y="100"/>
                  </a:cubicBezTo>
                  <a:cubicBezTo>
                    <a:pt x="403" y="36"/>
                    <a:pt x="324" y="0"/>
                    <a:pt x="240" y="0"/>
                  </a:cubicBezTo>
                  <a:cubicBezTo>
                    <a:pt x="147" y="0"/>
                    <a:pt x="61" y="43"/>
                    <a:pt x="3" y="119"/>
                  </a:cubicBezTo>
                  <a:cubicBezTo>
                    <a:pt x="0" y="123"/>
                    <a:pt x="1" y="128"/>
                    <a:pt x="5" y="131"/>
                  </a:cubicBezTo>
                  <a:cubicBezTo>
                    <a:pt x="6" y="133"/>
                    <a:pt x="8" y="133"/>
                    <a:pt x="10" y="133"/>
                  </a:cubicBezTo>
                  <a:cubicBezTo>
                    <a:pt x="13" y="133"/>
                    <a:pt x="15" y="132"/>
                    <a:pt x="17" y="130"/>
                  </a:cubicBezTo>
                  <a:cubicBezTo>
                    <a:pt x="72" y="59"/>
                    <a:pt x="153" y="18"/>
                    <a:pt x="240" y="18"/>
                  </a:cubicBezTo>
                  <a:cubicBezTo>
                    <a:pt x="321" y="18"/>
                    <a:pt x="396" y="53"/>
                    <a:pt x="450" y="115"/>
                  </a:cubicBezTo>
                  <a:cubicBezTo>
                    <a:pt x="393" y="115"/>
                    <a:pt x="393" y="115"/>
                    <a:pt x="393" y="115"/>
                  </a:cubicBezTo>
                  <a:cubicBezTo>
                    <a:pt x="388" y="115"/>
                    <a:pt x="384" y="119"/>
                    <a:pt x="384" y="124"/>
                  </a:cubicBezTo>
                  <a:cubicBezTo>
                    <a:pt x="384" y="129"/>
                    <a:pt x="388" y="133"/>
                    <a:pt x="393" y="133"/>
                  </a:cubicBezTo>
                  <a:cubicBezTo>
                    <a:pt x="469" y="133"/>
                    <a:pt x="469" y="133"/>
                    <a:pt x="469" y="133"/>
                  </a:cubicBezTo>
                  <a:cubicBezTo>
                    <a:pt x="471" y="133"/>
                    <a:pt x="472" y="133"/>
                    <a:pt x="474" y="132"/>
                  </a:cubicBezTo>
                  <a:cubicBezTo>
                    <a:pt x="474" y="132"/>
                    <a:pt x="474" y="132"/>
                    <a:pt x="475" y="131"/>
                  </a:cubicBezTo>
                  <a:cubicBezTo>
                    <a:pt x="476" y="131"/>
                    <a:pt x="477" y="130"/>
                    <a:pt x="477" y="129"/>
                  </a:cubicBezTo>
                  <a:cubicBezTo>
                    <a:pt x="477" y="128"/>
                    <a:pt x="477" y="128"/>
                    <a:pt x="478" y="128"/>
                  </a:cubicBezTo>
                  <a:cubicBezTo>
                    <a:pt x="478" y="128"/>
                    <a:pt x="478" y="128"/>
                    <a:pt x="478" y="128"/>
                  </a:cubicBezTo>
                  <a:cubicBezTo>
                    <a:pt x="478" y="127"/>
                    <a:pt x="478" y="126"/>
                    <a:pt x="478" y="124"/>
                  </a:cubicBezTo>
                  <a:cubicBezTo>
                    <a:pt x="478" y="48"/>
                    <a:pt x="478" y="48"/>
                    <a:pt x="478" y="48"/>
                  </a:cubicBezTo>
                  <a:cubicBezTo>
                    <a:pt x="478" y="43"/>
                    <a:pt x="474" y="39"/>
                    <a:pt x="469"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81" name="Freeform 7">
              <a:extLst>
                <a:ext uri="{FF2B5EF4-FFF2-40B4-BE49-F238E27FC236}">
                  <a16:creationId xmlns:a16="http://schemas.microsoft.com/office/drawing/2014/main" id="{6ED274F8-CE59-054E-B8CC-F029F51948FB}"/>
                </a:ext>
              </a:extLst>
            </p:cNvPr>
            <p:cNvSpPr>
              <a:spLocks noEditPoints="1"/>
            </p:cNvSpPr>
            <p:nvPr/>
          </p:nvSpPr>
          <p:spPr bwMode="auto">
            <a:xfrm>
              <a:off x="1069976" y="1182688"/>
              <a:ext cx="184150" cy="427038"/>
            </a:xfrm>
            <a:custGeom>
              <a:avLst/>
              <a:gdLst>
                <a:gd name="T0" fmla="*/ 89 w 174"/>
                <a:gd name="T1" fmla="*/ 0 h 401"/>
                <a:gd name="T2" fmla="*/ 80 w 174"/>
                <a:gd name="T3" fmla="*/ 9 h 401"/>
                <a:gd name="T4" fmla="*/ 80 w 174"/>
                <a:gd name="T5" fmla="*/ 36 h 401"/>
                <a:gd name="T6" fmla="*/ 0 w 174"/>
                <a:gd name="T7" fmla="*/ 122 h 401"/>
                <a:gd name="T8" fmla="*/ 80 w 174"/>
                <a:gd name="T9" fmla="*/ 209 h 401"/>
                <a:gd name="T10" fmla="*/ 80 w 174"/>
                <a:gd name="T11" fmla="*/ 344 h 401"/>
                <a:gd name="T12" fmla="*/ 21 w 174"/>
                <a:gd name="T13" fmla="*/ 278 h 401"/>
                <a:gd name="T14" fmla="*/ 12 w 174"/>
                <a:gd name="T15" fmla="*/ 269 h 401"/>
                <a:gd name="T16" fmla="*/ 3 w 174"/>
                <a:gd name="T17" fmla="*/ 278 h 401"/>
                <a:gd name="T18" fmla="*/ 80 w 174"/>
                <a:gd name="T19" fmla="*/ 363 h 401"/>
                <a:gd name="T20" fmla="*/ 80 w 174"/>
                <a:gd name="T21" fmla="*/ 392 h 401"/>
                <a:gd name="T22" fmla="*/ 89 w 174"/>
                <a:gd name="T23" fmla="*/ 401 h 401"/>
                <a:gd name="T24" fmla="*/ 98 w 174"/>
                <a:gd name="T25" fmla="*/ 392 h 401"/>
                <a:gd name="T26" fmla="*/ 98 w 174"/>
                <a:gd name="T27" fmla="*/ 363 h 401"/>
                <a:gd name="T28" fmla="*/ 174 w 174"/>
                <a:gd name="T29" fmla="*/ 278 h 401"/>
                <a:gd name="T30" fmla="*/ 98 w 174"/>
                <a:gd name="T31" fmla="*/ 192 h 401"/>
                <a:gd name="T32" fmla="*/ 98 w 174"/>
                <a:gd name="T33" fmla="*/ 55 h 401"/>
                <a:gd name="T34" fmla="*/ 155 w 174"/>
                <a:gd name="T35" fmla="*/ 122 h 401"/>
                <a:gd name="T36" fmla="*/ 164 w 174"/>
                <a:gd name="T37" fmla="*/ 131 h 401"/>
                <a:gd name="T38" fmla="*/ 173 w 174"/>
                <a:gd name="T39" fmla="*/ 122 h 401"/>
                <a:gd name="T40" fmla="*/ 98 w 174"/>
                <a:gd name="T41" fmla="*/ 37 h 401"/>
                <a:gd name="T42" fmla="*/ 98 w 174"/>
                <a:gd name="T43" fmla="*/ 9 h 401"/>
                <a:gd name="T44" fmla="*/ 89 w 174"/>
                <a:gd name="T45" fmla="*/ 0 h 401"/>
                <a:gd name="T46" fmla="*/ 18 w 174"/>
                <a:gd name="T47" fmla="*/ 122 h 401"/>
                <a:gd name="T48" fmla="*/ 80 w 174"/>
                <a:gd name="T49" fmla="*/ 55 h 401"/>
                <a:gd name="T50" fmla="*/ 80 w 174"/>
                <a:gd name="T51" fmla="*/ 191 h 401"/>
                <a:gd name="T52" fmla="*/ 18 w 174"/>
                <a:gd name="T53" fmla="*/ 122 h 401"/>
                <a:gd name="T54" fmla="*/ 156 w 174"/>
                <a:gd name="T55" fmla="*/ 278 h 401"/>
                <a:gd name="T56" fmla="*/ 98 w 174"/>
                <a:gd name="T57" fmla="*/ 344 h 401"/>
                <a:gd name="T58" fmla="*/ 98 w 174"/>
                <a:gd name="T59" fmla="*/ 210 h 401"/>
                <a:gd name="T60" fmla="*/ 156 w 174"/>
                <a:gd name="T61" fmla="*/ 278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401">
                  <a:moveTo>
                    <a:pt x="89" y="0"/>
                  </a:moveTo>
                  <a:cubicBezTo>
                    <a:pt x="84" y="0"/>
                    <a:pt x="80" y="4"/>
                    <a:pt x="80" y="9"/>
                  </a:cubicBezTo>
                  <a:cubicBezTo>
                    <a:pt x="80" y="36"/>
                    <a:pt x="80" y="36"/>
                    <a:pt x="80" y="36"/>
                  </a:cubicBezTo>
                  <a:cubicBezTo>
                    <a:pt x="35" y="40"/>
                    <a:pt x="0" y="77"/>
                    <a:pt x="0" y="122"/>
                  </a:cubicBezTo>
                  <a:cubicBezTo>
                    <a:pt x="0" y="167"/>
                    <a:pt x="36" y="205"/>
                    <a:pt x="80" y="209"/>
                  </a:cubicBezTo>
                  <a:cubicBezTo>
                    <a:pt x="80" y="344"/>
                    <a:pt x="80" y="344"/>
                    <a:pt x="80" y="344"/>
                  </a:cubicBezTo>
                  <a:cubicBezTo>
                    <a:pt x="47" y="340"/>
                    <a:pt x="21" y="312"/>
                    <a:pt x="21" y="278"/>
                  </a:cubicBezTo>
                  <a:cubicBezTo>
                    <a:pt x="21" y="273"/>
                    <a:pt x="17" y="269"/>
                    <a:pt x="12" y="269"/>
                  </a:cubicBezTo>
                  <a:cubicBezTo>
                    <a:pt x="7" y="269"/>
                    <a:pt x="3" y="273"/>
                    <a:pt x="3" y="278"/>
                  </a:cubicBezTo>
                  <a:cubicBezTo>
                    <a:pt x="3" y="322"/>
                    <a:pt x="37" y="358"/>
                    <a:pt x="80" y="363"/>
                  </a:cubicBezTo>
                  <a:cubicBezTo>
                    <a:pt x="80" y="392"/>
                    <a:pt x="80" y="392"/>
                    <a:pt x="80" y="392"/>
                  </a:cubicBezTo>
                  <a:cubicBezTo>
                    <a:pt x="80" y="397"/>
                    <a:pt x="84" y="401"/>
                    <a:pt x="89" y="401"/>
                  </a:cubicBezTo>
                  <a:cubicBezTo>
                    <a:pt x="94" y="401"/>
                    <a:pt x="98" y="397"/>
                    <a:pt x="98" y="392"/>
                  </a:cubicBezTo>
                  <a:cubicBezTo>
                    <a:pt x="98" y="363"/>
                    <a:pt x="98" y="363"/>
                    <a:pt x="98" y="363"/>
                  </a:cubicBezTo>
                  <a:cubicBezTo>
                    <a:pt x="141" y="358"/>
                    <a:pt x="174" y="322"/>
                    <a:pt x="174" y="278"/>
                  </a:cubicBezTo>
                  <a:cubicBezTo>
                    <a:pt x="174" y="233"/>
                    <a:pt x="141" y="197"/>
                    <a:pt x="98" y="192"/>
                  </a:cubicBezTo>
                  <a:cubicBezTo>
                    <a:pt x="98" y="55"/>
                    <a:pt x="98" y="55"/>
                    <a:pt x="98" y="55"/>
                  </a:cubicBezTo>
                  <a:cubicBezTo>
                    <a:pt x="130" y="60"/>
                    <a:pt x="155" y="89"/>
                    <a:pt x="155" y="122"/>
                  </a:cubicBezTo>
                  <a:cubicBezTo>
                    <a:pt x="155" y="127"/>
                    <a:pt x="159" y="131"/>
                    <a:pt x="164" y="131"/>
                  </a:cubicBezTo>
                  <a:cubicBezTo>
                    <a:pt x="169" y="131"/>
                    <a:pt x="173" y="127"/>
                    <a:pt x="173" y="122"/>
                  </a:cubicBezTo>
                  <a:cubicBezTo>
                    <a:pt x="173" y="79"/>
                    <a:pt x="140" y="42"/>
                    <a:pt x="98" y="37"/>
                  </a:cubicBezTo>
                  <a:cubicBezTo>
                    <a:pt x="98" y="9"/>
                    <a:pt x="98" y="9"/>
                    <a:pt x="98" y="9"/>
                  </a:cubicBezTo>
                  <a:cubicBezTo>
                    <a:pt x="98" y="4"/>
                    <a:pt x="94" y="0"/>
                    <a:pt x="89" y="0"/>
                  </a:cubicBezTo>
                  <a:close/>
                  <a:moveTo>
                    <a:pt x="18" y="122"/>
                  </a:moveTo>
                  <a:cubicBezTo>
                    <a:pt x="18" y="87"/>
                    <a:pt x="45" y="58"/>
                    <a:pt x="80" y="55"/>
                  </a:cubicBezTo>
                  <a:cubicBezTo>
                    <a:pt x="80" y="191"/>
                    <a:pt x="80" y="191"/>
                    <a:pt x="80" y="191"/>
                  </a:cubicBezTo>
                  <a:cubicBezTo>
                    <a:pt x="46" y="186"/>
                    <a:pt x="18" y="157"/>
                    <a:pt x="18" y="122"/>
                  </a:cubicBezTo>
                  <a:close/>
                  <a:moveTo>
                    <a:pt x="156" y="278"/>
                  </a:moveTo>
                  <a:cubicBezTo>
                    <a:pt x="156" y="312"/>
                    <a:pt x="131" y="340"/>
                    <a:pt x="98" y="344"/>
                  </a:cubicBezTo>
                  <a:cubicBezTo>
                    <a:pt x="98" y="210"/>
                    <a:pt x="98" y="210"/>
                    <a:pt x="98" y="210"/>
                  </a:cubicBezTo>
                  <a:cubicBezTo>
                    <a:pt x="131" y="215"/>
                    <a:pt x="156" y="243"/>
                    <a:pt x="156" y="27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grpSp>
      <p:sp>
        <p:nvSpPr>
          <p:cNvPr id="3" name="Title 2">
            <a:extLst>
              <a:ext uri="{FF2B5EF4-FFF2-40B4-BE49-F238E27FC236}">
                <a16:creationId xmlns:a16="http://schemas.microsoft.com/office/drawing/2014/main" id="{0CAA828A-F419-4B32-A4DD-0CB2E686A930}"/>
              </a:ext>
            </a:extLst>
          </p:cNvPr>
          <p:cNvSpPr>
            <a:spLocks noGrp="1"/>
          </p:cNvSpPr>
          <p:nvPr>
            <p:ph type="title"/>
          </p:nvPr>
        </p:nvSpPr>
        <p:spPr/>
        <p:txBody>
          <a:bodyPr/>
          <a:lstStyle/>
          <a:p>
            <a:r>
              <a:rPr lang="en-CA" dirty="0">
                <a:cs typeface="Arial Black" panose="020B0604020202020204" pitchFamily="34" charset="0"/>
              </a:rPr>
              <a:t>Major early stimulus programs increased disposable income</a:t>
            </a:r>
            <a:endParaRPr lang="en-CA" dirty="0"/>
          </a:p>
        </p:txBody>
      </p:sp>
      <p:grpSp>
        <p:nvGrpSpPr>
          <p:cNvPr id="147" name="Group 23">
            <a:extLst>
              <a:ext uri="{FF2B5EF4-FFF2-40B4-BE49-F238E27FC236}">
                <a16:creationId xmlns:a16="http://schemas.microsoft.com/office/drawing/2014/main" id="{89EA6695-BECA-4A87-944E-18FC37A817AA}"/>
              </a:ext>
            </a:extLst>
          </p:cNvPr>
          <p:cNvGrpSpPr>
            <a:grpSpLocks noChangeAspect="1"/>
          </p:cNvGrpSpPr>
          <p:nvPr>
            <p:custDataLst>
              <p:tags r:id="rId1"/>
            </p:custDataLst>
          </p:nvPr>
        </p:nvGrpSpPr>
        <p:grpSpPr>
          <a:xfrm>
            <a:off x="8345307" y="285680"/>
            <a:ext cx="540000" cy="538563"/>
            <a:chOff x="2573338" y="2759075"/>
            <a:chExt cx="1815808" cy="1810977"/>
          </a:xfrm>
        </p:grpSpPr>
        <p:sp>
          <p:nvSpPr>
            <p:cNvPr id="148" name="Freeform 24">
              <a:extLst>
                <a:ext uri="{FF2B5EF4-FFF2-40B4-BE49-F238E27FC236}">
                  <a16:creationId xmlns:a16="http://schemas.microsoft.com/office/drawing/2014/main" id="{1C2C86BA-C230-4A4B-AF36-8F95989E730B}"/>
                </a:ext>
              </a:extLst>
            </p:cNvPr>
            <p:cNvSpPr>
              <a:spLocks noChangeArrowheads="1"/>
            </p:cNvSpPr>
            <p:nvPr/>
          </p:nvSpPr>
          <p:spPr bwMode="auto">
            <a:xfrm>
              <a:off x="2643661" y="4011614"/>
              <a:ext cx="1675695" cy="137751"/>
            </a:xfrm>
            <a:custGeom>
              <a:avLst/>
              <a:gdLst>
                <a:gd name="connsiteX0" fmla="*/ 0 w 1675695"/>
                <a:gd name="connsiteY0" fmla="*/ 0 h 137751"/>
                <a:gd name="connsiteX1" fmla="*/ 1675695 w 1675695"/>
                <a:gd name="connsiteY1" fmla="*/ 0 h 137751"/>
                <a:gd name="connsiteX2" fmla="*/ 1674550 w 1675695"/>
                <a:gd name="connsiteY2" fmla="*/ 3706 h 137751"/>
                <a:gd name="connsiteX3" fmla="*/ 1602088 w 1675695"/>
                <a:gd name="connsiteY3" fmla="*/ 137751 h 137751"/>
                <a:gd name="connsiteX4" fmla="*/ 74027 w 1675695"/>
                <a:gd name="connsiteY4" fmla="*/ 137751 h 137751"/>
                <a:gd name="connsiteX5" fmla="*/ 1153 w 1675695"/>
                <a:gd name="connsiteY5" fmla="*/ 3706 h 1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695" h="137751">
                  <a:moveTo>
                    <a:pt x="0" y="0"/>
                  </a:moveTo>
                  <a:lnTo>
                    <a:pt x="1675695" y="0"/>
                  </a:lnTo>
                  <a:lnTo>
                    <a:pt x="1674550" y="3706"/>
                  </a:lnTo>
                  <a:lnTo>
                    <a:pt x="1602088" y="137751"/>
                  </a:lnTo>
                  <a:lnTo>
                    <a:pt x="74027" y="137751"/>
                  </a:lnTo>
                  <a:lnTo>
                    <a:pt x="1153" y="370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49" name="Freeform 28">
              <a:extLst>
                <a:ext uri="{FF2B5EF4-FFF2-40B4-BE49-F238E27FC236}">
                  <a16:creationId xmlns:a16="http://schemas.microsoft.com/office/drawing/2014/main" id="{17A25D8F-786E-4131-AA88-13A48E7EB6C8}"/>
                </a:ext>
              </a:extLst>
            </p:cNvPr>
            <p:cNvSpPr>
              <a:spLocks noChangeArrowheads="1"/>
            </p:cNvSpPr>
            <p:nvPr/>
          </p:nvSpPr>
          <p:spPr bwMode="auto">
            <a:xfrm>
              <a:off x="2599689" y="3870325"/>
              <a:ext cx="1763321" cy="142513"/>
            </a:xfrm>
            <a:custGeom>
              <a:avLst/>
              <a:gdLst>
                <a:gd name="connsiteX0" fmla="*/ 0 w 1763321"/>
                <a:gd name="connsiteY0" fmla="*/ 0 h 142513"/>
                <a:gd name="connsiteX1" fmla="*/ 1763321 w 1763321"/>
                <a:gd name="connsiteY1" fmla="*/ 0 h 142513"/>
                <a:gd name="connsiteX2" fmla="*/ 1719289 w 1763321"/>
                <a:gd name="connsiteY2" fmla="*/ 142513 h 142513"/>
                <a:gd name="connsiteX3" fmla="*/ 44353 w 1763321"/>
                <a:gd name="connsiteY3" fmla="*/ 142513 h 142513"/>
              </a:gdLst>
              <a:ahLst/>
              <a:cxnLst>
                <a:cxn ang="0">
                  <a:pos x="connsiteX0" y="connsiteY0"/>
                </a:cxn>
                <a:cxn ang="0">
                  <a:pos x="connsiteX1" y="connsiteY1"/>
                </a:cxn>
                <a:cxn ang="0">
                  <a:pos x="connsiteX2" y="connsiteY2"/>
                </a:cxn>
                <a:cxn ang="0">
                  <a:pos x="connsiteX3" y="connsiteY3"/>
                </a:cxn>
              </a:cxnLst>
              <a:rect l="l" t="t" r="r" b="b"/>
              <a:pathLst>
                <a:path w="1763321" h="142513">
                  <a:moveTo>
                    <a:pt x="0" y="0"/>
                  </a:moveTo>
                  <a:lnTo>
                    <a:pt x="1763321" y="0"/>
                  </a:lnTo>
                  <a:lnTo>
                    <a:pt x="1719289" y="142513"/>
                  </a:lnTo>
                  <a:lnTo>
                    <a:pt x="44353" y="142513"/>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50" name="Freeform 30">
              <a:extLst>
                <a:ext uri="{FF2B5EF4-FFF2-40B4-BE49-F238E27FC236}">
                  <a16:creationId xmlns:a16="http://schemas.microsoft.com/office/drawing/2014/main" id="{9F565C88-A321-4701-8DF9-E0D3992FD7C4}"/>
                </a:ext>
              </a:extLst>
            </p:cNvPr>
            <p:cNvSpPr>
              <a:spLocks noChangeArrowheads="1"/>
            </p:cNvSpPr>
            <p:nvPr/>
          </p:nvSpPr>
          <p:spPr bwMode="auto">
            <a:xfrm>
              <a:off x="2827645" y="4289425"/>
              <a:ext cx="1308588" cy="137752"/>
            </a:xfrm>
            <a:custGeom>
              <a:avLst/>
              <a:gdLst>
                <a:gd name="connsiteX0" fmla="*/ 0 w 1308588"/>
                <a:gd name="connsiteY0" fmla="*/ 0 h 137752"/>
                <a:gd name="connsiteX1" fmla="*/ 1308588 w 1308588"/>
                <a:gd name="connsiteY1" fmla="*/ 0 h 137752"/>
                <a:gd name="connsiteX2" fmla="*/ 1296682 w 1308588"/>
                <a:gd name="connsiteY2" fmla="*/ 14477 h 137752"/>
                <a:gd name="connsiteX3" fmla="*/ 1162504 w 1308588"/>
                <a:gd name="connsiteY3" fmla="*/ 125423 h 137752"/>
                <a:gd name="connsiteX4" fmla="*/ 1142236 w 1308588"/>
                <a:gd name="connsiteY4" fmla="*/ 137752 h 137752"/>
                <a:gd name="connsiteX5" fmla="*/ 166650 w 1308588"/>
                <a:gd name="connsiteY5" fmla="*/ 137752 h 137752"/>
                <a:gd name="connsiteX6" fmla="*/ 146377 w 1308588"/>
                <a:gd name="connsiteY6" fmla="*/ 125423 h 137752"/>
                <a:gd name="connsiteX7" fmla="*/ 11952 w 1308588"/>
                <a:gd name="connsiteY7" fmla="*/ 14477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588" h="137752">
                  <a:moveTo>
                    <a:pt x="0" y="0"/>
                  </a:moveTo>
                  <a:lnTo>
                    <a:pt x="1308588" y="0"/>
                  </a:lnTo>
                  <a:lnTo>
                    <a:pt x="1296682" y="14477"/>
                  </a:lnTo>
                  <a:cubicBezTo>
                    <a:pt x="1255699" y="55574"/>
                    <a:pt x="1210776" y="92760"/>
                    <a:pt x="1162504" y="125423"/>
                  </a:cubicBezTo>
                  <a:lnTo>
                    <a:pt x="1142236" y="137752"/>
                  </a:lnTo>
                  <a:lnTo>
                    <a:pt x="166650" y="137752"/>
                  </a:lnTo>
                  <a:lnTo>
                    <a:pt x="146377" y="125423"/>
                  </a:lnTo>
                  <a:cubicBezTo>
                    <a:pt x="98068" y="92760"/>
                    <a:pt x="53055" y="55574"/>
                    <a:pt x="11952" y="1447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51" name="Freeform 31">
              <a:extLst>
                <a:ext uri="{FF2B5EF4-FFF2-40B4-BE49-F238E27FC236}">
                  <a16:creationId xmlns:a16="http://schemas.microsoft.com/office/drawing/2014/main" id="{904F62BD-661D-4956-B74C-5581B09EA4EB}"/>
                </a:ext>
              </a:extLst>
            </p:cNvPr>
            <p:cNvSpPr>
              <a:spLocks noChangeArrowheads="1"/>
            </p:cNvSpPr>
            <p:nvPr/>
          </p:nvSpPr>
          <p:spPr bwMode="auto">
            <a:xfrm>
              <a:off x="2717020" y="4148138"/>
              <a:ext cx="1529390" cy="140929"/>
            </a:xfrm>
            <a:custGeom>
              <a:avLst/>
              <a:gdLst>
                <a:gd name="connsiteX0" fmla="*/ 0 w 1529390"/>
                <a:gd name="connsiteY0" fmla="*/ 0 h 140929"/>
                <a:gd name="connsiteX1" fmla="*/ 1529390 w 1529390"/>
                <a:gd name="connsiteY1" fmla="*/ 0 h 140929"/>
                <a:gd name="connsiteX2" fmla="*/ 1517843 w 1529390"/>
                <a:gd name="connsiteY2" fmla="*/ 21360 h 140929"/>
                <a:gd name="connsiteX3" fmla="*/ 1419508 w 1529390"/>
                <a:gd name="connsiteY3" fmla="*/ 140929 h 140929"/>
                <a:gd name="connsiteX4" fmla="*/ 110329 w 1529390"/>
                <a:gd name="connsiteY4" fmla="*/ 140929 h 140929"/>
                <a:gd name="connsiteX5" fmla="*/ 11613 w 1529390"/>
                <a:gd name="connsiteY5" fmla="*/ 21360 h 14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390" h="140929">
                  <a:moveTo>
                    <a:pt x="0" y="0"/>
                  </a:moveTo>
                  <a:lnTo>
                    <a:pt x="1529390" y="0"/>
                  </a:lnTo>
                  <a:lnTo>
                    <a:pt x="1517843" y="21360"/>
                  </a:lnTo>
                  <a:lnTo>
                    <a:pt x="1419508" y="140929"/>
                  </a:lnTo>
                  <a:lnTo>
                    <a:pt x="110329" y="140929"/>
                  </a:lnTo>
                  <a:lnTo>
                    <a:pt x="11613" y="21360"/>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52" name="Freeform 32">
              <a:extLst>
                <a:ext uri="{FF2B5EF4-FFF2-40B4-BE49-F238E27FC236}">
                  <a16:creationId xmlns:a16="http://schemas.microsoft.com/office/drawing/2014/main" id="{AC1BCB48-CA55-4189-91A0-D8FFAA11F3BD}"/>
                </a:ext>
              </a:extLst>
            </p:cNvPr>
            <p:cNvSpPr>
              <a:spLocks noChangeArrowheads="1"/>
            </p:cNvSpPr>
            <p:nvPr/>
          </p:nvSpPr>
          <p:spPr bwMode="auto">
            <a:xfrm>
              <a:off x="2580567" y="3733800"/>
              <a:ext cx="1801413" cy="136166"/>
            </a:xfrm>
            <a:custGeom>
              <a:avLst/>
              <a:gdLst>
                <a:gd name="connsiteX0" fmla="*/ 0 w 1801413"/>
                <a:gd name="connsiteY0" fmla="*/ 0 h 136166"/>
                <a:gd name="connsiteX1" fmla="*/ 1801413 w 1801413"/>
                <a:gd name="connsiteY1" fmla="*/ 0 h 136166"/>
                <a:gd name="connsiteX2" fmla="*/ 1790254 w 1801413"/>
                <a:gd name="connsiteY2" fmla="*/ 111246 h 136166"/>
                <a:gd name="connsiteX3" fmla="*/ 1782554 w 1801413"/>
                <a:gd name="connsiteY3" fmla="*/ 136166 h 136166"/>
                <a:gd name="connsiteX4" fmla="*/ 19010 w 1801413"/>
                <a:gd name="connsiteY4" fmla="*/ 136166 h 136166"/>
                <a:gd name="connsiteX5" fmla="*/ 11255 w 1801413"/>
                <a:gd name="connsiteY5" fmla="*/ 111246 h 1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413" h="136166">
                  <a:moveTo>
                    <a:pt x="0" y="0"/>
                  </a:moveTo>
                  <a:lnTo>
                    <a:pt x="1801413" y="0"/>
                  </a:lnTo>
                  <a:lnTo>
                    <a:pt x="1790254" y="111246"/>
                  </a:lnTo>
                  <a:lnTo>
                    <a:pt x="1782554" y="136166"/>
                  </a:lnTo>
                  <a:lnTo>
                    <a:pt x="19010" y="136166"/>
                  </a:lnTo>
                  <a:lnTo>
                    <a:pt x="11255" y="11124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53" name="Freeform 36">
              <a:extLst>
                <a:ext uri="{FF2B5EF4-FFF2-40B4-BE49-F238E27FC236}">
                  <a16:creationId xmlns:a16="http://schemas.microsoft.com/office/drawing/2014/main" id="{B2BA948E-9BFE-43F2-9752-9F9B460C32DF}"/>
                </a:ext>
              </a:extLst>
            </p:cNvPr>
            <p:cNvSpPr>
              <a:spLocks noChangeArrowheads="1"/>
            </p:cNvSpPr>
            <p:nvPr/>
          </p:nvSpPr>
          <p:spPr bwMode="auto">
            <a:xfrm>
              <a:off x="2599766" y="3313113"/>
              <a:ext cx="1763167" cy="140929"/>
            </a:xfrm>
            <a:custGeom>
              <a:avLst/>
              <a:gdLst>
                <a:gd name="connsiteX0" fmla="*/ 43842 w 1763167"/>
                <a:gd name="connsiteY0" fmla="*/ 0 h 140929"/>
                <a:gd name="connsiteX1" fmla="*/ 1719643 w 1763167"/>
                <a:gd name="connsiteY1" fmla="*/ 0 h 140929"/>
                <a:gd name="connsiteX2" fmla="*/ 1763167 w 1763167"/>
                <a:gd name="connsiteY2" fmla="*/ 140929 h 140929"/>
                <a:gd name="connsiteX3" fmla="*/ 0 w 1763167"/>
                <a:gd name="connsiteY3" fmla="*/ 140929 h 140929"/>
              </a:gdLst>
              <a:ahLst/>
              <a:cxnLst>
                <a:cxn ang="0">
                  <a:pos x="connsiteX0" y="connsiteY0"/>
                </a:cxn>
                <a:cxn ang="0">
                  <a:pos x="connsiteX1" y="connsiteY1"/>
                </a:cxn>
                <a:cxn ang="0">
                  <a:pos x="connsiteX2" y="connsiteY2"/>
                </a:cxn>
                <a:cxn ang="0">
                  <a:pos x="connsiteX3" y="connsiteY3"/>
                </a:cxn>
              </a:cxnLst>
              <a:rect l="l" t="t" r="r" b="b"/>
              <a:pathLst>
                <a:path w="1763167" h="140929">
                  <a:moveTo>
                    <a:pt x="43842" y="0"/>
                  </a:moveTo>
                  <a:lnTo>
                    <a:pt x="1719643" y="0"/>
                  </a:lnTo>
                  <a:lnTo>
                    <a:pt x="1763167" y="140929"/>
                  </a:lnTo>
                  <a:lnTo>
                    <a:pt x="0" y="14092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54" name="Freeform 37">
              <a:extLst>
                <a:ext uri="{FF2B5EF4-FFF2-40B4-BE49-F238E27FC236}">
                  <a16:creationId xmlns:a16="http://schemas.microsoft.com/office/drawing/2014/main" id="{AB3C68F2-2379-45F9-B8C3-59648343EB1E}"/>
                </a:ext>
              </a:extLst>
            </p:cNvPr>
            <p:cNvSpPr>
              <a:spLocks noChangeArrowheads="1"/>
            </p:cNvSpPr>
            <p:nvPr/>
          </p:nvSpPr>
          <p:spPr bwMode="auto">
            <a:xfrm>
              <a:off x="2829040" y="2897188"/>
              <a:ext cx="1305805" cy="136167"/>
            </a:xfrm>
            <a:custGeom>
              <a:avLst/>
              <a:gdLst>
                <a:gd name="connsiteX0" fmla="*/ 165384 w 1305805"/>
                <a:gd name="connsiteY0" fmla="*/ 0 h 136167"/>
                <a:gd name="connsiteX1" fmla="*/ 1140714 w 1305805"/>
                <a:gd name="connsiteY1" fmla="*/ 0 h 136167"/>
                <a:gd name="connsiteX2" fmla="*/ 1161110 w 1305805"/>
                <a:gd name="connsiteY2" fmla="*/ 12408 h 136167"/>
                <a:gd name="connsiteX3" fmla="*/ 1295288 w 1305805"/>
                <a:gd name="connsiteY3" fmla="*/ 123375 h 136167"/>
                <a:gd name="connsiteX4" fmla="*/ 1305805 w 1305805"/>
                <a:gd name="connsiteY4" fmla="*/ 136167 h 136167"/>
                <a:gd name="connsiteX5" fmla="*/ 0 w 1305805"/>
                <a:gd name="connsiteY5" fmla="*/ 136167 h 136167"/>
                <a:gd name="connsiteX6" fmla="*/ 10558 w 1305805"/>
                <a:gd name="connsiteY6" fmla="*/ 123375 h 136167"/>
                <a:gd name="connsiteX7" fmla="*/ 144983 w 1305805"/>
                <a:gd name="connsiteY7" fmla="*/ 12408 h 13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5805" h="136167">
                  <a:moveTo>
                    <a:pt x="165384" y="0"/>
                  </a:moveTo>
                  <a:lnTo>
                    <a:pt x="1140714" y="0"/>
                  </a:lnTo>
                  <a:lnTo>
                    <a:pt x="1161110" y="12408"/>
                  </a:lnTo>
                  <a:cubicBezTo>
                    <a:pt x="1209382" y="45076"/>
                    <a:pt x="1254305" y="82270"/>
                    <a:pt x="1295288" y="123375"/>
                  </a:cubicBezTo>
                  <a:lnTo>
                    <a:pt x="1305805" y="136167"/>
                  </a:lnTo>
                  <a:lnTo>
                    <a:pt x="0" y="136167"/>
                  </a:lnTo>
                  <a:lnTo>
                    <a:pt x="10558" y="123375"/>
                  </a:lnTo>
                  <a:cubicBezTo>
                    <a:pt x="51661" y="82270"/>
                    <a:pt x="96674" y="45076"/>
                    <a:pt x="144983" y="124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55" name="Freeform 38">
              <a:extLst>
                <a:ext uri="{FF2B5EF4-FFF2-40B4-BE49-F238E27FC236}">
                  <a16:creationId xmlns:a16="http://schemas.microsoft.com/office/drawing/2014/main" id="{ACA2FCFD-8019-4245-B4F0-68925B3A5E67}"/>
                </a:ext>
              </a:extLst>
            </p:cNvPr>
            <p:cNvSpPr>
              <a:spLocks noChangeArrowheads="1"/>
            </p:cNvSpPr>
            <p:nvPr/>
          </p:nvSpPr>
          <p:spPr bwMode="auto">
            <a:xfrm>
              <a:off x="2717099" y="3033713"/>
              <a:ext cx="1529235" cy="142513"/>
            </a:xfrm>
            <a:custGeom>
              <a:avLst/>
              <a:gdLst>
                <a:gd name="connsiteX0" fmla="*/ 111645 w 1529235"/>
                <a:gd name="connsiteY0" fmla="*/ 0 h 142513"/>
                <a:gd name="connsiteX1" fmla="*/ 1418041 w 1529235"/>
                <a:gd name="connsiteY1" fmla="*/ 0 h 142513"/>
                <a:gd name="connsiteX2" fmla="*/ 1517765 w 1529235"/>
                <a:gd name="connsiteY2" fmla="*/ 121289 h 142513"/>
                <a:gd name="connsiteX3" fmla="*/ 1529235 w 1529235"/>
                <a:gd name="connsiteY3" fmla="*/ 142513 h 142513"/>
                <a:gd name="connsiteX4" fmla="*/ 0 w 1529235"/>
                <a:gd name="connsiteY4" fmla="*/ 142513 h 142513"/>
                <a:gd name="connsiteX5" fmla="*/ 11535 w 1529235"/>
                <a:gd name="connsiteY5" fmla="*/ 121289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235" h="142513">
                  <a:moveTo>
                    <a:pt x="111645" y="0"/>
                  </a:moveTo>
                  <a:lnTo>
                    <a:pt x="1418041" y="0"/>
                  </a:lnTo>
                  <a:lnTo>
                    <a:pt x="1517765" y="121289"/>
                  </a:lnTo>
                  <a:lnTo>
                    <a:pt x="1529235" y="142513"/>
                  </a:lnTo>
                  <a:lnTo>
                    <a:pt x="0" y="142513"/>
                  </a:lnTo>
                  <a:lnTo>
                    <a:pt x="11535" y="12128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56" name="Freeform 39">
              <a:extLst>
                <a:ext uri="{FF2B5EF4-FFF2-40B4-BE49-F238E27FC236}">
                  <a16:creationId xmlns:a16="http://schemas.microsoft.com/office/drawing/2014/main" id="{88CB7FA3-1C84-4037-A4C3-A218D3F4713C}"/>
                </a:ext>
              </a:extLst>
            </p:cNvPr>
            <p:cNvSpPr>
              <a:spLocks noChangeArrowheads="1"/>
            </p:cNvSpPr>
            <p:nvPr/>
          </p:nvSpPr>
          <p:spPr bwMode="auto">
            <a:xfrm>
              <a:off x="2573339" y="3590925"/>
              <a:ext cx="1815807" cy="142513"/>
            </a:xfrm>
            <a:custGeom>
              <a:avLst/>
              <a:gdLst>
                <a:gd name="connsiteX0" fmla="*/ 7224 w 1815807"/>
                <a:gd name="connsiteY0" fmla="*/ 0 h 142513"/>
                <a:gd name="connsiteX1" fmla="*/ 1808645 w 1815807"/>
                <a:gd name="connsiteY1" fmla="*/ 0 h 142513"/>
                <a:gd name="connsiteX2" fmla="*/ 1815807 w 1815807"/>
                <a:gd name="connsiteY2" fmla="*/ 71437 h 142513"/>
                <a:gd name="connsiteX3" fmla="*/ 1808677 w 1815807"/>
                <a:gd name="connsiteY3" fmla="*/ 142513 h 142513"/>
                <a:gd name="connsiteX4" fmla="*/ 7191 w 1815807"/>
                <a:gd name="connsiteY4" fmla="*/ 142513 h 142513"/>
                <a:gd name="connsiteX5" fmla="*/ 0 w 1815807"/>
                <a:gd name="connsiteY5" fmla="*/ 71437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807" h="142513">
                  <a:moveTo>
                    <a:pt x="7224" y="0"/>
                  </a:moveTo>
                  <a:lnTo>
                    <a:pt x="1808645" y="0"/>
                  </a:lnTo>
                  <a:lnTo>
                    <a:pt x="1815807" y="71437"/>
                  </a:lnTo>
                  <a:lnTo>
                    <a:pt x="1808677" y="142513"/>
                  </a:lnTo>
                  <a:lnTo>
                    <a:pt x="7191" y="142513"/>
                  </a:lnTo>
                  <a:lnTo>
                    <a:pt x="0" y="71437"/>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57" name="Freeform 40">
              <a:extLst>
                <a:ext uri="{FF2B5EF4-FFF2-40B4-BE49-F238E27FC236}">
                  <a16:creationId xmlns:a16="http://schemas.microsoft.com/office/drawing/2014/main" id="{00B6A414-FCB5-40E7-9A8D-25FEB2AEC727}"/>
                </a:ext>
              </a:extLst>
            </p:cNvPr>
            <p:cNvSpPr>
              <a:spLocks noChangeArrowheads="1"/>
            </p:cNvSpPr>
            <p:nvPr/>
          </p:nvSpPr>
          <p:spPr bwMode="auto">
            <a:xfrm>
              <a:off x="2995017" y="2759075"/>
              <a:ext cx="974142" cy="137752"/>
            </a:xfrm>
            <a:custGeom>
              <a:avLst/>
              <a:gdLst>
                <a:gd name="connsiteX0" fmla="*/ 393106 w 974142"/>
                <a:gd name="connsiteY0" fmla="*/ 0 h 137752"/>
                <a:gd name="connsiteX1" fmla="*/ 579978 w 974142"/>
                <a:gd name="connsiteY1" fmla="*/ 0 h 137752"/>
                <a:gd name="connsiteX2" fmla="*/ 670042 w 974142"/>
                <a:gd name="connsiteY2" fmla="*/ 13716 h 137752"/>
                <a:gd name="connsiteX3" fmla="*/ 920286 w 974142"/>
                <a:gd name="connsiteY3" fmla="*/ 104989 h 137752"/>
                <a:gd name="connsiteX4" fmla="*/ 974142 w 974142"/>
                <a:gd name="connsiteY4" fmla="*/ 137752 h 137752"/>
                <a:gd name="connsiteX5" fmla="*/ 0 w 974142"/>
                <a:gd name="connsiteY5" fmla="*/ 137752 h 137752"/>
                <a:gd name="connsiteX6" fmla="*/ 53866 w 974142"/>
                <a:gd name="connsiteY6" fmla="*/ 104989 h 137752"/>
                <a:gd name="connsiteX7" fmla="*/ 303511 w 974142"/>
                <a:gd name="connsiteY7" fmla="*/ 13716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142" h="137752">
                  <a:moveTo>
                    <a:pt x="393106" y="0"/>
                  </a:moveTo>
                  <a:lnTo>
                    <a:pt x="579978" y="0"/>
                  </a:lnTo>
                  <a:lnTo>
                    <a:pt x="670042" y="13716"/>
                  </a:lnTo>
                  <a:cubicBezTo>
                    <a:pt x="758996" y="31890"/>
                    <a:pt x="843076" y="63004"/>
                    <a:pt x="920286" y="104989"/>
                  </a:cubicBezTo>
                  <a:lnTo>
                    <a:pt x="974142" y="137752"/>
                  </a:lnTo>
                  <a:lnTo>
                    <a:pt x="0" y="137752"/>
                  </a:lnTo>
                  <a:lnTo>
                    <a:pt x="53866" y="104989"/>
                  </a:lnTo>
                  <a:cubicBezTo>
                    <a:pt x="131045" y="63004"/>
                    <a:pt x="214950" y="31890"/>
                    <a:pt x="303511" y="1371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58" name="Freeform 41">
              <a:extLst>
                <a:ext uri="{FF2B5EF4-FFF2-40B4-BE49-F238E27FC236}">
                  <a16:creationId xmlns:a16="http://schemas.microsoft.com/office/drawing/2014/main" id="{88C42817-ACA5-4E72-846C-3C9EC0ACA033}"/>
                </a:ext>
              </a:extLst>
            </p:cNvPr>
            <p:cNvSpPr>
              <a:spLocks noChangeArrowheads="1"/>
            </p:cNvSpPr>
            <p:nvPr/>
          </p:nvSpPr>
          <p:spPr bwMode="auto">
            <a:xfrm>
              <a:off x="2643720" y="3175000"/>
              <a:ext cx="1675577" cy="137752"/>
            </a:xfrm>
            <a:custGeom>
              <a:avLst/>
              <a:gdLst>
                <a:gd name="connsiteX0" fmla="*/ 74046 w 1675577"/>
                <a:gd name="connsiteY0" fmla="*/ 0 h 137752"/>
                <a:gd name="connsiteX1" fmla="*/ 1601951 w 1675577"/>
                <a:gd name="connsiteY1" fmla="*/ 0 h 137752"/>
                <a:gd name="connsiteX2" fmla="*/ 1674491 w 1675577"/>
                <a:gd name="connsiteY2" fmla="*/ 134234 h 137752"/>
                <a:gd name="connsiteX3" fmla="*/ 1675577 w 1675577"/>
                <a:gd name="connsiteY3" fmla="*/ 137752 h 137752"/>
                <a:gd name="connsiteX4" fmla="*/ 0 w 1675577"/>
                <a:gd name="connsiteY4" fmla="*/ 137752 h 137752"/>
                <a:gd name="connsiteX5" fmla="*/ 1094 w 1675577"/>
                <a:gd name="connsiteY5" fmla="*/ 134234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577" h="137752">
                  <a:moveTo>
                    <a:pt x="74046" y="0"/>
                  </a:moveTo>
                  <a:lnTo>
                    <a:pt x="1601951" y="0"/>
                  </a:lnTo>
                  <a:lnTo>
                    <a:pt x="1674491" y="134234"/>
                  </a:lnTo>
                  <a:lnTo>
                    <a:pt x="1675577" y="137752"/>
                  </a:lnTo>
                  <a:lnTo>
                    <a:pt x="0" y="137752"/>
                  </a:lnTo>
                  <a:lnTo>
                    <a:pt x="1094" y="134234"/>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59" name="Freeform 42">
              <a:extLst>
                <a:ext uri="{FF2B5EF4-FFF2-40B4-BE49-F238E27FC236}">
                  <a16:creationId xmlns:a16="http://schemas.microsoft.com/office/drawing/2014/main" id="{4BD1264C-00DC-473B-885C-C79034BAF94E}"/>
                </a:ext>
              </a:extLst>
            </p:cNvPr>
            <p:cNvSpPr>
              <a:spLocks noChangeArrowheads="1"/>
            </p:cNvSpPr>
            <p:nvPr/>
          </p:nvSpPr>
          <p:spPr bwMode="auto">
            <a:xfrm>
              <a:off x="2580438" y="3454400"/>
              <a:ext cx="1801668" cy="137752"/>
            </a:xfrm>
            <a:custGeom>
              <a:avLst/>
              <a:gdLst>
                <a:gd name="connsiteX0" fmla="*/ 19216 w 1801668"/>
                <a:gd name="connsiteY0" fmla="*/ 0 h 137752"/>
                <a:gd name="connsiteX1" fmla="*/ 1782605 w 1801668"/>
                <a:gd name="connsiteY1" fmla="*/ 0 h 137752"/>
                <a:gd name="connsiteX2" fmla="*/ 1790382 w 1801668"/>
                <a:gd name="connsiteY2" fmla="*/ 25180 h 137752"/>
                <a:gd name="connsiteX3" fmla="*/ 1801668 w 1801668"/>
                <a:gd name="connsiteY3" fmla="*/ 137752 h 137752"/>
                <a:gd name="connsiteX4" fmla="*/ 0 w 1801668"/>
                <a:gd name="connsiteY4" fmla="*/ 137752 h 137752"/>
                <a:gd name="connsiteX5" fmla="*/ 11383 w 1801668"/>
                <a:gd name="connsiteY5" fmla="*/ 25180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668" h="137752">
                  <a:moveTo>
                    <a:pt x="19216" y="0"/>
                  </a:moveTo>
                  <a:lnTo>
                    <a:pt x="1782605" y="0"/>
                  </a:lnTo>
                  <a:lnTo>
                    <a:pt x="1790382" y="25180"/>
                  </a:lnTo>
                  <a:lnTo>
                    <a:pt x="1801668" y="137752"/>
                  </a:lnTo>
                  <a:lnTo>
                    <a:pt x="0" y="137752"/>
                  </a:lnTo>
                  <a:lnTo>
                    <a:pt x="11383" y="251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60" name="Freeform 43">
              <a:extLst>
                <a:ext uri="{FF2B5EF4-FFF2-40B4-BE49-F238E27FC236}">
                  <a16:creationId xmlns:a16="http://schemas.microsoft.com/office/drawing/2014/main" id="{EC818C05-E757-4D31-A560-F78CB7A89DA9}"/>
                </a:ext>
              </a:extLst>
            </p:cNvPr>
            <p:cNvSpPr>
              <a:spLocks noChangeArrowheads="1"/>
            </p:cNvSpPr>
            <p:nvPr/>
          </p:nvSpPr>
          <p:spPr bwMode="auto">
            <a:xfrm>
              <a:off x="2573338" y="2759075"/>
              <a:ext cx="920390" cy="972778"/>
            </a:xfrm>
            <a:custGeom>
              <a:avLst/>
              <a:gdLst>
                <a:gd name="connsiteX0" fmla="*/ 814785 w 920390"/>
                <a:gd name="connsiteY0" fmla="*/ 0 h 972778"/>
                <a:gd name="connsiteX1" fmla="*/ 920390 w 920390"/>
                <a:gd name="connsiteY1" fmla="*/ 0 h 972778"/>
                <a:gd name="connsiteX2" fmla="*/ 920390 w 920390"/>
                <a:gd name="connsiteY2" fmla="*/ 972778 h 972778"/>
                <a:gd name="connsiteX3" fmla="*/ 3523 w 920390"/>
                <a:gd name="connsiteY3" fmla="*/ 972778 h 972778"/>
                <a:gd name="connsiteX4" fmla="*/ 0 w 920390"/>
                <a:gd name="connsiteY4" fmla="*/ 903287 h 972778"/>
                <a:gd name="connsiteX5" fmla="*/ 725190 w 920390"/>
                <a:gd name="connsiteY5" fmla="*/ 13716 h 97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0390" h="972778">
                  <a:moveTo>
                    <a:pt x="814785" y="0"/>
                  </a:moveTo>
                  <a:lnTo>
                    <a:pt x="920390" y="0"/>
                  </a:lnTo>
                  <a:lnTo>
                    <a:pt x="920390" y="972778"/>
                  </a:lnTo>
                  <a:lnTo>
                    <a:pt x="3523" y="972778"/>
                  </a:lnTo>
                  <a:lnTo>
                    <a:pt x="0" y="903287"/>
                  </a:lnTo>
                  <a:cubicBezTo>
                    <a:pt x="0" y="465149"/>
                    <a:pt x="311907" y="98526"/>
                    <a:pt x="725190" y="13716"/>
                  </a:cubicBezTo>
                  <a:close/>
                </a:path>
              </a:pathLst>
            </a:custGeom>
            <a:solidFill>
              <a:srgbClr val="00286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61" name="Freeform 22">
              <a:extLst>
                <a:ext uri="{FF2B5EF4-FFF2-40B4-BE49-F238E27FC236}">
                  <a16:creationId xmlns:a16="http://schemas.microsoft.com/office/drawing/2014/main" id="{39A337E4-5608-4AE2-94F3-496C773C2097}"/>
                </a:ext>
              </a:extLst>
            </p:cNvPr>
            <p:cNvSpPr>
              <a:spLocks noChangeArrowheads="1"/>
            </p:cNvSpPr>
            <p:nvPr/>
          </p:nvSpPr>
          <p:spPr bwMode="auto">
            <a:xfrm>
              <a:off x="3190875" y="2811463"/>
              <a:ext cx="66675" cy="57150"/>
            </a:xfrm>
            <a:custGeom>
              <a:avLst/>
              <a:gdLst>
                <a:gd name="T0" fmla="*/ 92 w 184"/>
                <a:gd name="T1" fmla="*/ 0 h 159"/>
                <a:gd name="T2" fmla="*/ 118 w 184"/>
                <a:gd name="T3" fmla="*/ 53 h 159"/>
                <a:gd name="T4" fmla="*/ 183 w 184"/>
                <a:gd name="T5" fmla="*/ 53 h 159"/>
                <a:gd name="T6" fmla="*/ 118 w 184"/>
                <a:gd name="T7" fmla="*/ 105 h 159"/>
                <a:gd name="T8" fmla="*/ 144 w 184"/>
                <a:gd name="T9" fmla="*/ 158 h 159"/>
                <a:gd name="T10" fmla="*/ 92 w 184"/>
                <a:gd name="T11" fmla="*/ 118 h 159"/>
                <a:gd name="T12" fmla="*/ 39 w 184"/>
                <a:gd name="T13" fmla="*/ 158 h 159"/>
                <a:gd name="T14" fmla="*/ 52 w 184"/>
                <a:gd name="T15" fmla="*/ 105 h 159"/>
                <a:gd name="T16" fmla="*/ 0 w 184"/>
                <a:gd name="T17" fmla="*/ 53 h 159"/>
                <a:gd name="T18" fmla="*/ 65 w 184"/>
                <a:gd name="T19" fmla="*/ 53 h 159"/>
                <a:gd name="T20" fmla="*/ 92 w 184"/>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59">
                  <a:moveTo>
                    <a:pt x="92" y="0"/>
                  </a:moveTo>
                  <a:lnTo>
                    <a:pt x="118" y="53"/>
                  </a:lnTo>
                  <a:lnTo>
                    <a:pt x="183" y="53"/>
                  </a:lnTo>
                  <a:lnTo>
                    <a:pt x="118" y="105"/>
                  </a:lnTo>
                  <a:lnTo>
                    <a:pt x="144" y="158"/>
                  </a:lnTo>
                  <a:lnTo>
                    <a:pt x="92" y="118"/>
                  </a:lnTo>
                  <a:lnTo>
                    <a:pt x="39" y="158"/>
                  </a:lnTo>
                  <a:lnTo>
                    <a:pt x="52" y="105"/>
                  </a:lnTo>
                  <a:lnTo>
                    <a:pt x="0" y="53"/>
                  </a:lnTo>
                  <a:lnTo>
                    <a:pt x="65" y="53"/>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62" name="Freeform 23">
              <a:extLst>
                <a:ext uri="{FF2B5EF4-FFF2-40B4-BE49-F238E27FC236}">
                  <a16:creationId xmlns:a16="http://schemas.microsoft.com/office/drawing/2014/main" id="{BE1F7AB4-F2F8-4432-99A1-F8576BBB1A33}"/>
                </a:ext>
              </a:extLst>
            </p:cNvPr>
            <p:cNvSpPr>
              <a:spLocks noChangeArrowheads="1"/>
            </p:cNvSpPr>
            <p:nvPr/>
          </p:nvSpPr>
          <p:spPr bwMode="auto">
            <a:xfrm>
              <a:off x="3190875" y="30099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63" name="Freeform 24">
              <a:extLst>
                <a:ext uri="{FF2B5EF4-FFF2-40B4-BE49-F238E27FC236}">
                  <a16:creationId xmlns:a16="http://schemas.microsoft.com/office/drawing/2014/main" id="{5806EBAC-BDDF-4A62-BD91-2AC4930476A1}"/>
                </a:ext>
              </a:extLst>
            </p:cNvPr>
            <p:cNvSpPr>
              <a:spLocks noChangeArrowheads="1"/>
            </p:cNvSpPr>
            <p:nvPr/>
          </p:nvSpPr>
          <p:spPr bwMode="auto">
            <a:xfrm>
              <a:off x="3190875" y="3213100"/>
              <a:ext cx="66675" cy="61913"/>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1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1"/>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64" name="Freeform 25">
              <a:extLst>
                <a:ext uri="{FF2B5EF4-FFF2-40B4-BE49-F238E27FC236}">
                  <a16:creationId xmlns:a16="http://schemas.microsoft.com/office/drawing/2014/main" id="{1F30904F-0124-4D2D-89B0-92BB2C4F1CF0}"/>
                </a:ext>
              </a:extLst>
            </p:cNvPr>
            <p:cNvSpPr>
              <a:spLocks noChangeArrowheads="1"/>
            </p:cNvSpPr>
            <p:nvPr/>
          </p:nvSpPr>
          <p:spPr bwMode="auto">
            <a:xfrm>
              <a:off x="3190875" y="3421063"/>
              <a:ext cx="66675" cy="61912"/>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2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2"/>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65" name="Freeform 26">
              <a:extLst>
                <a:ext uri="{FF2B5EF4-FFF2-40B4-BE49-F238E27FC236}">
                  <a16:creationId xmlns:a16="http://schemas.microsoft.com/office/drawing/2014/main" id="{E15DFFFC-E430-4E12-BE7D-0D6D7B335F9F}"/>
                </a:ext>
              </a:extLst>
            </p:cNvPr>
            <p:cNvSpPr>
              <a:spLocks noChangeArrowheads="1"/>
            </p:cNvSpPr>
            <p:nvPr/>
          </p:nvSpPr>
          <p:spPr bwMode="auto">
            <a:xfrm>
              <a:off x="3190875" y="36195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66" name="Freeform 28">
              <a:extLst>
                <a:ext uri="{FF2B5EF4-FFF2-40B4-BE49-F238E27FC236}">
                  <a16:creationId xmlns:a16="http://schemas.microsoft.com/office/drawing/2014/main" id="{D93B3353-C56A-46B5-BE1F-3EDB60322FF2}"/>
                </a:ext>
              </a:extLst>
            </p:cNvPr>
            <p:cNvSpPr>
              <a:spLocks noChangeArrowheads="1"/>
            </p:cNvSpPr>
            <p:nvPr/>
          </p:nvSpPr>
          <p:spPr bwMode="auto">
            <a:xfrm>
              <a:off x="3011488" y="30099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67" name="Freeform 29">
              <a:extLst>
                <a:ext uri="{FF2B5EF4-FFF2-40B4-BE49-F238E27FC236}">
                  <a16:creationId xmlns:a16="http://schemas.microsoft.com/office/drawing/2014/main" id="{B1C742C9-DF07-4D00-8ED8-2E69BC69CD33}"/>
                </a:ext>
              </a:extLst>
            </p:cNvPr>
            <p:cNvSpPr>
              <a:spLocks noChangeArrowheads="1"/>
            </p:cNvSpPr>
            <p:nvPr/>
          </p:nvSpPr>
          <p:spPr bwMode="auto">
            <a:xfrm>
              <a:off x="3011488" y="3213100"/>
              <a:ext cx="61912" cy="61913"/>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1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1"/>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68" name="Freeform 30">
              <a:extLst>
                <a:ext uri="{FF2B5EF4-FFF2-40B4-BE49-F238E27FC236}">
                  <a16:creationId xmlns:a16="http://schemas.microsoft.com/office/drawing/2014/main" id="{DECE4FC2-41C1-45E3-BE11-FB9C65888D27}"/>
                </a:ext>
              </a:extLst>
            </p:cNvPr>
            <p:cNvSpPr>
              <a:spLocks noChangeArrowheads="1"/>
            </p:cNvSpPr>
            <p:nvPr/>
          </p:nvSpPr>
          <p:spPr bwMode="auto">
            <a:xfrm>
              <a:off x="3011488" y="3421063"/>
              <a:ext cx="61912" cy="61912"/>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2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2"/>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69" name="Freeform 31">
              <a:extLst>
                <a:ext uri="{FF2B5EF4-FFF2-40B4-BE49-F238E27FC236}">
                  <a16:creationId xmlns:a16="http://schemas.microsoft.com/office/drawing/2014/main" id="{45C937B0-E002-44A7-A9E1-1866A0FCBA03}"/>
                </a:ext>
              </a:extLst>
            </p:cNvPr>
            <p:cNvSpPr>
              <a:spLocks noChangeArrowheads="1"/>
            </p:cNvSpPr>
            <p:nvPr/>
          </p:nvSpPr>
          <p:spPr bwMode="auto">
            <a:xfrm>
              <a:off x="3011488" y="36195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70" name="Freeform 33">
              <a:extLst>
                <a:ext uri="{FF2B5EF4-FFF2-40B4-BE49-F238E27FC236}">
                  <a16:creationId xmlns:a16="http://schemas.microsoft.com/office/drawing/2014/main" id="{1C4180D0-8BC5-41FE-95DB-723D82C2E84A}"/>
                </a:ext>
              </a:extLst>
            </p:cNvPr>
            <p:cNvSpPr>
              <a:spLocks noChangeArrowheads="1"/>
            </p:cNvSpPr>
            <p:nvPr/>
          </p:nvSpPr>
          <p:spPr bwMode="auto">
            <a:xfrm>
              <a:off x="2827338" y="30099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71" name="Freeform 34">
              <a:extLst>
                <a:ext uri="{FF2B5EF4-FFF2-40B4-BE49-F238E27FC236}">
                  <a16:creationId xmlns:a16="http://schemas.microsoft.com/office/drawing/2014/main" id="{3042BBAE-CCC6-45D1-8397-E98D5F2A1D17}"/>
                </a:ext>
              </a:extLst>
            </p:cNvPr>
            <p:cNvSpPr>
              <a:spLocks noChangeArrowheads="1"/>
            </p:cNvSpPr>
            <p:nvPr/>
          </p:nvSpPr>
          <p:spPr bwMode="auto">
            <a:xfrm>
              <a:off x="2827338" y="32131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72" name="Freeform 35">
              <a:extLst>
                <a:ext uri="{FF2B5EF4-FFF2-40B4-BE49-F238E27FC236}">
                  <a16:creationId xmlns:a16="http://schemas.microsoft.com/office/drawing/2014/main" id="{D44AFF08-7E9E-4B14-A5A1-D39F8C7CFB96}"/>
                </a:ext>
              </a:extLst>
            </p:cNvPr>
            <p:cNvSpPr>
              <a:spLocks noChangeArrowheads="1"/>
            </p:cNvSpPr>
            <p:nvPr/>
          </p:nvSpPr>
          <p:spPr bwMode="auto">
            <a:xfrm>
              <a:off x="2827338" y="3421063"/>
              <a:ext cx="66675" cy="61912"/>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2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2"/>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73" name="Freeform 36">
              <a:extLst>
                <a:ext uri="{FF2B5EF4-FFF2-40B4-BE49-F238E27FC236}">
                  <a16:creationId xmlns:a16="http://schemas.microsoft.com/office/drawing/2014/main" id="{679544E9-DA3F-4143-903C-B930F68B06B3}"/>
                </a:ext>
              </a:extLst>
            </p:cNvPr>
            <p:cNvSpPr>
              <a:spLocks noChangeArrowheads="1"/>
            </p:cNvSpPr>
            <p:nvPr/>
          </p:nvSpPr>
          <p:spPr bwMode="auto">
            <a:xfrm>
              <a:off x="2827338" y="36195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74" name="Freeform 40">
              <a:extLst>
                <a:ext uri="{FF2B5EF4-FFF2-40B4-BE49-F238E27FC236}">
                  <a16:creationId xmlns:a16="http://schemas.microsoft.com/office/drawing/2014/main" id="{A128655C-9DF5-4D36-AA27-DE386FBCEFB1}"/>
                </a:ext>
              </a:extLst>
            </p:cNvPr>
            <p:cNvSpPr>
              <a:spLocks noChangeArrowheads="1"/>
            </p:cNvSpPr>
            <p:nvPr/>
          </p:nvSpPr>
          <p:spPr bwMode="auto">
            <a:xfrm>
              <a:off x="2647950" y="3421063"/>
              <a:ext cx="61913" cy="61912"/>
            </a:xfrm>
            <a:custGeom>
              <a:avLst/>
              <a:gdLst>
                <a:gd name="T0" fmla="*/ 79 w 172"/>
                <a:gd name="T1" fmla="*/ 0 h 172"/>
                <a:gd name="T2" fmla="*/ 105 w 172"/>
                <a:gd name="T3" fmla="*/ 66 h 172"/>
                <a:gd name="T4" fmla="*/ 171 w 172"/>
                <a:gd name="T5" fmla="*/ 66 h 172"/>
                <a:gd name="T6" fmla="*/ 118 w 172"/>
                <a:gd name="T7" fmla="*/ 105 h 172"/>
                <a:gd name="T8" fmla="*/ 145 w 172"/>
                <a:gd name="T9" fmla="*/ 171 h 172"/>
                <a:gd name="T10" fmla="*/ 79 w 172"/>
                <a:gd name="T11" fmla="*/ 132 h 172"/>
                <a:gd name="T12" fmla="*/ 27 w 172"/>
                <a:gd name="T13" fmla="*/ 171 h 172"/>
                <a:gd name="T14" fmla="*/ 53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5" y="171"/>
                  </a:lnTo>
                  <a:lnTo>
                    <a:pt x="79" y="132"/>
                  </a:lnTo>
                  <a:lnTo>
                    <a:pt x="27" y="171"/>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75" name="Freeform 41">
              <a:extLst>
                <a:ext uri="{FF2B5EF4-FFF2-40B4-BE49-F238E27FC236}">
                  <a16:creationId xmlns:a16="http://schemas.microsoft.com/office/drawing/2014/main" id="{D944846D-4E23-4CF3-9BA5-DB50B8EE2A14}"/>
                </a:ext>
              </a:extLst>
            </p:cNvPr>
            <p:cNvSpPr>
              <a:spLocks noChangeArrowheads="1"/>
            </p:cNvSpPr>
            <p:nvPr/>
          </p:nvSpPr>
          <p:spPr bwMode="auto">
            <a:xfrm>
              <a:off x="2647950" y="3619500"/>
              <a:ext cx="61913" cy="61913"/>
            </a:xfrm>
            <a:custGeom>
              <a:avLst/>
              <a:gdLst>
                <a:gd name="T0" fmla="*/ 79 w 172"/>
                <a:gd name="T1" fmla="*/ 0 h 171"/>
                <a:gd name="T2" fmla="*/ 105 w 172"/>
                <a:gd name="T3" fmla="*/ 65 h 171"/>
                <a:gd name="T4" fmla="*/ 171 w 172"/>
                <a:gd name="T5" fmla="*/ 65 h 171"/>
                <a:gd name="T6" fmla="*/ 118 w 172"/>
                <a:gd name="T7" fmla="*/ 105 h 171"/>
                <a:gd name="T8" fmla="*/ 145 w 172"/>
                <a:gd name="T9" fmla="*/ 170 h 171"/>
                <a:gd name="T10" fmla="*/ 79 w 172"/>
                <a:gd name="T11" fmla="*/ 131 h 171"/>
                <a:gd name="T12" fmla="*/ 27 w 172"/>
                <a:gd name="T13" fmla="*/ 170 h 171"/>
                <a:gd name="T14" fmla="*/ 53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5" y="170"/>
                  </a:lnTo>
                  <a:lnTo>
                    <a:pt x="79" y="131"/>
                  </a:lnTo>
                  <a:lnTo>
                    <a:pt x="27" y="170"/>
                  </a:lnTo>
                  <a:lnTo>
                    <a:pt x="53"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76" name="Freeform 47">
              <a:extLst>
                <a:ext uri="{FF2B5EF4-FFF2-40B4-BE49-F238E27FC236}">
                  <a16:creationId xmlns:a16="http://schemas.microsoft.com/office/drawing/2014/main" id="{E864E37F-8E82-49CA-8996-DF191614981C}"/>
                </a:ext>
              </a:extLst>
            </p:cNvPr>
            <p:cNvSpPr>
              <a:spLocks noChangeArrowheads="1"/>
            </p:cNvSpPr>
            <p:nvPr/>
          </p:nvSpPr>
          <p:spPr bwMode="auto">
            <a:xfrm>
              <a:off x="3286125" y="2911475"/>
              <a:ext cx="61913"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77" name="Freeform 48">
              <a:extLst>
                <a:ext uri="{FF2B5EF4-FFF2-40B4-BE49-F238E27FC236}">
                  <a16:creationId xmlns:a16="http://schemas.microsoft.com/office/drawing/2014/main" id="{D5424F6D-299E-4E5E-8BEB-20EF5214BAB3}"/>
                </a:ext>
              </a:extLst>
            </p:cNvPr>
            <p:cNvSpPr>
              <a:spLocks noChangeArrowheads="1"/>
            </p:cNvSpPr>
            <p:nvPr/>
          </p:nvSpPr>
          <p:spPr bwMode="auto">
            <a:xfrm>
              <a:off x="3286125" y="3119438"/>
              <a:ext cx="61913" cy="61912"/>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2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2"/>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78" name="Freeform 49">
              <a:extLst>
                <a:ext uri="{FF2B5EF4-FFF2-40B4-BE49-F238E27FC236}">
                  <a16:creationId xmlns:a16="http://schemas.microsoft.com/office/drawing/2014/main" id="{7E9818F3-AEAE-49A3-904C-8028244347DF}"/>
                </a:ext>
              </a:extLst>
            </p:cNvPr>
            <p:cNvSpPr>
              <a:spLocks noChangeArrowheads="1"/>
            </p:cNvSpPr>
            <p:nvPr/>
          </p:nvSpPr>
          <p:spPr bwMode="auto">
            <a:xfrm>
              <a:off x="3281363" y="33274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66 w 185"/>
                <a:gd name="T15" fmla="*/ 105 h 172"/>
                <a:gd name="T16" fmla="*/ 0 w 185"/>
                <a:gd name="T17" fmla="*/ 66 h 172"/>
                <a:gd name="T18" fmla="*/ 79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66" y="105"/>
                  </a:lnTo>
                  <a:lnTo>
                    <a:pt x="0" y="66"/>
                  </a:lnTo>
                  <a:lnTo>
                    <a:pt x="79"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79" name="Freeform 50">
              <a:extLst>
                <a:ext uri="{FF2B5EF4-FFF2-40B4-BE49-F238E27FC236}">
                  <a16:creationId xmlns:a16="http://schemas.microsoft.com/office/drawing/2014/main" id="{203AFDF0-796D-472D-BBA3-83C1269091E5}"/>
                </a:ext>
              </a:extLst>
            </p:cNvPr>
            <p:cNvSpPr>
              <a:spLocks noChangeArrowheads="1"/>
            </p:cNvSpPr>
            <p:nvPr/>
          </p:nvSpPr>
          <p:spPr bwMode="auto">
            <a:xfrm>
              <a:off x="3281363" y="3529013"/>
              <a:ext cx="66675" cy="57150"/>
            </a:xfrm>
            <a:custGeom>
              <a:avLst/>
              <a:gdLst>
                <a:gd name="T0" fmla="*/ 92 w 185"/>
                <a:gd name="T1" fmla="*/ 0 h 159"/>
                <a:gd name="T2" fmla="*/ 105 w 185"/>
                <a:gd name="T3" fmla="*/ 66 h 159"/>
                <a:gd name="T4" fmla="*/ 184 w 185"/>
                <a:gd name="T5" fmla="*/ 66 h 159"/>
                <a:gd name="T6" fmla="*/ 118 w 185"/>
                <a:gd name="T7" fmla="*/ 105 h 159"/>
                <a:gd name="T8" fmla="*/ 144 w 185"/>
                <a:gd name="T9" fmla="*/ 158 h 159"/>
                <a:gd name="T10" fmla="*/ 92 w 185"/>
                <a:gd name="T11" fmla="*/ 118 h 159"/>
                <a:gd name="T12" fmla="*/ 39 w 185"/>
                <a:gd name="T13" fmla="*/ 158 h 159"/>
                <a:gd name="T14" fmla="*/ 52 w 185"/>
                <a:gd name="T15" fmla="*/ 105 h 159"/>
                <a:gd name="T16" fmla="*/ 0 w 185"/>
                <a:gd name="T17" fmla="*/ 66 h 159"/>
                <a:gd name="T18" fmla="*/ 66 w 185"/>
                <a:gd name="T19" fmla="*/ 66 h 159"/>
                <a:gd name="T20" fmla="*/ 92 w 185"/>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59">
                  <a:moveTo>
                    <a:pt x="92" y="0"/>
                  </a:moveTo>
                  <a:lnTo>
                    <a:pt x="105" y="66"/>
                  </a:lnTo>
                  <a:lnTo>
                    <a:pt x="184" y="66"/>
                  </a:lnTo>
                  <a:lnTo>
                    <a:pt x="118" y="105"/>
                  </a:lnTo>
                  <a:lnTo>
                    <a:pt x="144" y="158"/>
                  </a:lnTo>
                  <a:lnTo>
                    <a:pt x="92" y="118"/>
                  </a:lnTo>
                  <a:lnTo>
                    <a:pt x="39" y="158"/>
                  </a:lnTo>
                  <a:lnTo>
                    <a:pt x="52"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80" name="Freeform 51">
              <a:extLst>
                <a:ext uri="{FF2B5EF4-FFF2-40B4-BE49-F238E27FC236}">
                  <a16:creationId xmlns:a16="http://schemas.microsoft.com/office/drawing/2014/main" id="{897C5781-45FB-4F99-AB09-1397589143A1}"/>
                </a:ext>
              </a:extLst>
            </p:cNvPr>
            <p:cNvSpPr>
              <a:spLocks noChangeArrowheads="1"/>
            </p:cNvSpPr>
            <p:nvPr/>
          </p:nvSpPr>
          <p:spPr bwMode="auto">
            <a:xfrm>
              <a:off x="3100388" y="2911475"/>
              <a:ext cx="66675" cy="61913"/>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81" name="Freeform 52">
              <a:extLst>
                <a:ext uri="{FF2B5EF4-FFF2-40B4-BE49-F238E27FC236}">
                  <a16:creationId xmlns:a16="http://schemas.microsoft.com/office/drawing/2014/main" id="{8BC66C5E-2CB4-41AF-9289-53020097A906}"/>
                </a:ext>
              </a:extLst>
            </p:cNvPr>
            <p:cNvSpPr>
              <a:spLocks noChangeArrowheads="1"/>
            </p:cNvSpPr>
            <p:nvPr/>
          </p:nvSpPr>
          <p:spPr bwMode="auto">
            <a:xfrm>
              <a:off x="3100388" y="3119438"/>
              <a:ext cx="66675" cy="61912"/>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2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2"/>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82" name="Freeform 53">
              <a:extLst>
                <a:ext uri="{FF2B5EF4-FFF2-40B4-BE49-F238E27FC236}">
                  <a16:creationId xmlns:a16="http://schemas.microsoft.com/office/drawing/2014/main" id="{52125977-F0D5-41C4-9E13-CB05EE9A2120}"/>
                </a:ext>
              </a:extLst>
            </p:cNvPr>
            <p:cNvSpPr>
              <a:spLocks noChangeArrowheads="1"/>
            </p:cNvSpPr>
            <p:nvPr/>
          </p:nvSpPr>
          <p:spPr bwMode="auto">
            <a:xfrm>
              <a:off x="3100388" y="3327400"/>
              <a:ext cx="61912"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40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83" name="Freeform 54">
              <a:extLst>
                <a:ext uri="{FF2B5EF4-FFF2-40B4-BE49-F238E27FC236}">
                  <a16:creationId xmlns:a16="http://schemas.microsoft.com/office/drawing/2014/main" id="{76D8FF9C-F857-4064-928C-FBFB96373A6D}"/>
                </a:ext>
              </a:extLst>
            </p:cNvPr>
            <p:cNvSpPr>
              <a:spLocks noChangeArrowheads="1"/>
            </p:cNvSpPr>
            <p:nvPr/>
          </p:nvSpPr>
          <p:spPr bwMode="auto">
            <a:xfrm>
              <a:off x="3100388" y="3529013"/>
              <a:ext cx="61912" cy="57150"/>
            </a:xfrm>
            <a:custGeom>
              <a:avLst/>
              <a:gdLst>
                <a:gd name="T0" fmla="*/ 79 w 172"/>
                <a:gd name="T1" fmla="*/ 0 h 159"/>
                <a:gd name="T2" fmla="*/ 105 w 172"/>
                <a:gd name="T3" fmla="*/ 66 h 159"/>
                <a:gd name="T4" fmla="*/ 171 w 172"/>
                <a:gd name="T5" fmla="*/ 66 h 159"/>
                <a:gd name="T6" fmla="*/ 118 w 172"/>
                <a:gd name="T7" fmla="*/ 105 h 159"/>
                <a:gd name="T8" fmla="*/ 132 w 172"/>
                <a:gd name="T9" fmla="*/ 158 h 159"/>
                <a:gd name="T10" fmla="*/ 79 w 172"/>
                <a:gd name="T11" fmla="*/ 118 h 159"/>
                <a:gd name="T12" fmla="*/ 27 w 172"/>
                <a:gd name="T13" fmla="*/ 158 h 159"/>
                <a:gd name="T14" fmla="*/ 53 w 172"/>
                <a:gd name="T15" fmla="*/ 105 h 159"/>
                <a:gd name="T16" fmla="*/ 0 w 172"/>
                <a:gd name="T17" fmla="*/ 66 h 159"/>
                <a:gd name="T18" fmla="*/ 66 w 172"/>
                <a:gd name="T19" fmla="*/ 66 h 159"/>
                <a:gd name="T20" fmla="*/ 79 w 172"/>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59">
                  <a:moveTo>
                    <a:pt x="79" y="0"/>
                  </a:moveTo>
                  <a:lnTo>
                    <a:pt x="105" y="66"/>
                  </a:lnTo>
                  <a:lnTo>
                    <a:pt x="171" y="66"/>
                  </a:lnTo>
                  <a:lnTo>
                    <a:pt x="118" y="105"/>
                  </a:lnTo>
                  <a:lnTo>
                    <a:pt x="132" y="158"/>
                  </a:lnTo>
                  <a:lnTo>
                    <a:pt x="79" y="118"/>
                  </a:lnTo>
                  <a:lnTo>
                    <a:pt x="27" y="158"/>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84" name="Freeform 56">
              <a:extLst>
                <a:ext uri="{FF2B5EF4-FFF2-40B4-BE49-F238E27FC236}">
                  <a16:creationId xmlns:a16="http://schemas.microsoft.com/office/drawing/2014/main" id="{A5E9DBBC-0D1D-4FA7-995E-94F5D181888A}"/>
                </a:ext>
              </a:extLst>
            </p:cNvPr>
            <p:cNvSpPr>
              <a:spLocks noChangeArrowheads="1"/>
            </p:cNvSpPr>
            <p:nvPr/>
          </p:nvSpPr>
          <p:spPr bwMode="auto">
            <a:xfrm>
              <a:off x="2921000" y="3114675"/>
              <a:ext cx="61913" cy="61913"/>
            </a:xfrm>
            <a:custGeom>
              <a:avLst/>
              <a:gdLst>
                <a:gd name="T0" fmla="*/ 91 w 171"/>
                <a:gd name="T1" fmla="*/ 0 h 172"/>
                <a:gd name="T2" fmla="*/ 105 w 171"/>
                <a:gd name="T3" fmla="*/ 66 h 172"/>
                <a:gd name="T4" fmla="*/ 170 w 171"/>
                <a:gd name="T5" fmla="*/ 66 h 172"/>
                <a:gd name="T6" fmla="*/ 118 w 171"/>
                <a:gd name="T7" fmla="*/ 105 h 172"/>
                <a:gd name="T8" fmla="*/ 144 w 171"/>
                <a:gd name="T9" fmla="*/ 171 h 172"/>
                <a:gd name="T10" fmla="*/ 91 w 171"/>
                <a:gd name="T11" fmla="*/ 132 h 172"/>
                <a:gd name="T12" fmla="*/ 26 w 171"/>
                <a:gd name="T13" fmla="*/ 171 h 172"/>
                <a:gd name="T14" fmla="*/ 52 w 171"/>
                <a:gd name="T15" fmla="*/ 105 h 172"/>
                <a:gd name="T16" fmla="*/ 0 w 171"/>
                <a:gd name="T17" fmla="*/ 66 h 172"/>
                <a:gd name="T18" fmla="*/ 65 w 171"/>
                <a:gd name="T19" fmla="*/ 66 h 172"/>
                <a:gd name="T20" fmla="*/ 91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91" y="0"/>
                  </a:moveTo>
                  <a:lnTo>
                    <a:pt x="105" y="66"/>
                  </a:lnTo>
                  <a:lnTo>
                    <a:pt x="170" y="66"/>
                  </a:lnTo>
                  <a:lnTo>
                    <a:pt x="118" y="105"/>
                  </a:lnTo>
                  <a:lnTo>
                    <a:pt x="144" y="171"/>
                  </a:lnTo>
                  <a:lnTo>
                    <a:pt x="91" y="132"/>
                  </a:lnTo>
                  <a:lnTo>
                    <a:pt x="26" y="171"/>
                  </a:lnTo>
                  <a:lnTo>
                    <a:pt x="52" y="105"/>
                  </a:lnTo>
                  <a:lnTo>
                    <a:pt x="0" y="66"/>
                  </a:lnTo>
                  <a:lnTo>
                    <a:pt x="65" y="66"/>
                  </a:lnTo>
                  <a:lnTo>
                    <a:pt x="91"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85" name="Freeform 57">
              <a:extLst>
                <a:ext uri="{FF2B5EF4-FFF2-40B4-BE49-F238E27FC236}">
                  <a16:creationId xmlns:a16="http://schemas.microsoft.com/office/drawing/2014/main" id="{20EB8EF5-3949-4A64-AB23-7C1E09A2C9B0}"/>
                </a:ext>
              </a:extLst>
            </p:cNvPr>
            <p:cNvSpPr>
              <a:spLocks noChangeArrowheads="1"/>
            </p:cNvSpPr>
            <p:nvPr/>
          </p:nvSpPr>
          <p:spPr bwMode="auto">
            <a:xfrm>
              <a:off x="2916238" y="3317875"/>
              <a:ext cx="66675" cy="61913"/>
            </a:xfrm>
            <a:custGeom>
              <a:avLst/>
              <a:gdLst>
                <a:gd name="T0" fmla="*/ 92 w 185"/>
                <a:gd name="T1" fmla="*/ 0 h 171"/>
                <a:gd name="T2" fmla="*/ 119 w 185"/>
                <a:gd name="T3" fmla="*/ 65 h 171"/>
                <a:gd name="T4" fmla="*/ 184 w 185"/>
                <a:gd name="T5" fmla="*/ 65 h 171"/>
                <a:gd name="T6" fmla="*/ 132 w 185"/>
                <a:gd name="T7" fmla="*/ 105 h 171"/>
                <a:gd name="T8" fmla="*/ 145 w 185"/>
                <a:gd name="T9" fmla="*/ 170 h 171"/>
                <a:gd name="T10" fmla="*/ 92 w 185"/>
                <a:gd name="T11" fmla="*/ 131 h 171"/>
                <a:gd name="T12" fmla="*/ 40 w 185"/>
                <a:gd name="T13" fmla="*/ 170 h 171"/>
                <a:gd name="T14" fmla="*/ 66 w 185"/>
                <a:gd name="T15" fmla="*/ 105 h 171"/>
                <a:gd name="T16" fmla="*/ 0 w 185"/>
                <a:gd name="T17" fmla="*/ 65 h 171"/>
                <a:gd name="T18" fmla="*/ 79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9" y="65"/>
                  </a:lnTo>
                  <a:lnTo>
                    <a:pt x="184" y="65"/>
                  </a:lnTo>
                  <a:lnTo>
                    <a:pt x="132" y="105"/>
                  </a:lnTo>
                  <a:lnTo>
                    <a:pt x="145" y="170"/>
                  </a:lnTo>
                  <a:lnTo>
                    <a:pt x="92" y="131"/>
                  </a:lnTo>
                  <a:lnTo>
                    <a:pt x="40" y="170"/>
                  </a:lnTo>
                  <a:lnTo>
                    <a:pt x="66" y="105"/>
                  </a:lnTo>
                  <a:lnTo>
                    <a:pt x="0" y="65"/>
                  </a:lnTo>
                  <a:lnTo>
                    <a:pt x="79"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86" name="Freeform 58">
              <a:extLst>
                <a:ext uri="{FF2B5EF4-FFF2-40B4-BE49-F238E27FC236}">
                  <a16:creationId xmlns:a16="http://schemas.microsoft.com/office/drawing/2014/main" id="{B9DDF369-D6FA-48F9-97E7-2C2430FF4E45}"/>
                </a:ext>
              </a:extLst>
            </p:cNvPr>
            <p:cNvSpPr>
              <a:spLocks noChangeArrowheads="1"/>
            </p:cNvSpPr>
            <p:nvPr/>
          </p:nvSpPr>
          <p:spPr bwMode="auto">
            <a:xfrm>
              <a:off x="2916238" y="3521075"/>
              <a:ext cx="66675" cy="61913"/>
            </a:xfrm>
            <a:custGeom>
              <a:avLst/>
              <a:gdLst>
                <a:gd name="T0" fmla="*/ 92 w 185"/>
                <a:gd name="T1" fmla="*/ 0 h 172"/>
                <a:gd name="T2" fmla="*/ 105 w 185"/>
                <a:gd name="T3" fmla="*/ 66 h 172"/>
                <a:gd name="T4" fmla="*/ 184 w 185"/>
                <a:gd name="T5" fmla="*/ 66 h 172"/>
                <a:gd name="T6" fmla="*/ 119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05" y="66"/>
                  </a:lnTo>
                  <a:lnTo>
                    <a:pt x="184" y="66"/>
                  </a:lnTo>
                  <a:lnTo>
                    <a:pt x="119"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87" name="Freeform 60">
              <a:extLst>
                <a:ext uri="{FF2B5EF4-FFF2-40B4-BE49-F238E27FC236}">
                  <a16:creationId xmlns:a16="http://schemas.microsoft.com/office/drawing/2014/main" id="{F8EF655D-8BBA-46EE-B5EC-D71F21AC3368}"/>
                </a:ext>
              </a:extLst>
            </p:cNvPr>
            <p:cNvSpPr>
              <a:spLocks noChangeArrowheads="1"/>
            </p:cNvSpPr>
            <p:nvPr/>
          </p:nvSpPr>
          <p:spPr bwMode="auto">
            <a:xfrm>
              <a:off x="2736850" y="3109913"/>
              <a:ext cx="66675" cy="61912"/>
            </a:xfrm>
            <a:custGeom>
              <a:avLst/>
              <a:gdLst>
                <a:gd name="T0" fmla="*/ 92 w 184"/>
                <a:gd name="T1" fmla="*/ 0 h 172"/>
                <a:gd name="T2" fmla="*/ 118 w 184"/>
                <a:gd name="T3" fmla="*/ 66 h 172"/>
                <a:gd name="T4" fmla="*/ 183 w 184"/>
                <a:gd name="T5" fmla="*/ 66 h 172"/>
                <a:gd name="T6" fmla="*/ 131 w 184"/>
                <a:gd name="T7" fmla="*/ 105 h 172"/>
                <a:gd name="T8" fmla="*/ 144 w 184"/>
                <a:gd name="T9" fmla="*/ 171 h 172"/>
                <a:gd name="T10" fmla="*/ 92 w 184"/>
                <a:gd name="T11" fmla="*/ 131 h 172"/>
                <a:gd name="T12" fmla="*/ 39 w 184"/>
                <a:gd name="T13" fmla="*/ 171 h 172"/>
                <a:gd name="T14" fmla="*/ 65 w 184"/>
                <a:gd name="T15" fmla="*/ 105 h 172"/>
                <a:gd name="T16" fmla="*/ 0 w 184"/>
                <a:gd name="T17" fmla="*/ 66 h 172"/>
                <a:gd name="T18" fmla="*/ 78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31" y="105"/>
                  </a:lnTo>
                  <a:lnTo>
                    <a:pt x="144" y="171"/>
                  </a:lnTo>
                  <a:lnTo>
                    <a:pt x="92" y="131"/>
                  </a:lnTo>
                  <a:lnTo>
                    <a:pt x="39" y="171"/>
                  </a:lnTo>
                  <a:lnTo>
                    <a:pt x="65" y="105"/>
                  </a:lnTo>
                  <a:lnTo>
                    <a:pt x="0" y="66"/>
                  </a:lnTo>
                  <a:lnTo>
                    <a:pt x="78"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88" name="Freeform 61">
              <a:extLst>
                <a:ext uri="{FF2B5EF4-FFF2-40B4-BE49-F238E27FC236}">
                  <a16:creationId xmlns:a16="http://schemas.microsoft.com/office/drawing/2014/main" id="{251A4E6C-2583-45EA-B0AB-7636C192556B}"/>
                </a:ext>
              </a:extLst>
            </p:cNvPr>
            <p:cNvSpPr>
              <a:spLocks noChangeArrowheads="1"/>
            </p:cNvSpPr>
            <p:nvPr/>
          </p:nvSpPr>
          <p:spPr bwMode="auto">
            <a:xfrm>
              <a:off x="2736850" y="3317875"/>
              <a:ext cx="61913" cy="61913"/>
            </a:xfrm>
            <a:custGeom>
              <a:avLst/>
              <a:gdLst>
                <a:gd name="T0" fmla="*/ 92 w 171"/>
                <a:gd name="T1" fmla="*/ 0 h 171"/>
                <a:gd name="T2" fmla="*/ 105 w 171"/>
                <a:gd name="T3" fmla="*/ 65 h 171"/>
                <a:gd name="T4" fmla="*/ 170 w 171"/>
                <a:gd name="T5" fmla="*/ 65 h 171"/>
                <a:gd name="T6" fmla="*/ 118 w 171"/>
                <a:gd name="T7" fmla="*/ 105 h 171"/>
                <a:gd name="T8" fmla="*/ 144 w 171"/>
                <a:gd name="T9" fmla="*/ 170 h 171"/>
                <a:gd name="T10" fmla="*/ 92 w 171"/>
                <a:gd name="T11" fmla="*/ 131 h 171"/>
                <a:gd name="T12" fmla="*/ 39 w 171"/>
                <a:gd name="T13" fmla="*/ 170 h 171"/>
                <a:gd name="T14" fmla="*/ 52 w 171"/>
                <a:gd name="T15" fmla="*/ 105 h 171"/>
                <a:gd name="T16" fmla="*/ 0 w 171"/>
                <a:gd name="T17" fmla="*/ 65 h 171"/>
                <a:gd name="T18" fmla="*/ 65 w 171"/>
                <a:gd name="T19" fmla="*/ 65 h 171"/>
                <a:gd name="T20" fmla="*/ 92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92" y="0"/>
                  </a:moveTo>
                  <a:lnTo>
                    <a:pt x="105" y="65"/>
                  </a:lnTo>
                  <a:lnTo>
                    <a:pt x="170"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89" name="Freeform 62">
              <a:extLst>
                <a:ext uri="{FF2B5EF4-FFF2-40B4-BE49-F238E27FC236}">
                  <a16:creationId xmlns:a16="http://schemas.microsoft.com/office/drawing/2014/main" id="{8BC645AD-EB16-42CA-B1D2-1FFDC447CB61}"/>
                </a:ext>
              </a:extLst>
            </p:cNvPr>
            <p:cNvSpPr>
              <a:spLocks noChangeArrowheads="1"/>
            </p:cNvSpPr>
            <p:nvPr/>
          </p:nvSpPr>
          <p:spPr bwMode="auto">
            <a:xfrm>
              <a:off x="2736850" y="3521075"/>
              <a:ext cx="61913" cy="61913"/>
            </a:xfrm>
            <a:custGeom>
              <a:avLst/>
              <a:gdLst>
                <a:gd name="T0" fmla="*/ 78 w 171"/>
                <a:gd name="T1" fmla="*/ 0 h 172"/>
                <a:gd name="T2" fmla="*/ 105 w 171"/>
                <a:gd name="T3" fmla="*/ 66 h 172"/>
                <a:gd name="T4" fmla="*/ 170 w 171"/>
                <a:gd name="T5" fmla="*/ 66 h 172"/>
                <a:gd name="T6" fmla="*/ 118 w 171"/>
                <a:gd name="T7" fmla="*/ 105 h 172"/>
                <a:gd name="T8" fmla="*/ 131 w 171"/>
                <a:gd name="T9" fmla="*/ 171 h 172"/>
                <a:gd name="T10" fmla="*/ 78 w 171"/>
                <a:gd name="T11" fmla="*/ 118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31" y="171"/>
                  </a:lnTo>
                  <a:lnTo>
                    <a:pt x="78" y="118"/>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90" name="Freeform 67">
              <a:extLst>
                <a:ext uri="{FF2B5EF4-FFF2-40B4-BE49-F238E27FC236}">
                  <a16:creationId xmlns:a16="http://schemas.microsoft.com/office/drawing/2014/main" id="{230D6F8F-DA9F-440B-B3A5-E1896C519FD2}"/>
                </a:ext>
              </a:extLst>
            </p:cNvPr>
            <p:cNvSpPr>
              <a:spLocks noChangeArrowheads="1"/>
            </p:cNvSpPr>
            <p:nvPr/>
          </p:nvSpPr>
          <p:spPr bwMode="auto">
            <a:xfrm>
              <a:off x="3375025" y="2811463"/>
              <a:ext cx="61913" cy="57150"/>
            </a:xfrm>
            <a:custGeom>
              <a:avLst/>
              <a:gdLst>
                <a:gd name="T0" fmla="*/ 78 w 171"/>
                <a:gd name="T1" fmla="*/ 0 h 159"/>
                <a:gd name="T2" fmla="*/ 105 w 171"/>
                <a:gd name="T3" fmla="*/ 53 h 159"/>
                <a:gd name="T4" fmla="*/ 170 w 171"/>
                <a:gd name="T5" fmla="*/ 53 h 159"/>
                <a:gd name="T6" fmla="*/ 118 w 171"/>
                <a:gd name="T7" fmla="*/ 105 h 159"/>
                <a:gd name="T8" fmla="*/ 144 w 171"/>
                <a:gd name="T9" fmla="*/ 158 h 159"/>
                <a:gd name="T10" fmla="*/ 78 w 171"/>
                <a:gd name="T11" fmla="*/ 118 h 159"/>
                <a:gd name="T12" fmla="*/ 26 w 171"/>
                <a:gd name="T13" fmla="*/ 158 h 159"/>
                <a:gd name="T14" fmla="*/ 52 w 171"/>
                <a:gd name="T15" fmla="*/ 105 h 159"/>
                <a:gd name="T16" fmla="*/ 0 w 171"/>
                <a:gd name="T17" fmla="*/ 53 h 159"/>
                <a:gd name="T18" fmla="*/ 65 w 171"/>
                <a:gd name="T19" fmla="*/ 53 h 159"/>
                <a:gd name="T20" fmla="*/ 78 w 17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59">
                  <a:moveTo>
                    <a:pt x="78" y="0"/>
                  </a:moveTo>
                  <a:lnTo>
                    <a:pt x="105" y="53"/>
                  </a:lnTo>
                  <a:lnTo>
                    <a:pt x="170" y="53"/>
                  </a:lnTo>
                  <a:lnTo>
                    <a:pt x="118" y="105"/>
                  </a:lnTo>
                  <a:lnTo>
                    <a:pt x="144" y="158"/>
                  </a:lnTo>
                  <a:lnTo>
                    <a:pt x="78" y="118"/>
                  </a:lnTo>
                  <a:lnTo>
                    <a:pt x="26" y="158"/>
                  </a:lnTo>
                  <a:lnTo>
                    <a:pt x="52" y="105"/>
                  </a:lnTo>
                  <a:lnTo>
                    <a:pt x="0" y="53"/>
                  </a:lnTo>
                  <a:lnTo>
                    <a:pt x="65" y="53"/>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91" name="Freeform 68">
              <a:extLst>
                <a:ext uri="{FF2B5EF4-FFF2-40B4-BE49-F238E27FC236}">
                  <a16:creationId xmlns:a16="http://schemas.microsoft.com/office/drawing/2014/main" id="{222AA695-008F-4162-B10E-62460352D70F}"/>
                </a:ext>
              </a:extLst>
            </p:cNvPr>
            <p:cNvSpPr>
              <a:spLocks noChangeArrowheads="1"/>
            </p:cNvSpPr>
            <p:nvPr/>
          </p:nvSpPr>
          <p:spPr bwMode="auto">
            <a:xfrm>
              <a:off x="3375025" y="30099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92" name="Freeform 69">
              <a:extLst>
                <a:ext uri="{FF2B5EF4-FFF2-40B4-BE49-F238E27FC236}">
                  <a16:creationId xmlns:a16="http://schemas.microsoft.com/office/drawing/2014/main" id="{2BB4FA3E-DFED-4884-93D9-D9EE1370C539}"/>
                </a:ext>
              </a:extLst>
            </p:cNvPr>
            <p:cNvSpPr>
              <a:spLocks noChangeArrowheads="1"/>
            </p:cNvSpPr>
            <p:nvPr/>
          </p:nvSpPr>
          <p:spPr bwMode="auto">
            <a:xfrm>
              <a:off x="3375025" y="3213100"/>
              <a:ext cx="61913" cy="61913"/>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1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1"/>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93" name="Freeform 70">
              <a:extLst>
                <a:ext uri="{FF2B5EF4-FFF2-40B4-BE49-F238E27FC236}">
                  <a16:creationId xmlns:a16="http://schemas.microsoft.com/office/drawing/2014/main" id="{69DB967D-B97F-478B-BEB8-26510C6AA755}"/>
                </a:ext>
              </a:extLst>
            </p:cNvPr>
            <p:cNvSpPr>
              <a:spLocks noChangeArrowheads="1"/>
            </p:cNvSpPr>
            <p:nvPr/>
          </p:nvSpPr>
          <p:spPr bwMode="auto">
            <a:xfrm>
              <a:off x="3375025" y="3421063"/>
              <a:ext cx="61913" cy="61912"/>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2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2"/>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94" name="Freeform 71">
              <a:extLst>
                <a:ext uri="{FF2B5EF4-FFF2-40B4-BE49-F238E27FC236}">
                  <a16:creationId xmlns:a16="http://schemas.microsoft.com/office/drawing/2014/main" id="{7EAC3476-987A-4FA3-B4FA-07F05457E8CE}"/>
                </a:ext>
              </a:extLst>
            </p:cNvPr>
            <p:cNvSpPr>
              <a:spLocks noChangeArrowheads="1"/>
            </p:cNvSpPr>
            <p:nvPr/>
          </p:nvSpPr>
          <p:spPr bwMode="auto">
            <a:xfrm>
              <a:off x="3375025" y="36195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195" name="Freeform 78">
              <a:extLst>
                <a:ext uri="{FF2B5EF4-FFF2-40B4-BE49-F238E27FC236}">
                  <a16:creationId xmlns:a16="http://schemas.microsoft.com/office/drawing/2014/main" id="{92D94310-1324-4765-B92F-ADD850F8BE42}"/>
                </a:ext>
              </a:extLst>
            </p:cNvPr>
            <p:cNvSpPr>
              <a:spLocks noChangeArrowheads="1"/>
            </p:cNvSpPr>
            <p:nvPr/>
          </p:nvSpPr>
          <p:spPr bwMode="auto">
            <a:xfrm>
              <a:off x="2994889" y="4427538"/>
              <a:ext cx="974398" cy="142514"/>
            </a:xfrm>
            <a:custGeom>
              <a:avLst/>
              <a:gdLst>
                <a:gd name="connsiteX0" fmla="*/ 0 w 974398"/>
                <a:gd name="connsiteY0" fmla="*/ 0 h 142514"/>
                <a:gd name="connsiteX1" fmla="*/ 974398 w 974398"/>
                <a:gd name="connsiteY1" fmla="*/ 0 h 142514"/>
                <a:gd name="connsiteX2" fmla="*/ 920414 w 974398"/>
                <a:gd name="connsiteY2" fmla="*/ 32836 h 142514"/>
                <a:gd name="connsiteX3" fmla="*/ 579664 w 974398"/>
                <a:gd name="connsiteY3" fmla="*/ 137883 h 142514"/>
                <a:gd name="connsiteX4" fmla="*/ 487664 w 974398"/>
                <a:gd name="connsiteY4" fmla="*/ 142514 h 142514"/>
                <a:gd name="connsiteX5" fmla="*/ 485050 w 974398"/>
                <a:gd name="connsiteY5" fmla="*/ 142514 h 142514"/>
                <a:gd name="connsiteX6" fmla="*/ 393674 w 974398"/>
                <a:gd name="connsiteY6" fmla="*/ 137883 h 142514"/>
                <a:gd name="connsiteX7" fmla="*/ 53994 w 974398"/>
                <a:gd name="connsiteY7" fmla="*/ 32836 h 14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398" h="142514">
                  <a:moveTo>
                    <a:pt x="0" y="0"/>
                  </a:moveTo>
                  <a:lnTo>
                    <a:pt x="974398" y="0"/>
                  </a:lnTo>
                  <a:lnTo>
                    <a:pt x="920414" y="32836"/>
                  </a:lnTo>
                  <a:cubicBezTo>
                    <a:pt x="817468" y="88809"/>
                    <a:pt x="702308" y="125461"/>
                    <a:pt x="579664" y="137883"/>
                  </a:cubicBezTo>
                  <a:lnTo>
                    <a:pt x="487664" y="142514"/>
                  </a:lnTo>
                  <a:lnTo>
                    <a:pt x="485050" y="142514"/>
                  </a:lnTo>
                  <a:lnTo>
                    <a:pt x="393674" y="137883"/>
                  </a:lnTo>
                  <a:cubicBezTo>
                    <a:pt x="271762" y="125461"/>
                    <a:pt x="156899" y="88809"/>
                    <a:pt x="53994" y="3283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pPr>
              <a:endParaRPr lang="en-CA">
                <a:ea typeface="+mn-ea"/>
                <a:cs typeface="+mn-cs"/>
              </a:endParaRPr>
            </a:p>
          </p:txBody>
        </p:sp>
        <p:sp>
          <p:nvSpPr>
            <p:cNvPr id="196" name="Freeform 79">
              <a:extLst>
                <a:ext uri="{FF2B5EF4-FFF2-40B4-BE49-F238E27FC236}">
                  <a16:creationId xmlns:a16="http://schemas.microsoft.com/office/drawing/2014/main" id="{FC67D398-F43B-4BCE-947F-5A7FA8794123}"/>
                </a:ext>
              </a:extLst>
            </p:cNvPr>
            <p:cNvSpPr>
              <a:spLocks noChangeArrowheads="1"/>
            </p:cNvSpPr>
            <p:nvPr/>
          </p:nvSpPr>
          <p:spPr bwMode="auto">
            <a:xfrm>
              <a:off x="2578085" y="3517287"/>
              <a:ext cx="40930" cy="60578"/>
            </a:xfrm>
            <a:custGeom>
              <a:avLst/>
              <a:gdLst>
                <a:gd name="connsiteX0" fmla="*/ 7964 w 40930"/>
                <a:gd name="connsiteY0" fmla="*/ 0 h 60578"/>
                <a:gd name="connsiteX1" fmla="*/ 12458 w 40930"/>
                <a:gd name="connsiteY1" fmla="*/ 22783 h 60578"/>
                <a:gd name="connsiteX2" fmla="*/ 40930 w 40930"/>
                <a:gd name="connsiteY2" fmla="*/ 22783 h 60578"/>
                <a:gd name="connsiteX3" fmla="*/ 17143 w 40930"/>
                <a:gd name="connsiteY3" fmla="*/ 36821 h 60578"/>
                <a:gd name="connsiteX4" fmla="*/ 26514 w 40930"/>
                <a:gd name="connsiteY4" fmla="*/ 60578 h 60578"/>
                <a:gd name="connsiteX5" fmla="*/ 7772 w 40930"/>
                <a:gd name="connsiteY5" fmla="*/ 46180 h 60578"/>
                <a:gd name="connsiteX6" fmla="*/ 0 w 40930"/>
                <a:gd name="connsiteY6" fmla="*/ 52039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30" h="60578">
                  <a:moveTo>
                    <a:pt x="7964" y="0"/>
                  </a:moveTo>
                  <a:lnTo>
                    <a:pt x="12458" y="22783"/>
                  </a:lnTo>
                  <a:lnTo>
                    <a:pt x="40930" y="22783"/>
                  </a:lnTo>
                  <a:lnTo>
                    <a:pt x="17143" y="36821"/>
                  </a:lnTo>
                  <a:lnTo>
                    <a:pt x="26514" y="60578"/>
                  </a:lnTo>
                  <a:lnTo>
                    <a:pt x="7772" y="46180"/>
                  </a:lnTo>
                  <a:lnTo>
                    <a:pt x="0" y="5203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97" name="Freeform 80">
              <a:extLst>
                <a:ext uri="{FF2B5EF4-FFF2-40B4-BE49-F238E27FC236}">
                  <a16:creationId xmlns:a16="http://schemas.microsoft.com/office/drawing/2014/main" id="{0F29DAF7-D82E-4F13-8661-C3907A43779A}"/>
                </a:ext>
              </a:extLst>
            </p:cNvPr>
            <p:cNvSpPr>
              <a:spLocks noChangeArrowheads="1"/>
            </p:cNvSpPr>
            <p:nvPr/>
          </p:nvSpPr>
          <p:spPr bwMode="auto">
            <a:xfrm>
              <a:off x="2663755" y="3229995"/>
              <a:ext cx="45748" cy="44659"/>
            </a:xfrm>
            <a:custGeom>
              <a:avLst/>
              <a:gdLst>
                <a:gd name="connsiteX0" fmla="*/ 19287 w 45748"/>
                <a:gd name="connsiteY0" fmla="*/ 0 h 44659"/>
                <a:gd name="connsiteX1" fmla="*/ 21991 w 45748"/>
                <a:gd name="connsiteY1" fmla="*/ 6863 h 44659"/>
                <a:gd name="connsiteX2" fmla="*/ 45748 w 45748"/>
                <a:gd name="connsiteY2" fmla="*/ 6863 h 44659"/>
                <a:gd name="connsiteX3" fmla="*/ 26670 w 45748"/>
                <a:gd name="connsiteY3" fmla="*/ 20902 h 44659"/>
                <a:gd name="connsiteX4" fmla="*/ 36389 w 45748"/>
                <a:gd name="connsiteY4" fmla="*/ 44659 h 44659"/>
                <a:gd name="connsiteX5" fmla="*/ 12632 w 45748"/>
                <a:gd name="connsiteY5" fmla="*/ 30261 h 44659"/>
                <a:gd name="connsiteX6" fmla="*/ 0 w 45748"/>
                <a:gd name="connsiteY6" fmla="*/ 39978 h 4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8" h="44659">
                  <a:moveTo>
                    <a:pt x="19287" y="0"/>
                  </a:moveTo>
                  <a:lnTo>
                    <a:pt x="21991" y="6863"/>
                  </a:lnTo>
                  <a:lnTo>
                    <a:pt x="45748" y="6863"/>
                  </a:lnTo>
                  <a:lnTo>
                    <a:pt x="26670" y="20902"/>
                  </a:lnTo>
                  <a:lnTo>
                    <a:pt x="36389" y="44659"/>
                  </a:lnTo>
                  <a:lnTo>
                    <a:pt x="12632" y="30261"/>
                  </a:lnTo>
                  <a:lnTo>
                    <a:pt x="0" y="39978"/>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98" name="Freeform 81">
              <a:extLst>
                <a:ext uri="{FF2B5EF4-FFF2-40B4-BE49-F238E27FC236}">
                  <a16:creationId xmlns:a16="http://schemas.microsoft.com/office/drawing/2014/main" id="{D49F2C2F-152C-4FDB-9B52-7D5788F47EF3}"/>
                </a:ext>
              </a:extLst>
            </p:cNvPr>
            <p:cNvSpPr>
              <a:spLocks noChangeArrowheads="1"/>
            </p:cNvSpPr>
            <p:nvPr/>
          </p:nvSpPr>
          <p:spPr bwMode="auto">
            <a:xfrm>
              <a:off x="2930415" y="2922627"/>
              <a:ext cx="52137" cy="40874"/>
            </a:xfrm>
            <a:custGeom>
              <a:avLst/>
              <a:gdLst>
                <a:gd name="connsiteX0" fmla="*/ 27823 w 52137"/>
                <a:gd name="connsiteY0" fmla="*/ 0 h 40874"/>
                <a:gd name="connsiteX1" fmla="*/ 28603 w 52137"/>
                <a:gd name="connsiteY1" fmla="*/ 2895 h 40874"/>
                <a:gd name="connsiteX2" fmla="*/ 52137 w 52137"/>
                <a:gd name="connsiteY2" fmla="*/ 2895 h 40874"/>
                <a:gd name="connsiteX3" fmla="*/ 33310 w 52137"/>
                <a:gd name="connsiteY3" fmla="*/ 17363 h 40874"/>
                <a:gd name="connsiteX4" fmla="*/ 42723 w 52137"/>
                <a:gd name="connsiteY4" fmla="*/ 40874 h 40874"/>
                <a:gd name="connsiteX5" fmla="*/ 23534 w 52137"/>
                <a:gd name="connsiteY5" fmla="*/ 26768 h 40874"/>
                <a:gd name="connsiteX6" fmla="*/ 0 w 52137"/>
                <a:gd name="connsiteY6" fmla="*/ 40874 h 40874"/>
                <a:gd name="connsiteX7" fmla="*/ 9413 w 52137"/>
                <a:gd name="connsiteY7" fmla="*/ 17363 h 40874"/>
                <a:gd name="connsiteX8" fmla="*/ 8054 w 52137"/>
                <a:gd name="connsiteY8" fmla="*/ 16319 h 4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7" h="40874">
                  <a:moveTo>
                    <a:pt x="27823" y="0"/>
                  </a:moveTo>
                  <a:lnTo>
                    <a:pt x="28603" y="2895"/>
                  </a:lnTo>
                  <a:lnTo>
                    <a:pt x="52137" y="2895"/>
                  </a:lnTo>
                  <a:lnTo>
                    <a:pt x="33310" y="17363"/>
                  </a:lnTo>
                  <a:lnTo>
                    <a:pt x="42723" y="40874"/>
                  </a:lnTo>
                  <a:lnTo>
                    <a:pt x="23534" y="26768"/>
                  </a:lnTo>
                  <a:lnTo>
                    <a:pt x="0" y="40874"/>
                  </a:lnTo>
                  <a:lnTo>
                    <a:pt x="9413" y="17363"/>
                  </a:lnTo>
                  <a:lnTo>
                    <a:pt x="8054" y="1631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199" name="Freeform 82">
              <a:extLst>
                <a:ext uri="{FF2B5EF4-FFF2-40B4-BE49-F238E27FC236}">
                  <a16:creationId xmlns:a16="http://schemas.microsoft.com/office/drawing/2014/main" id="{F5E2A52D-1095-45D2-B09C-1DFCD9336F2C}"/>
                </a:ext>
              </a:extLst>
            </p:cNvPr>
            <p:cNvSpPr>
              <a:spLocks noChangeArrowheads="1"/>
            </p:cNvSpPr>
            <p:nvPr/>
          </p:nvSpPr>
          <p:spPr bwMode="auto">
            <a:xfrm>
              <a:off x="3053151" y="2859236"/>
              <a:ext cx="10170" cy="9019"/>
            </a:xfrm>
            <a:custGeom>
              <a:avLst/>
              <a:gdLst>
                <a:gd name="connsiteX0" fmla="*/ 5740 w 10170"/>
                <a:gd name="connsiteY0" fmla="*/ 0 h 9019"/>
                <a:gd name="connsiteX1" fmla="*/ 10170 w 10170"/>
                <a:gd name="connsiteY1" fmla="*/ 9019 h 9019"/>
                <a:gd name="connsiteX2" fmla="*/ 0 w 10170"/>
                <a:gd name="connsiteY2" fmla="*/ 2769 h 9019"/>
              </a:gdLst>
              <a:ahLst/>
              <a:cxnLst>
                <a:cxn ang="0">
                  <a:pos x="connsiteX0" y="connsiteY0"/>
                </a:cxn>
                <a:cxn ang="0">
                  <a:pos x="connsiteX1" y="connsiteY1"/>
                </a:cxn>
                <a:cxn ang="0">
                  <a:pos x="connsiteX2" y="connsiteY2"/>
                </a:cxn>
              </a:cxnLst>
              <a:rect l="l" t="t" r="r" b="b"/>
              <a:pathLst>
                <a:path w="10170" h="9019">
                  <a:moveTo>
                    <a:pt x="5740" y="0"/>
                  </a:moveTo>
                  <a:lnTo>
                    <a:pt x="10170" y="9019"/>
                  </a:lnTo>
                  <a:lnTo>
                    <a:pt x="0" y="276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grpSp>
      <p:cxnSp>
        <p:nvCxnSpPr>
          <p:cNvPr id="6" name="Straight Connector 5">
            <a:extLst>
              <a:ext uri="{FF2B5EF4-FFF2-40B4-BE49-F238E27FC236}">
                <a16:creationId xmlns:a16="http://schemas.microsoft.com/office/drawing/2014/main" id="{6C0111E8-A547-41FA-A316-371F8E51A86B}"/>
              </a:ext>
            </a:extLst>
          </p:cNvPr>
          <p:cNvCxnSpPr/>
          <p:nvPr/>
        </p:nvCxnSpPr>
        <p:spPr>
          <a:xfrm>
            <a:off x="1575325" y="2137520"/>
            <a:ext cx="0" cy="2316391"/>
          </a:xfrm>
          <a:prstGeom prst="line">
            <a:avLst/>
          </a:prstGeom>
          <a:ln>
            <a:solidFill>
              <a:srgbClr val="BFBEBD"/>
            </a:solidFill>
          </a:ln>
        </p:spPr>
        <p:style>
          <a:lnRef idx="2">
            <a:schemeClr val="accent1"/>
          </a:lnRef>
          <a:fillRef idx="0">
            <a:schemeClr val="accent1"/>
          </a:fillRef>
          <a:effectRef idx="1">
            <a:schemeClr val="accent1"/>
          </a:effectRef>
          <a:fontRef idx="minor">
            <a:schemeClr val="tx1"/>
          </a:fontRef>
        </p:style>
      </p:cxnSp>
      <p:cxnSp>
        <p:nvCxnSpPr>
          <p:cNvPr id="200" name="Straight Connector 199">
            <a:extLst>
              <a:ext uri="{FF2B5EF4-FFF2-40B4-BE49-F238E27FC236}">
                <a16:creationId xmlns:a16="http://schemas.microsoft.com/office/drawing/2014/main" id="{C1331BF9-8A03-447B-AF7C-3A9A8F41F926}"/>
              </a:ext>
            </a:extLst>
          </p:cNvPr>
          <p:cNvCxnSpPr/>
          <p:nvPr/>
        </p:nvCxnSpPr>
        <p:spPr>
          <a:xfrm>
            <a:off x="3859964" y="2137520"/>
            <a:ext cx="0" cy="2316391"/>
          </a:xfrm>
          <a:prstGeom prst="line">
            <a:avLst/>
          </a:prstGeom>
          <a:ln>
            <a:solidFill>
              <a:srgbClr val="BFBEBD"/>
            </a:solidFill>
          </a:ln>
        </p:spPr>
        <p:style>
          <a:lnRef idx="2">
            <a:schemeClr val="accent1"/>
          </a:lnRef>
          <a:fillRef idx="0">
            <a:schemeClr val="accent1"/>
          </a:fillRef>
          <a:effectRef idx="1">
            <a:schemeClr val="accent1"/>
          </a:effectRef>
          <a:fontRef idx="minor">
            <a:schemeClr val="tx1"/>
          </a:fontRef>
        </p:style>
      </p:cxnSp>
      <p:sp>
        <p:nvSpPr>
          <p:cNvPr id="69" name="Rectangle 68">
            <a:extLst>
              <a:ext uri="{FF2B5EF4-FFF2-40B4-BE49-F238E27FC236}">
                <a16:creationId xmlns:a16="http://schemas.microsoft.com/office/drawing/2014/main" id="{D42FB9E1-AFF0-4F11-8C1B-6AD3452CABC2}"/>
              </a:ext>
            </a:extLst>
          </p:cNvPr>
          <p:cNvSpPr/>
          <p:nvPr/>
        </p:nvSpPr>
        <p:spPr>
          <a:xfrm>
            <a:off x="5071763" y="1942712"/>
            <a:ext cx="2284639" cy="2706006"/>
          </a:xfrm>
          <a:prstGeom prst="rect">
            <a:avLst/>
          </a:prstGeom>
          <a:solidFill>
            <a:srgbClr val="E0DFDE">
              <a:alpha val="40000"/>
            </a:srgbClr>
          </a:solidFill>
          <a:ln w="25400">
            <a:noFill/>
          </a:ln>
        </p:spPr>
        <p:style>
          <a:lnRef idx="1">
            <a:schemeClr val="accent1"/>
          </a:lnRef>
          <a:fillRef idx="3">
            <a:schemeClr val="accent1"/>
          </a:fillRef>
          <a:effectRef idx="2">
            <a:schemeClr val="accent1"/>
          </a:effectRef>
          <a:fontRef idx="minor">
            <a:schemeClr val="lt1"/>
          </a:fontRef>
        </p:style>
        <p:txBody>
          <a:bodyPr lIns="252000" tIns="1404000" rIns="252000" rtlCol="0" anchor="t" anchorCtr="0"/>
          <a:lstStyle/>
          <a:p>
            <a:pPr algn="ctr">
              <a:lnSpc>
                <a:spcPct val="90000"/>
              </a:lnSpc>
              <a:defRPr/>
            </a:pPr>
            <a:r>
              <a:rPr lang="en-CA" sz="2800" b="1" dirty="0">
                <a:solidFill>
                  <a:schemeClr val="tx2"/>
                </a:solidFill>
                <a:latin typeface="Arial Black" charset="0"/>
              </a:rPr>
              <a:t> $268B</a:t>
            </a:r>
            <a:endParaRPr lang="en-US" sz="2800" b="1" dirty="0">
              <a:solidFill>
                <a:schemeClr val="tx2"/>
              </a:solidFill>
              <a:latin typeface="Arial Black" charset="0"/>
            </a:endParaRPr>
          </a:p>
          <a:p>
            <a:pPr algn="ctr">
              <a:lnSpc>
                <a:spcPct val="90000"/>
              </a:lnSpc>
            </a:pPr>
            <a:r>
              <a:rPr lang="en-US" sz="1600" dirty="0">
                <a:solidFill>
                  <a:schemeClr val="tx1"/>
                </a:solidFill>
              </a:rPr>
              <a:t>expand unemployment benefits</a:t>
            </a:r>
          </a:p>
        </p:txBody>
      </p:sp>
      <p:cxnSp>
        <p:nvCxnSpPr>
          <p:cNvPr id="74" name="Straight Connector 5">
            <a:extLst>
              <a:ext uri="{FF2B5EF4-FFF2-40B4-BE49-F238E27FC236}">
                <a16:creationId xmlns:a16="http://schemas.microsoft.com/office/drawing/2014/main" id="{3D10BAD1-E2DD-43B2-AE18-BE1CE4613E97}"/>
              </a:ext>
            </a:extLst>
          </p:cNvPr>
          <p:cNvCxnSpPr/>
          <p:nvPr/>
        </p:nvCxnSpPr>
        <p:spPr>
          <a:xfrm>
            <a:off x="5060095" y="2137520"/>
            <a:ext cx="0" cy="2316391"/>
          </a:xfrm>
          <a:prstGeom prst="line">
            <a:avLst/>
          </a:prstGeom>
          <a:ln>
            <a:solidFill>
              <a:srgbClr val="BFBEBD"/>
            </a:solidFill>
          </a:ln>
        </p:spPr>
        <p:style>
          <a:lnRef idx="2">
            <a:schemeClr val="accent1"/>
          </a:lnRef>
          <a:fillRef idx="0">
            <a:schemeClr val="accent1"/>
          </a:fillRef>
          <a:effectRef idx="1">
            <a:schemeClr val="accent1"/>
          </a:effectRef>
          <a:fontRef idx="minor">
            <a:schemeClr val="tx1"/>
          </a:fontRef>
        </p:style>
      </p:cxnSp>
      <p:cxnSp>
        <p:nvCxnSpPr>
          <p:cNvPr id="75" name="Straight Connector 199">
            <a:extLst>
              <a:ext uri="{FF2B5EF4-FFF2-40B4-BE49-F238E27FC236}">
                <a16:creationId xmlns:a16="http://schemas.microsoft.com/office/drawing/2014/main" id="{E80B06F1-8E2D-4A3A-8F0A-F949E7771AD8}"/>
              </a:ext>
            </a:extLst>
          </p:cNvPr>
          <p:cNvCxnSpPr/>
          <p:nvPr/>
        </p:nvCxnSpPr>
        <p:spPr>
          <a:xfrm>
            <a:off x="7344734" y="2137520"/>
            <a:ext cx="0" cy="2316391"/>
          </a:xfrm>
          <a:prstGeom prst="line">
            <a:avLst/>
          </a:prstGeom>
          <a:ln>
            <a:solidFill>
              <a:srgbClr val="BFBEBD"/>
            </a:solidFill>
          </a:ln>
        </p:spPr>
        <p:style>
          <a:lnRef idx="2">
            <a:schemeClr val="accent1"/>
          </a:lnRef>
          <a:fillRef idx="0">
            <a:schemeClr val="accent1"/>
          </a:fillRef>
          <a:effectRef idx="1">
            <a:schemeClr val="accent1"/>
          </a:effectRef>
          <a:fontRef idx="minor">
            <a:schemeClr val="tx1"/>
          </a:fontRef>
        </p:style>
      </p:cxnSp>
      <p:pic>
        <p:nvPicPr>
          <p:cNvPr id="4" name="Graphique 3" descr="Argent">
            <a:extLst>
              <a:ext uri="{FF2B5EF4-FFF2-40B4-BE49-F238E27FC236}">
                <a16:creationId xmlns:a16="http://schemas.microsoft.com/office/drawing/2014/main" id="{9876C479-A1B5-4C37-9D9B-4BDF252E1BE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758652" y="2120240"/>
            <a:ext cx="914400" cy="914400"/>
          </a:xfrm>
          <a:prstGeom prst="rect">
            <a:avLst/>
          </a:prstGeom>
        </p:spPr>
      </p:pic>
      <p:sp>
        <p:nvSpPr>
          <p:cNvPr id="77" name="Footer Placeholder 2">
            <a:extLst>
              <a:ext uri="{FF2B5EF4-FFF2-40B4-BE49-F238E27FC236}">
                <a16:creationId xmlns:a16="http://schemas.microsoft.com/office/drawing/2014/main" id="{D2E03B68-3E29-4480-9497-EA035F2CDAC0}"/>
              </a:ext>
            </a:extLst>
          </p:cNvPr>
          <p:cNvSpPr txBox="1">
            <a:spLocks/>
          </p:cNvSpPr>
          <p:nvPr>
            <p:custDataLst>
              <p:tags r:id="rId2"/>
            </p:custDataLst>
          </p:nvPr>
        </p:nvSpPr>
        <p:spPr>
          <a:xfrm>
            <a:off x="350816" y="5232509"/>
            <a:ext cx="3960000" cy="304271"/>
          </a:xfrm>
          <a:prstGeom prst="rect">
            <a:avLst/>
          </a:prstGeom>
        </p:spPr>
        <p:txBody>
          <a:bodyPr/>
          <a:lstStyle>
            <a:defPPr>
              <a:defRPr lang="en-US"/>
            </a:defPPr>
            <a:lvl1pPr marL="0" algn="l" defTabSz="457165" rtl="0" eaLnBrk="1" latinLnBrk="0" hangingPunct="1">
              <a:defRPr sz="1800" kern="1200">
                <a:solidFill>
                  <a:schemeClr val="tx1"/>
                </a:solidFill>
                <a:latin typeface="+mn-lt"/>
                <a:ea typeface="+mn-ea"/>
                <a:cs typeface="+mn-cs"/>
              </a:defRPr>
            </a:lvl1pPr>
            <a:lvl2pPr marL="457165" algn="l" defTabSz="457165" rtl="0" eaLnBrk="1" latinLnBrk="0" hangingPunct="1">
              <a:defRPr sz="1800" kern="1200">
                <a:solidFill>
                  <a:schemeClr val="tx1"/>
                </a:solidFill>
                <a:latin typeface="+mn-lt"/>
                <a:ea typeface="+mn-ea"/>
                <a:cs typeface="+mn-cs"/>
              </a:defRPr>
            </a:lvl2pPr>
            <a:lvl3pPr marL="914330" algn="l" defTabSz="457165" rtl="0" eaLnBrk="1" latinLnBrk="0" hangingPunct="1">
              <a:defRPr sz="1800" kern="1200">
                <a:solidFill>
                  <a:schemeClr val="tx1"/>
                </a:solidFill>
                <a:latin typeface="+mn-lt"/>
                <a:ea typeface="+mn-ea"/>
                <a:cs typeface="+mn-cs"/>
              </a:defRPr>
            </a:lvl3pPr>
            <a:lvl4pPr marL="1371495" algn="l" defTabSz="457165" rtl="0" eaLnBrk="1" latinLnBrk="0" hangingPunct="1">
              <a:defRPr sz="1800" kern="1200">
                <a:solidFill>
                  <a:schemeClr val="tx1"/>
                </a:solidFill>
                <a:latin typeface="+mn-lt"/>
                <a:ea typeface="+mn-ea"/>
                <a:cs typeface="+mn-cs"/>
              </a:defRPr>
            </a:lvl4pPr>
            <a:lvl5pPr marL="1828660" algn="l" defTabSz="457165" rtl="0" eaLnBrk="1" latinLnBrk="0" hangingPunct="1">
              <a:defRPr sz="1800" kern="1200">
                <a:solidFill>
                  <a:schemeClr val="tx1"/>
                </a:solidFill>
                <a:latin typeface="+mn-lt"/>
                <a:ea typeface="+mn-ea"/>
                <a:cs typeface="+mn-cs"/>
              </a:defRPr>
            </a:lvl5pPr>
            <a:lvl6pPr marL="2285825" algn="l" defTabSz="457165" rtl="0" eaLnBrk="1" latinLnBrk="0" hangingPunct="1">
              <a:defRPr sz="1800" kern="1200">
                <a:solidFill>
                  <a:schemeClr val="tx1"/>
                </a:solidFill>
                <a:latin typeface="+mn-lt"/>
                <a:ea typeface="+mn-ea"/>
                <a:cs typeface="+mn-cs"/>
              </a:defRPr>
            </a:lvl6pPr>
            <a:lvl7pPr marL="2742989" algn="l" defTabSz="457165" rtl="0" eaLnBrk="1" latinLnBrk="0" hangingPunct="1">
              <a:defRPr sz="1800" kern="1200">
                <a:solidFill>
                  <a:schemeClr val="tx1"/>
                </a:solidFill>
                <a:latin typeface="+mn-lt"/>
                <a:ea typeface="+mn-ea"/>
                <a:cs typeface="+mn-cs"/>
              </a:defRPr>
            </a:lvl7pPr>
            <a:lvl8pPr marL="3200155" algn="l" defTabSz="457165" rtl="0" eaLnBrk="1" latinLnBrk="0" hangingPunct="1">
              <a:defRPr sz="1800" kern="1200">
                <a:solidFill>
                  <a:schemeClr val="tx1"/>
                </a:solidFill>
                <a:latin typeface="+mn-lt"/>
                <a:ea typeface="+mn-ea"/>
                <a:cs typeface="+mn-cs"/>
              </a:defRPr>
            </a:lvl8pPr>
            <a:lvl9pPr marL="3657320" algn="l" defTabSz="457165" rtl="0" eaLnBrk="1" latinLnBrk="0" hangingPunct="1">
              <a:defRPr sz="1800" kern="1200">
                <a:solidFill>
                  <a:schemeClr val="tx1"/>
                </a:solidFill>
                <a:latin typeface="+mn-lt"/>
                <a:ea typeface="+mn-ea"/>
                <a:cs typeface="+mn-cs"/>
              </a:defRPr>
            </a:lvl9pPr>
          </a:lstStyle>
          <a:p>
            <a:pPr defTabSz="411480"/>
            <a:r>
              <a:rPr lang="en-CA" sz="1100" b="1" dirty="0">
                <a:solidFill>
                  <a:srgbClr val="1F384B"/>
                </a:solidFill>
                <a:latin typeface="Arial"/>
              </a:rPr>
              <a:t>SOURCE: </a:t>
            </a:r>
            <a:r>
              <a:rPr lang="en-CA" sz="1100" dirty="0">
                <a:solidFill>
                  <a:srgbClr val="1F384B"/>
                </a:solidFill>
                <a:latin typeface="Arial"/>
              </a:rPr>
              <a:t>IMF.</a:t>
            </a:r>
          </a:p>
        </p:txBody>
      </p:sp>
      <p:sp>
        <p:nvSpPr>
          <p:cNvPr id="82" name="Text Placeholder 2">
            <a:extLst>
              <a:ext uri="{FF2B5EF4-FFF2-40B4-BE49-F238E27FC236}">
                <a16:creationId xmlns:a16="http://schemas.microsoft.com/office/drawing/2014/main" id="{FD0121D7-1239-4149-AF5C-60BCBCD7387B}"/>
              </a:ext>
            </a:extLst>
          </p:cNvPr>
          <p:cNvSpPr>
            <a:spLocks noGrp="1"/>
          </p:cNvSpPr>
          <p:nvPr>
            <p:ph type="body" sz="quarter" idx="13"/>
          </p:nvPr>
        </p:nvSpPr>
        <p:spPr>
          <a:xfrm>
            <a:off x="336407" y="1396498"/>
            <a:ext cx="8424000" cy="381000"/>
          </a:xfrm>
        </p:spPr>
        <p:txBody>
          <a:bodyPr/>
          <a:lstStyle/>
          <a:p>
            <a:r>
              <a:rPr lang="en-US" dirty="0"/>
              <a:t>Key early stimulus programs</a:t>
            </a:r>
          </a:p>
        </p:txBody>
      </p:sp>
    </p:spTree>
    <p:extLst>
      <p:ext uri="{BB962C8B-B14F-4D97-AF65-F5344CB8AC3E}">
        <p14:creationId xmlns:p14="http://schemas.microsoft.com/office/powerpoint/2010/main" val="54365809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contenu 6">
            <a:extLst>
              <a:ext uri="{FF2B5EF4-FFF2-40B4-BE49-F238E27FC236}">
                <a16:creationId xmlns:a16="http://schemas.microsoft.com/office/drawing/2014/main" id="{8F7D97F8-9697-4022-85D1-C6F358205898}"/>
              </a:ext>
            </a:extLst>
          </p:cNvPr>
          <p:cNvGraphicFramePr>
            <a:graphicFrameLocks noGrp="1"/>
          </p:cNvGraphicFramePr>
          <p:nvPr>
            <p:ph idx="1"/>
          </p:nvPr>
        </p:nvGraphicFramePr>
        <p:xfrm>
          <a:off x="352425" y="1885950"/>
          <a:ext cx="8440738" cy="3189288"/>
        </p:xfrm>
        <a:graphic>
          <a:graphicData uri="http://schemas.openxmlformats.org/drawingml/2006/chart">
            <c:chart xmlns:c="http://schemas.openxmlformats.org/drawingml/2006/chart" xmlns:r="http://schemas.openxmlformats.org/officeDocument/2006/relationships" r:id="rId5"/>
          </a:graphicData>
        </a:graphic>
      </p:graphicFrame>
      <p:sp>
        <p:nvSpPr>
          <p:cNvPr id="3" name="Espace réservé du texte 2">
            <a:extLst>
              <a:ext uri="{FF2B5EF4-FFF2-40B4-BE49-F238E27FC236}">
                <a16:creationId xmlns:a16="http://schemas.microsoft.com/office/drawing/2014/main" id="{96557D45-19D3-411F-AFEE-2A16970DC48C}"/>
              </a:ext>
            </a:extLst>
          </p:cNvPr>
          <p:cNvSpPr>
            <a:spLocks noGrp="1"/>
          </p:cNvSpPr>
          <p:nvPr>
            <p:ph type="body" sz="quarter" idx="13"/>
          </p:nvPr>
        </p:nvSpPr>
        <p:spPr>
          <a:xfrm>
            <a:off x="350816" y="1299081"/>
            <a:ext cx="8424000" cy="381000"/>
          </a:xfrm>
        </p:spPr>
        <p:txBody>
          <a:bodyPr/>
          <a:lstStyle/>
          <a:p>
            <a:r>
              <a:rPr lang="en-US" sz="2000" dirty="0"/>
              <a:t>Real disposable personal income per capita, seasonally adjusted at annual rates, chained 2012 dollars</a:t>
            </a:r>
          </a:p>
        </p:txBody>
      </p:sp>
      <p:sp>
        <p:nvSpPr>
          <p:cNvPr id="4" name="Titre 3">
            <a:extLst>
              <a:ext uri="{FF2B5EF4-FFF2-40B4-BE49-F238E27FC236}">
                <a16:creationId xmlns:a16="http://schemas.microsoft.com/office/drawing/2014/main" id="{9D9E711E-BF2B-41F6-BBF5-856DEE679C22}"/>
              </a:ext>
            </a:extLst>
          </p:cNvPr>
          <p:cNvSpPr>
            <a:spLocks noGrp="1"/>
          </p:cNvSpPr>
          <p:nvPr>
            <p:ph type="title"/>
          </p:nvPr>
        </p:nvSpPr>
        <p:spPr/>
        <p:txBody>
          <a:bodyPr/>
          <a:lstStyle/>
          <a:p>
            <a:r>
              <a:rPr lang="en-US" dirty="0"/>
              <a:t>Disposable income remains above pre-pandemic level but is falling</a:t>
            </a:r>
          </a:p>
        </p:txBody>
      </p:sp>
      <p:sp>
        <p:nvSpPr>
          <p:cNvPr id="8" name="TextBox 1">
            <a:extLst>
              <a:ext uri="{FF2B5EF4-FFF2-40B4-BE49-F238E27FC236}">
                <a16:creationId xmlns:a16="http://schemas.microsoft.com/office/drawing/2014/main" id="{F0CF3D09-CE48-4C35-91AD-BAD11146FD46}"/>
              </a:ext>
            </a:extLst>
          </p:cNvPr>
          <p:cNvSpPr txBox="1"/>
          <p:nvPr/>
        </p:nvSpPr>
        <p:spPr>
          <a:xfrm>
            <a:off x="4260374" y="2113714"/>
            <a:ext cx="1022095" cy="646331"/>
          </a:xfrm>
          <a:prstGeom prst="rect">
            <a:avLst/>
          </a:prstGeom>
          <a:noFill/>
        </p:spPr>
        <p:txBody>
          <a:bodyPr wrap="square" rtlCol="0">
            <a:spAutoFit/>
          </a:bodyPr>
          <a:lstStyle/>
          <a:p>
            <a:r>
              <a:rPr lang="en-CA" sz="2000" b="1" dirty="0">
                <a:solidFill>
                  <a:schemeClr val="tx2"/>
                </a:solidFill>
                <a:latin typeface="Arial Black" charset="0"/>
              </a:rPr>
              <a:t>+15%</a:t>
            </a:r>
          </a:p>
          <a:p>
            <a:r>
              <a:rPr lang="en-CA" sz="1600" dirty="0">
                <a:solidFill>
                  <a:schemeClr val="tx2"/>
                </a:solidFill>
              </a:rPr>
              <a:t>In April</a:t>
            </a:r>
          </a:p>
        </p:txBody>
      </p:sp>
      <p:sp>
        <p:nvSpPr>
          <p:cNvPr id="9" name="TextBox 1">
            <a:extLst>
              <a:ext uri="{FF2B5EF4-FFF2-40B4-BE49-F238E27FC236}">
                <a16:creationId xmlns:a16="http://schemas.microsoft.com/office/drawing/2014/main" id="{49977F5F-AC52-474E-9776-4B0E69B9DB5F}"/>
              </a:ext>
            </a:extLst>
          </p:cNvPr>
          <p:cNvSpPr txBox="1"/>
          <p:nvPr/>
        </p:nvSpPr>
        <p:spPr>
          <a:xfrm>
            <a:off x="6019109" y="3206291"/>
            <a:ext cx="1692018" cy="892552"/>
          </a:xfrm>
          <a:prstGeom prst="rect">
            <a:avLst/>
          </a:prstGeom>
          <a:noFill/>
        </p:spPr>
        <p:txBody>
          <a:bodyPr wrap="square" rtlCol="0">
            <a:spAutoFit/>
          </a:bodyPr>
          <a:lstStyle/>
          <a:p>
            <a:r>
              <a:rPr lang="en-CA" sz="2000" b="1" dirty="0">
                <a:solidFill>
                  <a:schemeClr val="accent3"/>
                </a:solidFill>
                <a:latin typeface="Arial Black" charset="0"/>
              </a:rPr>
              <a:t>-9%</a:t>
            </a:r>
          </a:p>
          <a:p>
            <a:r>
              <a:rPr lang="en-CA" sz="1600" dirty="0">
                <a:solidFill>
                  <a:schemeClr val="accent3"/>
                </a:solidFill>
              </a:rPr>
              <a:t>Between April and September</a:t>
            </a:r>
          </a:p>
        </p:txBody>
      </p:sp>
      <p:grpSp>
        <p:nvGrpSpPr>
          <p:cNvPr id="10" name="Group 8">
            <a:extLst>
              <a:ext uri="{FF2B5EF4-FFF2-40B4-BE49-F238E27FC236}">
                <a16:creationId xmlns:a16="http://schemas.microsoft.com/office/drawing/2014/main" id="{8E8BC947-4001-4998-9A50-8B34392577A2}"/>
              </a:ext>
            </a:extLst>
          </p:cNvPr>
          <p:cNvGrpSpPr/>
          <p:nvPr>
            <p:custDataLst>
              <p:tags r:id="rId1"/>
            </p:custDataLst>
          </p:nvPr>
        </p:nvGrpSpPr>
        <p:grpSpPr>
          <a:xfrm rot="5400000" flipH="1">
            <a:off x="6599618" y="1971056"/>
            <a:ext cx="646332" cy="2877580"/>
            <a:chOff x="5860169" y="3484085"/>
            <a:chExt cx="1308193" cy="1721986"/>
          </a:xfrm>
        </p:grpSpPr>
        <p:sp>
          <p:nvSpPr>
            <p:cNvPr id="11" name="Freeform 9">
              <a:extLst>
                <a:ext uri="{FF2B5EF4-FFF2-40B4-BE49-F238E27FC236}">
                  <a16:creationId xmlns:a16="http://schemas.microsoft.com/office/drawing/2014/main" id="{ECD693C0-27D9-49D1-B2E1-ADEE201F539B}"/>
                </a:ext>
              </a:extLst>
            </p:cNvPr>
            <p:cNvSpPr/>
            <p:nvPr/>
          </p:nvSpPr>
          <p:spPr>
            <a:xfrm>
              <a:off x="5860169" y="3484085"/>
              <a:ext cx="1308193" cy="213583"/>
            </a:xfrm>
            <a:custGeom>
              <a:avLst/>
              <a:gdLst>
                <a:gd name="connsiteX0" fmla="*/ 0 w 1308193"/>
                <a:gd name="connsiteY0" fmla="*/ 213583 h 213583"/>
                <a:gd name="connsiteX1" fmla="*/ 0 w 1308193"/>
                <a:gd name="connsiteY1" fmla="*/ 0 h 213583"/>
                <a:gd name="connsiteX2" fmla="*/ 1308193 w 1308193"/>
                <a:gd name="connsiteY2" fmla="*/ 0 h 213583"/>
              </a:gdLst>
              <a:ahLst/>
              <a:cxnLst>
                <a:cxn ang="0">
                  <a:pos x="connsiteX0" y="connsiteY0"/>
                </a:cxn>
                <a:cxn ang="0">
                  <a:pos x="connsiteX1" y="connsiteY1"/>
                </a:cxn>
                <a:cxn ang="0">
                  <a:pos x="connsiteX2" y="connsiteY2"/>
                </a:cxn>
              </a:cxnLst>
              <a:rect l="l" t="t" r="r" b="b"/>
              <a:pathLst>
                <a:path w="1308193" h="213583">
                  <a:moveTo>
                    <a:pt x="0" y="213583"/>
                  </a:moveTo>
                  <a:lnTo>
                    <a:pt x="0" y="0"/>
                  </a:lnTo>
                  <a:lnTo>
                    <a:pt x="1308193" y="0"/>
                  </a:lnTo>
                </a:path>
              </a:pathLst>
            </a:custGeom>
            <a:noFill/>
            <a:ln>
              <a:solidFill>
                <a:schemeClr val="accent1"/>
              </a:solidFill>
              <a:tailEnd type="triangle"/>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endParaRPr lang="en-CA" sz="1620">
                <a:solidFill>
                  <a:prstClr val="white"/>
                </a:solidFill>
                <a:latin typeface="Arial"/>
              </a:endParaRPr>
            </a:p>
          </p:txBody>
        </p:sp>
        <p:sp>
          <p:nvSpPr>
            <p:cNvPr id="12" name="Freeform 10">
              <a:extLst>
                <a:ext uri="{FF2B5EF4-FFF2-40B4-BE49-F238E27FC236}">
                  <a16:creationId xmlns:a16="http://schemas.microsoft.com/office/drawing/2014/main" id="{E8B6F7AE-8CDE-4232-820F-048C6584154C}"/>
                </a:ext>
              </a:extLst>
            </p:cNvPr>
            <p:cNvSpPr/>
            <p:nvPr/>
          </p:nvSpPr>
          <p:spPr>
            <a:xfrm flipV="1">
              <a:off x="5860169" y="4992488"/>
              <a:ext cx="1308193" cy="213583"/>
            </a:xfrm>
            <a:custGeom>
              <a:avLst/>
              <a:gdLst>
                <a:gd name="connsiteX0" fmla="*/ 0 w 1308193"/>
                <a:gd name="connsiteY0" fmla="*/ 213583 h 213583"/>
                <a:gd name="connsiteX1" fmla="*/ 0 w 1308193"/>
                <a:gd name="connsiteY1" fmla="*/ 0 h 213583"/>
                <a:gd name="connsiteX2" fmla="*/ 1308193 w 1308193"/>
                <a:gd name="connsiteY2" fmla="*/ 0 h 213583"/>
              </a:gdLst>
              <a:ahLst/>
              <a:cxnLst>
                <a:cxn ang="0">
                  <a:pos x="connsiteX0" y="connsiteY0"/>
                </a:cxn>
                <a:cxn ang="0">
                  <a:pos x="connsiteX1" y="connsiteY1"/>
                </a:cxn>
                <a:cxn ang="0">
                  <a:pos x="connsiteX2" y="connsiteY2"/>
                </a:cxn>
              </a:cxnLst>
              <a:rect l="l" t="t" r="r" b="b"/>
              <a:pathLst>
                <a:path w="1308193" h="213583">
                  <a:moveTo>
                    <a:pt x="0" y="213583"/>
                  </a:moveTo>
                  <a:lnTo>
                    <a:pt x="0" y="0"/>
                  </a:lnTo>
                  <a:lnTo>
                    <a:pt x="1308193" y="0"/>
                  </a:lnTo>
                </a:path>
              </a:pathLst>
            </a:custGeom>
            <a:noFill/>
            <a:ln>
              <a:solidFill>
                <a:schemeClr val="accent1"/>
              </a:solidFill>
              <a:tailEnd type="triangle"/>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endParaRPr lang="en-CA" sz="1620">
                <a:solidFill>
                  <a:prstClr val="white"/>
                </a:solidFill>
                <a:latin typeface="Arial"/>
              </a:endParaRPr>
            </a:p>
          </p:txBody>
        </p:sp>
      </p:grpSp>
      <p:sp>
        <p:nvSpPr>
          <p:cNvPr id="16" name="Footer Placeholder 2">
            <a:extLst>
              <a:ext uri="{FF2B5EF4-FFF2-40B4-BE49-F238E27FC236}">
                <a16:creationId xmlns:a16="http://schemas.microsoft.com/office/drawing/2014/main" id="{E3A7AD02-475B-462D-BFF1-C91E235F7ACD}"/>
              </a:ext>
            </a:extLst>
          </p:cNvPr>
          <p:cNvSpPr>
            <a:spLocks noGrp="1"/>
          </p:cNvSpPr>
          <p:nvPr>
            <p:ph type="ftr" sz="quarter" idx="14"/>
            <p:custDataLst>
              <p:tags r:id="rId2"/>
            </p:custDataLst>
          </p:nvPr>
        </p:nvSpPr>
        <p:spPr>
          <a:xfrm>
            <a:off x="350816" y="5232509"/>
            <a:ext cx="3960000" cy="304271"/>
          </a:xfrm>
        </p:spPr>
        <p:txBody>
          <a:bodyPr/>
          <a:lstStyle/>
          <a:p>
            <a:pPr defTabSz="411480"/>
            <a:r>
              <a:rPr lang="en-CA" b="1" dirty="0">
                <a:solidFill>
                  <a:srgbClr val="1F384B"/>
                </a:solidFill>
                <a:latin typeface="Arial"/>
              </a:rPr>
              <a:t>SOURCE: </a:t>
            </a:r>
            <a:r>
              <a:rPr lang="en-CA" dirty="0">
                <a:solidFill>
                  <a:srgbClr val="1F384B"/>
                </a:solidFill>
              </a:rPr>
              <a:t>Federal Reserve Bank of St Louis..</a:t>
            </a:r>
            <a:endParaRPr lang="en-CA" dirty="0">
              <a:solidFill>
                <a:srgbClr val="1F384B"/>
              </a:solidFill>
              <a:latin typeface="Arial"/>
            </a:endParaRPr>
          </a:p>
        </p:txBody>
      </p:sp>
      <p:grpSp>
        <p:nvGrpSpPr>
          <p:cNvPr id="17" name="Group 23">
            <a:extLst>
              <a:ext uri="{FF2B5EF4-FFF2-40B4-BE49-F238E27FC236}">
                <a16:creationId xmlns:a16="http://schemas.microsoft.com/office/drawing/2014/main" id="{2F791909-2370-4785-A1C1-2A1BE489AF5D}"/>
              </a:ext>
            </a:extLst>
          </p:cNvPr>
          <p:cNvGrpSpPr>
            <a:grpSpLocks noChangeAspect="1"/>
          </p:cNvGrpSpPr>
          <p:nvPr>
            <p:custDataLst>
              <p:tags r:id="rId3"/>
            </p:custDataLst>
          </p:nvPr>
        </p:nvGrpSpPr>
        <p:grpSpPr>
          <a:xfrm>
            <a:off x="8345307" y="285680"/>
            <a:ext cx="540000" cy="538563"/>
            <a:chOff x="2573338" y="2759075"/>
            <a:chExt cx="1815808" cy="1810977"/>
          </a:xfrm>
        </p:grpSpPr>
        <p:sp>
          <p:nvSpPr>
            <p:cNvPr id="18" name="Freeform 24">
              <a:extLst>
                <a:ext uri="{FF2B5EF4-FFF2-40B4-BE49-F238E27FC236}">
                  <a16:creationId xmlns:a16="http://schemas.microsoft.com/office/drawing/2014/main" id="{126B6205-73C7-4ED6-B214-58874D6DD3C0}"/>
                </a:ext>
              </a:extLst>
            </p:cNvPr>
            <p:cNvSpPr>
              <a:spLocks noChangeArrowheads="1"/>
            </p:cNvSpPr>
            <p:nvPr/>
          </p:nvSpPr>
          <p:spPr bwMode="auto">
            <a:xfrm>
              <a:off x="2643661" y="4011614"/>
              <a:ext cx="1675695" cy="137751"/>
            </a:xfrm>
            <a:custGeom>
              <a:avLst/>
              <a:gdLst>
                <a:gd name="connsiteX0" fmla="*/ 0 w 1675695"/>
                <a:gd name="connsiteY0" fmla="*/ 0 h 137751"/>
                <a:gd name="connsiteX1" fmla="*/ 1675695 w 1675695"/>
                <a:gd name="connsiteY1" fmla="*/ 0 h 137751"/>
                <a:gd name="connsiteX2" fmla="*/ 1674550 w 1675695"/>
                <a:gd name="connsiteY2" fmla="*/ 3706 h 137751"/>
                <a:gd name="connsiteX3" fmla="*/ 1602088 w 1675695"/>
                <a:gd name="connsiteY3" fmla="*/ 137751 h 137751"/>
                <a:gd name="connsiteX4" fmla="*/ 74027 w 1675695"/>
                <a:gd name="connsiteY4" fmla="*/ 137751 h 137751"/>
                <a:gd name="connsiteX5" fmla="*/ 1153 w 1675695"/>
                <a:gd name="connsiteY5" fmla="*/ 3706 h 1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695" h="137751">
                  <a:moveTo>
                    <a:pt x="0" y="0"/>
                  </a:moveTo>
                  <a:lnTo>
                    <a:pt x="1675695" y="0"/>
                  </a:lnTo>
                  <a:lnTo>
                    <a:pt x="1674550" y="3706"/>
                  </a:lnTo>
                  <a:lnTo>
                    <a:pt x="1602088" y="137751"/>
                  </a:lnTo>
                  <a:lnTo>
                    <a:pt x="74027" y="137751"/>
                  </a:lnTo>
                  <a:lnTo>
                    <a:pt x="1153" y="370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9" name="Freeform 28">
              <a:extLst>
                <a:ext uri="{FF2B5EF4-FFF2-40B4-BE49-F238E27FC236}">
                  <a16:creationId xmlns:a16="http://schemas.microsoft.com/office/drawing/2014/main" id="{A0755E8F-263B-44EC-903B-D126A43D18DA}"/>
                </a:ext>
              </a:extLst>
            </p:cNvPr>
            <p:cNvSpPr>
              <a:spLocks noChangeArrowheads="1"/>
            </p:cNvSpPr>
            <p:nvPr/>
          </p:nvSpPr>
          <p:spPr bwMode="auto">
            <a:xfrm>
              <a:off x="2599689" y="3870325"/>
              <a:ext cx="1763321" cy="142513"/>
            </a:xfrm>
            <a:custGeom>
              <a:avLst/>
              <a:gdLst>
                <a:gd name="connsiteX0" fmla="*/ 0 w 1763321"/>
                <a:gd name="connsiteY0" fmla="*/ 0 h 142513"/>
                <a:gd name="connsiteX1" fmla="*/ 1763321 w 1763321"/>
                <a:gd name="connsiteY1" fmla="*/ 0 h 142513"/>
                <a:gd name="connsiteX2" fmla="*/ 1719289 w 1763321"/>
                <a:gd name="connsiteY2" fmla="*/ 142513 h 142513"/>
                <a:gd name="connsiteX3" fmla="*/ 44353 w 1763321"/>
                <a:gd name="connsiteY3" fmla="*/ 142513 h 142513"/>
              </a:gdLst>
              <a:ahLst/>
              <a:cxnLst>
                <a:cxn ang="0">
                  <a:pos x="connsiteX0" y="connsiteY0"/>
                </a:cxn>
                <a:cxn ang="0">
                  <a:pos x="connsiteX1" y="connsiteY1"/>
                </a:cxn>
                <a:cxn ang="0">
                  <a:pos x="connsiteX2" y="connsiteY2"/>
                </a:cxn>
                <a:cxn ang="0">
                  <a:pos x="connsiteX3" y="connsiteY3"/>
                </a:cxn>
              </a:cxnLst>
              <a:rect l="l" t="t" r="r" b="b"/>
              <a:pathLst>
                <a:path w="1763321" h="142513">
                  <a:moveTo>
                    <a:pt x="0" y="0"/>
                  </a:moveTo>
                  <a:lnTo>
                    <a:pt x="1763321" y="0"/>
                  </a:lnTo>
                  <a:lnTo>
                    <a:pt x="1719289" y="142513"/>
                  </a:lnTo>
                  <a:lnTo>
                    <a:pt x="44353" y="142513"/>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20" name="Freeform 30">
              <a:extLst>
                <a:ext uri="{FF2B5EF4-FFF2-40B4-BE49-F238E27FC236}">
                  <a16:creationId xmlns:a16="http://schemas.microsoft.com/office/drawing/2014/main" id="{7ABC79A0-6B28-452E-90C4-867D1990F44F}"/>
                </a:ext>
              </a:extLst>
            </p:cNvPr>
            <p:cNvSpPr>
              <a:spLocks noChangeArrowheads="1"/>
            </p:cNvSpPr>
            <p:nvPr/>
          </p:nvSpPr>
          <p:spPr bwMode="auto">
            <a:xfrm>
              <a:off x="2827645" y="4289425"/>
              <a:ext cx="1308588" cy="137752"/>
            </a:xfrm>
            <a:custGeom>
              <a:avLst/>
              <a:gdLst>
                <a:gd name="connsiteX0" fmla="*/ 0 w 1308588"/>
                <a:gd name="connsiteY0" fmla="*/ 0 h 137752"/>
                <a:gd name="connsiteX1" fmla="*/ 1308588 w 1308588"/>
                <a:gd name="connsiteY1" fmla="*/ 0 h 137752"/>
                <a:gd name="connsiteX2" fmla="*/ 1296682 w 1308588"/>
                <a:gd name="connsiteY2" fmla="*/ 14477 h 137752"/>
                <a:gd name="connsiteX3" fmla="*/ 1162504 w 1308588"/>
                <a:gd name="connsiteY3" fmla="*/ 125423 h 137752"/>
                <a:gd name="connsiteX4" fmla="*/ 1142236 w 1308588"/>
                <a:gd name="connsiteY4" fmla="*/ 137752 h 137752"/>
                <a:gd name="connsiteX5" fmla="*/ 166650 w 1308588"/>
                <a:gd name="connsiteY5" fmla="*/ 137752 h 137752"/>
                <a:gd name="connsiteX6" fmla="*/ 146377 w 1308588"/>
                <a:gd name="connsiteY6" fmla="*/ 125423 h 137752"/>
                <a:gd name="connsiteX7" fmla="*/ 11952 w 1308588"/>
                <a:gd name="connsiteY7" fmla="*/ 14477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588" h="137752">
                  <a:moveTo>
                    <a:pt x="0" y="0"/>
                  </a:moveTo>
                  <a:lnTo>
                    <a:pt x="1308588" y="0"/>
                  </a:lnTo>
                  <a:lnTo>
                    <a:pt x="1296682" y="14477"/>
                  </a:lnTo>
                  <a:cubicBezTo>
                    <a:pt x="1255699" y="55574"/>
                    <a:pt x="1210776" y="92760"/>
                    <a:pt x="1162504" y="125423"/>
                  </a:cubicBezTo>
                  <a:lnTo>
                    <a:pt x="1142236" y="137752"/>
                  </a:lnTo>
                  <a:lnTo>
                    <a:pt x="166650" y="137752"/>
                  </a:lnTo>
                  <a:lnTo>
                    <a:pt x="146377" y="125423"/>
                  </a:lnTo>
                  <a:cubicBezTo>
                    <a:pt x="98068" y="92760"/>
                    <a:pt x="53055" y="55574"/>
                    <a:pt x="11952" y="1447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21" name="Freeform 31">
              <a:extLst>
                <a:ext uri="{FF2B5EF4-FFF2-40B4-BE49-F238E27FC236}">
                  <a16:creationId xmlns:a16="http://schemas.microsoft.com/office/drawing/2014/main" id="{199011EA-6295-4F3F-A3B5-BDD16BB5AB01}"/>
                </a:ext>
              </a:extLst>
            </p:cNvPr>
            <p:cNvSpPr>
              <a:spLocks noChangeArrowheads="1"/>
            </p:cNvSpPr>
            <p:nvPr/>
          </p:nvSpPr>
          <p:spPr bwMode="auto">
            <a:xfrm>
              <a:off x="2717020" y="4148138"/>
              <a:ext cx="1529390" cy="140929"/>
            </a:xfrm>
            <a:custGeom>
              <a:avLst/>
              <a:gdLst>
                <a:gd name="connsiteX0" fmla="*/ 0 w 1529390"/>
                <a:gd name="connsiteY0" fmla="*/ 0 h 140929"/>
                <a:gd name="connsiteX1" fmla="*/ 1529390 w 1529390"/>
                <a:gd name="connsiteY1" fmla="*/ 0 h 140929"/>
                <a:gd name="connsiteX2" fmla="*/ 1517843 w 1529390"/>
                <a:gd name="connsiteY2" fmla="*/ 21360 h 140929"/>
                <a:gd name="connsiteX3" fmla="*/ 1419508 w 1529390"/>
                <a:gd name="connsiteY3" fmla="*/ 140929 h 140929"/>
                <a:gd name="connsiteX4" fmla="*/ 110329 w 1529390"/>
                <a:gd name="connsiteY4" fmla="*/ 140929 h 140929"/>
                <a:gd name="connsiteX5" fmla="*/ 11613 w 1529390"/>
                <a:gd name="connsiteY5" fmla="*/ 21360 h 14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390" h="140929">
                  <a:moveTo>
                    <a:pt x="0" y="0"/>
                  </a:moveTo>
                  <a:lnTo>
                    <a:pt x="1529390" y="0"/>
                  </a:lnTo>
                  <a:lnTo>
                    <a:pt x="1517843" y="21360"/>
                  </a:lnTo>
                  <a:lnTo>
                    <a:pt x="1419508" y="140929"/>
                  </a:lnTo>
                  <a:lnTo>
                    <a:pt x="110329" y="140929"/>
                  </a:lnTo>
                  <a:lnTo>
                    <a:pt x="11613" y="21360"/>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22" name="Freeform 32">
              <a:extLst>
                <a:ext uri="{FF2B5EF4-FFF2-40B4-BE49-F238E27FC236}">
                  <a16:creationId xmlns:a16="http://schemas.microsoft.com/office/drawing/2014/main" id="{53363BBE-6B53-41E0-BE2C-BFA10D01FB1F}"/>
                </a:ext>
              </a:extLst>
            </p:cNvPr>
            <p:cNvSpPr>
              <a:spLocks noChangeArrowheads="1"/>
            </p:cNvSpPr>
            <p:nvPr/>
          </p:nvSpPr>
          <p:spPr bwMode="auto">
            <a:xfrm>
              <a:off x="2580567" y="3733800"/>
              <a:ext cx="1801413" cy="136166"/>
            </a:xfrm>
            <a:custGeom>
              <a:avLst/>
              <a:gdLst>
                <a:gd name="connsiteX0" fmla="*/ 0 w 1801413"/>
                <a:gd name="connsiteY0" fmla="*/ 0 h 136166"/>
                <a:gd name="connsiteX1" fmla="*/ 1801413 w 1801413"/>
                <a:gd name="connsiteY1" fmla="*/ 0 h 136166"/>
                <a:gd name="connsiteX2" fmla="*/ 1790254 w 1801413"/>
                <a:gd name="connsiteY2" fmla="*/ 111246 h 136166"/>
                <a:gd name="connsiteX3" fmla="*/ 1782554 w 1801413"/>
                <a:gd name="connsiteY3" fmla="*/ 136166 h 136166"/>
                <a:gd name="connsiteX4" fmla="*/ 19010 w 1801413"/>
                <a:gd name="connsiteY4" fmla="*/ 136166 h 136166"/>
                <a:gd name="connsiteX5" fmla="*/ 11255 w 1801413"/>
                <a:gd name="connsiteY5" fmla="*/ 111246 h 1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413" h="136166">
                  <a:moveTo>
                    <a:pt x="0" y="0"/>
                  </a:moveTo>
                  <a:lnTo>
                    <a:pt x="1801413" y="0"/>
                  </a:lnTo>
                  <a:lnTo>
                    <a:pt x="1790254" y="111246"/>
                  </a:lnTo>
                  <a:lnTo>
                    <a:pt x="1782554" y="136166"/>
                  </a:lnTo>
                  <a:lnTo>
                    <a:pt x="19010" y="136166"/>
                  </a:lnTo>
                  <a:lnTo>
                    <a:pt x="11255" y="11124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23" name="Freeform 36">
              <a:extLst>
                <a:ext uri="{FF2B5EF4-FFF2-40B4-BE49-F238E27FC236}">
                  <a16:creationId xmlns:a16="http://schemas.microsoft.com/office/drawing/2014/main" id="{1236619F-C06C-44BF-B4CE-8A490415856F}"/>
                </a:ext>
              </a:extLst>
            </p:cNvPr>
            <p:cNvSpPr>
              <a:spLocks noChangeArrowheads="1"/>
            </p:cNvSpPr>
            <p:nvPr/>
          </p:nvSpPr>
          <p:spPr bwMode="auto">
            <a:xfrm>
              <a:off x="2599766" y="3313113"/>
              <a:ext cx="1763167" cy="140929"/>
            </a:xfrm>
            <a:custGeom>
              <a:avLst/>
              <a:gdLst>
                <a:gd name="connsiteX0" fmla="*/ 43842 w 1763167"/>
                <a:gd name="connsiteY0" fmla="*/ 0 h 140929"/>
                <a:gd name="connsiteX1" fmla="*/ 1719643 w 1763167"/>
                <a:gd name="connsiteY1" fmla="*/ 0 h 140929"/>
                <a:gd name="connsiteX2" fmla="*/ 1763167 w 1763167"/>
                <a:gd name="connsiteY2" fmla="*/ 140929 h 140929"/>
                <a:gd name="connsiteX3" fmla="*/ 0 w 1763167"/>
                <a:gd name="connsiteY3" fmla="*/ 140929 h 140929"/>
              </a:gdLst>
              <a:ahLst/>
              <a:cxnLst>
                <a:cxn ang="0">
                  <a:pos x="connsiteX0" y="connsiteY0"/>
                </a:cxn>
                <a:cxn ang="0">
                  <a:pos x="connsiteX1" y="connsiteY1"/>
                </a:cxn>
                <a:cxn ang="0">
                  <a:pos x="connsiteX2" y="connsiteY2"/>
                </a:cxn>
                <a:cxn ang="0">
                  <a:pos x="connsiteX3" y="connsiteY3"/>
                </a:cxn>
              </a:cxnLst>
              <a:rect l="l" t="t" r="r" b="b"/>
              <a:pathLst>
                <a:path w="1763167" h="140929">
                  <a:moveTo>
                    <a:pt x="43842" y="0"/>
                  </a:moveTo>
                  <a:lnTo>
                    <a:pt x="1719643" y="0"/>
                  </a:lnTo>
                  <a:lnTo>
                    <a:pt x="1763167" y="140929"/>
                  </a:lnTo>
                  <a:lnTo>
                    <a:pt x="0" y="14092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24" name="Freeform 37">
              <a:extLst>
                <a:ext uri="{FF2B5EF4-FFF2-40B4-BE49-F238E27FC236}">
                  <a16:creationId xmlns:a16="http://schemas.microsoft.com/office/drawing/2014/main" id="{D1A04091-03CD-4A37-85A7-131156C47C9D}"/>
                </a:ext>
              </a:extLst>
            </p:cNvPr>
            <p:cNvSpPr>
              <a:spLocks noChangeArrowheads="1"/>
            </p:cNvSpPr>
            <p:nvPr/>
          </p:nvSpPr>
          <p:spPr bwMode="auto">
            <a:xfrm>
              <a:off x="2829040" y="2897188"/>
              <a:ext cx="1305805" cy="136167"/>
            </a:xfrm>
            <a:custGeom>
              <a:avLst/>
              <a:gdLst>
                <a:gd name="connsiteX0" fmla="*/ 165384 w 1305805"/>
                <a:gd name="connsiteY0" fmla="*/ 0 h 136167"/>
                <a:gd name="connsiteX1" fmla="*/ 1140714 w 1305805"/>
                <a:gd name="connsiteY1" fmla="*/ 0 h 136167"/>
                <a:gd name="connsiteX2" fmla="*/ 1161110 w 1305805"/>
                <a:gd name="connsiteY2" fmla="*/ 12408 h 136167"/>
                <a:gd name="connsiteX3" fmla="*/ 1295288 w 1305805"/>
                <a:gd name="connsiteY3" fmla="*/ 123375 h 136167"/>
                <a:gd name="connsiteX4" fmla="*/ 1305805 w 1305805"/>
                <a:gd name="connsiteY4" fmla="*/ 136167 h 136167"/>
                <a:gd name="connsiteX5" fmla="*/ 0 w 1305805"/>
                <a:gd name="connsiteY5" fmla="*/ 136167 h 136167"/>
                <a:gd name="connsiteX6" fmla="*/ 10558 w 1305805"/>
                <a:gd name="connsiteY6" fmla="*/ 123375 h 136167"/>
                <a:gd name="connsiteX7" fmla="*/ 144983 w 1305805"/>
                <a:gd name="connsiteY7" fmla="*/ 12408 h 13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5805" h="136167">
                  <a:moveTo>
                    <a:pt x="165384" y="0"/>
                  </a:moveTo>
                  <a:lnTo>
                    <a:pt x="1140714" y="0"/>
                  </a:lnTo>
                  <a:lnTo>
                    <a:pt x="1161110" y="12408"/>
                  </a:lnTo>
                  <a:cubicBezTo>
                    <a:pt x="1209382" y="45076"/>
                    <a:pt x="1254305" y="82270"/>
                    <a:pt x="1295288" y="123375"/>
                  </a:cubicBezTo>
                  <a:lnTo>
                    <a:pt x="1305805" y="136167"/>
                  </a:lnTo>
                  <a:lnTo>
                    <a:pt x="0" y="136167"/>
                  </a:lnTo>
                  <a:lnTo>
                    <a:pt x="10558" y="123375"/>
                  </a:lnTo>
                  <a:cubicBezTo>
                    <a:pt x="51661" y="82270"/>
                    <a:pt x="96674" y="45076"/>
                    <a:pt x="144983" y="124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25" name="Freeform 38">
              <a:extLst>
                <a:ext uri="{FF2B5EF4-FFF2-40B4-BE49-F238E27FC236}">
                  <a16:creationId xmlns:a16="http://schemas.microsoft.com/office/drawing/2014/main" id="{D7E4B093-AD9E-413B-87B5-F6B7ADD60813}"/>
                </a:ext>
              </a:extLst>
            </p:cNvPr>
            <p:cNvSpPr>
              <a:spLocks noChangeArrowheads="1"/>
            </p:cNvSpPr>
            <p:nvPr/>
          </p:nvSpPr>
          <p:spPr bwMode="auto">
            <a:xfrm>
              <a:off x="2717099" y="3033713"/>
              <a:ext cx="1529235" cy="142513"/>
            </a:xfrm>
            <a:custGeom>
              <a:avLst/>
              <a:gdLst>
                <a:gd name="connsiteX0" fmla="*/ 111645 w 1529235"/>
                <a:gd name="connsiteY0" fmla="*/ 0 h 142513"/>
                <a:gd name="connsiteX1" fmla="*/ 1418041 w 1529235"/>
                <a:gd name="connsiteY1" fmla="*/ 0 h 142513"/>
                <a:gd name="connsiteX2" fmla="*/ 1517765 w 1529235"/>
                <a:gd name="connsiteY2" fmla="*/ 121289 h 142513"/>
                <a:gd name="connsiteX3" fmla="*/ 1529235 w 1529235"/>
                <a:gd name="connsiteY3" fmla="*/ 142513 h 142513"/>
                <a:gd name="connsiteX4" fmla="*/ 0 w 1529235"/>
                <a:gd name="connsiteY4" fmla="*/ 142513 h 142513"/>
                <a:gd name="connsiteX5" fmla="*/ 11535 w 1529235"/>
                <a:gd name="connsiteY5" fmla="*/ 121289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235" h="142513">
                  <a:moveTo>
                    <a:pt x="111645" y="0"/>
                  </a:moveTo>
                  <a:lnTo>
                    <a:pt x="1418041" y="0"/>
                  </a:lnTo>
                  <a:lnTo>
                    <a:pt x="1517765" y="121289"/>
                  </a:lnTo>
                  <a:lnTo>
                    <a:pt x="1529235" y="142513"/>
                  </a:lnTo>
                  <a:lnTo>
                    <a:pt x="0" y="142513"/>
                  </a:lnTo>
                  <a:lnTo>
                    <a:pt x="11535" y="12128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26" name="Freeform 39">
              <a:extLst>
                <a:ext uri="{FF2B5EF4-FFF2-40B4-BE49-F238E27FC236}">
                  <a16:creationId xmlns:a16="http://schemas.microsoft.com/office/drawing/2014/main" id="{C2EFF45E-AEA2-4307-8F8A-9BE89473EBD9}"/>
                </a:ext>
              </a:extLst>
            </p:cNvPr>
            <p:cNvSpPr>
              <a:spLocks noChangeArrowheads="1"/>
            </p:cNvSpPr>
            <p:nvPr/>
          </p:nvSpPr>
          <p:spPr bwMode="auto">
            <a:xfrm>
              <a:off x="2573339" y="3590925"/>
              <a:ext cx="1815807" cy="142513"/>
            </a:xfrm>
            <a:custGeom>
              <a:avLst/>
              <a:gdLst>
                <a:gd name="connsiteX0" fmla="*/ 7224 w 1815807"/>
                <a:gd name="connsiteY0" fmla="*/ 0 h 142513"/>
                <a:gd name="connsiteX1" fmla="*/ 1808645 w 1815807"/>
                <a:gd name="connsiteY1" fmla="*/ 0 h 142513"/>
                <a:gd name="connsiteX2" fmla="*/ 1815807 w 1815807"/>
                <a:gd name="connsiteY2" fmla="*/ 71437 h 142513"/>
                <a:gd name="connsiteX3" fmla="*/ 1808677 w 1815807"/>
                <a:gd name="connsiteY3" fmla="*/ 142513 h 142513"/>
                <a:gd name="connsiteX4" fmla="*/ 7191 w 1815807"/>
                <a:gd name="connsiteY4" fmla="*/ 142513 h 142513"/>
                <a:gd name="connsiteX5" fmla="*/ 0 w 1815807"/>
                <a:gd name="connsiteY5" fmla="*/ 71437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807" h="142513">
                  <a:moveTo>
                    <a:pt x="7224" y="0"/>
                  </a:moveTo>
                  <a:lnTo>
                    <a:pt x="1808645" y="0"/>
                  </a:lnTo>
                  <a:lnTo>
                    <a:pt x="1815807" y="71437"/>
                  </a:lnTo>
                  <a:lnTo>
                    <a:pt x="1808677" y="142513"/>
                  </a:lnTo>
                  <a:lnTo>
                    <a:pt x="7191" y="142513"/>
                  </a:lnTo>
                  <a:lnTo>
                    <a:pt x="0" y="71437"/>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27" name="Freeform 40">
              <a:extLst>
                <a:ext uri="{FF2B5EF4-FFF2-40B4-BE49-F238E27FC236}">
                  <a16:creationId xmlns:a16="http://schemas.microsoft.com/office/drawing/2014/main" id="{012B1B83-D12B-49A3-B5FC-CFBCB5497F76}"/>
                </a:ext>
              </a:extLst>
            </p:cNvPr>
            <p:cNvSpPr>
              <a:spLocks noChangeArrowheads="1"/>
            </p:cNvSpPr>
            <p:nvPr/>
          </p:nvSpPr>
          <p:spPr bwMode="auto">
            <a:xfrm>
              <a:off x="2995017" y="2759075"/>
              <a:ext cx="974142" cy="137752"/>
            </a:xfrm>
            <a:custGeom>
              <a:avLst/>
              <a:gdLst>
                <a:gd name="connsiteX0" fmla="*/ 393106 w 974142"/>
                <a:gd name="connsiteY0" fmla="*/ 0 h 137752"/>
                <a:gd name="connsiteX1" fmla="*/ 579978 w 974142"/>
                <a:gd name="connsiteY1" fmla="*/ 0 h 137752"/>
                <a:gd name="connsiteX2" fmla="*/ 670042 w 974142"/>
                <a:gd name="connsiteY2" fmla="*/ 13716 h 137752"/>
                <a:gd name="connsiteX3" fmla="*/ 920286 w 974142"/>
                <a:gd name="connsiteY3" fmla="*/ 104989 h 137752"/>
                <a:gd name="connsiteX4" fmla="*/ 974142 w 974142"/>
                <a:gd name="connsiteY4" fmla="*/ 137752 h 137752"/>
                <a:gd name="connsiteX5" fmla="*/ 0 w 974142"/>
                <a:gd name="connsiteY5" fmla="*/ 137752 h 137752"/>
                <a:gd name="connsiteX6" fmla="*/ 53866 w 974142"/>
                <a:gd name="connsiteY6" fmla="*/ 104989 h 137752"/>
                <a:gd name="connsiteX7" fmla="*/ 303511 w 974142"/>
                <a:gd name="connsiteY7" fmla="*/ 13716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142" h="137752">
                  <a:moveTo>
                    <a:pt x="393106" y="0"/>
                  </a:moveTo>
                  <a:lnTo>
                    <a:pt x="579978" y="0"/>
                  </a:lnTo>
                  <a:lnTo>
                    <a:pt x="670042" y="13716"/>
                  </a:lnTo>
                  <a:cubicBezTo>
                    <a:pt x="758996" y="31890"/>
                    <a:pt x="843076" y="63004"/>
                    <a:pt x="920286" y="104989"/>
                  </a:cubicBezTo>
                  <a:lnTo>
                    <a:pt x="974142" y="137752"/>
                  </a:lnTo>
                  <a:lnTo>
                    <a:pt x="0" y="137752"/>
                  </a:lnTo>
                  <a:lnTo>
                    <a:pt x="53866" y="104989"/>
                  </a:lnTo>
                  <a:cubicBezTo>
                    <a:pt x="131045" y="63004"/>
                    <a:pt x="214950" y="31890"/>
                    <a:pt x="303511" y="1371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28" name="Freeform 41">
              <a:extLst>
                <a:ext uri="{FF2B5EF4-FFF2-40B4-BE49-F238E27FC236}">
                  <a16:creationId xmlns:a16="http://schemas.microsoft.com/office/drawing/2014/main" id="{AA3809AB-1FA3-49B2-80EA-FB48F0AC62BF}"/>
                </a:ext>
              </a:extLst>
            </p:cNvPr>
            <p:cNvSpPr>
              <a:spLocks noChangeArrowheads="1"/>
            </p:cNvSpPr>
            <p:nvPr/>
          </p:nvSpPr>
          <p:spPr bwMode="auto">
            <a:xfrm>
              <a:off x="2643720" y="3175000"/>
              <a:ext cx="1675577" cy="137752"/>
            </a:xfrm>
            <a:custGeom>
              <a:avLst/>
              <a:gdLst>
                <a:gd name="connsiteX0" fmla="*/ 74046 w 1675577"/>
                <a:gd name="connsiteY0" fmla="*/ 0 h 137752"/>
                <a:gd name="connsiteX1" fmla="*/ 1601951 w 1675577"/>
                <a:gd name="connsiteY1" fmla="*/ 0 h 137752"/>
                <a:gd name="connsiteX2" fmla="*/ 1674491 w 1675577"/>
                <a:gd name="connsiteY2" fmla="*/ 134234 h 137752"/>
                <a:gd name="connsiteX3" fmla="*/ 1675577 w 1675577"/>
                <a:gd name="connsiteY3" fmla="*/ 137752 h 137752"/>
                <a:gd name="connsiteX4" fmla="*/ 0 w 1675577"/>
                <a:gd name="connsiteY4" fmla="*/ 137752 h 137752"/>
                <a:gd name="connsiteX5" fmla="*/ 1094 w 1675577"/>
                <a:gd name="connsiteY5" fmla="*/ 134234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577" h="137752">
                  <a:moveTo>
                    <a:pt x="74046" y="0"/>
                  </a:moveTo>
                  <a:lnTo>
                    <a:pt x="1601951" y="0"/>
                  </a:lnTo>
                  <a:lnTo>
                    <a:pt x="1674491" y="134234"/>
                  </a:lnTo>
                  <a:lnTo>
                    <a:pt x="1675577" y="137752"/>
                  </a:lnTo>
                  <a:lnTo>
                    <a:pt x="0" y="137752"/>
                  </a:lnTo>
                  <a:lnTo>
                    <a:pt x="1094" y="134234"/>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29" name="Freeform 42">
              <a:extLst>
                <a:ext uri="{FF2B5EF4-FFF2-40B4-BE49-F238E27FC236}">
                  <a16:creationId xmlns:a16="http://schemas.microsoft.com/office/drawing/2014/main" id="{669FAE1D-00F4-4735-9E4A-8436AAB624BE}"/>
                </a:ext>
              </a:extLst>
            </p:cNvPr>
            <p:cNvSpPr>
              <a:spLocks noChangeArrowheads="1"/>
            </p:cNvSpPr>
            <p:nvPr/>
          </p:nvSpPr>
          <p:spPr bwMode="auto">
            <a:xfrm>
              <a:off x="2580438" y="3454400"/>
              <a:ext cx="1801668" cy="137752"/>
            </a:xfrm>
            <a:custGeom>
              <a:avLst/>
              <a:gdLst>
                <a:gd name="connsiteX0" fmla="*/ 19216 w 1801668"/>
                <a:gd name="connsiteY0" fmla="*/ 0 h 137752"/>
                <a:gd name="connsiteX1" fmla="*/ 1782605 w 1801668"/>
                <a:gd name="connsiteY1" fmla="*/ 0 h 137752"/>
                <a:gd name="connsiteX2" fmla="*/ 1790382 w 1801668"/>
                <a:gd name="connsiteY2" fmla="*/ 25180 h 137752"/>
                <a:gd name="connsiteX3" fmla="*/ 1801668 w 1801668"/>
                <a:gd name="connsiteY3" fmla="*/ 137752 h 137752"/>
                <a:gd name="connsiteX4" fmla="*/ 0 w 1801668"/>
                <a:gd name="connsiteY4" fmla="*/ 137752 h 137752"/>
                <a:gd name="connsiteX5" fmla="*/ 11383 w 1801668"/>
                <a:gd name="connsiteY5" fmla="*/ 25180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668" h="137752">
                  <a:moveTo>
                    <a:pt x="19216" y="0"/>
                  </a:moveTo>
                  <a:lnTo>
                    <a:pt x="1782605" y="0"/>
                  </a:lnTo>
                  <a:lnTo>
                    <a:pt x="1790382" y="25180"/>
                  </a:lnTo>
                  <a:lnTo>
                    <a:pt x="1801668" y="137752"/>
                  </a:lnTo>
                  <a:lnTo>
                    <a:pt x="0" y="137752"/>
                  </a:lnTo>
                  <a:lnTo>
                    <a:pt x="11383" y="251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30" name="Freeform 43">
              <a:extLst>
                <a:ext uri="{FF2B5EF4-FFF2-40B4-BE49-F238E27FC236}">
                  <a16:creationId xmlns:a16="http://schemas.microsoft.com/office/drawing/2014/main" id="{55E05D70-1C3F-4665-B99E-87473B4DA582}"/>
                </a:ext>
              </a:extLst>
            </p:cNvPr>
            <p:cNvSpPr>
              <a:spLocks noChangeArrowheads="1"/>
            </p:cNvSpPr>
            <p:nvPr/>
          </p:nvSpPr>
          <p:spPr bwMode="auto">
            <a:xfrm>
              <a:off x="2573338" y="2759075"/>
              <a:ext cx="920390" cy="972778"/>
            </a:xfrm>
            <a:custGeom>
              <a:avLst/>
              <a:gdLst>
                <a:gd name="connsiteX0" fmla="*/ 814785 w 920390"/>
                <a:gd name="connsiteY0" fmla="*/ 0 h 972778"/>
                <a:gd name="connsiteX1" fmla="*/ 920390 w 920390"/>
                <a:gd name="connsiteY1" fmla="*/ 0 h 972778"/>
                <a:gd name="connsiteX2" fmla="*/ 920390 w 920390"/>
                <a:gd name="connsiteY2" fmla="*/ 972778 h 972778"/>
                <a:gd name="connsiteX3" fmla="*/ 3523 w 920390"/>
                <a:gd name="connsiteY3" fmla="*/ 972778 h 972778"/>
                <a:gd name="connsiteX4" fmla="*/ 0 w 920390"/>
                <a:gd name="connsiteY4" fmla="*/ 903287 h 972778"/>
                <a:gd name="connsiteX5" fmla="*/ 725190 w 920390"/>
                <a:gd name="connsiteY5" fmla="*/ 13716 h 97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0390" h="972778">
                  <a:moveTo>
                    <a:pt x="814785" y="0"/>
                  </a:moveTo>
                  <a:lnTo>
                    <a:pt x="920390" y="0"/>
                  </a:lnTo>
                  <a:lnTo>
                    <a:pt x="920390" y="972778"/>
                  </a:lnTo>
                  <a:lnTo>
                    <a:pt x="3523" y="972778"/>
                  </a:lnTo>
                  <a:lnTo>
                    <a:pt x="0" y="903287"/>
                  </a:lnTo>
                  <a:cubicBezTo>
                    <a:pt x="0" y="465149"/>
                    <a:pt x="311907" y="98526"/>
                    <a:pt x="725190" y="13716"/>
                  </a:cubicBezTo>
                  <a:close/>
                </a:path>
              </a:pathLst>
            </a:custGeom>
            <a:solidFill>
              <a:srgbClr val="00286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31" name="Freeform 22">
              <a:extLst>
                <a:ext uri="{FF2B5EF4-FFF2-40B4-BE49-F238E27FC236}">
                  <a16:creationId xmlns:a16="http://schemas.microsoft.com/office/drawing/2014/main" id="{0BA39F64-9A1E-4A2C-9948-FAA9B8C581A5}"/>
                </a:ext>
              </a:extLst>
            </p:cNvPr>
            <p:cNvSpPr>
              <a:spLocks noChangeArrowheads="1"/>
            </p:cNvSpPr>
            <p:nvPr/>
          </p:nvSpPr>
          <p:spPr bwMode="auto">
            <a:xfrm>
              <a:off x="3190875" y="2811463"/>
              <a:ext cx="66675" cy="57150"/>
            </a:xfrm>
            <a:custGeom>
              <a:avLst/>
              <a:gdLst>
                <a:gd name="T0" fmla="*/ 92 w 184"/>
                <a:gd name="T1" fmla="*/ 0 h 159"/>
                <a:gd name="T2" fmla="*/ 118 w 184"/>
                <a:gd name="T3" fmla="*/ 53 h 159"/>
                <a:gd name="T4" fmla="*/ 183 w 184"/>
                <a:gd name="T5" fmla="*/ 53 h 159"/>
                <a:gd name="T6" fmla="*/ 118 w 184"/>
                <a:gd name="T7" fmla="*/ 105 h 159"/>
                <a:gd name="T8" fmla="*/ 144 w 184"/>
                <a:gd name="T9" fmla="*/ 158 h 159"/>
                <a:gd name="T10" fmla="*/ 92 w 184"/>
                <a:gd name="T11" fmla="*/ 118 h 159"/>
                <a:gd name="T12" fmla="*/ 39 w 184"/>
                <a:gd name="T13" fmla="*/ 158 h 159"/>
                <a:gd name="T14" fmla="*/ 52 w 184"/>
                <a:gd name="T15" fmla="*/ 105 h 159"/>
                <a:gd name="T16" fmla="*/ 0 w 184"/>
                <a:gd name="T17" fmla="*/ 53 h 159"/>
                <a:gd name="T18" fmla="*/ 65 w 184"/>
                <a:gd name="T19" fmla="*/ 53 h 159"/>
                <a:gd name="T20" fmla="*/ 92 w 184"/>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59">
                  <a:moveTo>
                    <a:pt x="92" y="0"/>
                  </a:moveTo>
                  <a:lnTo>
                    <a:pt x="118" y="53"/>
                  </a:lnTo>
                  <a:lnTo>
                    <a:pt x="183" y="53"/>
                  </a:lnTo>
                  <a:lnTo>
                    <a:pt x="118" y="105"/>
                  </a:lnTo>
                  <a:lnTo>
                    <a:pt x="144" y="158"/>
                  </a:lnTo>
                  <a:lnTo>
                    <a:pt x="92" y="118"/>
                  </a:lnTo>
                  <a:lnTo>
                    <a:pt x="39" y="158"/>
                  </a:lnTo>
                  <a:lnTo>
                    <a:pt x="52" y="105"/>
                  </a:lnTo>
                  <a:lnTo>
                    <a:pt x="0" y="53"/>
                  </a:lnTo>
                  <a:lnTo>
                    <a:pt x="65" y="53"/>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32" name="Freeform 23">
              <a:extLst>
                <a:ext uri="{FF2B5EF4-FFF2-40B4-BE49-F238E27FC236}">
                  <a16:creationId xmlns:a16="http://schemas.microsoft.com/office/drawing/2014/main" id="{899B2FC2-D9E5-42BF-8CAD-E6BCEE4311C1}"/>
                </a:ext>
              </a:extLst>
            </p:cNvPr>
            <p:cNvSpPr>
              <a:spLocks noChangeArrowheads="1"/>
            </p:cNvSpPr>
            <p:nvPr/>
          </p:nvSpPr>
          <p:spPr bwMode="auto">
            <a:xfrm>
              <a:off x="3190875" y="30099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33" name="Freeform 24">
              <a:extLst>
                <a:ext uri="{FF2B5EF4-FFF2-40B4-BE49-F238E27FC236}">
                  <a16:creationId xmlns:a16="http://schemas.microsoft.com/office/drawing/2014/main" id="{0404914A-929A-47B8-B730-570BB2BEAF60}"/>
                </a:ext>
              </a:extLst>
            </p:cNvPr>
            <p:cNvSpPr>
              <a:spLocks noChangeArrowheads="1"/>
            </p:cNvSpPr>
            <p:nvPr/>
          </p:nvSpPr>
          <p:spPr bwMode="auto">
            <a:xfrm>
              <a:off x="3190875" y="3213100"/>
              <a:ext cx="66675" cy="61913"/>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1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1"/>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34" name="Freeform 25">
              <a:extLst>
                <a:ext uri="{FF2B5EF4-FFF2-40B4-BE49-F238E27FC236}">
                  <a16:creationId xmlns:a16="http://schemas.microsoft.com/office/drawing/2014/main" id="{1E9B62EF-C667-44AC-A30A-C6AFEA18D201}"/>
                </a:ext>
              </a:extLst>
            </p:cNvPr>
            <p:cNvSpPr>
              <a:spLocks noChangeArrowheads="1"/>
            </p:cNvSpPr>
            <p:nvPr/>
          </p:nvSpPr>
          <p:spPr bwMode="auto">
            <a:xfrm>
              <a:off x="3190875" y="3421063"/>
              <a:ext cx="66675" cy="61912"/>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2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2"/>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35" name="Freeform 26">
              <a:extLst>
                <a:ext uri="{FF2B5EF4-FFF2-40B4-BE49-F238E27FC236}">
                  <a16:creationId xmlns:a16="http://schemas.microsoft.com/office/drawing/2014/main" id="{14E6D0EB-C243-4C51-988A-8A335A217FB9}"/>
                </a:ext>
              </a:extLst>
            </p:cNvPr>
            <p:cNvSpPr>
              <a:spLocks noChangeArrowheads="1"/>
            </p:cNvSpPr>
            <p:nvPr/>
          </p:nvSpPr>
          <p:spPr bwMode="auto">
            <a:xfrm>
              <a:off x="3190875" y="36195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36" name="Freeform 28">
              <a:extLst>
                <a:ext uri="{FF2B5EF4-FFF2-40B4-BE49-F238E27FC236}">
                  <a16:creationId xmlns:a16="http://schemas.microsoft.com/office/drawing/2014/main" id="{F73CE7BE-EBEA-484B-9AEF-B32D94D1AEA7}"/>
                </a:ext>
              </a:extLst>
            </p:cNvPr>
            <p:cNvSpPr>
              <a:spLocks noChangeArrowheads="1"/>
            </p:cNvSpPr>
            <p:nvPr/>
          </p:nvSpPr>
          <p:spPr bwMode="auto">
            <a:xfrm>
              <a:off x="3011488" y="30099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37" name="Freeform 29">
              <a:extLst>
                <a:ext uri="{FF2B5EF4-FFF2-40B4-BE49-F238E27FC236}">
                  <a16:creationId xmlns:a16="http://schemas.microsoft.com/office/drawing/2014/main" id="{693729F3-D2C8-4E26-BB22-61AA2D7E9C9E}"/>
                </a:ext>
              </a:extLst>
            </p:cNvPr>
            <p:cNvSpPr>
              <a:spLocks noChangeArrowheads="1"/>
            </p:cNvSpPr>
            <p:nvPr/>
          </p:nvSpPr>
          <p:spPr bwMode="auto">
            <a:xfrm>
              <a:off x="3011488" y="3213100"/>
              <a:ext cx="61912" cy="61913"/>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1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1"/>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38" name="Freeform 30">
              <a:extLst>
                <a:ext uri="{FF2B5EF4-FFF2-40B4-BE49-F238E27FC236}">
                  <a16:creationId xmlns:a16="http://schemas.microsoft.com/office/drawing/2014/main" id="{81AFFF04-EC90-487D-884C-BB9054BA8FBF}"/>
                </a:ext>
              </a:extLst>
            </p:cNvPr>
            <p:cNvSpPr>
              <a:spLocks noChangeArrowheads="1"/>
            </p:cNvSpPr>
            <p:nvPr/>
          </p:nvSpPr>
          <p:spPr bwMode="auto">
            <a:xfrm>
              <a:off x="3011488" y="3421063"/>
              <a:ext cx="61912" cy="61912"/>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2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2"/>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39" name="Freeform 31">
              <a:extLst>
                <a:ext uri="{FF2B5EF4-FFF2-40B4-BE49-F238E27FC236}">
                  <a16:creationId xmlns:a16="http://schemas.microsoft.com/office/drawing/2014/main" id="{38162B31-2E3F-4ED3-A315-7ADA80695D0C}"/>
                </a:ext>
              </a:extLst>
            </p:cNvPr>
            <p:cNvSpPr>
              <a:spLocks noChangeArrowheads="1"/>
            </p:cNvSpPr>
            <p:nvPr/>
          </p:nvSpPr>
          <p:spPr bwMode="auto">
            <a:xfrm>
              <a:off x="3011488" y="36195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40" name="Freeform 33">
              <a:extLst>
                <a:ext uri="{FF2B5EF4-FFF2-40B4-BE49-F238E27FC236}">
                  <a16:creationId xmlns:a16="http://schemas.microsoft.com/office/drawing/2014/main" id="{EA3110E5-7CC1-46AF-8F90-969E93B7BAC5}"/>
                </a:ext>
              </a:extLst>
            </p:cNvPr>
            <p:cNvSpPr>
              <a:spLocks noChangeArrowheads="1"/>
            </p:cNvSpPr>
            <p:nvPr/>
          </p:nvSpPr>
          <p:spPr bwMode="auto">
            <a:xfrm>
              <a:off x="2827338" y="30099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41" name="Freeform 34">
              <a:extLst>
                <a:ext uri="{FF2B5EF4-FFF2-40B4-BE49-F238E27FC236}">
                  <a16:creationId xmlns:a16="http://schemas.microsoft.com/office/drawing/2014/main" id="{00E57825-0A8A-4DFD-837D-1FA8532F28BB}"/>
                </a:ext>
              </a:extLst>
            </p:cNvPr>
            <p:cNvSpPr>
              <a:spLocks noChangeArrowheads="1"/>
            </p:cNvSpPr>
            <p:nvPr/>
          </p:nvSpPr>
          <p:spPr bwMode="auto">
            <a:xfrm>
              <a:off x="2827338" y="32131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42" name="Freeform 35">
              <a:extLst>
                <a:ext uri="{FF2B5EF4-FFF2-40B4-BE49-F238E27FC236}">
                  <a16:creationId xmlns:a16="http://schemas.microsoft.com/office/drawing/2014/main" id="{10FF5861-31D8-48B5-81D7-41BD1E95D1CA}"/>
                </a:ext>
              </a:extLst>
            </p:cNvPr>
            <p:cNvSpPr>
              <a:spLocks noChangeArrowheads="1"/>
            </p:cNvSpPr>
            <p:nvPr/>
          </p:nvSpPr>
          <p:spPr bwMode="auto">
            <a:xfrm>
              <a:off x="2827338" y="3421063"/>
              <a:ext cx="66675" cy="61912"/>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2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2"/>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43" name="Freeform 36">
              <a:extLst>
                <a:ext uri="{FF2B5EF4-FFF2-40B4-BE49-F238E27FC236}">
                  <a16:creationId xmlns:a16="http://schemas.microsoft.com/office/drawing/2014/main" id="{39367C40-AF3D-4A8B-9FAF-5AAD06798017}"/>
                </a:ext>
              </a:extLst>
            </p:cNvPr>
            <p:cNvSpPr>
              <a:spLocks noChangeArrowheads="1"/>
            </p:cNvSpPr>
            <p:nvPr/>
          </p:nvSpPr>
          <p:spPr bwMode="auto">
            <a:xfrm>
              <a:off x="2827338" y="36195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44" name="Freeform 40">
              <a:extLst>
                <a:ext uri="{FF2B5EF4-FFF2-40B4-BE49-F238E27FC236}">
                  <a16:creationId xmlns:a16="http://schemas.microsoft.com/office/drawing/2014/main" id="{E9A41549-2F65-4F5A-966F-80B8525BE877}"/>
                </a:ext>
              </a:extLst>
            </p:cNvPr>
            <p:cNvSpPr>
              <a:spLocks noChangeArrowheads="1"/>
            </p:cNvSpPr>
            <p:nvPr/>
          </p:nvSpPr>
          <p:spPr bwMode="auto">
            <a:xfrm>
              <a:off x="2647950" y="3421063"/>
              <a:ext cx="61913" cy="61912"/>
            </a:xfrm>
            <a:custGeom>
              <a:avLst/>
              <a:gdLst>
                <a:gd name="T0" fmla="*/ 79 w 172"/>
                <a:gd name="T1" fmla="*/ 0 h 172"/>
                <a:gd name="T2" fmla="*/ 105 w 172"/>
                <a:gd name="T3" fmla="*/ 66 h 172"/>
                <a:gd name="T4" fmla="*/ 171 w 172"/>
                <a:gd name="T5" fmla="*/ 66 h 172"/>
                <a:gd name="T6" fmla="*/ 118 w 172"/>
                <a:gd name="T7" fmla="*/ 105 h 172"/>
                <a:gd name="T8" fmla="*/ 145 w 172"/>
                <a:gd name="T9" fmla="*/ 171 h 172"/>
                <a:gd name="T10" fmla="*/ 79 w 172"/>
                <a:gd name="T11" fmla="*/ 132 h 172"/>
                <a:gd name="T12" fmla="*/ 27 w 172"/>
                <a:gd name="T13" fmla="*/ 171 h 172"/>
                <a:gd name="T14" fmla="*/ 53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5" y="171"/>
                  </a:lnTo>
                  <a:lnTo>
                    <a:pt x="79" y="132"/>
                  </a:lnTo>
                  <a:lnTo>
                    <a:pt x="27" y="171"/>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45" name="Freeform 41">
              <a:extLst>
                <a:ext uri="{FF2B5EF4-FFF2-40B4-BE49-F238E27FC236}">
                  <a16:creationId xmlns:a16="http://schemas.microsoft.com/office/drawing/2014/main" id="{16B2ED3D-F273-486A-AD40-E831C32C9E9B}"/>
                </a:ext>
              </a:extLst>
            </p:cNvPr>
            <p:cNvSpPr>
              <a:spLocks noChangeArrowheads="1"/>
            </p:cNvSpPr>
            <p:nvPr/>
          </p:nvSpPr>
          <p:spPr bwMode="auto">
            <a:xfrm>
              <a:off x="2647950" y="3619500"/>
              <a:ext cx="61913" cy="61913"/>
            </a:xfrm>
            <a:custGeom>
              <a:avLst/>
              <a:gdLst>
                <a:gd name="T0" fmla="*/ 79 w 172"/>
                <a:gd name="T1" fmla="*/ 0 h 171"/>
                <a:gd name="T2" fmla="*/ 105 w 172"/>
                <a:gd name="T3" fmla="*/ 65 h 171"/>
                <a:gd name="T4" fmla="*/ 171 w 172"/>
                <a:gd name="T5" fmla="*/ 65 h 171"/>
                <a:gd name="T6" fmla="*/ 118 w 172"/>
                <a:gd name="T7" fmla="*/ 105 h 171"/>
                <a:gd name="T8" fmla="*/ 145 w 172"/>
                <a:gd name="T9" fmla="*/ 170 h 171"/>
                <a:gd name="T10" fmla="*/ 79 w 172"/>
                <a:gd name="T11" fmla="*/ 131 h 171"/>
                <a:gd name="T12" fmla="*/ 27 w 172"/>
                <a:gd name="T13" fmla="*/ 170 h 171"/>
                <a:gd name="T14" fmla="*/ 53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5" y="170"/>
                  </a:lnTo>
                  <a:lnTo>
                    <a:pt x="79" y="131"/>
                  </a:lnTo>
                  <a:lnTo>
                    <a:pt x="27" y="170"/>
                  </a:lnTo>
                  <a:lnTo>
                    <a:pt x="53"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46" name="Freeform 47">
              <a:extLst>
                <a:ext uri="{FF2B5EF4-FFF2-40B4-BE49-F238E27FC236}">
                  <a16:creationId xmlns:a16="http://schemas.microsoft.com/office/drawing/2014/main" id="{7F698C24-D23E-463F-8160-FF709A1B8B3E}"/>
                </a:ext>
              </a:extLst>
            </p:cNvPr>
            <p:cNvSpPr>
              <a:spLocks noChangeArrowheads="1"/>
            </p:cNvSpPr>
            <p:nvPr/>
          </p:nvSpPr>
          <p:spPr bwMode="auto">
            <a:xfrm>
              <a:off x="3286125" y="2911475"/>
              <a:ext cx="61913"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47" name="Freeform 48">
              <a:extLst>
                <a:ext uri="{FF2B5EF4-FFF2-40B4-BE49-F238E27FC236}">
                  <a16:creationId xmlns:a16="http://schemas.microsoft.com/office/drawing/2014/main" id="{050FB682-0CA4-40D9-A360-832134AEB890}"/>
                </a:ext>
              </a:extLst>
            </p:cNvPr>
            <p:cNvSpPr>
              <a:spLocks noChangeArrowheads="1"/>
            </p:cNvSpPr>
            <p:nvPr/>
          </p:nvSpPr>
          <p:spPr bwMode="auto">
            <a:xfrm>
              <a:off x="3286125" y="3119438"/>
              <a:ext cx="61913" cy="61912"/>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2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2"/>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48" name="Freeform 49">
              <a:extLst>
                <a:ext uri="{FF2B5EF4-FFF2-40B4-BE49-F238E27FC236}">
                  <a16:creationId xmlns:a16="http://schemas.microsoft.com/office/drawing/2014/main" id="{8F37E1EE-E1A2-4226-A5BA-2ECEAF5816FA}"/>
                </a:ext>
              </a:extLst>
            </p:cNvPr>
            <p:cNvSpPr>
              <a:spLocks noChangeArrowheads="1"/>
            </p:cNvSpPr>
            <p:nvPr/>
          </p:nvSpPr>
          <p:spPr bwMode="auto">
            <a:xfrm>
              <a:off x="3281363" y="33274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66 w 185"/>
                <a:gd name="T15" fmla="*/ 105 h 172"/>
                <a:gd name="T16" fmla="*/ 0 w 185"/>
                <a:gd name="T17" fmla="*/ 66 h 172"/>
                <a:gd name="T18" fmla="*/ 79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66" y="105"/>
                  </a:lnTo>
                  <a:lnTo>
                    <a:pt x="0" y="66"/>
                  </a:lnTo>
                  <a:lnTo>
                    <a:pt x="79"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49" name="Freeform 50">
              <a:extLst>
                <a:ext uri="{FF2B5EF4-FFF2-40B4-BE49-F238E27FC236}">
                  <a16:creationId xmlns:a16="http://schemas.microsoft.com/office/drawing/2014/main" id="{A493AD8D-62B0-4E4C-855C-277C80431D70}"/>
                </a:ext>
              </a:extLst>
            </p:cNvPr>
            <p:cNvSpPr>
              <a:spLocks noChangeArrowheads="1"/>
            </p:cNvSpPr>
            <p:nvPr/>
          </p:nvSpPr>
          <p:spPr bwMode="auto">
            <a:xfrm>
              <a:off x="3281363" y="3529013"/>
              <a:ext cx="66675" cy="57150"/>
            </a:xfrm>
            <a:custGeom>
              <a:avLst/>
              <a:gdLst>
                <a:gd name="T0" fmla="*/ 92 w 185"/>
                <a:gd name="T1" fmla="*/ 0 h 159"/>
                <a:gd name="T2" fmla="*/ 105 w 185"/>
                <a:gd name="T3" fmla="*/ 66 h 159"/>
                <a:gd name="T4" fmla="*/ 184 w 185"/>
                <a:gd name="T5" fmla="*/ 66 h 159"/>
                <a:gd name="T6" fmla="*/ 118 w 185"/>
                <a:gd name="T7" fmla="*/ 105 h 159"/>
                <a:gd name="T8" fmla="*/ 144 w 185"/>
                <a:gd name="T9" fmla="*/ 158 h 159"/>
                <a:gd name="T10" fmla="*/ 92 w 185"/>
                <a:gd name="T11" fmla="*/ 118 h 159"/>
                <a:gd name="T12" fmla="*/ 39 w 185"/>
                <a:gd name="T13" fmla="*/ 158 h 159"/>
                <a:gd name="T14" fmla="*/ 52 w 185"/>
                <a:gd name="T15" fmla="*/ 105 h 159"/>
                <a:gd name="T16" fmla="*/ 0 w 185"/>
                <a:gd name="T17" fmla="*/ 66 h 159"/>
                <a:gd name="T18" fmla="*/ 66 w 185"/>
                <a:gd name="T19" fmla="*/ 66 h 159"/>
                <a:gd name="T20" fmla="*/ 92 w 185"/>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59">
                  <a:moveTo>
                    <a:pt x="92" y="0"/>
                  </a:moveTo>
                  <a:lnTo>
                    <a:pt x="105" y="66"/>
                  </a:lnTo>
                  <a:lnTo>
                    <a:pt x="184" y="66"/>
                  </a:lnTo>
                  <a:lnTo>
                    <a:pt x="118" y="105"/>
                  </a:lnTo>
                  <a:lnTo>
                    <a:pt x="144" y="158"/>
                  </a:lnTo>
                  <a:lnTo>
                    <a:pt x="92" y="118"/>
                  </a:lnTo>
                  <a:lnTo>
                    <a:pt x="39" y="158"/>
                  </a:lnTo>
                  <a:lnTo>
                    <a:pt x="52"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50" name="Freeform 51">
              <a:extLst>
                <a:ext uri="{FF2B5EF4-FFF2-40B4-BE49-F238E27FC236}">
                  <a16:creationId xmlns:a16="http://schemas.microsoft.com/office/drawing/2014/main" id="{120030E3-2383-4CEA-8BA1-B9B2FD7E2E87}"/>
                </a:ext>
              </a:extLst>
            </p:cNvPr>
            <p:cNvSpPr>
              <a:spLocks noChangeArrowheads="1"/>
            </p:cNvSpPr>
            <p:nvPr/>
          </p:nvSpPr>
          <p:spPr bwMode="auto">
            <a:xfrm>
              <a:off x="3100388" y="2911475"/>
              <a:ext cx="66675" cy="61913"/>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51" name="Freeform 52">
              <a:extLst>
                <a:ext uri="{FF2B5EF4-FFF2-40B4-BE49-F238E27FC236}">
                  <a16:creationId xmlns:a16="http://schemas.microsoft.com/office/drawing/2014/main" id="{4448F806-9DBB-4919-B079-2DCC7823D57B}"/>
                </a:ext>
              </a:extLst>
            </p:cNvPr>
            <p:cNvSpPr>
              <a:spLocks noChangeArrowheads="1"/>
            </p:cNvSpPr>
            <p:nvPr/>
          </p:nvSpPr>
          <p:spPr bwMode="auto">
            <a:xfrm>
              <a:off x="3100388" y="3119438"/>
              <a:ext cx="66675" cy="61912"/>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2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2"/>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52" name="Freeform 53">
              <a:extLst>
                <a:ext uri="{FF2B5EF4-FFF2-40B4-BE49-F238E27FC236}">
                  <a16:creationId xmlns:a16="http://schemas.microsoft.com/office/drawing/2014/main" id="{4D53B8BB-6F56-478B-B996-EA9282D0F89C}"/>
                </a:ext>
              </a:extLst>
            </p:cNvPr>
            <p:cNvSpPr>
              <a:spLocks noChangeArrowheads="1"/>
            </p:cNvSpPr>
            <p:nvPr/>
          </p:nvSpPr>
          <p:spPr bwMode="auto">
            <a:xfrm>
              <a:off x="3100388" y="3327400"/>
              <a:ext cx="61912"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40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53" name="Freeform 54">
              <a:extLst>
                <a:ext uri="{FF2B5EF4-FFF2-40B4-BE49-F238E27FC236}">
                  <a16:creationId xmlns:a16="http://schemas.microsoft.com/office/drawing/2014/main" id="{E60B26E8-382C-40CF-829E-F36970298492}"/>
                </a:ext>
              </a:extLst>
            </p:cNvPr>
            <p:cNvSpPr>
              <a:spLocks noChangeArrowheads="1"/>
            </p:cNvSpPr>
            <p:nvPr/>
          </p:nvSpPr>
          <p:spPr bwMode="auto">
            <a:xfrm>
              <a:off x="3100388" y="3529013"/>
              <a:ext cx="61912" cy="57150"/>
            </a:xfrm>
            <a:custGeom>
              <a:avLst/>
              <a:gdLst>
                <a:gd name="T0" fmla="*/ 79 w 172"/>
                <a:gd name="T1" fmla="*/ 0 h 159"/>
                <a:gd name="T2" fmla="*/ 105 w 172"/>
                <a:gd name="T3" fmla="*/ 66 h 159"/>
                <a:gd name="T4" fmla="*/ 171 w 172"/>
                <a:gd name="T5" fmla="*/ 66 h 159"/>
                <a:gd name="T6" fmla="*/ 118 w 172"/>
                <a:gd name="T7" fmla="*/ 105 h 159"/>
                <a:gd name="T8" fmla="*/ 132 w 172"/>
                <a:gd name="T9" fmla="*/ 158 h 159"/>
                <a:gd name="T10" fmla="*/ 79 w 172"/>
                <a:gd name="T11" fmla="*/ 118 h 159"/>
                <a:gd name="T12" fmla="*/ 27 w 172"/>
                <a:gd name="T13" fmla="*/ 158 h 159"/>
                <a:gd name="T14" fmla="*/ 53 w 172"/>
                <a:gd name="T15" fmla="*/ 105 h 159"/>
                <a:gd name="T16" fmla="*/ 0 w 172"/>
                <a:gd name="T17" fmla="*/ 66 h 159"/>
                <a:gd name="T18" fmla="*/ 66 w 172"/>
                <a:gd name="T19" fmla="*/ 66 h 159"/>
                <a:gd name="T20" fmla="*/ 79 w 172"/>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59">
                  <a:moveTo>
                    <a:pt x="79" y="0"/>
                  </a:moveTo>
                  <a:lnTo>
                    <a:pt x="105" y="66"/>
                  </a:lnTo>
                  <a:lnTo>
                    <a:pt x="171" y="66"/>
                  </a:lnTo>
                  <a:lnTo>
                    <a:pt x="118" y="105"/>
                  </a:lnTo>
                  <a:lnTo>
                    <a:pt x="132" y="158"/>
                  </a:lnTo>
                  <a:lnTo>
                    <a:pt x="79" y="118"/>
                  </a:lnTo>
                  <a:lnTo>
                    <a:pt x="27" y="158"/>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54" name="Freeform 56">
              <a:extLst>
                <a:ext uri="{FF2B5EF4-FFF2-40B4-BE49-F238E27FC236}">
                  <a16:creationId xmlns:a16="http://schemas.microsoft.com/office/drawing/2014/main" id="{956E1D49-9566-42F4-951B-BA79B1FAFB41}"/>
                </a:ext>
              </a:extLst>
            </p:cNvPr>
            <p:cNvSpPr>
              <a:spLocks noChangeArrowheads="1"/>
            </p:cNvSpPr>
            <p:nvPr/>
          </p:nvSpPr>
          <p:spPr bwMode="auto">
            <a:xfrm>
              <a:off x="2921000" y="3114675"/>
              <a:ext cx="61913" cy="61913"/>
            </a:xfrm>
            <a:custGeom>
              <a:avLst/>
              <a:gdLst>
                <a:gd name="T0" fmla="*/ 91 w 171"/>
                <a:gd name="T1" fmla="*/ 0 h 172"/>
                <a:gd name="T2" fmla="*/ 105 w 171"/>
                <a:gd name="T3" fmla="*/ 66 h 172"/>
                <a:gd name="T4" fmla="*/ 170 w 171"/>
                <a:gd name="T5" fmla="*/ 66 h 172"/>
                <a:gd name="T6" fmla="*/ 118 w 171"/>
                <a:gd name="T7" fmla="*/ 105 h 172"/>
                <a:gd name="T8" fmla="*/ 144 w 171"/>
                <a:gd name="T9" fmla="*/ 171 h 172"/>
                <a:gd name="T10" fmla="*/ 91 w 171"/>
                <a:gd name="T11" fmla="*/ 132 h 172"/>
                <a:gd name="T12" fmla="*/ 26 w 171"/>
                <a:gd name="T13" fmla="*/ 171 h 172"/>
                <a:gd name="T14" fmla="*/ 52 w 171"/>
                <a:gd name="T15" fmla="*/ 105 h 172"/>
                <a:gd name="T16" fmla="*/ 0 w 171"/>
                <a:gd name="T17" fmla="*/ 66 h 172"/>
                <a:gd name="T18" fmla="*/ 65 w 171"/>
                <a:gd name="T19" fmla="*/ 66 h 172"/>
                <a:gd name="T20" fmla="*/ 91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91" y="0"/>
                  </a:moveTo>
                  <a:lnTo>
                    <a:pt x="105" y="66"/>
                  </a:lnTo>
                  <a:lnTo>
                    <a:pt x="170" y="66"/>
                  </a:lnTo>
                  <a:lnTo>
                    <a:pt x="118" y="105"/>
                  </a:lnTo>
                  <a:lnTo>
                    <a:pt x="144" y="171"/>
                  </a:lnTo>
                  <a:lnTo>
                    <a:pt x="91" y="132"/>
                  </a:lnTo>
                  <a:lnTo>
                    <a:pt x="26" y="171"/>
                  </a:lnTo>
                  <a:lnTo>
                    <a:pt x="52" y="105"/>
                  </a:lnTo>
                  <a:lnTo>
                    <a:pt x="0" y="66"/>
                  </a:lnTo>
                  <a:lnTo>
                    <a:pt x="65" y="66"/>
                  </a:lnTo>
                  <a:lnTo>
                    <a:pt x="91"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55" name="Freeform 57">
              <a:extLst>
                <a:ext uri="{FF2B5EF4-FFF2-40B4-BE49-F238E27FC236}">
                  <a16:creationId xmlns:a16="http://schemas.microsoft.com/office/drawing/2014/main" id="{2A6BAE7E-05EE-448B-AF57-F5C7C482C62A}"/>
                </a:ext>
              </a:extLst>
            </p:cNvPr>
            <p:cNvSpPr>
              <a:spLocks noChangeArrowheads="1"/>
            </p:cNvSpPr>
            <p:nvPr/>
          </p:nvSpPr>
          <p:spPr bwMode="auto">
            <a:xfrm>
              <a:off x="2916238" y="3317875"/>
              <a:ext cx="66675" cy="61913"/>
            </a:xfrm>
            <a:custGeom>
              <a:avLst/>
              <a:gdLst>
                <a:gd name="T0" fmla="*/ 92 w 185"/>
                <a:gd name="T1" fmla="*/ 0 h 171"/>
                <a:gd name="T2" fmla="*/ 119 w 185"/>
                <a:gd name="T3" fmla="*/ 65 h 171"/>
                <a:gd name="T4" fmla="*/ 184 w 185"/>
                <a:gd name="T5" fmla="*/ 65 h 171"/>
                <a:gd name="T6" fmla="*/ 132 w 185"/>
                <a:gd name="T7" fmla="*/ 105 h 171"/>
                <a:gd name="T8" fmla="*/ 145 w 185"/>
                <a:gd name="T9" fmla="*/ 170 h 171"/>
                <a:gd name="T10" fmla="*/ 92 w 185"/>
                <a:gd name="T11" fmla="*/ 131 h 171"/>
                <a:gd name="T12" fmla="*/ 40 w 185"/>
                <a:gd name="T13" fmla="*/ 170 h 171"/>
                <a:gd name="T14" fmla="*/ 66 w 185"/>
                <a:gd name="T15" fmla="*/ 105 h 171"/>
                <a:gd name="T16" fmla="*/ 0 w 185"/>
                <a:gd name="T17" fmla="*/ 65 h 171"/>
                <a:gd name="T18" fmla="*/ 79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9" y="65"/>
                  </a:lnTo>
                  <a:lnTo>
                    <a:pt x="184" y="65"/>
                  </a:lnTo>
                  <a:lnTo>
                    <a:pt x="132" y="105"/>
                  </a:lnTo>
                  <a:lnTo>
                    <a:pt x="145" y="170"/>
                  </a:lnTo>
                  <a:lnTo>
                    <a:pt x="92" y="131"/>
                  </a:lnTo>
                  <a:lnTo>
                    <a:pt x="40" y="170"/>
                  </a:lnTo>
                  <a:lnTo>
                    <a:pt x="66" y="105"/>
                  </a:lnTo>
                  <a:lnTo>
                    <a:pt x="0" y="65"/>
                  </a:lnTo>
                  <a:lnTo>
                    <a:pt x="79"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56" name="Freeform 58">
              <a:extLst>
                <a:ext uri="{FF2B5EF4-FFF2-40B4-BE49-F238E27FC236}">
                  <a16:creationId xmlns:a16="http://schemas.microsoft.com/office/drawing/2014/main" id="{6A2BB4B3-616E-4053-8ED3-85BDFA942BB5}"/>
                </a:ext>
              </a:extLst>
            </p:cNvPr>
            <p:cNvSpPr>
              <a:spLocks noChangeArrowheads="1"/>
            </p:cNvSpPr>
            <p:nvPr/>
          </p:nvSpPr>
          <p:spPr bwMode="auto">
            <a:xfrm>
              <a:off x="2916238" y="3521075"/>
              <a:ext cx="66675" cy="61913"/>
            </a:xfrm>
            <a:custGeom>
              <a:avLst/>
              <a:gdLst>
                <a:gd name="T0" fmla="*/ 92 w 185"/>
                <a:gd name="T1" fmla="*/ 0 h 172"/>
                <a:gd name="T2" fmla="*/ 105 w 185"/>
                <a:gd name="T3" fmla="*/ 66 h 172"/>
                <a:gd name="T4" fmla="*/ 184 w 185"/>
                <a:gd name="T5" fmla="*/ 66 h 172"/>
                <a:gd name="T6" fmla="*/ 119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05" y="66"/>
                  </a:lnTo>
                  <a:lnTo>
                    <a:pt x="184" y="66"/>
                  </a:lnTo>
                  <a:lnTo>
                    <a:pt x="119"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57" name="Freeform 60">
              <a:extLst>
                <a:ext uri="{FF2B5EF4-FFF2-40B4-BE49-F238E27FC236}">
                  <a16:creationId xmlns:a16="http://schemas.microsoft.com/office/drawing/2014/main" id="{938616AD-75AD-4AE6-BD5F-BCBC0D33099A}"/>
                </a:ext>
              </a:extLst>
            </p:cNvPr>
            <p:cNvSpPr>
              <a:spLocks noChangeArrowheads="1"/>
            </p:cNvSpPr>
            <p:nvPr/>
          </p:nvSpPr>
          <p:spPr bwMode="auto">
            <a:xfrm>
              <a:off x="2736850" y="3109913"/>
              <a:ext cx="66675" cy="61912"/>
            </a:xfrm>
            <a:custGeom>
              <a:avLst/>
              <a:gdLst>
                <a:gd name="T0" fmla="*/ 92 w 184"/>
                <a:gd name="T1" fmla="*/ 0 h 172"/>
                <a:gd name="T2" fmla="*/ 118 w 184"/>
                <a:gd name="T3" fmla="*/ 66 h 172"/>
                <a:gd name="T4" fmla="*/ 183 w 184"/>
                <a:gd name="T5" fmla="*/ 66 h 172"/>
                <a:gd name="T6" fmla="*/ 131 w 184"/>
                <a:gd name="T7" fmla="*/ 105 h 172"/>
                <a:gd name="T8" fmla="*/ 144 w 184"/>
                <a:gd name="T9" fmla="*/ 171 h 172"/>
                <a:gd name="T10" fmla="*/ 92 w 184"/>
                <a:gd name="T11" fmla="*/ 131 h 172"/>
                <a:gd name="T12" fmla="*/ 39 w 184"/>
                <a:gd name="T13" fmla="*/ 171 h 172"/>
                <a:gd name="T14" fmla="*/ 65 w 184"/>
                <a:gd name="T15" fmla="*/ 105 h 172"/>
                <a:gd name="T16" fmla="*/ 0 w 184"/>
                <a:gd name="T17" fmla="*/ 66 h 172"/>
                <a:gd name="T18" fmla="*/ 78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31" y="105"/>
                  </a:lnTo>
                  <a:lnTo>
                    <a:pt x="144" y="171"/>
                  </a:lnTo>
                  <a:lnTo>
                    <a:pt x="92" y="131"/>
                  </a:lnTo>
                  <a:lnTo>
                    <a:pt x="39" y="171"/>
                  </a:lnTo>
                  <a:lnTo>
                    <a:pt x="65" y="105"/>
                  </a:lnTo>
                  <a:lnTo>
                    <a:pt x="0" y="66"/>
                  </a:lnTo>
                  <a:lnTo>
                    <a:pt x="78"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58" name="Freeform 61">
              <a:extLst>
                <a:ext uri="{FF2B5EF4-FFF2-40B4-BE49-F238E27FC236}">
                  <a16:creationId xmlns:a16="http://schemas.microsoft.com/office/drawing/2014/main" id="{A92D047D-9F6D-4B69-9D86-97D3895F0A55}"/>
                </a:ext>
              </a:extLst>
            </p:cNvPr>
            <p:cNvSpPr>
              <a:spLocks noChangeArrowheads="1"/>
            </p:cNvSpPr>
            <p:nvPr/>
          </p:nvSpPr>
          <p:spPr bwMode="auto">
            <a:xfrm>
              <a:off x="2736850" y="3317875"/>
              <a:ext cx="61913" cy="61913"/>
            </a:xfrm>
            <a:custGeom>
              <a:avLst/>
              <a:gdLst>
                <a:gd name="T0" fmla="*/ 92 w 171"/>
                <a:gd name="T1" fmla="*/ 0 h 171"/>
                <a:gd name="T2" fmla="*/ 105 w 171"/>
                <a:gd name="T3" fmla="*/ 65 h 171"/>
                <a:gd name="T4" fmla="*/ 170 w 171"/>
                <a:gd name="T5" fmla="*/ 65 h 171"/>
                <a:gd name="T6" fmla="*/ 118 w 171"/>
                <a:gd name="T7" fmla="*/ 105 h 171"/>
                <a:gd name="T8" fmla="*/ 144 w 171"/>
                <a:gd name="T9" fmla="*/ 170 h 171"/>
                <a:gd name="T10" fmla="*/ 92 w 171"/>
                <a:gd name="T11" fmla="*/ 131 h 171"/>
                <a:gd name="T12" fmla="*/ 39 w 171"/>
                <a:gd name="T13" fmla="*/ 170 h 171"/>
                <a:gd name="T14" fmla="*/ 52 w 171"/>
                <a:gd name="T15" fmla="*/ 105 h 171"/>
                <a:gd name="T16" fmla="*/ 0 w 171"/>
                <a:gd name="T17" fmla="*/ 65 h 171"/>
                <a:gd name="T18" fmla="*/ 65 w 171"/>
                <a:gd name="T19" fmla="*/ 65 h 171"/>
                <a:gd name="T20" fmla="*/ 92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92" y="0"/>
                  </a:moveTo>
                  <a:lnTo>
                    <a:pt x="105" y="65"/>
                  </a:lnTo>
                  <a:lnTo>
                    <a:pt x="170"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59" name="Freeform 62">
              <a:extLst>
                <a:ext uri="{FF2B5EF4-FFF2-40B4-BE49-F238E27FC236}">
                  <a16:creationId xmlns:a16="http://schemas.microsoft.com/office/drawing/2014/main" id="{BFC5AF93-94B7-4F59-953D-A49FAB59B9D4}"/>
                </a:ext>
              </a:extLst>
            </p:cNvPr>
            <p:cNvSpPr>
              <a:spLocks noChangeArrowheads="1"/>
            </p:cNvSpPr>
            <p:nvPr/>
          </p:nvSpPr>
          <p:spPr bwMode="auto">
            <a:xfrm>
              <a:off x="2736850" y="3521075"/>
              <a:ext cx="61913" cy="61913"/>
            </a:xfrm>
            <a:custGeom>
              <a:avLst/>
              <a:gdLst>
                <a:gd name="T0" fmla="*/ 78 w 171"/>
                <a:gd name="T1" fmla="*/ 0 h 172"/>
                <a:gd name="T2" fmla="*/ 105 w 171"/>
                <a:gd name="T3" fmla="*/ 66 h 172"/>
                <a:gd name="T4" fmla="*/ 170 w 171"/>
                <a:gd name="T5" fmla="*/ 66 h 172"/>
                <a:gd name="T6" fmla="*/ 118 w 171"/>
                <a:gd name="T7" fmla="*/ 105 h 172"/>
                <a:gd name="T8" fmla="*/ 131 w 171"/>
                <a:gd name="T9" fmla="*/ 171 h 172"/>
                <a:gd name="T10" fmla="*/ 78 w 171"/>
                <a:gd name="T11" fmla="*/ 118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31" y="171"/>
                  </a:lnTo>
                  <a:lnTo>
                    <a:pt x="78" y="118"/>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0" name="Freeform 67">
              <a:extLst>
                <a:ext uri="{FF2B5EF4-FFF2-40B4-BE49-F238E27FC236}">
                  <a16:creationId xmlns:a16="http://schemas.microsoft.com/office/drawing/2014/main" id="{6C6E4D7C-0FFB-47B0-B960-5E8612DF719B}"/>
                </a:ext>
              </a:extLst>
            </p:cNvPr>
            <p:cNvSpPr>
              <a:spLocks noChangeArrowheads="1"/>
            </p:cNvSpPr>
            <p:nvPr/>
          </p:nvSpPr>
          <p:spPr bwMode="auto">
            <a:xfrm>
              <a:off x="3375025" y="2811463"/>
              <a:ext cx="61913" cy="57150"/>
            </a:xfrm>
            <a:custGeom>
              <a:avLst/>
              <a:gdLst>
                <a:gd name="T0" fmla="*/ 78 w 171"/>
                <a:gd name="T1" fmla="*/ 0 h 159"/>
                <a:gd name="T2" fmla="*/ 105 w 171"/>
                <a:gd name="T3" fmla="*/ 53 h 159"/>
                <a:gd name="T4" fmla="*/ 170 w 171"/>
                <a:gd name="T5" fmla="*/ 53 h 159"/>
                <a:gd name="T6" fmla="*/ 118 w 171"/>
                <a:gd name="T7" fmla="*/ 105 h 159"/>
                <a:gd name="T8" fmla="*/ 144 w 171"/>
                <a:gd name="T9" fmla="*/ 158 h 159"/>
                <a:gd name="T10" fmla="*/ 78 w 171"/>
                <a:gd name="T11" fmla="*/ 118 h 159"/>
                <a:gd name="T12" fmla="*/ 26 w 171"/>
                <a:gd name="T13" fmla="*/ 158 h 159"/>
                <a:gd name="T14" fmla="*/ 52 w 171"/>
                <a:gd name="T15" fmla="*/ 105 h 159"/>
                <a:gd name="T16" fmla="*/ 0 w 171"/>
                <a:gd name="T17" fmla="*/ 53 h 159"/>
                <a:gd name="T18" fmla="*/ 65 w 171"/>
                <a:gd name="T19" fmla="*/ 53 h 159"/>
                <a:gd name="T20" fmla="*/ 78 w 17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59">
                  <a:moveTo>
                    <a:pt x="78" y="0"/>
                  </a:moveTo>
                  <a:lnTo>
                    <a:pt x="105" y="53"/>
                  </a:lnTo>
                  <a:lnTo>
                    <a:pt x="170" y="53"/>
                  </a:lnTo>
                  <a:lnTo>
                    <a:pt x="118" y="105"/>
                  </a:lnTo>
                  <a:lnTo>
                    <a:pt x="144" y="158"/>
                  </a:lnTo>
                  <a:lnTo>
                    <a:pt x="78" y="118"/>
                  </a:lnTo>
                  <a:lnTo>
                    <a:pt x="26" y="158"/>
                  </a:lnTo>
                  <a:lnTo>
                    <a:pt x="52" y="105"/>
                  </a:lnTo>
                  <a:lnTo>
                    <a:pt x="0" y="53"/>
                  </a:lnTo>
                  <a:lnTo>
                    <a:pt x="65" y="53"/>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1" name="Freeform 68">
              <a:extLst>
                <a:ext uri="{FF2B5EF4-FFF2-40B4-BE49-F238E27FC236}">
                  <a16:creationId xmlns:a16="http://schemas.microsoft.com/office/drawing/2014/main" id="{5EC19257-E830-4A52-98B8-07C2519C8EB4}"/>
                </a:ext>
              </a:extLst>
            </p:cNvPr>
            <p:cNvSpPr>
              <a:spLocks noChangeArrowheads="1"/>
            </p:cNvSpPr>
            <p:nvPr/>
          </p:nvSpPr>
          <p:spPr bwMode="auto">
            <a:xfrm>
              <a:off x="3375025" y="30099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2" name="Freeform 69">
              <a:extLst>
                <a:ext uri="{FF2B5EF4-FFF2-40B4-BE49-F238E27FC236}">
                  <a16:creationId xmlns:a16="http://schemas.microsoft.com/office/drawing/2014/main" id="{B5D7791A-8C37-43E2-9669-6E7F7ECA9FDD}"/>
                </a:ext>
              </a:extLst>
            </p:cNvPr>
            <p:cNvSpPr>
              <a:spLocks noChangeArrowheads="1"/>
            </p:cNvSpPr>
            <p:nvPr/>
          </p:nvSpPr>
          <p:spPr bwMode="auto">
            <a:xfrm>
              <a:off x="3375025" y="3213100"/>
              <a:ext cx="61913" cy="61913"/>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1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1"/>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3" name="Freeform 70">
              <a:extLst>
                <a:ext uri="{FF2B5EF4-FFF2-40B4-BE49-F238E27FC236}">
                  <a16:creationId xmlns:a16="http://schemas.microsoft.com/office/drawing/2014/main" id="{87868644-ECA9-4879-993A-C834A7FED394}"/>
                </a:ext>
              </a:extLst>
            </p:cNvPr>
            <p:cNvSpPr>
              <a:spLocks noChangeArrowheads="1"/>
            </p:cNvSpPr>
            <p:nvPr/>
          </p:nvSpPr>
          <p:spPr bwMode="auto">
            <a:xfrm>
              <a:off x="3375025" y="3421063"/>
              <a:ext cx="61913" cy="61912"/>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2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2"/>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4" name="Freeform 71">
              <a:extLst>
                <a:ext uri="{FF2B5EF4-FFF2-40B4-BE49-F238E27FC236}">
                  <a16:creationId xmlns:a16="http://schemas.microsoft.com/office/drawing/2014/main" id="{811C062F-243B-433A-B159-DAFC5DFEAE70}"/>
                </a:ext>
              </a:extLst>
            </p:cNvPr>
            <p:cNvSpPr>
              <a:spLocks noChangeArrowheads="1"/>
            </p:cNvSpPr>
            <p:nvPr/>
          </p:nvSpPr>
          <p:spPr bwMode="auto">
            <a:xfrm>
              <a:off x="3375025" y="36195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5" name="Freeform 78">
              <a:extLst>
                <a:ext uri="{FF2B5EF4-FFF2-40B4-BE49-F238E27FC236}">
                  <a16:creationId xmlns:a16="http://schemas.microsoft.com/office/drawing/2014/main" id="{D0602F8A-3B3D-40C4-845A-B1F04F76C9AE}"/>
                </a:ext>
              </a:extLst>
            </p:cNvPr>
            <p:cNvSpPr>
              <a:spLocks noChangeArrowheads="1"/>
            </p:cNvSpPr>
            <p:nvPr/>
          </p:nvSpPr>
          <p:spPr bwMode="auto">
            <a:xfrm>
              <a:off x="2994889" y="4427538"/>
              <a:ext cx="974398" cy="142514"/>
            </a:xfrm>
            <a:custGeom>
              <a:avLst/>
              <a:gdLst>
                <a:gd name="connsiteX0" fmla="*/ 0 w 974398"/>
                <a:gd name="connsiteY0" fmla="*/ 0 h 142514"/>
                <a:gd name="connsiteX1" fmla="*/ 974398 w 974398"/>
                <a:gd name="connsiteY1" fmla="*/ 0 h 142514"/>
                <a:gd name="connsiteX2" fmla="*/ 920414 w 974398"/>
                <a:gd name="connsiteY2" fmla="*/ 32836 h 142514"/>
                <a:gd name="connsiteX3" fmla="*/ 579664 w 974398"/>
                <a:gd name="connsiteY3" fmla="*/ 137883 h 142514"/>
                <a:gd name="connsiteX4" fmla="*/ 487664 w 974398"/>
                <a:gd name="connsiteY4" fmla="*/ 142514 h 142514"/>
                <a:gd name="connsiteX5" fmla="*/ 485050 w 974398"/>
                <a:gd name="connsiteY5" fmla="*/ 142514 h 142514"/>
                <a:gd name="connsiteX6" fmla="*/ 393674 w 974398"/>
                <a:gd name="connsiteY6" fmla="*/ 137883 h 142514"/>
                <a:gd name="connsiteX7" fmla="*/ 53994 w 974398"/>
                <a:gd name="connsiteY7" fmla="*/ 32836 h 14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398" h="142514">
                  <a:moveTo>
                    <a:pt x="0" y="0"/>
                  </a:moveTo>
                  <a:lnTo>
                    <a:pt x="974398" y="0"/>
                  </a:lnTo>
                  <a:lnTo>
                    <a:pt x="920414" y="32836"/>
                  </a:lnTo>
                  <a:cubicBezTo>
                    <a:pt x="817468" y="88809"/>
                    <a:pt x="702308" y="125461"/>
                    <a:pt x="579664" y="137883"/>
                  </a:cubicBezTo>
                  <a:lnTo>
                    <a:pt x="487664" y="142514"/>
                  </a:lnTo>
                  <a:lnTo>
                    <a:pt x="485050" y="142514"/>
                  </a:lnTo>
                  <a:lnTo>
                    <a:pt x="393674" y="137883"/>
                  </a:lnTo>
                  <a:cubicBezTo>
                    <a:pt x="271762" y="125461"/>
                    <a:pt x="156899" y="88809"/>
                    <a:pt x="53994" y="3283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pPr>
              <a:endParaRPr lang="en-CA" dirty="0">
                <a:ea typeface="+mn-ea"/>
                <a:cs typeface="+mn-cs"/>
              </a:endParaRPr>
            </a:p>
          </p:txBody>
        </p:sp>
        <p:sp>
          <p:nvSpPr>
            <p:cNvPr id="66" name="Freeform 79">
              <a:extLst>
                <a:ext uri="{FF2B5EF4-FFF2-40B4-BE49-F238E27FC236}">
                  <a16:creationId xmlns:a16="http://schemas.microsoft.com/office/drawing/2014/main" id="{01AB4DEA-963A-41C5-9C7E-2157DA292FAF}"/>
                </a:ext>
              </a:extLst>
            </p:cNvPr>
            <p:cNvSpPr>
              <a:spLocks noChangeArrowheads="1"/>
            </p:cNvSpPr>
            <p:nvPr/>
          </p:nvSpPr>
          <p:spPr bwMode="auto">
            <a:xfrm>
              <a:off x="2578085" y="3517287"/>
              <a:ext cx="40930" cy="60578"/>
            </a:xfrm>
            <a:custGeom>
              <a:avLst/>
              <a:gdLst>
                <a:gd name="connsiteX0" fmla="*/ 7964 w 40930"/>
                <a:gd name="connsiteY0" fmla="*/ 0 h 60578"/>
                <a:gd name="connsiteX1" fmla="*/ 12458 w 40930"/>
                <a:gd name="connsiteY1" fmla="*/ 22783 h 60578"/>
                <a:gd name="connsiteX2" fmla="*/ 40930 w 40930"/>
                <a:gd name="connsiteY2" fmla="*/ 22783 h 60578"/>
                <a:gd name="connsiteX3" fmla="*/ 17143 w 40930"/>
                <a:gd name="connsiteY3" fmla="*/ 36821 h 60578"/>
                <a:gd name="connsiteX4" fmla="*/ 26514 w 40930"/>
                <a:gd name="connsiteY4" fmla="*/ 60578 h 60578"/>
                <a:gd name="connsiteX5" fmla="*/ 7772 w 40930"/>
                <a:gd name="connsiteY5" fmla="*/ 46180 h 60578"/>
                <a:gd name="connsiteX6" fmla="*/ 0 w 40930"/>
                <a:gd name="connsiteY6" fmla="*/ 52039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30" h="60578">
                  <a:moveTo>
                    <a:pt x="7964" y="0"/>
                  </a:moveTo>
                  <a:lnTo>
                    <a:pt x="12458" y="22783"/>
                  </a:lnTo>
                  <a:lnTo>
                    <a:pt x="40930" y="22783"/>
                  </a:lnTo>
                  <a:lnTo>
                    <a:pt x="17143" y="36821"/>
                  </a:lnTo>
                  <a:lnTo>
                    <a:pt x="26514" y="60578"/>
                  </a:lnTo>
                  <a:lnTo>
                    <a:pt x="7772" y="46180"/>
                  </a:lnTo>
                  <a:lnTo>
                    <a:pt x="0" y="5203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7" name="Freeform 80">
              <a:extLst>
                <a:ext uri="{FF2B5EF4-FFF2-40B4-BE49-F238E27FC236}">
                  <a16:creationId xmlns:a16="http://schemas.microsoft.com/office/drawing/2014/main" id="{D9510496-5776-4BD5-9700-BB46469EB58D}"/>
                </a:ext>
              </a:extLst>
            </p:cNvPr>
            <p:cNvSpPr>
              <a:spLocks noChangeArrowheads="1"/>
            </p:cNvSpPr>
            <p:nvPr/>
          </p:nvSpPr>
          <p:spPr bwMode="auto">
            <a:xfrm>
              <a:off x="2663755" y="3229995"/>
              <a:ext cx="45748" cy="44659"/>
            </a:xfrm>
            <a:custGeom>
              <a:avLst/>
              <a:gdLst>
                <a:gd name="connsiteX0" fmla="*/ 19287 w 45748"/>
                <a:gd name="connsiteY0" fmla="*/ 0 h 44659"/>
                <a:gd name="connsiteX1" fmla="*/ 21991 w 45748"/>
                <a:gd name="connsiteY1" fmla="*/ 6863 h 44659"/>
                <a:gd name="connsiteX2" fmla="*/ 45748 w 45748"/>
                <a:gd name="connsiteY2" fmla="*/ 6863 h 44659"/>
                <a:gd name="connsiteX3" fmla="*/ 26670 w 45748"/>
                <a:gd name="connsiteY3" fmla="*/ 20902 h 44659"/>
                <a:gd name="connsiteX4" fmla="*/ 36389 w 45748"/>
                <a:gd name="connsiteY4" fmla="*/ 44659 h 44659"/>
                <a:gd name="connsiteX5" fmla="*/ 12632 w 45748"/>
                <a:gd name="connsiteY5" fmla="*/ 30261 h 44659"/>
                <a:gd name="connsiteX6" fmla="*/ 0 w 45748"/>
                <a:gd name="connsiteY6" fmla="*/ 39978 h 4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8" h="44659">
                  <a:moveTo>
                    <a:pt x="19287" y="0"/>
                  </a:moveTo>
                  <a:lnTo>
                    <a:pt x="21991" y="6863"/>
                  </a:lnTo>
                  <a:lnTo>
                    <a:pt x="45748" y="6863"/>
                  </a:lnTo>
                  <a:lnTo>
                    <a:pt x="26670" y="20902"/>
                  </a:lnTo>
                  <a:lnTo>
                    <a:pt x="36389" y="44659"/>
                  </a:lnTo>
                  <a:lnTo>
                    <a:pt x="12632" y="30261"/>
                  </a:lnTo>
                  <a:lnTo>
                    <a:pt x="0" y="39978"/>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8" name="Freeform 81">
              <a:extLst>
                <a:ext uri="{FF2B5EF4-FFF2-40B4-BE49-F238E27FC236}">
                  <a16:creationId xmlns:a16="http://schemas.microsoft.com/office/drawing/2014/main" id="{FA789BAB-D4FC-4A8D-BE35-7937C922A8AF}"/>
                </a:ext>
              </a:extLst>
            </p:cNvPr>
            <p:cNvSpPr>
              <a:spLocks noChangeArrowheads="1"/>
            </p:cNvSpPr>
            <p:nvPr/>
          </p:nvSpPr>
          <p:spPr bwMode="auto">
            <a:xfrm>
              <a:off x="2930415" y="2922627"/>
              <a:ext cx="52137" cy="40874"/>
            </a:xfrm>
            <a:custGeom>
              <a:avLst/>
              <a:gdLst>
                <a:gd name="connsiteX0" fmla="*/ 27823 w 52137"/>
                <a:gd name="connsiteY0" fmla="*/ 0 h 40874"/>
                <a:gd name="connsiteX1" fmla="*/ 28603 w 52137"/>
                <a:gd name="connsiteY1" fmla="*/ 2895 h 40874"/>
                <a:gd name="connsiteX2" fmla="*/ 52137 w 52137"/>
                <a:gd name="connsiteY2" fmla="*/ 2895 h 40874"/>
                <a:gd name="connsiteX3" fmla="*/ 33310 w 52137"/>
                <a:gd name="connsiteY3" fmla="*/ 17363 h 40874"/>
                <a:gd name="connsiteX4" fmla="*/ 42723 w 52137"/>
                <a:gd name="connsiteY4" fmla="*/ 40874 h 40874"/>
                <a:gd name="connsiteX5" fmla="*/ 23534 w 52137"/>
                <a:gd name="connsiteY5" fmla="*/ 26768 h 40874"/>
                <a:gd name="connsiteX6" fmla="*/ 0 w 52137"/>
                <a:gd name="connsiteY6" fmla="*/ 40874 h 40874"/>
                <a:gd name="connsiteX7" fmla="*/ 9413 w 52137"/>
                <a:gd name="connsiteY7" fmla="*/ 17363 h 40874"/>
                <a:gd name="connsiteX8" fmla="*/ 8054 w 52137"/>
                <a:gd name="connsiteY8" fmla="*/ 16319 h 4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7" h="40874">
                  <a:moveTo>
                    <a:pt x="27823" y="0"/>
                  </a:moveTo>
                  <a:lnTo>
                    <a:pt x="28603" y="2895"/>
                  </a:lnTo>
                  <a:lnTo>
                    <a:pt x="52137" y="2895"/>
                  </a:lnTo>
                  <a:lnTo>
                    <a:pt x="33310" y="17363"/>
                  </a:lnTo>
                  <a:lnTo>
                    <a:pt x="42723" y="40874"/>
                  </a:lnTo>
                  <a:lnTo>
                    <a:pt x="23534" y="26768"/>
                  </a:lnTo>
                  <a:lnTo>
                    <a:pt x="0" y="40874"/>
                  </a:lnTo>
                  <a:lnTo>
                    <a:pt x="9413" y="17363"/>
                  </a:lnTo>
                  <a:lnTo>
                    <a:pt x="8054" y="1631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9" name="Freeform 82">
              <a:extLst>
                <a:ext uri="{FF2B5EF4-FFF2-40B4-BE49-F238E27FC236}">
                  <a16:creationId xmlns:a16="http://schemas.microsoft.com/office/drawing/2014/main" id="{DBA7552F-0E2F-4075-A284-079DAE7B6879}"/>
                </a:ext>
              </a:extLst>
            </p:cNvPr>
            <p:cNvSpPr>
              <a:spLocks noChangeArrowheads="1"/>
            </p:cNvSpPr>
            <p:nvPr/>
          </p:nvSpPr>
          <p:spPr bwMode="auto">
            <a:xfrm>
              <a:off x="3053151" y="2859236"/>
              <a:ext cx="10170" cy="9019"/>
            </a:xfrm>
            <a:custGeom>
              <a:avLst/>
              <a:gdLst>
                <a:gd name="connsiteX0" fmla="*/ 5740 w 10170"/>
                <a:gd name="connsiteY0" fmla="*/ 0 h 9019"/>
                <a:gd name="connsiteX1" fmla="*/ 10170 w 10170"/>
                <a:gd name="connsiteY1" fmla="*/ 9019 h 9019"/>
                <a:gd name="connsiteX2" fmla="*/ 0 w 10170"/>
                <a:gd name="connsiteY2" fmla="*/ 2769 h 9019"/>
              </a:gdLst>
              <a:ahLst/>
              <a:cxnLst>
                <a:cxn ang="0">
                  <a:pos x="connsiteX0" y="connsiteY0"/>
                </a:cxn>
                <a:cxn ang="0">
                  <a:pos x="connsiteX1" y="connsiteY1"/>
                </a:cxn>
                <a:cxn ang="0">
                  <a:pos x="connsiteX2" y="connsiteY2"/>
                </a:cxn>
              </a:cxnLst>
              <a:rect l="l" t="t" r="r" b="b"/>
              <a:pathLst>
                <a:path w="10170" h="9019">
                  <a:moveTo>
                    <a:pt x="5740" y="0"/>
                  </a:moveTo>
                  <a:lnTo>
                    <a:pt x="10170" y="9019"/>
                  </a:lnTo>
                  <a:lnTo>
                    <a:pt x="0" y="276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grpSp>
    </p:spTree>
    <p:extLst>
      <p:ext uri="{BB962C8B-B14F-4D97-AF65-F5344CB8AC3E}">
        <p14:creationId xmlns:p14="http://schemas.microsoft.com/office/powerpoint/2010/main" val="291532915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oter Placeholder 3">
            <a:extLst>
              <a:ext uri="{FF2B5EF4-FFF2-40B4-BE49-F238E27FC236}">
                <a16:creationId xmlns:a16="http://schemas.microsoft.com/office/drawing/2014/main" id="{64B903D3-0959-474C-B5A6-361496500346}"/>
              </a:ext>
            </a:extLst>
          </p:cNvPr>
          <p:cNvSpPr txBox="1">
            <a:spLocks/>
          </p:cNvSpPr>
          <p:nvPr>
            <p:custDataLst>
              <p:tags r:id="rId1"/>
            </p:custDataLst>
          </p:nvPr>
        </p:nvSpPr>
        <p:spPr>
          <a:xfrm>
            <a:off x="614118" y="5117542"/>
            <a:ext cx="5337057" cy="27384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11480"/>
            <a:endParaRPr lang="fr-CA" sz="900" noProof="1">
              <a:solidFill>
                <a:srgbClr val="1F384B"/>
              </a:solidFill>
              <a:latin typeface="Arial"/>
            </a:endParaRPr>
          </a:p>
        </p:txBody>
      </p:sp>
      <p:sp>
        <p:nvSpPr>
          <p:cNvPr id="65" name="Espace réservé du texte 2">
            <a:extLst>
              <a:ext uri="{FF2B5EF4-FFF2-40B4-BE49-F238E27FC236}">
                <a16:creationId xmlns:a16="http://schemas.microsoft.com/office/drawing/2014/main" id="{28E3BF0B-9318-43B3-A62A-080276E3191F}"/>
              </a:ext>
            </a:extLst>
          </p:cNvPr>
          <p:cNvSpPr>
            <a:spLocks noGrp="1"/>
          </p:cNvSpPr>
          <p:nvPr>
            <p:ph type="body" sz="quarter" idx="13"/>
            <p:custDataLst>
              <p:tags r:id="rId2"/>
            </p:custDataLst>
          </p:nvPr>
        </p:nvSpPr>
        <p:spPr>
          <a:xfrm>
            <a:off x="466499" y="1231092"/>
            <a:ext cx="7688634" cy="397531"/>
          </a:xfrm>
        </p:spPr>
        <p:txBody>
          <a:bodyPr/>
          <a:lstStyle/>
          <a:p>
            <a:r>
              <a:rPr lang="en-US" sz="1980" noProof="1"/>
              <a:t>Daily new cases per 1M people, seven-day moving average</a:t>
            </a:r>
          </a:p>
        </p:txBody>
      </p:sp>
      <p:sp>
        <p:nvSpPr>
          <p:cNvPr id="66" name="Titre 3">
            <a:extLst>
              <a:ext uri="{FF2B5EF4-FFF2-40B4-BE49-F238E27FC236}">
                <a16:creationId xmlns:a16="http://schemas.microsoft.com/office/drawing/2014/main" id="{52432B2F-9424-422F-B723-F15DE2253B5A}"/>
              </a:ext>
            </a:extLst>
          </p:cNvPr>
          <p:cNvSpPr>
            <a:spLocks noGrp="1"/>
          </p:cNvSpPr>
          <p:nvPr>
            <p:ph type="title"/>
            <p:custDataLst>
              <p:tags r:id="rId3"/>
            </p:custDataLst>
          </p:nvPr>
        </p:nvSpPr>
        <p:spPr>
          <a:xfrm>
            <a:off x="450279" y="286429"/>
            <a:ext cx="7912418" cy="829000"/>
          </a:xfrm>
        </p:spPr>
        <p:txBody>
          <a:bodyPr/>
          <a:lstStyle/>
          <a:p>
            <a:r>
              <a:rPr lang="en-US" dirty="0"/>
              <a:t>Second wave is slowing the U.S. recovery</a:t>
            </a:r>
          </a:p>
        </p:txBody>
      </p:sp>
      <p:sp>
        <p:nvSpPr>
          <p:cNvPr id="3" name="Footer Placeholder 2">
            <a:extLst>
              <a:ext uri="{FF2B5EF4-FFF2-40B4-BE49-F238E27FC236}">
                <a16:creationId xmlns:a16="http://schemas.microsoft.com/office/drawing/2014/main" id="{718E5049-E8A5-4340-8816-8EC2B5A8BF85}"/>
              </a:ext>
            </a:extLst>
          </p:cNvPr>
          <p:cNvSpPr>
            <a:spLocks noGrp="1"/>
          </p:cNvSpPr>
          <p:nvPr>
            <p:ph type="ftr" sz="quarter" idx="14"/>
            <p:custDataLst>
              <p:tags r:id="rId4"/>
            </p:custDataLst>
          </p:nvPr>
        </p:nvSpPr>
        <p:spPr/>
        <p:txBody>
          <a:bodyPr/>
          <a:lstStyle/>
          <a:p>
            <a:pPr defTabSz="411480"/>
            <a:r>
              <a:rPr lang="en-CA" b="1" dirty="0">
                <a:solidFill>
                  <a:srgbClr val="1F384B"/>
                </a:solidFill>
                <a:latin typeface="Arial"/>
              </a:rPr>
              <a:t>SOURCE: </a:t>
            </a:r>
            <a:r>
              <a:rPr lang="en-CA" dirty="0">
                <a:solidFill>
                  <a:srgbClr val="1F384B"/>
                </a:solidFill>
                <a:latin typeface="Arial"/>
              </a:rPr>
              <a:t>Our World in Data, last data point: November 6</a:t>
            </a:r>
            <a:r>
              <a:rPr lang="en-CA" baseline="30000" dirty="0">
                <a:solidFill>
                  <a:srgbClr val="1F384B"/>
                </a:solidFill>
                <a:latin typeface="Arial"/>
              </a:rPr>
              <a:t>th</a:t>
            </a:r>
            <a:r>
              <a:rPr lang="en-CA" dirty="0">
                <a:solidFill>
                  <a:srgbClr val="1F384B"/>
                </a:solidFill>
                <a:latin typeface="Arial"/>
              </a:rPr>
              <a:t> 2020.</a:t>
            </a:r>
          </a:p>
        </p:txBody>
      </p:sp>
      <p:graphicFrame>
        <p:nvGraphicFramePr>
          <p:cNvPr id="7" name="Espace réservé du contenu 6">
            <a:extLst>
              <a:ext uri="{FF2B5EF4-FFF2-40B4-BE49-F238E27FC236}">
                <a16:creationId xmlns:a16="http://schemas.microsoft.com/office/drawing/2014/main" id="{3E654C9D-B93D-4386-B317-83966E8F1731}"/>
              </a:ext>
            </a:extLst>
          </p:cNvPr>
          <p:cNvGraphicFramePr>
            <a:graphicFrameLocks noGrp="1"/>
          </p:cNvGraphicFramePr>
          <p:nvPr>
            <p:ph idx="1"/>
            <p:custDataLst>
              <p:tags r:id="rId5"/>
            </p:custDataLst>
          </p:nvPr>
        </p:nvGraphicFramePr>
        <p:xfrm>
          <a:off x="458629" y="1628624"/>
          <a:ext cx="8113593" cy="3528516"/>
        </p:xfrm>
        <a:graphic>
          <a:graphicData uri="http://schemas.openxmlformats.org/drawingml/2006/chart">
            <c:chart xmlns:c="http://schemas.openxmlformats.org/drawingml/2006/chart" xmlns:r="http://schemas.openxmlformats.org/officeDocument/2006/relationships" r:id="rId9"/>
          </a:graphicData>
        </a:graphic>
      </p:graphicFrame>
      <p:grpSp>
        <p:nvGrpSpPr>
          <p:cNvPr id="60" name="Group 23">
            <a:extLst>
              <a:ext uri="{FF2B5EF4-FFF2-40B4-BE49-F238E27FC236}">
                <a16:creationId xmlns:a16="http://schemas.microsoft.com/office/drawing/2014/main" id="{216A7FBB-02C8-4D0B-A1FC-45C47BB84F92}"/>
              </a:ext>
            </a:extLst>
          </p:cNvPr>
          <p:cNvGrpSpPr>
            <a:grpSpLocks noChangeAspect="1"/>
          </p:cNvGrpSpPr>
          <p:nvPr>
            <p:custDataLst>
              <p:tags r:id="rId6"/>
            </p:custDataLst>
          </p:nvPr>
        </p:nvGrpSpPr>
        <p:grpSpPr>
          <a:xfrm>
            <a:off x="8345307" y="285680"/>
            <a:ext cx="540000" cy="538563"/>
            <a:chOff x="2573338" y="2759075"/>
            <a:chExt cx="1815808" cy="1810977"/>
          </a:xfrm>
        </p:grpSpPr>
        <p:sp>
          <p:nvSpPr>
            <p:cNvPr id="116" name="Freeform 24">
              <a:extLst>
                <a:ext uri="{FF2B5EF4-FFF2-40B4-BE49-F238E27FC236}">
                  <a16:creationId xmlns:a16="http://schemas.microsoft.com/office/drawing/2014/main" id="{74F98E06-166F-4673-B980-2D6618EDDDE2}"/>
                </a:ext>
              </a:extLst>
            </p:cNvPr>
            <p:cNvSpPr>
              <a:spLocks noChangeArrowheads="1"/>
            </p:cNvSpPr>
            <p:nvPr/>
          </p:nvSpPr>
          <p:spPr bwMode="auto">
            <a:xfrm>
              <a:off x="2643661" y="4011614"/>
              <a:ext cx="1675695" cy="137751"/>
            </a:xfrm>
            <a:custGeom>
              <a:avLst/>
              <a:gdLst>
                <a:gd name="connsiteX0" fmla="*/ 0 w 1675695"/>
                <a:gd name="connsiteY0" fmla="*/ 0 h 137751"/>
                <a:gd name="connsiteX1" fmla="*/ 1675695 w 1675695"/>
                <a:gd name="connsiteY1" fmla="*/ 0 h 137751"/>
                <a:gd name="connsiteX2" fmla="*/ 1674550 w 1675695"/>
                <a:gd name="connsiteY2" fmla="*/ 3706 h 137751"/>
                <a:gd name="connsiteX3" fmla="*/ 1602088 w 1675695"/>
                <a:gd name="connsiteY3" fmla="*/ 137751 h 137751"/>
                <a:gd name="connsiteX4" fmla="*/ 74027 w 1675695"/>
                <a:gd name="connsiteY4" fmla="*/ 137751 h 137751"/>
                <a:gd name="connsiteX5" fmla="*/ 1153 w 1675695"/>
                <a:gd name="connsiteY5" fmla="*/ 3706 h 1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695" h="137751">
                  <a:moveTo>
                    <a:pt x="0" y="0"/>
                  </a:moveTo>
                  <a:lnTo>
                    <a:pt x="1675695" y="0"/>
                  </a:lnTo>
                  <a:lnTo>
                    <a:pt x="1674550" y="3706"/>
                  </a:lnTo>
                  <a:lnTo>
                    <a:pt x="1602088" y="137751"/>
                  </a:lnTo>
                  <a:lnTo>
                    <a:pt x="74027" y="137751"/>
                  </a:lnTo>
                  <a:lnTo>
                    <a:pt x="1153" y="370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17" name="Freeform 28">
              <a:extLst>
                <a:ext uri="{FF2B5EF4-FFF2-40B4-BE49-F238E27FC236}">
                  <a16:creationId xmlns:a16="http://schemas.microsoft.com/office/drawing/2014/main" id="{8AB76756-D9B4-49D9-810E-B59B6CDD5F23}"/>
                </a:ext>
              </a:extLst>
            </p:cNvPr>
            <p:cNvSpPr>
              <a:spLocks noChangeArrowheads="1"/>
            </p:cNvSpPr>
            <p:nvPr/>
          </p:nvSpPr>
          <p:spPr bwMode="auto">
            <a:xfrm>
              <a:off x="2599689" y="3870325"/>
              <a:ext cx="1763321" cy="142513"/>
            </a:xfrm>
            <a:custGeom>
              <a:avLst/>
              <a:gdLst>
                <a:gd name="connsiteX0" fmla="*/ 0 w 1763321"/>
                <a:gd name="connsiteY0" fmla="*/ 0 h 142513"/>
                <a:gd name="connsiteX1" fmla="*/ 1763321 w 1763321"/>
                <a:gd name="connsiteY1" fmla="*/ 0 h 142513"/>
                <a:gd name="connsiteX2" fmla="*/ 1719289 w 1763321"/>
                <a:gd name="connsiteY2" fmla="*/ 142513 h 142513"/>
                <a:gd name="connsiteX3" fmla="*/ 44353 w 1763321"/>
                <a:gd name="connsiteY3" fmla="*/ 142513 h 142513"/>
              </a:gdLst>
              <a:ahLst/>
              <a:cxnLst>
                <a:cxn ang="0">
                  <a:pos x="connsiteX0" y="connsiteY0"/>
                </a:cxn>
                <a:cxn ang="0">
                  <a:pos x="connsiteX1" y="connsiteY1"/>
                </a:cxn>
                <a:cxn ang="0">
                  <a:pos x="connsiteX2" y="connsiteY2"/>
                </a:cxn>
                <a:cxn ang="0">
                  <a:pos x="connsiteX3" y="connsiteY3"/>
                </a:cxn>
              </a:cxnLst>
              <a:rect l="l" t="t" r="r" b="b"/>
              <a:pathLst>
                <a:path w="1763321" h="142513">
                  <a:moveTo>
                    <a:pt x="0" y="0"/>
                  </a:moveTo>
                  <a:lnTo>
                    <a:pt x="1763321" y="0"/>
                  </a:lnTo>
                  <a:lnTo>
                    <a:pt x="1719289" y="142513"/>
                  </a:lnTo>
                  <a:lnTo>
                    <a:pt x="44353" y="142513"/>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18" name="Freeform 30">
              <a:extLst>
                <a:ext uri="{FF2B5EF4-FFF2-40B4-BE49-F238E27FC236}">
                  <a16:creationId xmlns:a16="http://schemas.microsoft.com/office/drawing/2014/main" id="{CE4E5628-CCF3-41CA-BB8E-79EA7B10AFA4}"/>
                </a:ext>
              </a:extLst>
            </p:cNvPr>
            <p:cNvSpPr>
              <a:spLocks noChangeArrowheads="1"/>
            </p:cNvSpPr>
            <p:nvPr/>
          </p:nvSpPr>
          <p:spPr bwMode="auto">
            <a:xfrm>
              <a:off x="2827645" y="4289425"/>
              <a:ext cx="1308588" cy="137752"/>
            </a:xfrm>
            <a:custGeom>
              <a:avLst/>
              <a:gdLst>
                <a:gd name="connsiteX0" fmla="*/ 0 w 1308588"/>
                <a:gd name="connsiteY0" fmla="*/ 0 h 137752"/>
                <a:gd name="connsiteX1" fmla="*/ 1308588 w 1308588"/>
                <a:gd name="connsiteY1" fmla="*/ 0 h 137752"/>
                <a:gd name="connsiteX2" fmla="*/ 1296682 w 1308588"/>
                <a:gd name="connsiteY2" fmla="*/ 14477 h 137752"/>
                <a:gd name="connsiteX3" fmla="*/ 1162504 w 1308588"/>
                <a:gd name="connsiteY3" fmla="*/ 125423 h 137752"/>
                <a:gd name="connsiteX4" fmla="*/ 1142236 w 1308588"/>
                <a:gd name="connsiteY4" fmla="*/ 137752 h 137752"/>
                <a:gd name="connsiteX5" fmla="*/ 166650 w 1308588"/>
                <a:gd name="connsiteY5" fmla="*/ 137752 h 137752"/>
                <a:gd name="connsiteX6" fmla="*/ 146377 w 1308588"/>
                <a:gd name="connsiteY6" fmla="*/ 125423 h 137752"/>
                <a:gd name="connsiteX7" fmla="*/ 11952 w 1308588"/>
                <a:gd name="connsiteY7" fmla="*/ 14477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588" h="137752">
                  <a:moveTo>
                    <a:pt x="0" y="0"/>
                  </a:moveTo>
                  <a:lnTo>
                    <a:pt x="1308588" y="0"/>
                  </a:lnTo>
                  <a:lnTo>
                    <a:pt x="1296682" y="14477"/>
                  </a:lnTo>
                  <a:cubicBezTo>
                    <a:pt x="1255699" y="55574"/>
                    <a:pt x="1210776" y="92760"/>
                    <a:pt x="1162504" y="125423"/>
                  </a:cubicBezTo>
                  <a:lnTo>
                    <a:pt x="1142236" y="137752"/>
                  </a:lnTo>
                  <a:lnTo>
                    <a:pt x="166650" y="137752"/>
                  </a:lnTo>
                  <a:lnTo>
                    <a:pt x="146377" y="125423"/>
                  </a:lnTo>
                  <a:cubicBezTo>
                    <a:pt x="98068" y="92760"/>
                    <a:pt x="53055" y="55574"/>
                    <a:pt x="11952" y="1447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19" name="Freeform 31">
              <a:extLst>
                <a:ext uri="{FF2B5EF4-FFF2-40B4-BE49-F238E27FC236}">
                  <a16:creationId xmlns:a16="http://schemas.microsoft.com/office/drawing/2014/main" id="{D5B9F4A7-64D4-4BE7-9ACD-BFC0C1B539AE}"/>
                </a:ext>
              </a:extLst>
            </p:cNvPr>
            <p:cNvSpPr>
              <a:spLocks noChangeArrowheads="1"/>
            </p:cNvSpPr>
            <p:nvPr/>
          </p:nvSpPr>
          <p:spPr bwMode="auto">
            <a:xfrm>
              <a:off x="2717020" y="4148138"/>
              <a:ext cx="1529390" cy="140929"/>
            </a:xfrm>
            <a:custGeom>
              <a:avLst/>
              <a:gdLst>
                <a:gd name="connsiteX0" fmla="*/ 0 w 1529390"/>
                <a:gd name="connsiteY0" fmla="*/ 0 h 140929"/>
                <a:gd name="connsiteX1" fmla="*/ 1529390 w 1529390"/>
                <a:gd name="connsiteY1" fmla="*/ 0 h 140929"/>
                <a:gd name="connsiteX2" fmla="*/ 1517843 w 1529390"/>
                <a:gd name="connsiteY2" fmla="*/ 21360 h 140929"/>
                <a:gd name="connsiteX3" fmla="*/ 1419508 w 1529390"/>
                <a:gd name="connsiteY3" fmla="*/ 140929 h 140929"/>
                <a:gd name="connsiteX4" fmla="*/ 110329 w 1529390"/>
                <a:gd name="connsiteY4" fmla="*/ 140929 h 140929"/>
                <a:gd name="connsiteX5" fmla="*/ 11613 w 1529390"/>
                <a:gd name="connsiteY5" fmla="*/ 21360 h 14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390" h="140929">
                  <a:moveTo>
                    <a:pt x="0" y="0"/>
                  </a:moveTo>
                  <a:lnTo>
                    <a:pt x="1529390" y="0"/>
                  </a:lnTo>
                  <a:lnTo>
                    <a:pt x="1517843" y="21360"/>
                  </a:lnTo>
                  <a:lnTo>
                    <a:pt x="1419508" y="140929"/>
                  </a:lnTo>
                  <a:lnTo>
                    <a:pt x="110329" y="140929"/>
                  </a:lnTo>
                  <a:lnTo>
                    <a:pt x="11613" y="21360"/>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0" name="Freeform 32">
              <a:extLst>
                <a:ext uri="{FF2B5EF4-FFF2-40B4-BE49-F238E27FC236}">
                  <a16:creationId xmlns:a16="http://schemas.microsoft.com/office/drawing/2014/main" id="{DDC37966-7FA1-4C77-BFBB-04184579E9D2}"/>
                </a:ext>
              </a:extLst>
            </p:cNvPr>
            <p:cNvSpPr>
              <a:spLocks noChangeArrowheads="1"/>
            </p:cNvSpPr>
            <p:nvPr/>
          </p:nvSpPr>
          <p:spPr bwMode="auto">
            <a:xfrm>
              <a:off x="2580567" y="3733800"/>
              <a:ext cx="1801413" cy="136166"/>
            </a:xfrm>
            <a:custGeom>
              <a:avLst/>
              <a:gdLst>
                <a:gd name="connsiteX0" fmla="*/ 0 w 1801413"/>
                <a:gd name="connsiteY0" fmla="*/ 0 h 136166"/>
                <a:gd name="connsiteX1" fmla="*/ 1801413 w 1801413"/>
                <a:gd name="connsiteY1" fmla="*/ 0 h 136166"/>
                <a:gd name="connsiteX2" fmla="*/ 1790254 w 1801413"/>
                <a:gd name="connsiteY2" fmla="*/ 111246 h 136166"/>
                <a:gd name="connsiteX3" fmla="*/ 1782554 w 1801413"/>
                <a:gd name="connsiteY3" fmla="*/ 136166 h 136166"/>
                <a:gd name="connsiteX4" fmla="*/ 19010 w 1801413"/>
                <a:gd name="connsiteY4" fmla="*/ 136166 h 136166"/>
                <a:gd name="connsiteX5" fmla="*/ 11255 w 1801413"/>
                <a:gd name="connsiteY5" fmla="*/ 111246 h 1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413" h="136166">
                  <a:moveTo>
                    <a:pt x="0" y="0"/>
                  </a:moveTo>
                  <a:lnTo>
                    <a:pt x="1801413" y="0"/>
                  </a:lnTo>
                  <a:lnTo>
                    <a:pt x="1790254" y="111246"/>
                  </a:lnTo>
                  <a:lnTo>
                    <a:pt x="1782554" y="136166"/>
                  </a:lnTo>
                  <a:lnTo>
                    <a:pt x="19010" y="136166"/>
                  </a:lnTo>
                  <a:lnTo>
                    <a:pt x="11255" y="11124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1" name="Freeform 36">
              <a:extLst>
                <a:ext uri="{FF2B5EF4-FFF2-40B4-BE49-F238E27FC236}">
                  <a16:creationId xmlns:a16="http://schemas.microsoft.com/office/drawing/2014/main" id="{8E033B78-8623-4F40-B020-806ED510A0A9}"/>
                </a:ext>
              </a:extLst>
            </p:cNvPr>
            <p:cNvSpPr>
              <a:spLocks noChangeArrowheads="1"/>
            </p:cNvSpPr>
            <p:nvPr/>
          </p:nvSpPr>
          <p:spPr bwMode="auto">
            <a:xfrm>
              <a:off x="2599766" y="3313113"/>
              <a:ext cx="1763167" cy="140929"/>
            </a:xfrm>
            <a:custGeom>
              <a:avLst/>
              <a:gdLst>
                <a:gd name="connsiteX0" fmla="*/ 43842 w 1763167"/>
                <a:gd name="connsiteY0" fmla="*/ 0 h 140929"/>
                <a:gd name="connsiteX1" fmla="*/ 1719643 w 1763167"/>
                <a:gd name="connsiteY1" fmla="*/ 0 h 140929"/>
                <a:gd name="connsiteX2" fmla="*/ 1763167 w 1763167"/>
                <a:gd name="connsiteY2" fmla="*/ 140929 h 140929"/>
                <a:gd name="connsiteX3" fmla="*/ 0 w 1763167"/>
                <a:gd name="connsiteY3" fmla="*/ 140929 h 140929"/>
              </a:gdLst>
              <a:ahLst/>
              <a:cxnLst>
                <a:cxn ang="0">
                  <a:pos x="connsiteX0" y="connsiteY0"/>
                </a:cxn>
                <a:cxn ang="0">
                  <a:pos x="connsiteX1" y="connsiteY1"/>
                </a:cxn>
                <a:cxn ang="0">
                  <a:pos x="connsiteX2" y="connsiteY2"/>
                </a:cxn>
                <a:cxn ang="0">
                  <a:pos x="connsiteX3" y="connsiteY3"/>
                </a:cxn>
              </a:cxnLst>
              <a:rect l="l" t="t" r="r" b="b"/>
              <a:pathLst>
                <a:path w="1763167" h="140929">
                  <a:moveTo>
                    <a:pt x="43842" y="0"/>
                  </a:moveTo>
                  <a:lnTo>
                    <a:pt x="1719643" y="0"/>
                  </a:lnTo>
                  <a:lnTo>
                    <a:pt x="1763167" y="140929"/>
                  </a:lnTo>
                  <a:lnTo>
                    <a:pt x="0" y="14092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2" name="Freeform 37">
              <a:extLst>
                <a:ext uri="{FF2B5EF4-FFF2-40B4-BE49-F238E27FC236}">
                  <a16:creationId xmlns:a16="http://schemas.microsoft.com/office/drawing/2014/main" id="{09ED3DB1-0B5F-4411-8AA4-8E80B1886C01}"/>
                </a:ext>
              </a:extLst>
            </p:cNvPr>
            <p:cNvSpPr>
              <a:spLocks noChangeArrowheads="1"/>
            </p:cNvSpPr>
            <p:nvPr/>
          </p:nvSpPr>
          <p:spPr bwMode="auto">
            <a:xfrm>
              <a:off x="2829040" y="2897188"/>
              <a:ext cx="1305805" cy="136167"/>
            </a:xfrm>
            <a:custGeom>
              <a:avLst/>
              <a:gdLst>
                <a:gd name="connsiteX0" fmla="*/ 165384 w 1305805"/>
                <a:gd name="connsiteY0" fmla="*/ 0 h 136167"/>
                <a:gd name="connsiteX1" fmla="*/ 1140714 w 1305805"/>
                <a:gd name="connsiteY1" fmla="*/ 0 h 136167"/>
                <a:gd name="connsiteX2" fmla="*/ 1161110 w 1305805"/>
                <a:gd name="connsiteY2" fmla="*/ 12408 h 136167"/>
                <a:gd name="connsiteX3" fmla="*/ 1295288 w 1305805"/>
                <a:gd name="connsiteY3" fmla="*/ 123375 h 136167"/>
                <a:gd name="connsiteX4" fmla="*/ 1305805 w 1305805"/>
                <a:gd name="connsiteY4" fmla="*/ 136167 h 136167"/>
                <a:gd name="connsiteX5" fmla="*/ 0 w 1305805"/>
                <a:gd name="connsiteY5" fmla="*/ 136167 h 136167"/>
                <a:gd name="connsiteX6" fmla="*/ 10558 w 1305805"/>
                <a:gd name="connsiteY6" fmla="*/ 123375 h 136167"/>
                <a:gd name="connsiteX7" fmla="*/ 144983 w 1305805"/>
                <a:gd name="connsiteY7" fmla="*/ 12408 h 13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5805" h="136167">
                  <a:moveTo>
                    <a:pt x="165384" y="0"/>
                  </a:moveTo>
                  <a:lnTo>
                    <a:pt x="1140714" y="0"/>
                  </a:lnTo>
                  <a:lnTo>
                    <a:pt x="1161110" y="12408"/>
                  </a:lnTo>
                  <a:cubicBezTo>
                    <a:pt x="1209382" y="45076"/>
                    <a:pt x="1254305" y="82270"/>
                    <a:pt x="1295288" y="123375"/>
                  </a:cubicBezTo>
                  <a:lnTo>
                    <a:pt x="1305805" y="136167"/>
                  </a:lnTo>
                  <a:lnTo>
                    <a:pt x="0" y="136167"/>
                  </a:lnTo>
                  <a:lnTo>
                    <a:pt x="10558" y="123375"/>
                  </a:lnTo>
                  <a:cubicBezTo>
                    <a:pt x="51661" y="82270"/>
                    <a:pt x="96674" y="45076"/>
                    <a:pt x="144983" y="124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3" name="Freeform 38">
              <a:extLst>
                <a:ext uri="{FF2B5EF4-FFF2-40B4-BE49-F238E27FC236}">
                  <a16:creationId xmlns:a16="http://schemas.microsoft.com/office/drawing/2014/main" id="{4D1D51EE-E16F-404D-ABF2-3294D7D653EE}"/>
                </a:ext>
              </a:extLst>
            </p:cNvPr>
            <p:cNvSpPr>
              <a:spLocks noChangeArrowheads="1"/>
            </p:cNvSpPr>
            <p:nvPr/>
          </p:nvSpPr>
          <p:spPr bwMode="auto">
            <a:xfrm>
              <a:off x="2717099" y="3033713"/>
              <a:ext cx="1529235" cy="142513"/>
            </a:xfrm>
            <a:custGeom>
              <a:avLst/>
              <a:gdLst>
                <a:gd name="connsiteX0" fmla="*/ 111645 w 1529235"/>
                <a:gd name="connsiteY0" fmla="*/ 0 h 142513"/>
                <a:gd name="connsiteX1" fmla="*/ 1418041 w 1529235"/>
                <a:gd name="connsiteY1" fmla="*/ 0 h 142513"/>
                <a:gd name="connsiteX2" fmla="*/ 1517765 w 1529235"/>
                <a:gd name="connsiteY2" fmla="*/ 121289 h 142513"/>
                <a:gd name="connsiteX3" fmla="*/ 1529235 w 1529235"/>
                <a:gd name="connsiteY3" fmla="*/ 142513 h 142513"/>
                <a:gd name="connsiteX4" fmla="*/ 0 w 1529235"/>
                <a:gd name="connsiteY4" fmla="*/ 142513 h 142513"/>
                <a:gd name="connsiteX5" fmla="*/ 11535 w 1529235"/>
                <a:gd name="connsiteY5" fmla="*/ 121289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235" h="142513">
                  <a:moveTo>
                    <a:pt x="111645" y="0"/>
                  </a:moveTo>
                  <a:lnTo>
                    <a:pt x="1418041" y="0"/>
                  </a:lnTo>
                  <a:lnTo>
                    <a:pt x="1517765" y="121289"/>
                  </a:lnTo>
                  <a:lnTo>
                    <a:pt x="1529235" y="142513"/>
                  </a:lnTo>
                  <a:lnTo>
                    <a:pt x="0" y="142513"/>
                  </a:lnTo>
                  <a:lnTo>
                    <a:pt x="11535" y="12128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4" name="Freeform 39">
              <a:extLst>
                <a:ext uri="{FF2B5EF4-FFF2-40B4-BE49-F238E27FC236}">
                  <a16:creationId xmlns:a16="http://schemas.microsoft.com/office/drawing/2014/main" id="{D0BF2F09-0127-4EFF-B1A5-9B64137D1A74}"/>
                </a:ext>
              </a:extLst>
            </p:cNvPr>
            <p:cNvSpPr>
              <a:spLocks noChangeArrowheads="1"/>
            </p:cNvSpPr>
            <p:nvPr/>
          </p:nvSpPr>
          <p:spPr bwMode="auto">
            <a:xfrm>
              <a:off x="2573339" y="3590925"/>
              <a:ext cx="1815807" cy="142513"/>
            </a:xfrm>
            <a:custGeom>
              <a:avLst/>
              <a:gdLst>
                <a:gd name="connsiteX0" fmla="*/ 7224 w 1815807"/>
                <a:gd name="connsiteY0" fmla="*/ 0 h 142513"/>
                <a:gd name="connsiteX1" fmla="*/ 1808645 w 1815807"/>
                <a:gd name="connsiteY1" fmla="*/ 0 h 142513"/>
                <a:gd name="connsiteX2" fmla="*/ 1815807 w 1815807"/>
                <a:gd name="connsiteY2" fmla="*/ 71437 h 142513"/>
                <a:gd name="connsiteX3" fmla="*/ 1808677 w 1815807"/>
                <a:gd name="connsiteY3" fmla="*/ 142513 h 142513"/>
                <a:gd name="connsiteX4" fmla="*/ 7191 w 1815807"/>
                <a:gd name="connsiteY4" fmla="*/ 142513 h 142513"/>
                <a:gd name="connsiteX5" fmla="*/ 0 w 1815807"/>
                <a:gd name="connsiteY5" fmla="*/ 71437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807" h="142513">
                  <a:moveTo>
                    <a:pt x="7224" y="0"/>
                  </a:moveTo>
                  <a:lnTo>
                    <a:pt x="1808645" y="0"/>
                  </a:lnTo>
                  <a:lnTo>
                    <a:pt x="1815807" y="71437"/>
                  </a:lnTo>
                  <a:lnTo>
                    <a:pt x="1808677" y="142513"/>
                  </a:lnTo>
                  <a:lnTo>
                    <a:pt x="7191" y="142513"/>
                  </a:lnTo>
                  <a:lnTo>
                    <a:pt x="0" y="71437"/>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5" name="Freeform 40">
              <a:extLst>
                <a:ext uri="{FF2B5EF4-FFF2-40B4-BE49-F238E27FC236}">
                  <a16:creationId xmlns:a16="http://schemas.microsoft.com/office/drawing/2014/main" id="{82AECD12-6F79-4A23-B948-67F4E5C567DF}"/>
                </a:ext>
              </a:extLst>
            </p:cNvPr>
            <p:cNvSpPr>
              <a:spLocks noChangeArrowheads="1"/>
            </p:cNvSpPr>
            <p:nvPr/>
          </p:nvSpPr>
          <p:spPr bwMode="auto">
            <a:xfrm>
              <a:off x="2995017" y="2759075"/>
              <a:ext cx="974142" cy="137752"/>
            </a:xfrm>
            <a:custGeom>
              <a:avLst/>
              <a:gdLst>
                <a:gd name="connsiteX0" fmla="*/ 393106 w 974142"/>
                <a:gd name="connsiteY0" fmla="*/ 0 h 137752"/>
                <a:gd name="connsiteX1" fmla="*/ 579978 w 974142"/>
                <a:gd name="connsiteY1" fmla="*/ 0 h 137752"/>
                <a:gd name="connsiteX2" fmla="*/ 670042 w 974142"/>
                <a:gd name="connsiteY2" fmla="*/ 13716 h 137752"/>
                <a:gd name="connsiteX3" fmla="*/ 920286 w 974142"/>
                <a:gd name="connsiteY3" fmla="*/ 104989 h 137752"/>
                <a:gd name="connsiteX4" fmla="*/ 974142 w 974142"/>
                <a:gd name="connsiteY4" fmla="*/ 137752 h 137752"/>
                <a:gd name="connsiteX5" fmla="*/ 0 w 974142"/>
                <a:gd name="connsiteY5" fmla="*/ 137752 h 137752"/>
                <a:gd name="connsiteX6" fmla="*/ 53866 w 974142"/>
                <a:gd name="connsiteY6" fmla="*/ 104989 h 137752"/>
                <a:gd name="connsiteX7" fmla="*/ 303511 w 974142"/>
                <a:gd name="connsiteY7" fmla="*/ 13716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142" h="137752">
                  <a:moveTo>
                    <a:pt x="393106" y="0"/>
                  </a:moveTo>
                  <a:lnTo>
                    <a:pt x="579978" y="0"/>
                  </a:lnTo>
                  <a:lnTo>
                    <a:pt x="670042" y="13716"/>
                  </a:lnTo>
                  <a:cubicBezTo>
                    <a:pt x="758996" y="31890"/>
                    <a:pt x="843076" y="63004"/>
                    <a:pt x="920286" y="104989"/>
                  </a:cubicBezTo>
                  <a:lnTo>
                    <a:pt x="974142" y="137752"/>
                  </a:lnTo>
                  <a:lnTo>
                    <a:pt x="0" y="137752"/>
                  </a:lnTo>
                  <a:lnTo>
                    <a:pt x="53866" y="104989"/>
                  </a:lnTo>
                  <a:cubicBezTo>
                    <a:pt x="131045" y="63004"/>
                    <a:pt x="214950" y="31890"/>
                    <a:pt x="303511" y="1371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6" name="Freeform 41">
              <a:extLst>
                <a:ext uri="{FF2B5EF4-FFF2-40B4-BE49-F238E27FC236}">
                  <a16:creationId xmlns:a16="http://schemas.microsoft.com/office/drawing/2014/main" id="{11C1847F-EF50-45F1-942E-278AFCAEE9D3}"/>
                </a:ext>
              </a:extLst>
            </p:cNvPr>
            <p:cNvSpPr>
              <a:spLocks noChangeArrowheads="1"/>
            </p:cNvSpPr>
            <p:nvPr/>
          </p:nvSpPr>
          <p:spPr bwMode="auto">
            <a:xfrm>
              <a:off x="2643720" y="3175000"/>
              <a:ext cx="1675577" cy="137752"/>
            </a:xfrm>
            <a:custGeom>
              <a:avLst/>
              <a:gdLst>
                <a:gd name="connsiteX0" fmla="*/ 74046 w 1675577"/>
                <a:gd name="connsiteY0" fmla="*/ 0 h 137752"/>
                <a:gd name="connsiteX1" fmla="*/ 1601951 w 1675577"/>
                <a:gd name="connsiteY1" fmla="*/ 0 h 137752"/>
                <a:gd name="connsiteX2" fmla="*/ 1674491 w 1675577"/>
                <a:gd name="connsiteY2" fmla="*/ 134234 h 137752"/>
                <a:gd name="connsiteX3" fmla="*/ 1675577 w 1675577"/>
                <a:gd name="connsiteY3" fmla="*/ 137752 h 137752"/>
                <a:gd name="connsiteX4" fmla="*/ 0 w 1675577"/>
                <a:gd name="connsiteY4" fmla="*/ 137752 h 137752"/>
                <a:gd name="connsiteX5" fmla="*/ 1094 w 1675577"/>
                <a:gd name="connsiteY5" fmla="*/ 134234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577" h="137752">
                  <a:moveTo>
                    <a:pt x="74046" y="0"/>
                  </a:moveTo>
                  <a:lnTo>
                    <a:pt x="1601951" y="0"/>
                  </a:lnTo>
                  <a:lnTo>
                    <a:pt x="1674491" y="134234"/>
                  </a:lnTo>
                  <a:lnTo>
                    <a:pt x="1675577" y="137752"/>
                  </a:lnTo>
                  <a:lnTo>
                    <a:pt x="0" y="137752"/>
                  </a:lnTo>
                  <a:lnTo>
                    <a:pt x="1094" y="134234"/>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7" name="Freeform 42">
              <a:extLst>
                <a:ext uri="{FF2B5EF4-FFF2-40B4-BE49-F238E27FC236}">
                  <a16:creationId xmlns:a16="http://schemas.microsoft.com/office/drawing/2014/main" id="{352FC813-B3D9-4156-940E-BAA7C2F4B5F2}"/>
                </a:ext>
              </a:extLst>
            </p:cNvPr>
            <p:cNvSpPr>
              <a:spLocks noChangeArrowheads="1"/>
            </p:cNvSpPr>
            <p:nvPr/>
          </p:nvSpPr>
          <p:spPr bwMode="auto">
            <a:xfrm>
              <a:off x="2580438" y="3454400"/>
              <a:ext cx="1801668" cy="137752"/>
            </a:xfrm>
            <a:custGeom>
              <a:avLst/>
              <a:gdLst>
                <a:gd name="connsiteX0" fmla="*/ 19216 w 1801668"/>
                <a:gd name="connsiteY0" fmla="*/ 0 h 137752"/>
                <a:gd name="connsiteX1" fmla="*/ 1782605 w 1801668"/>
                <a:gd name="connsiteY1" fmla="*/ 0 h 137752"/>
                <a:gd name="connsiteX2" fmla="*/ 1790382 w 1801668"/>
                <a:gd name="connsiteY2" fmla="*/ 25180 h 137752"/>
                <a:gd name="connsiteX3" fmla="*/ 1801668 w 1801668"/>
                <a:gd name="connsiteY3" fmla="*/ 137752 h 137752"/>
                <a:gd name="connsiteX4" fmla="*/ 0 w 1801668"/>
                <a:gd name="connsiteY4" fmla="*/ 137752 h 137752"/>
                <a:gd name="connsiteX5" fmla="*/ 11383 w 1801668"/>
                <a:gd name="connsiteY5" fmla="*/ 25180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668" h="137752">
                  <a:moveTo>
                    <a:pt x="19216" y="0"/>
                  </a:moveTo>
                  <a:lnTo>
                    <a:pt x="1782605" y="0"/>
                  </a:lnTo>
                  <a:lnTo>
                    <a:pt x="1790382" y="25180"/>
                  </a:lnTo>
                  <a:lnTo>
                    <a:pt x="1801668" y="137752"/>
                  </a:lnTo>
                  <a:lnTo>
                    <a:pt x="0" y="137752"/>
                  </a:lnTo>
                  <a:lnTo>
                    <a:pt x="11383" y="251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8" name="Freeform 43">
              <a:extLst>
                <a:ext uri="{FF2B5EF4-FFF2-40B4-BE49-F238E27FC236}">
                  <a16:creationId xmlns:a16="http://schemas.microsoft.com/office/drawing/2014/main" id="{6F11E88D-B93D-47F7-A909-B2FE9C1C2664}"/>
                </a:ext>
              </a:extLst>
            </p:cNvPr>
            <p:cNvSpPr>
              <a:spLocks noChangeArrowheads="1"/>
            </p:cNvSpPr>
            <p:nvPr/>
          </p:nvSpPr>
          <p:spPr bwMode="auto">
            <a:xfrm>
              <a:off x="2573338" y="2759075"/>
              <a:ext cx="920390" cy="972778"/>
            </a:xfrm>
            <a:custGeom>
              <a:avLst/>
              <a:gdLst>
                <a:gd name="connsiteX0" fmla="*/ 814785 w 920390"/>
                <a:gd name="connsiteY0" fmla="*/ 0 h 972778"/>
                <a:gd name="connsiteX1" fmla="*/ 920390 w 920390"/>
                <a:gd name="connsiteY1" fmla="*/ 0 h 972778"/>
                <a:gd name="connsiteX2" fmla="*/ 920390 w 920390"/>
                <a:gd name="connsiteY2" fmla="*/ 972778 h 972778"/>
                <a:gd name="connsiteX3" fmla="*/ 3523 w 920390"/>
                <a:gd name="connsiteY3" fmla="*/ 972778 h 972778"/>
                <a:gd name="connsiteX4" fmla="*/ 0 w 920390"/>
                <a:gd name="connsiteY4" fmla="*/ 903287 h 972778"/>
                <a:gd name="connsiteX5" fmla="*/ 725190 w 920390"/>
                <a:gd name="connsiteY5" fmla="*/ 13716 h 97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0390" h="972778">
                  <a:moveTo>
                    <a:pt x="814785" y="0"/>
                  </a:moveTo>
                  <a:lnTo>
                    <a:pt x="920390" y="0"/>
                  </a:lnTo>
                  <a:lnTo>
                    <a:pt x="920390" y="972778"/>
                  </a:lnTo>
                  <a:lnTo>
                    <a:pt x="3523" y="972778"/>
                  </a:lnTo>
                  <a:lnTo>
                    <a:pt x="0" y="903287"/>
                  </a:lnTo>
                  <a:cubicBezTo>
                    <a:pt x="0" y="465149"/>
                    <a:pt x="311907" y="98526"/>
                    <a:pt x="725190" y="13716"/>
                  </a:cubicBezTo>
                  <a:close/>
                </a:path>
              </a:pathLst>
            </a:custGeom>
            <a:solidFill>
              <a:srgbClr val="00286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9" name="Freeform 22">
              <a:extLst>
                <a:ext uri="{FF2B5EF4-FFF2-40B4-BE49-F238E27FC236}">
                  <a16:creationId xmlns:a16="http://schemas.microsoft.com/office/drawing/2014/main" id="{4C228BD5-5582-4D6B-AB32-942ABBAFF4C9}"/>
                </a:ext>
              </a:extLst>
            </p:cNvPr>
            <p:cNvSpPr>
              <a:spLocks noChangeArrowheads="1"/>
            </p:cNvSpPr>
            <p:nvPr/>
          </p:nvSpPr>
          <p:spPr bwMode="auto">
            <a:xfrm>
              <a:off x="3190875" y="2811463"/>
              <a:ext cx="66675" cy="57150"/>
            </a:xfrm>
            <a:custGeom>
              <a:avLst/>
              <a:gdLst>
                <a:gd name="T0" fmla="*/ 92 w 184"/>
                <a:gd name="T1" fmla="*/ 0 h 159"/>
                <a:gd name="T2" fmla="*/ 118 w 184"/>
                <a:gd name="T3" fmla="*/ 53 h 159"/>
                <a:gd name="T4" fmla="*/ 183 w 184"/>
                <a:gd name="T5" fmla="*/ 53 h 159"/>
                <a:gd name="T6" fmla="*/ 118 w 184"/>
                <a:gd name="T7" fmla="*/ 105 h 159"/>
                <a:gd name="T8" fmla="*/ 144 w 184"/>
                <a:gd name="T9" fmla="*/ 158 h 159"/>
                <a:gd name="T10" fmla="*/ 92 w 184"/>
                <a:gd name="T11" fmla="*/ 118 h 159"/>
                <a:gd name="T12" fmla="*/ 39 w 184"/>
                <a:gd name="T13" fmla="*/ 158 h 159"/>
                <a:gd name="T14" fmla="*/ 52 w 184"/>
                <a:gd name="T15" fmla="*/ 105 h 159"/>
                <a:gd name="T16" fmla="*/ 0 w 184"/>
                <a:gd name="T17" fmla="*/ 53 h 159"/>
                <a:gd name="T18" fmla="*/ 65 w 184"/>
                <a:gd name="T19" fmla="*/ 53 h 159"/>
                <a:gd name="T20" fmla="*/ 92 w 184"/>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59">
                  <a:moveTo>
                    <a:pt x="92" y="0"/>
                  </a:moveTo>
                  <a:lnTo>
                    <a:pt x="118" y="53"/>
                  </a:lnTo>
                  <a:lnTo>
                    <a:pt x="183" y="53"/>
                  </a:lnTo>
                  <a:lnTo>
                    <a:pt x="118" y="105"/>
                  </a:lnTo>
                  <a:lnTo>
                    <a:pt x="144" y="158"/>
                  </a:lnTo>
                  <a:lnTo>
                    <a:pt x="92" y="118"/>
                  </a:lnTo>
                  <a:lnTo>
                    <a:pt x="39" y="158"/>
                  </a:lnTo>
                  <a:lnTo>
                    <a:pt x="52" y="105"/>
                  </a:lnTo>
                  <a:lnTo>
                    <a:pt x="0" y="53"/>
                  </a:lnTo>
                  <a:lnTo>
                    <a:pt x="65" y="53"/>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30" name="Freeform 23">
              <a:extLst>
                <a:ext uri="{FF2B5EF4-FFF2-40B4-BE49-F238E27FC236}">
                  <a16:creationId xmlns:a16="http://schemas.microsoft.com/office/drawing/2014/main" id="{4E9D9D6C-7D3F-43E9-B498-922B30E1687C}"/>
                </a:ext>
              </a:extLst>
            </p:cNvPr>
            <p:cNvSpPr>
              <a:spLocks noChangeArrowheads="1"/>
            </p:cNvSpPr>
            <p:nvPr/>
          </p:nvSpPr>
          <p:spPr bwMode="auto">
            <a:xfrm>
              <a:off x="3190875" y="30099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31" name="Freeform 24">
              <a:extLst>
                <a:ext uri="{FF2B5EF4-FFF2-40B4-BE49-F238E27FC236}">
                  <a16:creationId xmlns:a16="http://schemas.microsoft.com/office/drawing/2014/main" id="{0D02B252-4414-41A6-84F2-A9979D9D3B41}"/>
                </a:ext>
              </a:extLst>
            </p:cNvPr>
            <p:cNvSpPr>
              <a:spLocks noChangeArrowheads="1"/>
            </p:cNvSpPr>
            <p:nvPr/>
          </p:nvSpPr>
          <p:spPr bwMode="auto">
            <a:xfrm>
              <a:off x="3190875" y="3213100"/>
              <a:ext cx="66675" cy="61913"/>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1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1"/>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32" name="Freeform 25">
              <a:extLst>
                <a:ext uri="{FF2B5EF4-FFF2-40B4-BE49-F238E27FC236}">
                  <a16:creationId xmlns:a16="http://schemas.microsoft.com/office/drawing/2014/main" id="{F8E60395-ED24-4BD4-83FC-07AC8892FF7B}"/>
                </a:ext>
              </a:extLst>
            </p:cNvPr>
            <p:cNvSpPr>
              <a:spLocks noChangeArrowheads="1"/>
            </p:cNvSpPr>
            <p:nvPr/>
          </p:nvSpPr>
          <p:spPr bwMode="auto">
            <a:xfrm>
              <a:off x="3190875" y="3421063"/>
              <a:ext cx="66675" cy="61912"/>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2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2"/>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33" name="Freeform 26">
              <a:extLst>
                <a:ext uri="{FF2B5EF4-FFF2-40B4-BE49-F238E27FC236}">
                  <a16:creationId xmlns:a16="http://schemas.microsoft.com/office/drawing/2014/main" id="{51680C08-E718-4498-BCA2-38D06FC20E0C}"/>
                </a:ext>
              </a:extLst>
            </p:cNvPr>
            <p:cNvSpPr>
              <a:spLocks noChangeArrowheads="1"/>
            </p:cNvSpPr>
            <p:nvPr/>
          </p:nvSpPr>
          <p:spPr bwMode="auto">
            <a:xfrm>
              <a:off x="3190875" y="36195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34" name="Freeform 28">
              <a:extLst>
                <a:ext uri="{FF2B5EF4-FFF2-40B4-BE49-F238E27FC236}">
                  <a16:creationId xmlns:a16="http://schemas.microsoft.com/office/drawing/2014/main" id="{7F94C76B-D056-42E3-AD52-667830466DCE}"/>
                </a:ext>
              </a:extLst>
            </p:cNvPr>
            <p:cNvSpPr>
              <a:spLocks noChangeArrowheads="1"/>
            </p:cNvSpPr>
            <p:nvPr/>
          </p:nvSpPr>
          <p:spPr bwMode="auto">
            <a:xfrm>
              <a:off x="3011488" y="30099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35" name="Freeform 29">
              <a:extLst>
                <a:ext uri="{FF2B5EF4-FFF2-40B4-BE49-F238E27FC236}">
                  <a16:creationId xmlns:a16="http://schemas.microsoft.com/office/drawing/2014/main" id="{12FA7051-DFE2-436E-98A5-665FE1D27A4C}"/>
                </a:ext>
              </a:extLst>
            </p:cNvPr>
            <p:cNvSpPr>
              <a:spLocks noChangeArrowheads="1"/>
            </p:cNvSpPr>
            <p:nvPr/>
          </p:nvSpPr>
          <p:spPr bwMode="auto">
            <a:xfrm>
              <a:off x="3011488" y="3213100"/>
              <a:ext cx="61912" cy="61913"/>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1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1"/>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36" name="Freeform 30">
              <a:extLst>
                <a:ext uri="{FF2B5EF4-FFF2-40B4-BE49-F238E27FC236}">
                  <a16:creationId xmlns:a16="http://schemas.microsoft.com/office/drawing/2014/main" id="{854C4441-9DE1-48E4-AB49-B5DCD5878ABF}"/>
                </a:ext>
              </a:extLst>
            </p:cNvPr>
            <p:cNvSpPr>
              <a:spLocks noChangeArrowheads="1"/>
            </p:cNvSpPr>
            <p:nvPr/>
          </p:nvSpPr>
          <p:spPr bwMode="auto">
            <a:xfrm>
              <a:off x="3011488" y="3421063"/>
              <a:ext cx="61912" cy="61912"/>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2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2"/>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37" name="Freeform 31">
              <a:extLst>
                <a:ext uri="{FF2B5EF4-FFF2-40B4-BE49-F238E27FC236}">
                  <a16:creationId xmlns:a16="http://schemas.microsoft.com/office/drawing/2014/main" id="{6B1A89FD-DDFC-47C4-83E7-A08C89102D02}"/>
                </a:ext>
              </a:extLst>
            </p:cNvPr>
            <p:cNvSpPr>
              <a:spLocks noChangeArrowheads="1"/>
            </p:cNvSpPr>
            <p:nvPr/>
          </p:nvSpPr>
          <p:spPr bwMode="auto">
            <a:xfrm>
              <a:off x="3011488" y="36195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38" name="Freeform 33">
              <a:extLst>
                <a:ext uri="{FF2B5EF4-FFF2-40B4-BE49-F238E27FC236}">
                  <a16:creationId xmlns:a16="http://schemas.microsoft.com/office/drawing/2014/main" id="{1F6D8476-9242-41A9-B245-540269C19F59}"/>
                </a:ext>
              </a:extLst>
            </p:cNvPr>
            <p:cNvSpPr>
              <a:spLocks noChangeArrowheads="1"/>
            </p:cNvSpPr>
            <p:nvPr/>
          </p:nvSpPr>
          <p:spPr bwMode="auto">
            <a:xfrm>
              <a:off x="2827338" y="30099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39" name="Freeform 34">
              <a:extLst>
                <a:ext uri="{FF2B5EF4-FFF2-40B4-BE49-F238E27FC236}">
                  <a16:creationId xmlns:a16="http://schemas.microsoft.com/office/drawing/2014/main" id="{FF397F73-F7BF-4F97-B889-034591879978}"/>
                </a:ext>
              </a:extLst>
            </p:cNvPr>
            <p:cNvSpPr>
              <a:spLocks noChangeArrowheads="1"/>
            </p:cNvSpPr>
            <p:nvPr/>
          </p:nvSpPr>
          <p:spPr bwMode="auto">
            <a:xfrm>
              <a:off x="2827338" y="32131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40" name="Freeform 35">
              <a:extLst>
                <a:ext uri="{FF2B5EF4-FFF2-40B4-BE49-F238E27FC236}">
                  <a16:creationId xmlns:a16="http://schemas.microsoft.com/office/drawing/2014/main" id="{20798F15-EC8D-4FE3-99FE-BA0DD1535C57}"/>
                </a:ext>
              </a:extLst>
            </p:cNvPr>
            <p:cNvSpPr>
              <a:spLocks noChangeArrowheads="1"/>
            </p:cNvSpPr>
            <p:nvPr/>
          </p:nvSpPr>
          <p:spPr bwMode="auto">
            <a:xfrm>
              <a:off x="2827338" y="3421063"/>
              <a:ext cx="66675" cy="61912"/>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2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2"/>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41" name="Freeform 36">
              <a:extLst>
                <a:ext uri="{FF2B5EF4-FFF2-40B4-BE49-F238E27FC236}">
                  <a16:creationId xmlns:a16="http://schemas.microsoft.com/office/drawing/2014/main" id="{8DCB1397-04CC-46AD-A694-BA9E4ADB4CA5}"/>
                </a:ext>
              </a:extLst>
            </p:cNvPr>
            <p:cNvSpPr>
              <a:spLocks noChangeArrowheads="1"/>
            </p:cNvSpPr>
            <p:nvPr/>
          </p:nvSpPr>
          <p:spPr bwMode="auto">
            <a:xfrm>
              <a:off x="2827338" y="36195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42" name="Freeform 40">
              <a:extLst>
                <a:ext uri="{FF2B5EF4-FFF2-40B4-BE49-F238E27FC236}">
                  <a16:creationId xmlns:a16="http://schemas.microsoft.com/office/drawing/2014/main" id="{5676A2EC-E5CA-4570-A58C-A6D0B8CDE4E0}"/>
                </a:ext>
              </a:extLst>
            </p:cNvPr>
            <p:cNvSpPr>
              <a:spLocks noChangeArrowheads="1"/>
            </p:cNvSpPr>
            <p:nvPr/>
          </p:nvSpPr>
          <p:spPr bwMode="auto">
            <a:xfrm>
              <a:off x="2647950" y="3421063"/>
              <a:ext cx="61913" cy="61912"/>
            </a:xfrm>
            <a:custGeom>
              <a:avLst/>
              <a:gdLst>
                <a:gd name="T0" fmla="*/ 79 w 172"/>
                <a:gd name="T1" fmla="*/ 0 h 172"/>
                <a:gd name="T2" fmla="*/ 105 w 172"/>
                <a:gd name="T3" fmla="*/ 66 h 172"/>
                <a:gd name="T4" fmla="*/ 171 w 172"/>
                <a:gd name="T5" fmla="*/ 66 h 172"/>
                <a:gd name="T6" fmla="*/ 118 w 172"/>
                <a:gd name="T7" fmla="*/ 105 h 172"/>
                <a:gd name="T8" fmla="*/ 145 w 172"/>
                <a:gd name="T9" fmla="*/ 171 h 172"/>
                <a:gd name="T10" fmla="*/ 79 w 172"/>
                <a:gd name="T11" fmla="*/ 132 h 172"/>
                <a:gd name="T12" fmla="*/ 27 w 172"/>
                <a:gd name="T13" fmla="*/ 171 h 172"/>
                <a:gd name="T14" fmla="*/ 53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5" y="171"/>
                  </a:lnTo>
                  <a:lnTo>
                    <a:pt x="79" y="132"/>
                  </a:lnTo>
                  <a:lnTo>
                    <a:pt x="27" y="171"/>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43" name="Freeform 41">
              <a:extLst>
                <a:ext uri="{FF2B5EF4-FFF2-40B4-BE49-F238E27FC236}">
                  <a16:creationId xmlns:a16="http://schemas.microsoft.com/office/drawing/2014/main" id="{16EF3A60-297B-4050-8C8E-0E6DBE7B2669}"/>
                </a:ext>
              </a:extLst>
            </p:cNvPr>
            <p:cNvSpPr>
              <a:spLocks noChangeArrowheads="1"/>
            </p:cNvSpPr>
            <p:nvPr/>
          </p:nvSpPr>
          <p:spPr bwMode="auto">
            <a:xfrm>
              <a:off x="2647950" y="3619500"/>
              <a:ext cx="61913" cy="61913"/>
            </a:xfrm>
            <a:custGeom>
              <a:avLst/>
              <a:gdLst>
                <a:gd name="T0" fmla="*/ 79 w 172"/>
                <a:gd name="T1" fmla="*/ 0 h 171"/>
                <a:gd name="T2" fmla="*/ 105 w 172"/>
                <a:gd name="T3" fmla="*/ 65 h 171"/>
                <a:gd name="T4" fmla="*/ 171 w 172"/>
                <a:gd name="T5" fmla="*/ 65 h 171"/>
                <a:gd name="T6" fmla="*/ 118 w 172"/>
                <a:gd name="T7" fmla="*/ 105 h 171"/>
                <a:gd name="T8" fmla="*/ 145 w 172"/>
                <a:gd name="T9" fmla="*/ 170 h 171"/>
                <a:gd name="T10" fmla="*/ 79 w 172"/>
                <a:gd name="T11" fmla="*/ 131 h 171"/>
                <a:gd name="T12" fmla="*/ 27 w 172"/>
                <a:gd name="T13" fmla="*/ 170 h 171"/>
                <a:gd name="T14" fmla="*/ 53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5" y="170"/>
                  </a:lnTo>
                  <a:lnTo>
                    <a:pt x="79" y="131"/>
                  </a:lnTo>
                  <a:lnTo>
                    <a:pt x="27" y="170"/>
                  </a:lnTo>
                  <a:lnTo>
                    <a:pt x="53"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44" name="Freeform 47">
              <a:extLst>
                <a:ext uri="{FF2B5EF4-FFF2-40B4-BE49-F238E27FC236}">
                  <a16:creationId xmlns:a16="http://schemas.microsoft.com/office/drawing/2014/main" id="{3732A1BC-95FC-46F3-8715-7013316711CD}"/>
                </a:ext>
              </a:extLst>
            </p:cNvPr>
            <p:cNvSpPr>
              <a:spLocks noChangeArrowheads="1"/>
            </p:cNvSpPr>
            <p:nvPr/>
          </p:nvSpPr>
          <p:spPr bwMode="auto">
            <a:xfrm>
              <a:off x="3286125" y="2911475"/>
              <a:ext cx="61913"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45" name="Freeform 48">
              <a:extLst>
                <a:ext uri="{FF2B5EF4-FFF2-40B4-BE49-F238E27FC236}">
                  <a16:creationId xmlns:a16="http://schemas.microsoft.com/office/drawing/2014/main" id="{0B58C7E2-BEE6-4653-BAF7-7011145C6ECA}"/>
                </a:ext>
              </a:extLst>
            </p:cNvPr>
            <p:cNvSpPr>
              <a:spLocks noChangeArrowheads="1"/>
            </p:cNvSpPr>
            <p:nvPr/>
          </p:nvSpPr>
          <p:spPr bwMode="auto">
            <a:xfrm>
              <a:off x="3286125" y="3119438"/>
              <a:ext cx="61913" cy="61912"/>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2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2"/>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46" name="Freeform 49">
              <a:extLst>
                <a:ext uri="{FF2B5EF4-FFF2-40B4-BE49-F238E27FC236}">
                  <a16:creationId xmlns:a16="http://schemas.microsoft.com/office/drawing/2014/main" id="{CEE9C611-5DA9-4A0B-BBDF-7A582C40EA96}"/>
                </a:ext>
              </a:extLst>
            </p:cNvPr>
            <p:cNvSpPr>
              <a:spLocks noChangeArrowheads="1"/>
            </p:cNvSpPr>
            <p:nvPr/>
          </p:nvSpPr>
          <p:spPr bwMode="auto">
            <a:xfrm>
              <a:off x="3281363" y="33274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66 w 185"/>
                <a:gd name="T15" fmla="*/ 105 h 172"/>
                <a:gd name="T16" fmla="*/ 0 w 185"/>
                <a:gd name="T17" fmla="*/ 66 h 172"/>
                <a:gd name="T18" fmla="*/ 79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66" y="105"/>
                  </a:lnTo>
                  <a:lnTo>
                    <a:pt x="0" y="66"/>
                  </a:lnTo>
                  <a:lnTo>
                    <a:pt x="79"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47" name="Freeform 50">
              <a:extLst>
                <a:ext uri="{FF2B5EF4-FFF2-40B4-BE49-F238E27FC236}">
                  <a16:creationId xmlns:a16="http://schemas.microsoft.com/office/drawing/2014/main" id="{6A450921-CD91-40DF-8179-50ECEE5320BB}"/>
                </a:ext>
              </a:extLst>
            </p:cNvPr>
            <p:cNvSpPr>
              <a:spLocks noChangeArrowheads="1"/>
            </p:cNvSpPr>
            <p:nvPr/>
          </p:nvSpPr>
          <p:spPr bwMode="auto">
            <a:xfrm>
              <a:off x="3281363" y="3529013"/>
              <a:ext cx="66675" cy="57150"/>
            </a:xfrm>
            <a:custGeom>
              <a:avLst/>
              <a:gdLst>
                <a:gd name="T0" fmla="*/ 92 w 185"/>
                <a:gd name="T1" fmla="*/ 0 h 159"/>
                <a:gd name="T2" fmla="*/ 105 w 185"/>
                <a:gd name="T3" fmla="*/ 66 h 159"/>
                <a:gd name="T4" fmla="*/ 184 w 185"/>
                <a:gd name="T5" fmla="*/ 66 h 159"/>
                <a:gd name="T6" fmla="*/ 118 w 185"/>
                <a:gd name="T7" fmla="*/ 105 h 159"/>
                <a:gd name="T8" fmla="*/ 144 w 185"/>
                <a:gd name="T9" fmla="*/ 158 h 159"/>
                <a:gd name="T10" fmla="*/ 92 w 185"/>
                <a:gd name="T11" fmla="*/ 118 h 159"/>
                <a:gd name="T12" fmla="*/ 39 w 185"/>
                <a:gd name="T13" fmla="*/ 158 h 159"/>
                <a:gd name="T14" fmla="*/ 52 w 185"/>
                <a:gd name="T15" fmla="*/ 105 h 159"/>
                <a:gd name="T16" fmla="*/ 0 w 185"/>
                <a:gd name="T17" fmla="*/ 66 h 159"/>
                <a:gd name="T18" fmla="*/ 66 w 185"/>
                <a:gd name="T19" fmla="*/ 66 h 159"/>
                <a:gd name="T20" fmla="*/ 92 w 185"/>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59">
                  <a:moveTo>
                    <a:pt x="92" y="0"/>
                  </a:moveTo>
                  <a:lnTo>
                    <a:pt x="105" y="66"/>
                  </a:lnTo>
                  <a:lnTo>
                    <a:pt x="184" y="66"/>
                  </a:lnTo>
                  <a:lnTo>
                    <a:pt x="118" y="105"/>
                  </a:lnTo>
                  <a:lnTo>
                    <a:pt x="144" y="158"/>
                  </a:lnTo>
                  <a:lnTo>
                    <a:pt x="92" y="118"/>
                  </a:lnTo>
                  <a:lnTo>
                    <a:pt x="39" y="158"/>
                  </a:lnTo>
                  <a:lnTo>
                    <a:pt x="52"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48" name="Freeform 51">
              <a:extLst>
                <a:ext uri="{FF2B5EF4-FFF2-40B4-BE49-F238E27FC236}">
                  <a16:creationId xmlns:a16="http://schemas.microsoft.com/office/drawing/2014/main" id="{D623DC94-3DBA-477E-AC9D-67BD1EB9C5BB}"/>
                </a:ext>
              </a:extLst>
            </p:cNvPr>
            <p:cNvSpPr>
              <a:spLocks noChangeArrowheads="1"/>
            </p:cNvSpPr>
            <p:nvPr/>
          </p:nvSpPr>
          <p:spPr bwMode="auto">
            <a:xfrm>
              <a:off x="3100388" y="2911475"/>
              <a:ext cx="66675" cy="61913"/>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49" name="Freeform 52">
              <a:extLst>
                <a:ext uri="{FF2B5EF4-FFF2-40B4-BE49-F238E27FC236}">
                  <a16:creationId xmlns:a16="http://schemas.microsoft.com/office/drawing/2014/main" id="{5AA0A974-2A19-40DB-85BD-84BF2277F661}"/>
                </a:ext>
              </a:extLst>
            </p:cNvPr>
            <p:cNvSpPr>
              <a:spLocks noChangeArrowheads="1"/>
            </p:cNvSpPr>
            <p:nvPr/>
          </p:nvSpPr>
          <p:spPr bwMode="auto">
            <a:xfrm>
              <a:off x="3100388" y="3119438"/>
              <a:ext cx="66675" cy="61912"/>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2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2"/>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50" name="Freeform 53">
              <a:extLst>
                <a:ext uri="{FF2B5EF4-FFF2-40B4-BE49-F238E27FC236}">
                  <a16:creationId xmlns:a16="http://schemas.microsoft.com/office/drawing/2014/main" id="{E2661DBB-E2CD-4EDB-975E-87A0337AE20E}"/>
                </a:ext>
              </a:extLst>
            </p:cNvPr>
            <p:cNvSpPr>
              <a:spLocks noChangeArrowheads="1"/>
            </p:cNvSpPr>
            <p:nvPr/>
          </p:nvSpPr>
          <p:spPr bwMode="auto">
            <a:xfrm>
              <a:off x="3100388" y="3327400"/>
              <a:ext cx="61912"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40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51" name="Freeform 54">
              <a:extLst>
                <a:ext uri="{FF2B5EF4-FFF2-40B4-BE49-F238E27FC236}">
                  <a16:creationId xmlns:a16="http://schemas.microsoft.com/office/drawing/2014/main" id="{CB15BBEB-2EF6-4C06-ACDD-0C40BA2CF6D1}"/>
                </a:ext>
              </a:extLst>
            </p:cNvPr>
            <p:cNvSpPr>
              <a:spLocks noChangeArrowheads="1"/>
            </p:cNvSpPr>
            <p:nvPr/>
          </p:nvSpPr>
          <p:spPr bwMode="auto">
            <a:xfrm>
              <a:off x="3100388" y="3529013"/>
              <a:ext cx="61912" cy="57150"/>
            </a:xfrm>
            <a:custGeom>
              <a:avLst/>
              <a:gdLst>
                <a:gd name="T0" fmla="*/ 79 w 172"/>
                <a:gd name="T1" fmla="*/ 0 h 159"/>
                <a:gd name="T2" fmla="*/ 105 w 172"/>
                <a:gd name="T3" fmla="*/ 66 h 159"/>
                <a:gd name="T4" fmla="*/ 171 w 172"/>
                <a:gd name="T5" fmla="*/ 66 h 159"/>
                <a:gd name="T6" fmla="*/ 118 w 172"/>
                <a:gd name="T7" fmla="*/ 105 h 159"/>
                <a:gd name="T8" fmla="*/ 132 w 172"/>
                <a:gd name="T9" fmla="*/ 158 h 159"/>
                <a:gd name="T10" fmla="*/ 79 w 172"/>
                <a:gd name="T11" fmla="*/ 118 h 159"/>
                <a:gd name="T12" fmla="*/ 27 w 172"/>
                <a:gd name="T13" fmla="*/ 158 h 159"/>
                <a:gd name="T14" fmla="*/ 53 w 172"/>
                <a:gd name="T15" fmla="*/ 105 h 159"/>
                <a:gd name="T16" fmla="*/ 0 w 172"/>
                <a:gd name="T17" fmla="*/ 66 h 159"/>
                <a:gd name="T18" fmla="*/ 66 w 172"/>
                <a:gd name="T19" fmla="*/ 66 h 159"/>
                <a:gd name="T20" fmla="*/ 79 w 172"/>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59">
                  <a:moveTo>
                    <a:pt x="79" y="0"/>
                  </a:moveTo>
                  <a:lnTo>
                    <a:pt x="105" y="66"/>
                  </a:lnTo>
                  <a:lnTo>
                    <a:pt x="171" y="66"/>
                  </a:lnTo>
                  <a:lnTo>
                    <a:pt x="118" y="105"/>
                  </a:lnTo>
                  <a:lnTo>
                    <a:pt x="132" y="158"/>
                  </a:lnTo>
                  <a:lnTo>
                    <a:pt x="79" y="118"/>
                  </a:lnTo>
                  <a:lnTo>
                    <a:pt x="27" y="158"/>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52" name="Freeform 56">
              <a:extLst>
                <a:ext uri="{FF2B5EF4-FFF2-40B4-BE49-F238E27FC236}">
                  <a16:creationId xmlns:a16="http://schemas.microsoft.com/office/drawing/2014/main" id="{1AA2A8F7-33FB-434D-A50B-BA1F12277374}"/>
                </a:ext>
              </a:extLst>
            </p:cNvPr>
            <p:cNvSpPr>
              <a:spLocks noChangeArrowheads="1"/>
            </p:cNvSpPr>
            <p:nvPr/>
          </p:nvSpPr>
          <p:spPr bwMode="auto">
            <a:xfrm>
              <a:off x="2921000" y="3114675"/>
              <a:ext cx="61913" cy="61913"/>
            </a:xfrm>
            <a:custGeom>
              <a:avLst/>
              <a:gdLst>
                <a:gd name="T0" fmla="*/ 91 w 171"/>
                <a:gd name="T1" fmla="*/ 0 h 172"/>
                <a:gd name="T2" fmla="*/ 105 w 171"/>
                <a:gd name="T3" fmla="*/ 66 h 172"/>
                <a:gd name="T4" fmla="*/ 170 w 171"/>
                <a:gd name="T5" fmla="*/ 66 h 172"/>
                <a:gd name="T6" fmla="*/ 118 w 171"/>
                <a:gd name="T7" fmla="*/ 105 h 172"/>
                <a:gd name="T8" fmla="*/ 144 w 171"/>
                <a:gd name="T9" fmla="*/ 171 h 172"/>
                <a:gd name="T10" fmla="*/ 91 w 171"/>
                <a:gd name="T11" fmla="*/ 132 h 172"/>
                <a:gd name="T12" fmla="*/ 26 w 171"/>
                <a:gd name="T13" fmla="*/ 171 h 172"/>
                <a:gd name="T14" fmla="*/ 52 w 171"/>
                <a:gd name="T15" fmla="*/ 105 h 172"/>
                <a:gd name="T16" fmla="*/ 0 w 171"/>
                <a:gd name="T17" fmla="*/ 66 h 172"/>
                <a:gd name="T18" fmla="*/ 65 w 171"/>
                <a:gd name="T19" fmla="*/ 66 h 172"/>
                <a:gd name="T20" fmla="*/ 91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91" y="0"/>
                  </a:moveTo>
                  <a:lnTo>
                    <a:pt x="105" y="66"/>
                  </a:lnTo>
                  <a:lnTo>
                    <a:pt x="170" y="66"/>
                  </a:lnTo>
                  <a:lnTo>
                    <a:pt x="118" y="105"/>
                  </a:lnTo>
                  <a:lnTo>
                    <a:pt x="144" y="171"/>
                  </a:lnTo>
                  <a:lnTo>
                    <a:pt x="91" y="132"/>
                  </a:lnTo>
                  <a:lnTo>
                    <a:pt x="26" y="171"/>
                  </a:lnTo>
                  <a:lnTo>
                    <a:pt x="52" y="105"/>
                  </a:lnTo>
                  <a:lnTo>
                    <a:pt x="0" y="66"/>
                  </a:lnTo>
                  <a:lnTo>
                    <a:pt x="65" y="66"/>
                  </a:lnTo>
                  <a:lnTo>
                    <a:pt x="91"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53" name="Freeform 57">
              <a:extLst>
                <a:ext uri="{FF2B5EF4-FFF2-40B4-BE49-F238E27FC236}">
                  <a16:creationId xmlns:a16="http://schemas.microsoft.com/office/drawing/2014/main" id="{224C01CF-6B39-40A7-AD7B-5C9643E71977}"/>
                </a:ext>
              </a:extLst>
            </p:cNvPr>
            <p:cNvSpPr>
              <a:spLocks noChangeArrowheads="1"/>
            </p:cNvSpPr>
            <p:nvPr/>
          </p:nvSpPr>
          <p:spPr bwMode="auto">
            <a:xfrm>
              <a:off x="2916238" y="3317875"/>
              <a:ext cx="66675" cy="61913"/>
            </a:xfrm>
            <a:custGeom>
              <a:avLst/>
              <a:gdLst>
                <a:gd name="T0" fmla="*/ 92 w 185"/>
                <a:gd name="T1" fmla="*/ 0 h 171"/>
                <a:gd name="T2" fmla="*/ 119 w 185"/>
                <a:gd name="T3" fmla="*/ 65 h 171"/>
                <a:gd name="T4" fmla="*/ 184 w 185"/>
                <a:gd name="T5" fmla="*/ 65 h 171"/>
                <a:gd name="T6" fmla="*/ 132 w 185"/>
                <a:gd name="T7" fmla="*/ 105 h 171"/>
                <a:gd name="T8" fmla="*/ 145 w 185"/>
                <a:gd name="T9" fmla="*/ 170 h 171"/>
                <a:gd name="T10" fmla="*/ 92 w 185"/>
                <a:gd name="T11" fmla="*/ 131 h 171"/>
                <a:gd name="T12" fmla="*/ 40 w 185"/>
                <a:gd name="T13" fmla="*/ 170 h 171"/>
                <a:gd name="T14" fmla="*/ 66 w 185"/>
                <a:gd name="T15" fmla="*/ 105 h 171"/>
                <a:gd name="T16" fmla="*/ 0 w 185"/>
                <a:gd name="T17" fmla="*/ 65 h 171"/>
                <a:gd name="T18" fmla="*/ 79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9" y="65"/>
                  </a:lnTo>
                  <a:lnTo>
                    <a:pt x="184" y="65"/>
                  </a:lnTo>
                  <a:lnTo>
                    <a:pt x="132" y="105"/>
                  </a:lnTo>
                  <a:lnTo>
                    <a:pt x="145" y="170"/>
                  </a:lnTo>
                  <a:lnTo>
                    <a:pt x="92" y="131"/>
                  </a:lnTo>
                  <a:lnTo>
                    <a:pt x="40" y="170"/>
                  </a:lnTo>
                  <a:lnTo>
                    <a:pt x="66" y="105"/>
                  </a:lnTo>
                  <a:lnTo>
                    <a:pt x="0" y="65"/>
                  </a:lnTo>
                  <a:lnTo>
                    <a:pt x="79"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54" name="Freeform 58">
              <a:extLst>
                <a:ext uri="{FF2B5EF4-FFF2-40B4-BE49-F238E27FC236}">
                  <a16:creationId xmlns:a16="http://schemas.microsoft.com/office/drawing/2014/main" id="{3AA48797-5F0A-4540-AB88-B9719666B0EE}"/>
                </a:ext>
              </a:extLst>
            </p:cNvPr>
            <p:cNvSpPr>
              <a:spLocks noChangeArrowheads="1"/>
            </p:cNvSpPr>
            <p:nvPr/>
          </p:nvSpPr>
          <p:spPr bwMode="auto">
            <a:xfrm>
              <a:off x="2916238" y="3521075"/>
              <a:ext cx="66675" cy="61913"/>
            </a:xfrm>
            <a:custGeom>
              <a:avLst/>
              <a:gdLst>
                <a:gd name="T0" fmla="*/ 92 w 185"/>
                <a:gd name="T1" fmla="*/ 0 h 172"/>
                <a:gd name="T2" fmla="*/ 105 w 185"/>
                <a:gd name="T3" fmla="*/ 66 h 172"/>
                <a:gd name="T4" fmla="*/ 184 w 185"/>
                <a:gd name="T5" fmla="*/ 66 h 172"/>
                <a:gd name="T6" fmla="*/ 119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05" y="66"/>
                  </a:lnTo>
                  <a:lnTo>
                    <a:pt x="184" y="66"/>
                  </a:lnTo>
                  <a:lnTo>
                    <a:pt x="119"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55" name="Freeform 60">
              <a:extLst>
                <a:ext uri="{FF2B5EF4-FFF2-40B4-BE49-F238E27FC236}">
                  <a16:creationId xmlns:a16="http://schemas.microsoft.com/office/drawing/2014/main" id="{5AA2C455-0AF2-4CBB-A3D7-66EB7F516C14}"/>
                </a:ext>
              </a:extLst>
            </p:cNvPr>
            <p:cNvSpPr>
              <a:spLocks noChangeArrowheads="1"/>
            </p:cNvSpPr>
            <p:nvPr/>
          </p:nvSpPr>
          <p:spPr bwMode="auto">
            <a:xfrm>
              <a:off x="2736850" y="3109913"/>
              <a:ext cx="66675" cy="61912"/>
            </a:xfrm>
            <a:custGeom>
              <a:avLst/>
              <a:gdLst>
                <a:gd name="T0" fmla="*/ 92 w 184"/>
                <a:gd name="T1" fmla="*/ 0 h 172"/>
                <a:gd name="T2" fmla="*/ 118 w 184"/>
                <a:gd name="T3" fmla="*/ 66 h 172"/>
                <a:gd name="T4" fmla="*/ 183 w 184"/>
                <a:gd name="T5" fmla="*/ 66 h 172"/>
                <a:gd name="T6" fmla="*/ 131 w 184"/>
                <a:gd name="T7" fmla="*/ 105 h 172"/>
                <a:gd name="T8" fmla="*/ 144 w 184"/>
                <a:gd name="T9" fmla="*/ 171 h 172"/>
                <a:gd name="T10" fmla="*/ 92 w 184"/>
                <a:gd name="T11" fmla="*/ 131 h 172"/>
                <a:gd name="T12" fmla="*/ 39 w 184"/>
                <a:gd name="T13" fmla="*/ 171 h 172"/>
                <a:gd name="T14" fmla="*/ 65 w 184"/>
                <a:gd name="T15" fmla="*/ 105 h 172"/>
                <a:gd name="T16" fmla="*/ 0 w 184"/>
                <a:gd name="T17" fmla="*/ 66 h 172"/>
                <a:gd name="T18" fmla="*/ 78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31" y="105"/>
                  </a:lnTo>
                  <a:lnTo>
                    <a:pt x="144" y="171"/>
                  </a:lnTo>
                  <a:lnTo>
                    <a:pt x="92" y="131"/>
                  </a:lnTo>
                  <a:lnTo>
                    <a:pt x="39" y="171"/>
                  </a:lnTo>
                  <a:lnTo>
                    <a:pt x="65" y="105"/>
                  </a:lnTo>
                  <a:lnTo>
                    <a:pt x="0" y="66"/>
                  </a:lnTo>
                  <a:lnTo>
                    <a:pt x="78"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56" name="Freeform 61">
              <a:extLst>
                <a:ext uri="{FF2B5EF4-FFF2-40B4-BE49-F238E27FC236}">
                  <a16:creationId xmlns:a16="http://schemas.microsoft.com/office/drawing/2014/main" id="{9FB243CF-8614-441B-A30B-60D0735C67CD}"/>
                </a:ext>
              </a:extLst>
            </p:cNvPr>
            <p:cNvSpPr>
              <a:spLocks noChangeArrowheads="1"/>
            </p:cNvSpPr>
            <p:nvPr/>
          </p:nvSpPr>
          <p:spPr bwMode="auto">
            <a:xfrm>
              <a:off x="2736850" y="3317875"/>
              <a:ext cx="61913" cy="61913"/>
            </a:xfrm>
            <a:custGeom>
              <a:avLst/>
              <a:gdLst>
                <a:gd name="T0" fmla="*/ 92 w 171"/>
                <a:gd name="T1" fmla="*/ 0 h 171"/>
                <a:gd name="T2" fmla="*/ 105 w 171"/>
                <a:gd name="T3" fmla="*/ 65 h 171"/>
                <a:gd name="T4" fmla="*/ 170 w 171"/>
                <a:gd name="T5" fmla="*/ 65 h 171"/>
                <a:gd name="T6" fmla="*/ 118 w 171"/>
                <a:gd name="T7" fmla="*/ 105 h 171"/>
                <a:gd name="T8" fmla="*/ 144 w 171"/>
                <a:gd name="T9" fmla="*/ 170 h 171"/>
                <a:gd name="T10" fmla="*/ 92 w 171"/>
                <a:gd name="T11" fmla="*/ 131 h 171"/>
                <a:gd name="T12" fmla="*/ 39 w 171"/>
                <a:gd name="T13" fmla="*/ 170 h 171"/>
                <a:gd name="T14" fmla="*/ 52 w 171"/>
                <a:gd name="T15" fmla="*/ 105 h 171"/>
                <a:gd name="T16" fmla="*/ 0 w 171"/>
                <a:gd name="T17" fmla="*/ 65 h 171"/>
                <a:gd name="T18" fmla="*/ 65 w 171"/>
                <a:gd name="T19" fmla="*/ 65 h 171"/>
                <a:gd name="T20" fmla="*/ 92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92" y="0"/>
                  </a:moveTo>
                  <a:lnTo>
                    <a:pt x="105" y="65"/>
                  </a:lnTo>
                  <a:lnTo>
                    <a:pt x="170"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57" name="Freeform 62">
              <a:extLst>
                <a:ext uri="{FF2B5EF4-FFF2-40B4-BE49-F238E27FC236}">
                  <a16:creationId xmlns:a16="http://schemas.microsoft.com/office/drawing/2014/main" id="{EA6A6A75-0E1A-4259-BA56-E9B497E83168}"/>
                </a:ext>
              </a:extLst>
            </p:cNvPr>
            <p:cNvSpPr>
              <a:spLocks noChangeArrowheads="1"/>
            </p:cNvSpPr>
            <p:nvPr/>
          </p:nvSpPr>
          <p:spPr bwMode="auto">
            <a:xfrm>
              <a:off x="2736850" y="3521075"/>
              <a:ext cx="61913" cy="61913"/>
            </a:xfrm>
            <a:custGeom>
              <a:avLst/>
              <a:gdLst>
                <a:gd name="T0" fmla="*/ 78 w 171"/>
                <a:gd name="T1" fmla="*/ 0 h 172"/>
                <a:gd name="T2" fmla="*/ 105 w 171"/>
                <a:gd name="T3" fmla="*/ 66 h 172"/>
                <a:gd name="T4" fmla="*/ 170 w 171"/>
                <a:gd name="T5" fmla="*/ 66 h 172"/>
                <a:gd name="T6" fmla="*/ 118 w 171"/>
                <a:gd name="T7" fmla="*/ 105 h 172"/>
                <a:gd name="T8" fmla="*/ 131 w 171"/>
                <a:gd name="T9" fmla="*/ 171 h 172"/>
                <a:gd name="T10" fmla="*/ 78 w 171"/>
                <a:gd name="T11" fmla="*/ 118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31" y="171"/>
                  </a:lnTo>
                  <a:lnTo>
                    <a:pt x="78" y="118"/>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58" name="Freeform 67">
              <a:extLst>
                <a:ext uri="{FF2B5EF4-FFF2-40B4-BE49-F238E27FC236}">
                  <a16:creationId xmlns:a16="http://schemas.microsoft.com/office/drawing/2014/main" id="{3C721304-3B9A-487A-8EFC-073CC40FA0B7}"/>
                </a:ext>
              </a:extLst>
            </p:cNvPr>
            <p:cNvSpPr>
              <a:spLocks noChangeArrowheads="1"/>
            </p:cNvSpPr>
            <p:nvPr/>
          </p:nvSpPr>
          <p:spPr bwMode="auto">
            <a:xfrm>
              <a:off x="3375025" y="2811463"/>
              <a:ext cx="61913" cy="57150"/>
            </a:xfrm>
            <a:custGeom>
              <a:avLst/>
              <a:gdLst>
                <a:gd name="T0" fmla="*/ 78 w 171"/>
                <a:gd name="T1" fmla="*/ 0 h 159"/>
                <a:gd name="T2" fmla="*/ 105 w 171"/>
                <a:gd name="T3" fmla="*/ 53 h 159"/>
                <a:gd name="T4" fmla="*/ 170 w 171"/>
                <a:gd name="T5" fmla="*/ 53 h 159"/>
                <a:gd name="T6" fmla="*/ 118 w 171"/>
                <a:gd name="T7" fmla="*/ 105 h 159"/>
                <a:gd name="T8" fmla="*/ 144 w 171"/>
                <a:gd name="T9" fmla="*/ 158 h 159"/>
                <a:gd name="T10" fmla="*/ 78 w 171"/>
                <a:gd name="T11" fmla="*/ 118 h 159"/>
                <a:gd name="T12" fmla="*/ 26 w 171"/>
                <a:gd name="T13" fmla="*/ 158 h 159"/>
                <a:gd name="T14" fmla="*/ 52 w 171"/>
                <a:gd name="T15" fmla="*/ 105 h 159"/>
                <a:gd name="T16" fmla="*/ 0 w 171"/>
                <a:gd name="T17" fmla="*/ 53 h 159"/>
                <a:gd name="T18" fmla="*/ 65 w 171"/>
                <a:gd name="T19" fmla="*/ 53 h 159"/>
                <a:gd name="T20" fmla="*/ 78 w 17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59">
                  <a:moveTo>
                    <a:pt x="78" y="0"/>
                  </a:moveTo>
                  <a:lnTo>
                    <a:pt x="105" y="53"/>
                  </a:lnTo>
                  <a:lnTo>
                    <a:pt x="170" y="53"/>
                  </a:lnTo>
                  <a:lnTo>
                    <a:pt x="118" y="105"/>
                  </a:lnTo>
                  <a:lnTo>
                    <a:pt x="144" y="158"/>
                  </a:lnTo>
                  <a:lnTo>
                    <a:pt x="78" y="118"/>
                  </a:lnTo>
                  <a:lnTo>
                    <a:pt x="26" y="158"/>
                  </a:lnTo>
                  <a:lnTo>
                    <a:pt x="52" y="105"/>
                  </a:lnTo>
                  <a:lnTo>
                    <a:pt x="0" y="53"/>
                  </a:lnTo>
                  <a:lnTo>
                    <a:pt x="65" y="53"/>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59" name="Freeform 68">
              <a:extLst>
                <a:ext uri="{FF2B5EF4-FFF2-40B4-BE49-F238E27FC236}">
                  <a16:creationId xmlns:a16="http://schemas.microsoft.com/office/drawing/2014/main" id="{A1100F3B-EE39-49E1-88E8-A7CA2A03B3D7}"/>
                </a:ext>
              </a:extLst>
            </p:cNvPr>
            <p:cNvSpPr>
              <a:spLocks noChangeArrowheads="1"/>
            </p:cNvSpPr>
            <p:nvPr/>
          </p:nvSpPr>
          <p:spPr bwMode="auto">
            <a:xfrm>
              <a:off x="3375025" y="30099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60" name="Freeform 69">
              <a:extLst>
                <a:ext uri="{FF2B5EF4-FFF2-40B4-BE49-F238E27FC236}">
                  <a16:creationId xmlns:a16="http://schemas.microsoft.com/office/drawing/2014/main" id="{991BB59C-9E52-4ED9-B3AA-3C8FF085CFB5}"/>
                </a:ext>
              </a:extLst>
            </p:cNvPr>
            <p:cNvSpPr>
              <a:spLocks noChangeArrowheads="1"/>
            </p:cNvSpPr>
            <p:nvPr/>
          </p:nvSpPr>
          <p:spPr bwMode="auto">
            <a:xfrm>
              <a:off x="3375025" y="3213100"/>
              <a:ext cx="61913" cy="61913"/>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1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1"/>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61" name="Freeform 70">
              <a:extLst>
                <a:ext uri="{FF2B5EF4-FFF2-40B4-BE49-F238E27FC236}">
                  <a16:creationId xmlns:a16="http://schemas.microsoft.com/office/drawing/2014/main" id="{DF719FE3-C139-4388-9BB1-187649366F12}"/>
                </a:ext>
              </a:extLst>
            </p:cNvPr>
            <p:cNvSpPr>
              <a:spLocks noChangeArrowheads="1"/>
            </p:cNvSpPr>
            <p:nvPr/>
          </p:nvSpPr>
          <p:spPr bwMode="auto">
            <a:xfrm>
              <a:off x="3375025" y="3421063"/>
              <a:ext cx="61913" cy="61912"/>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2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2"/>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62" name="Freeform 71">
              <a:extLst>
                <a:ext uri="{FF2B5EF4-FFF2-40B4-BE49-F238E27FC236}">
                  <a16:creationId xmlns:a16="http://schemas.microsoft.com/office/drawing/2014/main" id="{653D0484-56C5-4F41-9144-559455C84189}"/>
                </a:ext>
              </a:extLst>
            </p:cNvPr>
            <p:cNvSpPr>
              <a:spLocks noChangeArrowheads="1"/>
            </p:cNvSpPr>
            <p:nvPr/>
          </p:nvSpPr>
          <p:spPr bwMode="auto">
            <a:xfrm>
              <a:off x="3375025" y="36195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63" name="Freeform 78">
              <a:extLst>
                <a:ext uri="{FF2B5EF4-FFF2-40B4-BE49-F238E27FC236}">
                  <a16:creationId xmlns:a16="http://schemas.microsoft.com/office/drawing/2014/main" id="{1B060754-7D92-4F60-A794-469E2D0A92D3}"/>
                </a:ext>
              </a:extLst>
            </p:cNvPr>
            <p:cNvSpPr>
              <a:spLocks noChangeArrowheads="1"/>
            </p:cNvSpPr>
            <p:nvPr/>
          </p:nvSpPr>
          <p:spPr bwMode="auto">
            <a:xfrm>
              <a:off x="2994889" y="4427538"/>
              <a:ext cx="974398" cy="142514"/>
            </a:xfrm>
            <a:custGeom>
              <a:avLst/>
              <a:gdLst>
                <a:gd name="connsiteX0" fmla="*/ 0 w 974398"/>
                <a:gd name="connsiteY0" fmla="*/ 0 h 142514"/>
                <a:gd name="connsiteX1" fmla="*/ 974398 w 974398"/>
                <a:gd name="connsiteY1" fmla="*/ 0 h 142514"/>
                <a:gd name="connsiteX2" fmla="*/ 920414 w 974398"/>
                <a:gd name="connsiteY2" fmla="*/ 32836 h 142514"/>
                <a:gd name="connsiteX3" fmla="*/ 579664 w 974398"/>
                <a:gd name="connsiteY3" fmla="*/ 137883 h 142514"/>
                <a:gd name="connsiteX4" fmla="*/ 487664 w 974398"/>
                <a:gd name="connsiteY4" fmla="*/ 142514 h 142514"/>
                <a:gd name="connsiteX5" fmla="*/ 485050 w 974398"/>
                <a:gd name="connsiteY5" fmla="*/ 142514 h 142514"/>
                <a:gd name="connsiteX6" fmla="*/ 393674 w 974398"/>
                <a:gd name="connsiteY6" fmla="*/ 137883 h 142514"/>
                <a:gd name="connsiteX7" fmla="*/ 53994 w 974398"/>
                <a:gd name="connsiteY7" fmla="*/ 32836 h 14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398" h="142514">
                  <a:moveTo>
                    <a:pt x="0" y="0"/>
                  </a:moveTo>
                  <a:lnTo>
                    <a:pt x="974398" y="0"/>
                  </a:lnTo>
                  <a:lnTo>
                    <a:pt x="920414" y="32836"/>
                  </a:lnTo>
                  <a:cubicBezTo>
                    <a:pt x="817468" y="88809"/>
                    <a:pt x="702308" y="125461"/>
                    <a:pt x="579664" y="137883"/>
                  </a:cubicBezTo>
                  <a:lnTo>
                    <a:pt x="487664" y="142514"/>
                  </a:lnTo>
                  <a:lnTo>
                    <a:pt x="485050" y="142514"/>
                  </a:lnTo>
                  <a:lnTo>
                    <a:pt x="393674" y="137883"/>
                  </a:lnTo>
                  <a:cubicBezTo>
                    <a:pt x="271762" y="125461"/>
                    <a:pt x="156899" y="88809"/>
                    <a:pt x="53994" y="3283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pPr>
              <a:endParaRPr lang="en-CA" dirty="0">
                <a:ea typeface="+mn-ea"/>
                <a:cs typeface="+mn-cs"/>
              </a:endParaRPr>
            </a:p>
          </p:txBody>
        </p:sp>
        <p:sp>
          <p:nvSpPr>
            <p:cNvPr id="164" name="Freeform 79">
              <a:extLst>
                <a:ext uri="{FF2B5EF4-FFF2-40B4-BE49-F238E27FC236}">
                  <a16:creationId xmlns:a16="http://schemas.microsoft.com/office/drawing/2014/main" id="{FB8FD848-5F07-4841-B4D4-0D33A9DBA12F}"/>
                </a:ext>
              </a:extLst>
            </p:cNvPr>
            <p:cNvSpPr>
              <a:spLocks noChangeArrowheads="1"/>
            </p:cNvSpPr>
            <p:nvPr/>
          </p:nvSpPr>
          <p:spPr bwMode="auto">
            <a:xfrm>
              <a:off x="2578085" y="3517287"/>
              <a:ext cx="40930" cy="60578"/>
            </a:xfrm>
            <a:custGeom>
              <a:avLst/>
              <a:gdLst>
                <a:gd name="connsiteX0" fmla="*/ 7964 w 40930"/>
                <a:gd name="connsiteY0" fmla="*/ 0 h 60578"/>
                <a:gd name="connsiteX1" fmla="*/ 12458 w 40930"/>
                <a:gd name="connsiteY1" fmla="*/ 22783 h 60578"/>
                <a:gd name="connsiteX2" fmla="*/ 40930 w 40930"/>
                <a:gd name="connsiteY2" fmla="*/ 22783 h 60578"/>
                <a:gd name="connsiteX3" fmla="*/ 17143 w 40930"/>
                <a:gd name="connsiteY3" fmla="*/ 36821 h 60578"/>
                <a:gd name="connsiteX4" fmla="*/ 26514 w 40930"/>
                <a:gd name="connsiteY4" fmla="*/ 60578 h 60578"/>
                <a:gd name="connsiteX5" fmla="*/ 7772 w 40930"/>
                <a:gd name="connsiteY5" fmla="*/ 46180 h 60578"/>
                <a:gd name="connsiteX6" fmla="*/ 0 w 40930"/>
                <a:gd name="connsiteY6" fmla="*/ 52039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30" h="60578">
                  <a:moveTo>
                    <a:pt x="7964" y="0"/>
                  </a:moveTo>
                  <a:lnTo>
                    <a:pt x="12458" y="22783"/>
                  </a:lnTo>
                  <a:lnTo>
                    <a:pt x="40930" y="22783"/>
                  </a:lnTo>
                  <a:lnTo>
                    <a:pt x="17143" y="36821"/>
                  </a:lnTo>
                  <a:lnTo>
                    <a:pt x="26514" y="60578"/>
                  </a:lnTo>
                  <a:lnTo>
                    <a:pt x="7772" y="46180"/>
                  </a:lnTo>
                  <a:lnTo>
                    <a:pt x="0" y="5203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65" name="Freeform 80">
              <a:extLst>
                <a:ext uri="{FF2B5EF4-FFF2-40B4-BE49-F238E27FC236}">
                  <a16:creationId xmlns:a16="http://schemas.microsoft.com/office/drawing/2014/main" id="{A5049960-504D-4E33-89C7-95748010F22C}"/>
                </a:ext>
              </a:extLst>
            </p:cNvPr>
            <p:cNvSpPr>
              <a:spLocks noChangeArrowheads="1"/>
            </p:cNvSpPr>
            <p:nvPr/>
          </p:nvSpPr>
          <p:spPr bwMode="auto">
            <a:xfrm>
              <a:off x="2663755" y="3229995"/>
              <a:ext cx="45748" cy="44659"/>
            </a:xfrm>
            <a:custGeom>
              <a:avLst/>
              <a:gdLst>
                <a:gd name="connsiteX0" fmla="*/ 19287 w 45748"/>
                <a:gd name="connsiteY0" fmla="*/ 0 h 44659"/>
                <a:gd name="connsiteX1" fmla="*/ 21991 w 45748"/>
                <a:gd name="connsiteY1" fmla="*/ 6863 h 44659"/>
                <a:gd name="connsiteX2" fmla="*/ 45748 w 45748"/>
                <a:gd name="connsiteY2" fmla="*/ 6863 h 44659"/>
                <a:gd name="connsiteX3" fmla="*/ 26670 w 45748"/>
                <a:gd name="connsiteY3" fmla="*/ 20902 h 44659"/>
                <a:gd name="connsiteX4" fmla="*/ 36389 w 45748"/>
                <a:gd name="connsiteY4" fmla="*/ 44659 h 44659"/>
                <a:gd name="connsiteX5" fmla="*/ 12632 w 45748"/>
                <a:gd name="connsiteY5" fmla="*/ 30261 h 44659"/>
                <a:gd name="connsiteX6" fmla="*/ 0 w 45748"/>
                <a:gd name="connsiteY6" fmla="*/ 39978 h 4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8" h="44659">
                  <a:moveTo>
                    <a:pt x="19287" y="0"/>
                  </a:moveTo>
                  <a:lnTo>
                    <a:pt x="21991" y="6863"/>
                  </a:lnTo>
                  <a:lnTo>
                    <a:pt x="45748" y="6863"/>
                  </a:lnTo>
                  <a:lnTo>
                    <a:pt x="26670" y="20902"/>
                  </a:lnTo>
                  <a:lnTo>
                    <a:pt x="36389" y="44659"/>
                  </a:lnTo>
                  <a:lnTo>
                    <a:pt x="12632" y="30261"/>
                  </a:lnTo>
                  <a:lnTo>
                    <a:pt x="0" y="39978"/>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66" name="Freeform 81">
              <a:extLst>
                <a:ext uri="{FF2B5EF4-FFF2-40B4-BE49-F238E27FC236}">
                  <a16:creationId xmlns:a16="http://schemas.microsoft.com/office/drawing/2014/main" id="{7A69BF88-6437-4178-A617-2F51072A08C6}"/>
                </a:ext>
              </a:extLst>
            </p:cNvPr>
            <p:cNvSpPr>
              <a:spLocks noChangeArrowheads="1"/>
            </p:cNvSpPr>
            <p:nvPr/>
          </p:nvSpPr>
          <p:spPr bwMode="auto">
            <a:xfrm>
              <a:off x="2930415" y="2922627"/>
              <a:ext cx="52137" cy="40874"/>
            </a:xfrm>
            <a:custGeom>
              <a:avLst/>
              <a:gdLst>
                <a:gd name="connsiteX0" fmla="*/ 27823 w 52137"/>
                <a:gd name="connsiteY0" fmla="*/ 0 h 40874"/>
                <a:gd name="connsiteX1" fmla="*/ 28603 w 52137"/>
                <a:gd name="connsiteY1" fmla="*/ 2895 h 40874"/>
                <a:gd name="connsiteX2" fmla="*/ 52137 w 52137"/>
                <a:gd name="connsiteY2" fmla="*/ 2895 h 40874"/>
                <a:gd name="connsiteX3" fmla="*/ 33310 w 52137"/>
                <a:gd name="connsiteY3" fmla="*/ 17363 h 40874"/>
                <a:gd name="connsiteX4" fmla="*/ 42723 w 52137"/>
                <a:gd name="connsiteY4" fmla="*/ 40874 h 40874"/>
                <a:gd name="connsiteX5" fmla="*/ 23534 w 52137"/>
                <a:gd name="connsiteY5" fmla="*/ 26768 h 40874"/>
                <a:gd name="connsiteX6" fmla="*/ 0 w 52137"/>
                <a:gd name="connsiteY6" fmla="*/ 40874 h 40874"/>
                <a:gd name="connsiteX7" fmla="*/ 9413 w 52137"/>
                <a:gd name="connsiteY7" fmla="*/ 17363 h 40874"/>
                <a:gd name="connsiteX8" fmla="*/ 8054 w 52137"/>
                <a:gd name="connsiteY8" fmla="*/ 16319 h 4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7" h="40874">
                  <a:moveTo>
                    <a:pt x="27823" y="0"/>
                  </a:moveTo>
                  <a:lnTo>
                    <a:pt x="28603" y="2895"/>
                  </a:lnTo>
                  <a:lnTo>
                    <a:pt x="52137" y="2895"/>
                  </a:lnTo>
                  <a:lnTo>
                    <a:pt x="33310" y="17363"/>
                  </a:lnTo>
                  <a:lnTo>
                    <a:pt x="42723" y="40874"/>
                  </a:lnTo>
                  <a:lnTo>
                    <a:pt x="23534" y="26768"/>
                  </a:lnTo>
                  <a:lnTo>
                    <a:pt x="0" y="40874"/>
                  </a:lnTo>
                  <a:lnTo>
                    <a:pt x="9413" y="17363"/>
                  </a:lnTo>
                  <a:lnTo>
                    <a:pt x="8054" y="1631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67" name="Freeform 82">
              <a:extLst>
                <a:ext uri="{FF2B5EF4-FFF2-40B4-BE49-F238E27FC236}">
                  <a16:creationId xmlns:a16="http://schemas.microsoft.com/office/drawing/2014/main" id="{14A06AE0-2D3A-4FFA-8CB9-8F942B6F79FF}"/>
                </a:ext>
              </a:extLst>
            </p:cNvPr>
            <p:cNvSpPr>
              <a:spLocks noChangeArrowheads="1"/>
            </p:cNvSpPr>
            <p:nvPr/>
          </p:nvSpPr>
          <p:spPr bwMode="auto">
            <a:xfrm>
              <a:off x="3053151" y="2859236"/>
              <a:ext cx="10170" cy="9019"/>
            </a:xfrm>
            <a:custGeom>
              <a:avLst/>
              <a:gdLst>
                <a:gd name="connsiteX0" fmla="*/ 5740 w 10170"/>
                <a:gd name="connsiteY0" fmla="*/ 0 h 9019"/>
                <a:gd name="connsiteX1" fmla="*/ 10170 w 10170"/>
                <a:gd name="connsiteY1" fmla="*/ 9019 h 9019"/>
                <a:gd name="connsiteX2" fmla="*/ 0 w 10170"/>
                <a:gd name="connsiteY2" fmla="*/ 2769 h 9019"/>
              </a:gdLst>
              <a:ahLst/>
              <a:cxnLst>
                <a:cxn ang="0">
                  <a:pos x="connsiteX0" y="connsiteY0"/>
                </a:cxn>
                <a:cxn ang="0">
                  <a:pos x="connsiteX1" y="connsiteY1"/>
                </a:cxn>
                <a:cxn ang="0">
                  <a:pos x="connsiteX2" y="connsiteY2"/>
                </a:cxn>
              </a:cxnLst>
              <a:rect l="l" t="t" r="r" b="b"/>
              <a:pathLst>
                <a:path w="10170" h="9019">
                  <a:moveTo>
                    <a:pt x="5740" y="0"/>
                  </a:moveTo>
                  <a:lnTo>
                    <a:pt x="10170" y="9019"/>
                  </a:lnTo>
                  <a:lnTo>
                    <a:pt x="0" y="276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grpSp>
    </p:spTree>
    <p:extLst>
      <p:ext uri="{BB962C8B-B14F-4D97-AF65-F5344CB8AC3E}">
        <p14:creationId xmlns:p14="http://schemas.microsoft.com/office/powerpoint/2010/main" val="98385182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p:txBody>
          <a:bodyPr/>
          <a:lstStyle/>
          <a:p>
            <a:r>
              <a:rPr lang="en-CA" noProof="1"/>
              <a:t>Full recovery not expected before early 2022</a:t>
            </a:r>
          </a:p>
        </p:txBody>
      </p:sp>
      <p:sp>
        <p:nvSpPr>
          <p:cNvPr id="4" name="Footer Placeholder 3">
            <a:extLst>
              <a:ext uri="{FF2B5EF4-FFF2-40B4-BE49-F238E27FC236}">
                <a16:creationId xmlns:a16="http://schemas.microsoft.com/office/drawing/2014/main" id="{C2C04F40-E466-024D-B57B-902476941211}"/>
              </a:ext>
            </a:extLst>
          </p:cNvPr>
          <p:cNvSpPr>
            <a:spLocks noGrp="1"/>
          </p:cNvSpPr>
          <p:nvPr>
            <p:ph type="ftr" sz="quarter" idx="10"/>
            <p:custDataLst>
              <p:tags r:id="rId2"/>
            </p:custDataLst>
          </p:nvPr>
        </p:nvSpPr>
        <p:spPr/>
        <p:txBody>
          <a:bodyPr/>
          <a:lstStyle/>
          <a:p>
            <a:r>
              <a:rPr lang="fr-CA" noProof="1"/>
              <a:t>Note: f = forecast</a:t>
            </a:r>
            <a:br>
              <a:rPr lang="fr-CA" noProof="1"/>
            </a:br>
            <a:r>
              <a:rPr lang="fr-CA" b="1" noProof="1"/>
              <a:t>SOURCE: </a:t>
            </a:r>
            <a:r>
              <a:rPr lang="fr-CA" noProof="1"/>
              <a:t>IMF.</a:t>
            </a:r>
          </a:p>
        </p:txBody>
      </p:sp>
      <p:graphicFrame>
        <p:nvGraphicFramePr>
          <p:cNvPr id="62" name="Chart Placeholder 61">
            <a:extLst>
              <a:ext uri="{FF2B5EF4-FFF2-40B4-BE49-F238E27FC236}">
                <a16:creationId xmlns:a16="http://schemas.microsoft.com/office/drawing/2014/main" id="{BB76E337-0B91-D84C-95F7-289E6E45374E}"/>
              </a:ext>
            </a:extLst>
          </p:cNvPr>
          <p:cNvGraphicFramePr>
            <a:graphicFrameLocks noGrp="1"/>
          </p:cNvGraphicFramePr>
          <p:nvPr>
            <p:ph type="chart" sz="quarter" idx="4294967295"/>
            <p:custDataLst>
              <p:tags r:id="rId3"/>
            </p:custDataLst>
          </p:nvPr>
        </p:nvGraphicFramePr>
        <p:xfrm>
          <a:off x="1204030" y="1950639"/>
          <a:ext cx="6213571" cy="3024219"/>
        </p:xfrm>
        <a:graphic>
          <a:graphicData uri="http://schemas.openxmlformats.org/drawingml/2006/chart">
            <c:chart xmlns:c="http://schemas.openxmlformats.org/drawingml/2006/chart" xmlns:r="http://schemas.openxmlformats.org/officeDocument/2006/relationships" r:id="rId8"/>
          </a:graphicData>
        </a:graphic>
      </p:graphicFrame>
      <p:grpSp>
        <p:nvGrpSpPr>
          <p:cNvPr id="61" name="Group 23">
            <a:extLst>
              <a:ext uri="{FF2B5EF4-FFF2-40B4-BE49-F238E27FC236}">
                <a16:creationId xmlns:a16="http://schemas.microsoft.com/office/drawing/2014/main" id="{A13D329C-C25B-4EF2-89D8-22F2C177D4EF}"/>
              </a:ext>
            </a:extLst>
          </p:cNvPr>
          <p:cNvGrpSpPr>
            <a:grpSpLocks noChangeAspect="1"/>
          </p:cNvGrpSpPr>
          <p:nvPr>
            <p:custDataLst>
              <p:tags r:id="rId4"/>
            </p:custDataLst>
          </p:nvPr>
        </p:nvGrpSpPr>
        <p:grpSpPr>
          <a:xfrm>
            <a:off x="8345307" y="285680"/>
            <a:ext cx="540000" cy="538563"/>
            <a:chOff x="2573338" y="2759075"/>
            <a:chExt cx="1815808" cy="1810977"/>
          </a:xfrm>
        </p:grpSpPr>
        <p:sp>
          <p:nvSpPr>
            <p:cNvPr id="64" name="Freeform 24">
              <a:extLst>
                <a:ext uri="{FF2B5EF4-FFF2-40B4-BE49-F238E27FC236}">
                  <a16:creationId xmlns:a16="http://schemas.microsoft.com/office/drawing/2014/main" id="{355C2C71-FBD3-496C-9EB7-BFA3ADD75A41}"/>
                </a:ext>
              </a:extLst>
            </p:cNvPr>
            <p:cNvSpPr>
              <a:spLocks noChangeArrowheads="1"/>
            </p:cNvSpPr>
            <p:nvPr/>
          </p:nvSpPr>
          <p:spPr bwMode="auto">
            <a:xfrm>
              <a:off x="2643661" y="4011614"/>
              <a:ext cx="1675695" cy="137751"/>
            </a:xfrm>
            <a:custGeom>
              <a:avLst/>
              <a:gdLst>
                <a:gd name="connsiteX0" fmla="*/ 0 w 1675695"/>
                <a:gd name="connsiteY0" fmla="*/ 0 h 137751"/>
                <a:gd name="connsiteX1" fmla="*/ 1675695 w 1675695"/>
                <a:gd name="connsiteY1" fmla="*/ 0 h 137751"/>
                <a:gd name="connsiteX2" fmla="*/ 1674550 w 1675695"/>
                <a:gd name="connsiteY2" fmla="*/ 3706 h 137751"/>
                <a:gd name="connsiteX3" fmla="*/ 1602088 w 1675695"/>
                <a:gd name="connsiteY3" fmla="*/ 137751 h 137751"/>
                <a:gd name="connsiteX4" fmla="*/ 74027 w 1675695"/>
                <a:gd name="connsiteY4" fmla="*/ 137751 h 137751"/>
                <a:gd name="connsiteX5" fmla="*/ 1153 w 1675695"/>
                <a:gd name="connsiteY5" fmla="*/ 3706 h 1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695" h="137751">
                  <a:moveTo>
                    <a:pt x="0" y="0"/>
                  </a:moveTo>
                  <a:lnTo>
                    <a:pt x="1675695" y="0"/>
                  </a:lnTo>
                  <a:lnTo>
                    <a:pt x="1674550" y="3706"/>
                  </a:lnTo>
                  <a:lnTo>
                    <a:pt x="1602088" y="137751"/>
                  </a:lnTo>
                  <a:lnTo>
                    <a:pt x="74027" y="137751"/>
                  </a:lnTo>
                  <a:lnTo>
                    <a:pt x="1153" y="370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6" name="Freeform 28">
              <a:extLst>
                <a:ext uri="{FF2B5EF4-FFF2-40B4-BE49-F238E27FC236}">
                  <a16:creationId xmlns:a16="http://schemas.microsoft.com/office/drawing/2014/main" id="{6967B7D6-5ECE-4092-8008-0EE8F9810B8F}"/>
                </a:ext>
              </a:extLst>
            </p:cNvPr>
            <p:cNvSpPr>
              <a:spLocks noChangeArrowheads="1"/>
            </p:cNvSpPr>
            <p:nvPr/>
          </p:nvSpPr>
          <p:spPr bwMode="auto">
            <a:xfrm>
              <a:off x="2599689" y="3870325"/>
              <a:ext cx="1763321" cy="142513"/>
            </a:xfrm>
            <a:custGeom>
              <a:avLst/>
              <a:gdLst>
                <a:gd name="connsiteX0" fmla="*/ 0 w 1763321"/>
                <a:gd name="connsiteY0" fmla="*/ 0 h 142513"/>
                <a:gd name="connsiteX1" fmla="*/ 1763321 w 1763321"/>
                <a:gd name="connsiteY1" fmla="*/ 0 h 142513"/>
                <a:gd name="connsiteX2" fmla="*/ 1719289 w 1763321"/>
                <a:gd name="connsiteY2" fmla="*/ 142513 h 142513"/>
                <a:gd name="connsiteX3" fmla="*/ 44353 w 1763321"/>
                <a:gd name="connsiteY3" fmla="*/ 142513 h 142513"/>
              </a:gdLst>
              <a:ahLst/>
              <a:cxnLst>
                <a:cxn ang="0">
                  <a:pos x="connsiteX0" y="connsiteY0"/>
                </a:cxn>
                <a:cxn ang="0">
                  <a:pos x="connsiteX1" y="connsiteY1"/>
                </a:cxn>
                <a:cxn ang="0">
                  <a:pos x="connsiteX2" y="connsiteY2"/>
                </a:cxn>
                <a:cxn ang="0">
                  <a:pos x="connsiteX3" y="connsiteY3"/>
                </a:cxn>
              </a:cxnLst>
              <a:rect l="l" t="t" r="r" b="b"/>
              <a:pathLst>
                <a:path w="1763321" h="142513">
                  <a:moveTo>
                    <a:pt x="0" y="0"/>
                  </a:moveTo>
                  <a:lnTo>
                    <a:pt x="1763321" y="0"/>
                  </a:lnTo>
                  <a:lnTo>
                    <a:pt x="1719289" y="142513"/>
                  </a:lnTo>
                  <a:lnTo>
                    <a:pt x="44353" y="142513"/>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7" name="Freeform 30">
              <a:extLst>
                <a:ext uri="{FF2B5EF4-FFF2-40B4-BE49-F238E27FC236}">
                  <a16:creationId xmlns:a16="http://schemas.microsoft.com/office/drawing/2014/main" id="{0A006C10-2C6A-4DE2-9F7F-8A325231892F}"/>
                </a:ext>
              </a:extLst>
            </p:cNvPr>
            <p:cNvSpPr>
              <a:spLocks noChangeArrowheads="1"/>
            </p:cNvSpPr>
            <p:nvPr/>
          </p:nvSpPr>
          <p:spPr bwMode="auto">
            <a:xfrm>
              <a:off x="2827645" y="4289425"/>
              <a:ext cx="1308588" cy="137752"/>
            </a:xfrm>
            <a:custGeom>
              <a:avLst/>
              <a:gdLst>
                <a:gd name="connsiteX0" fmla="*/ 0 w 1308588"/>
                <a:gd name="connsiteY0" fmla="*/ 0 h 137752"/>
                <a:gd name="connsiteX1" fmla="*/ 1308588 w 1308588"/>
                <a:gd name="connsiteY1" fmla="*/ 0 h 137752"/>
                <a:gd name="connsiteX2" fmla="*/ 1296682 w 1308588"/>
                <a:gd name="connsiteY2" fmla="*/ 14477 h 137752"/>
                <a:gd name="connsiteX3" fmla="*/ 1162504 w 1308588"/>
                <a:gd name="connsiteY3" fmla="*/ 125423 h 137752"/>
                <a:gd name="connsiteX4" fmla="*/ 1142236 w 1308588"/>
                <a:gd name="connsiteY4" fmla="*/ 137752 h 137752"/>
                <a:gd name="connsiteX5" fmla="*/ 166650 w 1308588"/>
                <a:gd name="connsiteY5" fmla="*/ 137752 h 137752"/>
                <a:gd name="connsiteX6" fmla="*/ 146377 w 1308588"/>
                <a:gd name="connsiteY6" fmla="*/ 125423 h 137752"/>
                <a:gd name="connsiteX7" fmla="*/ 11952 w 1308588"/>
                <a:gd name="connsiteY7" fmla="*/ 14477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588" h="137752">
                  <a:moveTo>
                    <a:pt x="0" y="0"/>
                  </a:moveTo>
                  <a:lnTo>
                    <a:pt x="1308588" y="0"/>
                  </a:lnTo>
                  <a:lnTo>
                    <a:pt x="1296682" y="14477"/>
                  </a:lnTo>
                  <a:cubicBezTo>
                    <a:pt x="1255699" y="55574"/>
                    <a:pt x="1210776" y="92760"/>
                    <a:pt x="1162504" y="125423"/>
                  </a:cubicBezTo>
                  <a:lnTo>
                    <a:pt x="1142236" y="137752"/>
                  </a:lnTo>
                  <a:lnTo>
                    <a:pt x="166650" y="137752"/>
                  </a:lnTo>
                  <a:lnTo>
                    <a:pt x="146377" y="125423"/>
                  </a:lnTo>
                  <a:cubicBezTo>
                    <a:pt x="98068" y="92760"/>
                    <a:pt x="53055" y="55574"/>
                    <a:pt x="11952" y="1447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8" name="Freeform 31">
              <a:extLst>
                <a:ext uri="{FF2B5EF4-FFF2-40B4-BE49-F238E27FC236}">
                  <a16:creationId xmlns:a16="http://schemas.microsoft.com/office/drawing/2014/main" id="{2D3D6D92-C0F5-4D2C-AE44-642A6809B85A}"/>
                </a:ext>
              </a:extLst>
            </p:cNvPr>
            <p:cNvSpPr>
              <a:spLocks noChangeArrowheads="1"/>
            </p:cNvSpPr>
            <p:nvPr/>
          </p:nvSpPr>
          <p:spPr bwMode="auto">
            <a:xfrm>
              <a:off x="2717020" y="4148138"/>
              <a:ext cx="1529390" cy="140929"/>
            </a:xfrm>
            <a:custGeom>
              <a:avLst/>
              <a:gdLst>
                <a:gd name="connsiteX0" fmla="*/ 0 w 1529390"/>
                <a:gd name="connsiteY0" fmla="*/ 0 h 140929"/>
                <a:gd name="connsiteX1" fmla="*/ 1529390 w 1529390"/>
                <a:gd name="connsiteY1" fmla="*/ 0 h 140929"/>
                <a:gd name="connsiteX2" fmla="*/ 1517843 w 1529390"/>
                <a:gd name="connsiteY2" fmla="*/ 21360 h 140929"/>
                <a:gd name="connsiteX3" fmla="*/ 1419508 w 1529390"/>
                <a:gd name="connsiteY3" fmla="*/ 140929 h 140929"/>
                <a:gd name="connsiteX4" fmla="*/ 110329 w 1529390"/>
                <a:gd name="connsiteY4" fmla="*/ 140929 h 140929"/>
                <a:gd name="connsiteX5" fmla="*/ 11613 w 1529390"/>
                <a:gd name="connsiteY5" fmla="*/ 21360 h 14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390" h="140929">
                  <a:moveTo>
                    <a:pt x="0" y="0"/>
                  </a:moveTo>
                  <a:lnTo>
                    <a:pt x="1529390" y="0"/>
                  </a:lnTo>
                  <a:lnTo>
                    <a:pt x="1517843" y="21360"/>
                  </a:lnTo>
                  <a:lnTo>
                    <a:pt x="1419508" y="140929"/>
                  </a:lnTo>
                  <a:lnTo>
                    <a:pt x="110329" y="140929"/>
                  </a:lnTo>
                  <a:lnTo>
                    <a:pt x="11613" y="21360"/>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69" name="Freeform 32">
              <a:extLst>
                <a:ext uri="{FF2B5EF4-FFF2-40B4-BE49-F238E27FC236}">
                  <a16:creationId xmlns:a16="http://schemas.microsoft.com/office/drawing/2014/main" id="{945C0BE4-4040-4FBF-9D7D-161D19213E18}"/>
                </a:ext>
              </a:extLst>
            </p:cNvPr>
            <p:cNvSpPr>
              <a:spLocks noChangeArrowheads="1"/>
            </p:cNvSpPr>
            <p:nvPr/>
          </p:nvSpPr>
          <p:spPr bwMode="auto">
            <a:xfrm>
              <a:off x="2580567" y="3733800"/>
              <a:ext cx="1801413" cy="136166"/>
            </a:xfrm>
            <a:custGeom>
              <a:avLst/>
              <a:gdLst>
                <a:gd name="connsiteX0" fmla="*/ 0 w 1801413"/>
                <a:gd name="connsiteY0" fmla="*/ 0 h 136166"/>
                <a:gd name="connsiteX1" fmla="*/ 1801413 w 1801413"/>
                <a:gd name="connsiteY1" fmla="*/ 0 h 136166"/>
                <a:gd name="connsiteX2" fmla="*/ 1790254 w 1801413"/>
                <a:gd name="connsiteY2" fmla="*/ 111246 h 136166"/>
                <a:gd name="connsiteX3" fmla="*/ 1782554 w 1801413"/>
                <a:gd name="connsiteY3" fmla="*/ 136166 h 136166"/>
                <a:gd name="connsiteX4" fmla="*/ 19010 w 1801413"/>
                <a:gd name="connsiteY4" fmla="*/ 136166 h 136166"/>
                <a:gd name="connsiteX5" fmla="*/ 11255 w 1801413"/>
                <a:gd name="connsiteY5" fmla="*/ 111246 h 1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413" h="136166">
                  <a:moveTo>
                    <a:pt x="0" y="0"/>
                  </a:moveTo>
                  <a:lnTo>
                    <a:pt x="1801413" y="0"/>
                  </a:lnTo>
                  <a:lnTo>
                    <a:pt x="1790254" y="111246"/>
                  </a:lnTo>
                  <a:lnTo>
                    <a:pt x="1782554" y="136166"/>
                  </a:lnTo>
                  <a:lnTo>
                    <a:pt x="19010" y="136166"/>
                  </a:lnTo>
                  <a:lnTo>
                    <a:pt x="11255" y="11124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70" name="Freeform 36">
              <a:extLst>
                <a:ext uri="{FF2B5EF4-FFF2-40B4-BE49-F238E27FC236}">
                  <a16:creationId xmlns:a16="http://schemas.microsoft.com/office/drawing/2014/main" id="{7318C2D5-13B2-4E17-A180-9CF894E5CD3A}"/>
                </a:ext>
              </a:extLst>
            </p:cNvPr>
            <p:cNvSpPr>
              <a:spLocks noChangeArrowheads="1"/>
            </p:cNvSpPr>
            <p:nvPr/>
          </p:nvSpPr>
          <p:spPr bwMode="auto">
            <a:xfrm>
              <a:off x="2599766" y="3313113"/>
              <a:ext cx="1763167" cy="140929"/>
            </a:xfrm>
            <a:custGeom>
              <a:avLst/>
              <a:gdLst>
                <a:gd name="connsiteX0" fmla="*/ 43842 w 1763167"/>
                <a:gd name="connsiteY0" fmla="*/ 0 h 140929"/>
                <a:gd name="connsiteX1" fmla="*/ 1719643 w 1763167"/>
                <a:gd name="connsiteY1" fmla="*/ 0 h 140929"/>
                <a:gd name="connsiteX2" fmla="*/ 1763167 w 1763167"/>
                <a:gd name="connsiteY2" fmla="*/ 140929 h 140929"/>
                <a:gd name="connsiteX3" fmla="*/ 0 w 1763167"/>
                <a:gd name="connsiteY3" fmla="*/ 140929 h 140929"/>
              </a:gdLst>
              <a:ahLst/>
              <a:cxnLst>
                <a:cxn ang="0">
                  <a:pos x="connsiteX0" y="connsiteY0"/>
                </a:cxn>
                <a:cxn ang="0">
                  <a:pos x="connsiteX1" y="connsiteY1"/>
                </a:cxn>
                <a:cxn ang="0">
                  <a:pos x="connsiteX2" y="connsiteY2"/>
                </a:cxn>
                <a:cxn ang="0">
                  <a:pos x="connsiteX3" y="connsiteY3"/>
                </a:cxn>
              </a:cxnLst>
              <a:rect l="l" t="t" r="r" b="b"/>
              <a:pathLst>
                <a:path w="1763167" h="140929">
                  <a:moveTo>
                    <a:pt x="43842" y="0"/>
                  </a:moveTo>
                  <a:lnTo>
                    <a:pt x="1719643" y="0"/>
                  </a:lnTo>
                  <a:lnTo>
                    <a:pt x="1763167" y="140929"/>
                  </a:lnTo>
                  <a:lnTo>
                    <a:pt x="0" y="14092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71" name="Freeform 37">
              <a:extLst>
                <a:ext uri="{FF2B5EF4-FFF2-40B4-BE49-F238E27FC236}">
                  <a16:creationId xmlns:a16="http://schemas.microsoft.com/office/drawing/2014/main" id="{56E41171-DDD8-4F0F-AE13-09181BBC73C9}"/>
                </a:ext>
              </a:extLst>
            </p:cNvPr>
            <p:cNvSpPr>
              <a:spLocks noChangeArrowheads="1"/>
            </p:cNvSpPr>
            <p:nvPr/>
          </p:nvSpPr>
          <p:spPr bwMode="auto">
            <a:xfrm>
              <a:off x="2829040" y="2897188"/>
              <a:ext cx="1305805" cy="136167"/>
            </a:xfrm>
            <a:custGeom>
              <a:avLst/>
              <a:gdLst>
                <a:gd name="connsiteX0" fmla="*/ 165384 w 1305805"/>
                <a:gd name="connsiteY0" fmla="*/ 0 h 136167"/>
                <a:gd name="connsiteX1" fmla="*/ 1140714 w 1305805"/>
                <a:gd name="connsiteY1" fmla="*/ 0 h 136167"/>
                <a:gd name="connsiteX2" fmla="*/ 1161110 w 1305805"/>
                <a:gd name="connsiteY2" fmla="*/ 12408 h 136167"/>
                <a:gd name="connsiteX3" fmla="*/ 1295288 w 1305805"/>
                <a:gd name="connsiteY3" fmla="*/ 123375 h 136167"/>
                <a:gd name="connsiteX4" fmla="*/ 1305805 w 1305805"/>
                <a:gd name="connsiteY4" fmla="*/ 136167 h 136167"/>
                <a:gd name="connsiteX5" fmla="*/ 0 w 1305805"/>
                <a:gd name="connsiteY5" fmla="*/ 136167 h 136167"/>
                <a:gd name="connsiteX6" fmla="*/ 10558 w 1305805"/>
                <a:gd name="connsiteY6" fmla="*/ 123375 h 136167"/>
                <a:gd name="connsiteX7" fmla="*/ 144983 w 1305805"/>
                <a:gd name="connsiteY7" fmla="*/ 12408 h 13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5805" h="136167">
                  <a:moveTo>
                    <a:pt x="165384" y="0"/>
                  </a:moveTo>
                  <a:lnTo>
                    <a:pt x="1140714" y="0"/>
                  </a:lnTo>
                  <a:lnTo>
                    <a:pt x="1161110" y="12408"/>
                  </a:lnTo>
                  <a:cubicBezTo>
                    <a:pt x="1209382" y="45076"/>
                    <a:pt x="1254305" y="82270"/>
                    <a:pt x="1295288" y="123375"/>
                  </a:cubicBezTo>
                  <a:lnTo>
                    <a:pt x="1305805" y="136167"/>
                  </a:lnTo>
                  <a:lnTo>
                    <a:pt x="0" y="136167"/>
                  </a:lnTo>
                  <a:lnTo>
                    <a:pt x="10558" y="123375"/>
                  </a:lnTo>
                  <a:cubicBezTo>
                    <a:pt x="51661" y="82270"/>
                    <a:pt x="96674" y="45076"/>
                    <a:pt x="144983" y="124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72" name="Freeform 38">
              <a:extLst>
                <a:ext uri="{FF2B5EF4-FFF2-40B4-BE49-F238E27FC236}">
                  <a16:creationId xmlns:a16="http://schemas.microsoft.com/office/drawing/2014/main" id="{FD032E79-093A-4E07-BBB1-5D93B5B52B12}"/>
                </a:ext>
              </a:extLst>
            </p:cNvPr>
            <p:cNvSpPr>
              <a:spLocks noChangeArrowheads="1"/>
            </p:cNvSpPr>
            <p:nvPr/>
          </p:nvSpPr>
          <p:spPr bwMode="auto">
            <a:xfrm>
              <a:off x="2717099" y="3033713"/>
              <a:ext cx="1529235" cy="142513"/>
            </a:xfrm>
            <a:custGeom>
              <a:avLst/>
              <a:gdLst>
                <a:gd name="connsiteX0" fmla="*/ 111645 w 1529235"/>
                <a:gd name="connsiteY0" fmla="*/ 0 h 142513"/>
                <a:gd name="connsiteX1" fmla="*/ 1418041 w 1529235"/>
                <a:gd name="connsiteY1" fmla="*/ 0 h 142513"/>
                <a:gd name="connsiteX2" fmla="*/ 1517765 w 1529235"/>
                <a:gd name="connsiteY2" fmla="*/ 121289 h 142513"/>
                <a:gd name="connsiteX3" fmla="*/ 1529235 w 1529235"/>
                <a:gd name="connsiteY3" fmla="*/ 142513 h 142513"/>
                <a:gd name="connsiteX4" fmla="*/ 0 w 1529235"/>
                <a:gd name="connsiteY4" fmla="*/ 142513 h 142513"/>
                <a:gd name="connsiteX5" fmla="*/ 11535 w 1529235"/>
                <a:gd name="connsiteY5" fmla="*/ 121289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235" h="142513">
                  <a:moveTo>
                    <a:pt x="111645" y="0"/>
                  </a:moveTo>
                  <a:lnTo>
                    <a:pt x="1418041" y="0"/>
                  </a:lnTo>
                  <a:lnTo>
                    <a:pt x="1517765" y="121289"/>
                  </a:lnTo>
                  <a:lnTo>
                    <a:pt x="1529235" y="142513"/>
                  </a:lnTo>
                  <a:lnTo>
                    <a:pt x="0" y="142513"/>
                  </a:lnTo>
                  <a:lnTo>
                    <a:pt x="11535" y="12128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73" name="Freeform 39">
              <a:extLst>
                <a:ext uri="{FF2B5EF4-FFF2-40B4-BE49-F238E27FC236}">
                  <a16:creationId xmlns:a16="http://schemas.microsoft.com/office/drawing/2014/main" id="{671AEBBB-AE79-4157-9A00-6F619EF6CA03}"/>
                </a:ext>
              </a:extLst>
            </p:cNvPr>
            <p:cNvSpPr>
              <a:spLocks noChangeArrowheads="1"/>
            </p:cNvSpPr>
            <p:nvPr/>
          </p:nvSpPr>
          <p:spPr bwMode="auto">
            <a:xfrm>
              <a:off x="2573339" y="3590925"/>
              <a:ext cx="1815807" cy="142513"/>
            </a:xfrm>
            <a:custGeom>
              <a:avLst/>
              <a:gdLst>
                <a:gd name="connsiteX0" fmla="*/ 7224 w 1815807"/>
                <a:gd name="connsiteY0" fmla="*/ 0 h 142513"/>
                <a:gd name="connsiteX1" fmla="*/ 1808645 w 1815807"/>
                <a:gd name="connsiteY1" fmla="*/ 0 h 142513"/>
                <a:gd name="connsiteX2" fmla="*/ 1815807 w 1815807"/>
                <a:gd name="connsiteY2" fmla="*/ 71437 h 142513"/>
                <a:gd name="connsiteX3" fmla="*/ 1808677 w 1815807"/>
                <a:gd name="connsiteY3" fmla="*/ 142513 h 142513"/>
                <a:gd name="connsiteX4" fmla="*/ 7191 w 1815807"/>
                <a:gd name="connsiteY4" fmla="*/ 142513 h 142513"/>
                <a:gd name="connsiteX5" fmla="*/ 0 w 1815807"/>
                <a:gd name="connsiteY5" fmla="*/ 71437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807" h="142513">
                  <a:moveTo>
                    <a:pt x="7224" y="0"/>
                  </a:moveTo>
                  <a:lnTo>
                    <a:pt x="1808645" y="0"/>
                  </a:lnTo>
                  <a:lnTo>
                    <a:pt x="1815807" y="71437"/>
                  </a:lnTo>
                  <a:lnTo>
                    <a:pt x="1808677" y="142513"/>
                  </a:lnTo>
                  <a:lnTo>
                    <a:pt x="7191" y="142513"/>
                  </a:lnTo>
                  <a:lnTo>
                    <a:pt x="0" y="71437"/>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74" name="Freeform 40">
              <a:extLst>
                <a:ext uri="{FF2B5EF4-FFF2-40B4-BE49-F238E27FC236}">
                  <a16:creationId xmlns:a16="http://schemas.microsoft.com/office/drawing/2014/main" id="{B2BCD98B-59A4-4AE1-B61D-9DE82EB2850C}"/>
                </a:ext>
              </a:extLst>
            </p:cNvPr>
            <p:cNvSpPr>
              <a:spLocks noChangeArrowheads="1"/>
            </p:cNvSpPr>
            <p:nvPr/>
          </p:nvSpPr>
          <p:spPr bwMode="auto">
            <a:xfrm>
              <a:off x="2995017" y="2759075"/>
              <a:ext cx="974142" cy="137752"/>
            </a:xfrm>
            <a:custGeom>
              <a:avLst/>
              <a:gdLst>
                <a:gd name="connsiteX0" fmla="*/ 393106 w 974142"/>
                <a:gd name="connsiteY0" fmla="*/ 0 h 137752"/>
                <a:gd name="connsiteX1" fmla="*/ 579978 w 974142"/>
                <a:gd name="connsiteY1" fmla="*/ 0 h 137752"/>
                <a:gd name="connsiteX2" fmla="*/ 670042 w 974142"/>
                <a:gd name="connsiteY2" fmla="*/ 13716 h 137752"/>
                <a:gd name="connsiteX3" fmla="*/ 920286 w 974142"/>
                <a:gd name="connsiteY3" fmla="*/ 104989 h 137752"/>
                <a:gd name="connsiteX4" fmla="*/ 974142 w 974142"/>
                <a:gd name="connsiteY4" fmla="*/ 137752 h 137752"/>
                <a:gd name="connsiteX5" fmla="*/ 0 w 974142"/>
                <a:gd name="connsiteY5" fmla="*/ 137752 h 137752"/>
                <a:gd name="connsiteX6" fmla="*/ 53866 w 974142"/>
                <a:gd name="connsiteY6" fmla="*/ 104989 h 137752"/>
                <a:gd name="connsiteX7" fmla="*/ 303511 w 974142"/>
                <a:gd name="connsiteY7" fmla="*/ 13716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142" h="137752">
                  <a:moveTo>
                    <a:pt x="393106" y="0"/>
                  </a:moveTo>
                  <a:lnTo>
                    <a:pt x="579978" y="0"/>
                  </a:lnTo>
                  <a:lnTo>
                    <a:pt x="670042" y="13716"/>
                  </a:lnTo>
                  <a:cubicBezTo>
                    <a:pt x="758996" y="31890"/>
                    <a:pt x="843076" y="63004"/>
                    <a:pt x="920286" y="104989"/>
                  </a:cubicBezTo>
                  <a:lnTo>
                    <a:pt x="974142" y="137752"/>
                  </a:lnTo>
                  <a:lnTo>
                    <a:pt x="0" y="137752"/>
                  </a:lnTo>
                  <a:lnTo>
                    <a:pt x="53866" y="104989"/>
                  </a:lnTo>
                  <a:cubicBezTo>
                    <a:pt x="131045" y="63004"/>
                    <a:pt x="214950" y="31890"/>
                    <a:pt x="303511" y="1371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75" name="Freeform 41">
              <a:extLst>
                <a:ext uri="{FF2B5EF4-FFF2-40B4-BE49-F238E27FC236}">
                  <a16:creationId xmlns:a16="http://schemas.microsoft.com/office/drawing/2014/main" id="{7B867745-669A-4C56-8FD2-2647097ABAD8}"/>
                </a:ext>
              </a:extLst>
            </p:cNvPr>
            <p:cNvSpPr>
              <a:spLocks noChangeArrowheads="1"/>
            </p:cNvSpPr>
            <p:nvPr/>
          </p:nvSpPr>
          <p:spPr bwMode="auto">
            <a:xfrm>
              <a:off x="2643720" y="3175000"/>
              <a:ext cx="1675577" cy="137752"/>
            </a:xfrm>
            <a:custGeom>
              <a:avLst/>
              <a:gdLst>
                <a:gd name="connsiteX0" fmla="*/ 74046 w 1675577"/>
                <a:gd name="connsiteY0" fmla="*/ 0 h 137752"/>
                <a:gd name="connsiteX1" fmla="*/ 1601951 w 1675577"/>
                <a:gd name="connsiteY1" fmla="*/ 0 h 137752"/>
                <a:gd name="connsiteX2" fmla="*/ 1674491 w 1675577"/>
                <a:gd name="connsiteY2" fmla="*/ 134234 h 137752"/>
                <a:gd name="connsiteX3" fmla="*/ 1675577 w 1675577"/>
                <a:gd name="connsiteY3" fmla="*/ 137752 h 137752"/>
                <a:gd name="connsiteX4" fmla="*/ 0 w 1675577"/>
                <a:gd name="connsiteY4" fmla="*/ 137752 h 137752"/>
                <a:gd name="connsiteX5" fmla="*/ 1094 w 1675577"/>
                <a:gd name="connsiteY5" fmla="*/ 134234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577" h="137752">
                  <a:moveTo>
                    <a:pt x="74046" y="0"/>
                  </a:moveTo>
                  <a:lnTo>
                    <a:pt x="1601951" y="0"/>
                  </a:lnTo>
                  <a:lnTo>
                    <a:pt x="1674491" y="134234"/>
                  </a:lnTo>
                  <a:lnTo>
                    <a:pt x="1675577" y="137752"/>
                  </a:lnTo>
                  <a:lnTo>
                    <a:pt x="0" y="137752"/>
                  </a:lnTo>
                  <a:lnTo>
                    <a:pt x="1094" y="134234"/>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76" name="Freeform 42">
              <a:extLst>
                <a:ext uri="{FF2B5EF4-FFF2-40B4-BE49-F238E27FC236}">
                  <a16:creationId xmlns:a16="http://schemas.microsoft.com/office/drawing/2014/main" id="{BA1E9F7E-5E86-4FE3-871C-D1E716ED63AA}"/>
                </a:ext>
              </a:extLst>
            </p:cNvPr>
            <p:cNvSpPr>
              <a:spLocks noChangeArrowheads="1"/>
            </p:cNvSpPr>
            <p:nvPr/>
          </p:nvSpPr>
          <p:spPr bwMode="auto">
            <a:xfrm>
              <a:off x="2580438" y="3454400"/>
              <a:ext cx="1801668" cy="137752"/>
            </a:xfrm>
            <a:custGeom>
              <a:avLst/>
              <a:gdLst>
                <a:gd name="connsiteX0" fmla="*/ 19216 w 1801668"/>
                <a:gd name="connsiteY0" fmla="*/ 0 h 137752"/>
                <a:gd name="connsiteX1" fmla="*/ 1782605 w 1801668"/>
                <a:gd name="connsiteY1" fmla="*/ 0 h 137752"/>
                <a:gd name="connsiteX2" fmla="*/ 1790382 w 1801668"/>
                <a:gd name="connsiteY2" fmla="*/ 25180 h 137752"/>
                <a:gd name="connsiteX3" fmla="*/ 1801668 w 1801668"/>
                <a:gd name="connsiteY3" fmla="*/ 137752 h 137752"/>
                <a:gd name="connsiteX4" fmla="*/ 0 w 1801668"/>
                <a:gd name="connsiteY4" fmla="*/ 137752 h 137752"/>
                <a:gd name="connsiteX5" fmla="*/ 11383 w 1801668"/>
                <a:gd name="connsiteY5" fmla="*/ 25180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668" h="137752">
                  <a:moveTo>
                    <a:pt x="19216" y="0"/>
                  </a:moveTo>
                  <a:lnTo>
                    <a:pt x="1782605" y="0"/>
                  </a:lnTo>
                  <a:lnTo>
                    <a:pt x="1790382" y="25180"/>
                  </a:lnTo>
                  <a:lnTo>
                    <a:pt x="1801668" y="137752"/>
                  </a:lnTo>
                  <a:lnTo>
                    <a:pt x="0" y="137752"/>
                  </a:lnTo>
                  <a:lnTo>
                    <a:pt x="11383" y="251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77" name="Freeform 43">
              <a:extLst>
                <a:ext uri="{FF2B5EF4-FFF2-40B4-BE49-F238E27FC236}">
                  <a16:creationId xmlns:a16="http://schemas.microsoft.com/office/drawing/2014/main" id="{53FC4BC5-5332-4734-9E42-37107B17FAE2}"/>
                </a:ext>
              </a:extLst>
            </p:cNvPr>
            <p:cNvSpPr>
              <a:spLocks noChangeArrowheads="1"/>
            </p:cNvSpPr>
            <p:nvPr/>
          </p:nvSpPr>
          <p:spPr bwMode="auto">
            <a:xfrm>
              <a:off x="2573338" y="2759075"/>
              <a:ext cx="920390" cy="972778"/>
            </a:xfrm>
            <a:custGeom>
              <a:avLst/>
              <a:gdLst>
                <a:gd name="connsiteX0" fmla="*/ 814785 w 920390"/>
                <a:gd name="connsiteY0" fmla="*/ 0 h 972778"/>
                <a:gd name="connsiteX1" fmla="*/ 920390 w 920390"/>
                <a:gd name="connsiteY1" fmla="*/ 0 h 972778"/>
                <a:gd name="connsiteX2" fmla="*/ 920390 w 920390"/>
                <a:gd name="connsiteY2" fmla="*/ 972778 h 972778"/>
                <a:gd name="connsiteX3" fmla="*/ 3523 w 920390"/>
                <a:gd name="connsiteY3" fmla="*/ 972778 h 972778"/>
                <a:gd name="connsiteX4" fmla="*/ 0 w 920390"/>
                <a:gd name="connsiteY4" fmla="*/ 903287 h 972778"/>
                <a:gd name="connsiteX5" fmla="*/ 725190 w 920390"/>
                <a:gd name="connsiteY5" fmla="*/ 13716 h 97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0390" h="972778">
                  <a:moveTo>
                    <a:pt x="814785" y="0"/>
                  </a:moveTo>
                  <a:lnTo>
                    <a:pt x="920390" y="0"/>
                  </a:lnTo>
                  <a:lnTo>
                    <a:pt x="920390" y="972778"/>
                  </a:lnTo>
                  <a:lnTo>
                    <a:pt x="3523" y="972778"/>
                  </a:lnTo>
                  <a:lnTo>
                    <a:pt x="0" y="903287"/>
                  </a:lnTo>
                  <a:cubicBezTo>
                    <a:pt x="0" y="465149"/>
                    <a:pt x="311907" y="98526"/>
                    <a:pt x="725190" y="13716"/>
                  </a:cubicBezTo>
                  <a:close/>
                </a:path>
              </a:pathLst>
            </a:custGeom>
            <a:solidFill>
              <a:srgbClr val="00286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78" name="Freeform 22">
              <a:extLst>
                <a:ext uri="{FF2B5EF4-FFF2-40B4-BE49-F238E27FC236}">
                  <a16:creationId xmlns:a16="http://schemas.microsoft.com/office/drawing/2014/main" id="{CA7D7A9E-2D54-416D-B965-D8FA3804806B}"/>
                </a:ext>
              </a:extLst>
            </p:cNvPr>
            <p:cNvSpPr>
              <a:spLocks noChangeArrowheads="1"/>
            </p:cNvSpPr>
            <p:nvPr/>
          </p:nvSpPr>
          <p:spPr bwMode="auto">
            <a:xfrm>
              <a:off x="3190875" y="2811463"/>
              <a:ext cx="66675" cy="57150"/>
            </a:xfrm>
            <a:custGeom>
              <a:avLst/>
              <a:gdLst>
                <a:gd name="T0" fmla="*/ 92 w 184"/>
                <a:gd name="T1" fmla="*/ 0 h 159"/>
                <a:gd name="T2" fmla="*/ 118 w 184"/>
                <a:gd name="T3" fmla="*/ 53 h 159"/>
                <a:gd name="T4" fmla="*/ 183 w 184"/>
                <a:gd name="T5" fmla="*/ 53 h 159"/>
                <a:gd name="T6" fmla="*/ 118 w 184"/>
                <a:gd name="T7" fmla="*/ 105 h 159"/>
                <a:gd name="T8" fmla="*/ 144 w 184"/>
                <a:gd name="T9" fmla="*/ 158 h 159"/>
                <a:gd name="T10" fmla="*/ 92 w 184"/>
                <a:gd name="T11" fmla="*/ 118 h 159"/>
                <a:gd name="T12" fmla="*/ 39 w 184"/>
                <a:gd name="T13" fmla="*/ 158 h 159"/>
                <a:gd name="T14" fmla="*/ 52 w 184"/>
                <a:gd name="T15" fmla="*/ 105 h 159"/>
                <a:gd name="T16" fmla="*/ 0 w 184"/>
                <a:gd name="T17" fmla="*/ 53 h 159"/>
                <a:gd name="T18" fmla="*/ 65 w 184"/>
                <a:gd name="T19" fmla="*/ 53 h 159"/>
                <a:gd name="T20" fmla="*/ 92 w 184"/>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59">
                  <a:moveTo>
                    <a:pt x="92" y="0"/>
                  </a:moveTo>
                  <a:lnTo>
                    <a:pt x="118" y="53"/>
                  </a:lnTo>
                  <a:lnTo>
                    <a:pt x="183" y="53"/>
                  </a:lnTo>
                  <a:lnTo>
                    <a:pt x="118" y="105"/>
                  </a:lnTo>
                  <a:lnTo>
                    <a:pt x="144" y="158"/>
                  </a:lnTo>
                  <a:lnTo>
                    <a:pt x="92" y="118"/>
                  </a:lnTo>
                  <a:lnTo>
                    <a:pt x="39" y="158"/>
                  </a:lnTo>
                  <a:lnTo>
                    <a:pt x="52" y="105"/>
                  </a:lnTo>
                  <a:lnTo>
                    <a:pt x="0" y="53"/>
                  </a:lnTo>
                  <a:lnTo>
                    <a:pt x="65" y="53"/>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79" name="Freeform 23">
              <a:extLst>
                <a:ext uri="{FF2B5EF4-FFF2-40B4-BE49-F238E27FC236}">
                  <a16:creationId xmlns:a16="http://schemas.microsoft.com/office/drawing/2014/main" id="{B2ED6BA4-4662-4BD5-9A6A-236AFCCE2C01}"/>
                </a:ext>
              </a:extLst>
            </p:cNvPr>
            <p:cNvSpPr>
              <a:spLocks noChangeArrowheads="1"/>
            </p:cNvSpPr>
            <p:nvPr/>
          </p:nvSpPr>
          <p:spPr bwMode="auto">
            <a:xfrm>
              <a:off x="3190875" y="30099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80" name="Freeform 24">
              <a:extLst>
                <a:ext uri="{FF2B5EF4-FFF2-40B4-BE49-F238E27FC236}">
                  <a16:creationId xmlns:a16="http://schemas.microsoft.com/office/drawing/2014/main" id="{E36BBDE4-22FC-4705-8BFC-49FF136602D6}"/>
                </a:ext>
              </a:extLst>
            </p:cNvPr>
            <p:cNvSpPr>
              <a:spLocks noChangeArrowheads="1"/>
            </p:cNvSpPr>
            <p:nvPr/>
          </p:nvSpPr>
          <p:spPr bwMode="auto">
            <a:xfrm>
              <a:off x="3190875" y="3213100"/>
              <a:ext cx="66675" cy="61913"/>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1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1"/>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81" name="Freeform 25">
              <a:extLst>
                <a:ext uri="{FF2B5EF4-FFF2-40B4-BE49-F238E27FC236}">
                  <a16:creationId xmlns:a16="http://schemas.microsoft.com/office/drawing/2014/main" id="{8A106E08-CC32-4D88-8D1D-4E2450537434}"/>
                </a:ext>
              </a:extLst>
            </p:cNvPr>
            <p:cNvSpPr>
              <a:spLocks noChangeArrowheads="1"/>
            </p:cNvSpPr>
            <p:nvPr/>
          </p:nvSpPr>
          <p:spPr bwMode="auto">
            <a:xfrm>
              <a:off x="3190875" y="3421063"/>
              <a:ext cx="66675" cy="61912"/>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2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2"/>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82" name="Freeform 26">
              <a:extLst>
                <a:ext uri="{FF2B5EF4-FFF2-40B4-BE49-F238E27FC236}">
                  <a16:creationId xmlns:a16="http://schemas.microsoft.com/office/drawing/2014/main" id="{D7C72C94-F31F-4948-989D-8271A437326A}"/>
                </a:ext>
              </a:extLst>
            </p:cNvPr>
            <p:cNvSpPr>
              <a:spLocks noChangeArrowheads="1"/>
            </p:cNvSpPr>
            <p:nvPr/>
          </p:nvSpPr>
          <p:spPr bwMode="auto">
            <a:xfrm>
              <a:off x="3190875" y="36195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83" name="Freeform 28">
              <a:extLst>
                <a:ext uri="{FF2B5EF4-FFF2-40B4-BE49-F238E27FC236}">
                  <a16:creationId xmlns:a16="http://schemas.microsoft.com/office/drawing/2014/main" id="{BC153A17-FE77-4BEC-B3FC-836A746B4366}"/>
                </a:ext>
              </a:extLst>
            </p:cNvPr>
            <p:cNvSpPr>
              <a:spLocks noChangeArrowheads="1"/>
            </p:cNvSpPr>
            <p:nvPr/>
          </p:nvSpPr>
          <p:spPr bwMode="auto">
            <a:xfrm>
              <a:off x="3011488" y="30099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84" name="Freeform 29">
              <a:extLst>
                <a:ext uri="{FF2B5EF4-FFF2-40B4-BE49-F238E27FC236}">
                  <a16:creationId xmlns:a16="http://schemas.microsoft.com/office/drawing/2014/main" id="{B3771AC4-FDAE-4A26-9633-1B383DF2D868}"/>
                </a:ext>
              </a:extLst>
            </p:cNvPr>
            <p:cNvSpPr>
              <a:spLocks noChangeArrowheads="1"/>
            </p:cNvSpPr>
            <p:nvPr/>
          </p:nvSpPr>
          <p:spPr bwMode="auto">
            <a:xfrm>
              <a:off x="3011488" y="3213100"/>
              <a:ext cx="61912" cy="61913"/>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1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1"/>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85" name="Freeform 30">
              <a:extLst>
                <a:ext uri="{FF2B5EF4-FFF2-40B4-BE49-F238E27FC236}">
                  <a16:creationId xmlns:a16="http://schemas.microsoft.com/office/drawing/2014/main" id="{B5EADF61-FFAA-4702-9FCB-62F4EC144BBD}"/>
                </a:ext>
              </a:extLst>
            </p:cNvPr>
            <p:cNvSpPr>
              <a:spLocks noChangeArrowheads="1"/>
            </p:cNvSpPr>
            <p:nvPr/>
          </p:nvSpPr>
          <p:spPr bwMode="auto">
            <a:xfrm>
              <a:off x="3011488" y="3421063"/>
              <a:ext cx="61912" cy="61912"/>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2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2"/>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86" name="Freeform 31">
              <a:extLst>
                <a:ext uri="{FF2B5EF4-FFF2-40B4-BE49-F238E27FC236}">
                  <a16:creationId xmlns:a16="http://schemas.microsoft.com/office/drawing/2014/main" id="{CF438269-FE93-4F2A-9B64-5A7882262000}"/>
                </a:ext>
              </a:extLst>
            </p:cNvPr>
            <p:cNvSpPr>
              <a:spLocks noChangeArrowheads="1"/>
            </p:cNvSpPr>
            <p:nvPr/>
          </p:nvSpPr>
          <p:spPr bwMode="auto">
            <a:xfrm>
              <a:off x="3011488" y="36195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87" name="Freeform 33">
              <a:extLst>
                <a:ext uri="{FF2B5EF4-FFF2-40B4-BE49-F238E27FC236}">
                  <a16:creationId xmlns:a16="http://schemas.microsoft.com/office/drawing/2014/main" id="{AD238987-66B9-44FB-BF41-39586E8F92EA}"/>
                </a:ext>
              </a:extLst>
            </p:cNvPr>
            <p:cNvSpPr>
              <a:spLocks noChangeArrowheads="1"/>
            </p:cNvSpPr>
            <p:nvPr/>
          </p:nvSpPr>
          <p:spPr bwMode="auto">
            <a:xfrm>
              <a:off x="2827338" y="30099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88" name="Freeform 34">
              <a:extLst>
                <a:ext uri="{FF2B5EF4-FFF2-40B4-BE49-F238E27FC236}">
                  <a16:creationId xmlns:a16="http://schemas.microsoft.com/office/drawing/2014/main" id="{669685BE-45FF-4C58-AD61-F0BB49A9AAA0}"/>
                </a:ext>
              </a:extLst>
            </p:cNvPr>
            <p:cNvSpPr>
              <a:spLocks noChangeArrowheads="1"/>
            </p:cNvSpPr>
            <p:nvPr/>
          </p:nvSpPr>
          <p:spPr bwMode="auto">
            <a:xfrm>
              <a:off x="2827338" y="32131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89" name="Freeform 35">
              <a:extLst>
                <a:ext uri="{FF2B5EF4-FFF2-40B4-BE49-F238E27FC236}">
                  <a16:creationId xmlns:a16="http://schemas.microsoft.com/office/drawing/2014/main" id="{D48C050D-EBBC-4396-9E3B-B42C3E26C95B}"/>
                </a:ext>
              </a:extLst>
            </p:cNvPr>
            <p:cNvSpPr>
              <a:spLocks noChangeArrowheads="1"/>
            </p:cNvSpPr>
            <p:nvPr/>
          </p:nvSpPr>
          <p:spPr bwMode="auto">
            <a:xfrm>
              <a:off x="2827338" y="3421063"/>
              <a:ext cx="66675" cy="61912"/>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2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2"/>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90" name="Freeform 36">
              <a:extLst>
                <a:ext uri="{FF2B5EF4-FFF2-40B4-BE49-F238E27FC236}">
                  <a16:creationId xmlns:a16="http://schemas.microsoft.com/office/drawing/2014/main" id="{629C64A0-5666-4918-8418-D86ED54F7280}"/>
                </a:ext>
              </a:extLst>
            </p:cNvPr>
            <p:cNvSpPr>
              <a:spLocks noChangeArrowheads="1"/>
            </p:cNvSpPr>
            <p:nvPr/>
          </p:nvSpPr>
          <p:spPr bwMode="auto">
            <a:xfrm>
              <a:off x="2827338" y="36195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91" name="Freeform 40">
              <a:extLst>
                <a:ext uri="{FF2B5EF4-FFF2-40B4-BE49-F238E27FC236}">
                  <a16:creationId xmlns:a16="http://schemas.microsoft.com/office/drawing/2014/main" id="{402A41BF-7D28-4C5A-B323-4B74048CD63D}"/>
                </a:ext>
              </a:extLst>
            </p:cNvPr>
            <p:cNvSpPr>
              <a:spLocks noChangeArrowheads="1"/>
            </p:cNvSpPr>
            <p:nvPr/>
          </p:nvSpPr>
          <p:spPr bwMode="auto">
            <a:xfrm>
              <a:off x="2647950" y="3421063"/>
              <a:ext cx="61913" cy="61912"/>
            </a:xfrm>
            <a:custGeom>
              <a:avLst/>
              <a:gdLst>
                <a:gd name="T0" fmla="*/ 79 w 172"/>
                <a:gd name="T1" fmla="*/ 0 h 172"/>
                <a:gd name="T2" fmla="*/ 105 w 172"/>
                <a:gd name="T3" fmla="*/ 66 h 172"/>
                <a:gd name="T4" fmla="*/ 171 w 172"/>
                <a:gd name="T5" fmla="*/ 66 h 172"/>
                <a:gd name="T6" fmla="*/ 118 w 172"/>
                <a:gd name="T7" fmla="*/ 105 h 172"/>
                <a:gd name="T8" fmla="*/ 145 w 172"/>
                <a:gd name="T9" fmla="*/ 171 h 172"/>
                <a:gd name="T10" fmla="*/ 79 w 172"/>
                <a:gd name="T11" fmla="*/ 132 h 172"/>
                <a:gd name="T12" fmla="*/ 27 w 172"/>
                <a:gd name="T13" fmla="*/ 171 h 172"/>
                <a:gd name="T14" fmla="*/ 53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5" y="171"/>
                  </a:lnTo>
                  <a:lnTo>
                    <a:pt x="79" y="132"/>
                  </a:lnTo>
                  <a:lnTo>
                    <a:pt x="27" y="171"/>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92" name="Freeform 41">
              <a:extLst>
                <a:ext uri="{FF2B5EF4-FFF2-40B4-BE49-F238E27FC236}">
                  <a16:creationId xmlns:a16="http://schemas.microsoft.com/office/drawing/2014/main" id="{D469D8B7-F779-4371-96A0-91B38C0580DD}"/>
                </a:ext>
              </a:extLst>
            </p:cNvPr>
            <p:cNvSpPr>
              <a:spLocks noChangeArrowheads="1"/>
            </p:cNvSpPr>
            <p:nvPr/>
          </p:nvSpPr>
          <p:spPr bwMode="auto">
            <a:xfrm>
              <a:off x="2647950" y="3619500"/>
              <a:ext cx="61913" cy="61913"/>
            </a:xfrm>
            <a:custGeom>
              <a:avLst/>
              <a:gdLst>
                <a:gd name="T0" fmla="*/ 79 w 172"/>
                <a:gd name="T1" fmla="*/ 0 h 171"/>
                <a:gd name="T2" fmla="*/ 105 w 172"/>
                <a:gd name="T3" fmla="*/ 65 h 171"/>
                <a:gd name="T4" fmla="*/ 171 w 172"/>
                <a:gd name="T5" fmla="*/ 65 h 171"/>
                <a:gd name="T6" fmla="*/ 118 w 172"/>
                <a:gd name="T7" fmla="*/ 105 h 171"/>
                <a:gd name="T8" fmla="*/ 145 w 172"/>
                <a:gd name="T9" fmla="*/ 170 h 171"/>
                <a:gd name="T10" fmla="*/ 79 w 172"/>
                <a:gd name="T11" fmla="*/ 131 h 171"/>
                <a:gd name="T12" fmla="*/ 27 w 172"/>
                <a:gd name="T13" fmla="*/ 170 h 171"/>
                <a:gd name="T14" fmla="*/ 53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5" y="170"/>
                  </a:lnTo>
                  <a:lnTo>
                    <a:pt x="79" y="131"/>
                  </a:lnTo>
                  <a:lnTo>
                    <a:pt x="27" y="170"/>
                  </a:lnTo>
                  <a:lnTo>
                    <a:pt x="53"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93" name="Freeform 47">
              <a:extLst>
                <a:ext uri="{FF2B5EF4-FFF2-40B4-BE49-F238E27FC236}">
                  <a16:creationId xmlns:a16="http://schemas.microsoft.com/office/drawing/2014/main" id="{30CCF4F3-B02A-48C2-A36E-8655196A01F7}"/>
                </a:ext>
              </a:extLst>
            </p:cNvPr>
            <p:cNvSpPr>
              <a:spLocks noChangeArrowheads="1"/>
            </p:cNvSpPr>
            <p:nvPr/>
          </p:nvSpPr>
          <p:spPr bwMode="auto">
            <a:xfrm>
              <a:off x="3286125" y="2911475"/>
              <a:ext cx="61913"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94" name="Freeform 48">
              <a:extLst>
                <a:ext uri="{FF2B5EF4-FFF2-40B4-BE49-F238E27FC236}">
                  <a16:creationId xmlns:a16="http://schemas.microsoft.com/office/drawing/2014/main" id="{98320DD0-9B5B-4C10-A573-589296DAC17D}"/>
                </a:ext>
              </a:extLst>
            </p:cNvPr>
            <p:cNvSpPr>
              <a:spLocks noChangeArrowheads="1"/>
            </p:cNvSpPr>
            <p:nvPr/>
          </p:nvSpPr>
          <p:spPr bwMode="auto">
            <a:xfrm>
              <a:off x="3286125" y="3119438"/>
              <a:ext cx="61913" cy="61912"/>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2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2"/>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95" name="Freeform 49">
              <a:extLst>
                <a:ext uri="{FF2B5EF4-FFF2-40B4-BE49-F238E27FC236}">
                  <a16:creationId xmlns:a16="http://schemas.microsoft.com/office/drawing/2014/main" id="{B64CB35B-707D-4D81-BDC5-39418F69DA76}"/>
                </a:ext>
              </a:extLst>
            </p:cNvPr>
            <p:cNvSpPr>
              <a:spLocks noChangeArrowheads="1"/>
            </p:cNvSpPr>
            <p:nvPr/>
          </p:nvSpPr>
          <p:spPr bwMode="auto">
            <a:xfrm>
              <a:off x="3281363" y="33274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66 w 185"/>
                <a:gd name="T15" fmla="*/ 105 h 172"/>
                <a:gd name="T16" fmla="*/ 0 w 185"/>
                <a:gd name="T17" fmla="*/ 66 h 172"/>
                <a:gd name="T18" fmla="*/ 79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66" y="105"/>
                  </a:lnTo>
                  <a:lnTo>
                    <a:pt x="0" y="66"/>
                  </a:lnTo>
                  <a:lnTo>
                    <a:pt x="79"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96" name="Freeform 50">
              <a:extLst>
                <a:ext uri="{FF2B5EF4-FFF2-40B4-BE49-F238E27FC236}">
                  <a16:creationId xmlns:a16="http://schemas.microsoft.com/office/drawing/2014/main" id="{11DBB27F-405E-483B-8F5A-FD50CA3033C4}"/>
                </a:ext>
              </a:extLst>
            </p:cNvPr>
            <p:cNvSpPr>
              <a:spLocks noChangeArrowheads="1"/>
            </p:cNvSpPr>
            <p:nvPr/>
          </p:nvSpPr>
          <p:spPr bwMode="auto">
            <a:xfrm>
              <a:off x="3281363" y="3529013"/>
              <a:ext cx="66675" cy="57150"/>
            </a:xfrm>
            <a:custGeom>
              <a:avLst/>
              <a:gdLst>
                <a:gd name="T0" fmla="*/ 92 w 185"/>
                <a:gd name="T1" fmla="*/ 0 h 159"/>
                <a:gd name="T2" fmla="*/ 105 w 185"/>
                <a:gd name="T3" fmla="*/ 66 h 159"/>
                <a:gd name="T4" fmla="*/ 184 w 185"/>
                <a:gd name="T5" fmla="*/ 66 h 159"/>
                <a:gd name="T6" fmla="*/ 118 w 185"/>
                <a:gd name="T7" fmla="*/ 105 h 159"/>
                <a:gd name="T8" fmla="*/ 144 w 185"/>
                <a:gd name="T9" fmla="*/ 158 h 159"/>
                <a:gd name="T10" fmla="*/ 92 w 185"/>
                <a:gd name="T11" fmla="*/ 118 h 159"/>
                <a:gd name="T12" fmla="*/ 39 w 185"/>
                <a:gd name="T13" fmla="*/ 158 h 159"/>
                <a:gd name="T14" fmla="*/ 52 w 185"/>
                <a:gd name="T15" fmla="*/ 105 h 159"/>
                <a:gd name="T16" fmla="*/ 0 w 185"/>
                <a:gd name="T17" fmla="*/ 66 h 159"/>
                <a:gd name="T18" fmla="*/ 66 w 185"/>
                <a:gd name="T19" fmla="*/ 66 h 159"/>
                <a:gd name="T20" fmla="*/ 92 w 185"/>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59">
                  <a:moveTo>
                    <a:pt x="92" y="0"/>
                  </a:moveTo>
                  <a:lnTo>
                    <a:pt x="105" y="66"/>
                  </a:lnTo>
                  <a:lnTo>
                    <a:pt x="184" y="66"/>
                  </a:lnTo>
                  <a:lnTo>
                    <a:pt x="118" y="105"/>
                  </a:lnTo>
                  <a:lnTo>
                    <a:pt x="144" y="158"/>
                  </a:lnTo>
                  <a:lnTo>
                    <a:pt x="92" y="118"/>
                  </a:lnTo>
                  <a:lnTo>
                    <a:pt x="39" y="158"/>
                  </a:lnTo>
                  <a:lnTo>
                    <a:pt x="52"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97" name="Freeform 51">
              <a:extLst>
                <a:ext uri="{FF2B5EF4-FFF2-40B4-BE49-F238E27FC236}">
                  <a16:creationId xmlns:a16="http://schemas.microsoft.com/office/drawing/2014/main" id="{7AC569AA-CB51-4A20-932A-CD9233906191}"/>
                </a:ext>
              </a:extLst>
            </p:cNvPr>
            <p:cNvSpPr>
              <a:spLocks noChangeArrowheads="1"/>
            </p:cNvSpPr>
            <p:nvPr/>
          </p:nvSpPr>
          <p:spPr bwMode="auto">
            <a:xfrm>
              <a:off x="3100388" y="2911475"/>
              <a:ext cx="66675" cy="61913"/>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98" name="Freeform 52">
              <a:extLst>
                <a:ext uri="{FF2B5EF4-FFF2-40B4-BE49-F238E27FC236}">
                  <a16:creationId xmlns:a16="http://schemas.microsoft.com/office/drawing/2014/main" id="{B2D7B9F2-F4FF-4513-811F-FD7537FC926F}"/>
                </a:ext>
              </a:extLst>
            </p:cNvPr>
            <p:cNvSpPr>
              <a:spLocks noChangeArrowheads="1"/>
            </p:cNvSpPr>
            <p:nvPr/>
          </p:nvSpPr>
          <p:spPr bwMode="auto">
            <a:xfrm>
              <a:off x="3100388" y="3119438"/>
              <a:ext cx="66675" cy="61912"/>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2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2"/>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99" name="Freeform 53">
              <a:extLst>
                <a:ext uri="{FF2B5EF4-FFF2-40B4-BE49-F238E27FC236}">
                  <a16:creationId xmlns:a16="http://schemas.microsoft.com/office/drawing/2014/main" id="{8519EA8D-6955-4E0F-8711-EDA5F3BAAA80}"/>
                </a:ext>
              </a:extLst>
            </p:cNvPr>
            <p:cNvSpPr>
              <a:spLocks noChangeArrowheads="1"/>
            </p:cNvSpPr>
            <p:nvPr/>
          </p:nvSpPr>
          <p:spPr bwMode="auto">
            <a:xfrm>
              <a:off x="3100388" y="3327400"/>
              <a:ext cx="61912"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40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00" name="Freeform 54">
              <a:extLst>
                <a:ext uri="{FF2B5EF4-FFF2-40B4-BE49-F238E27FC236}">
                  <a16:creationId xmlns:a16="http://schemas.microsoft.com/office/drawing/2014/main" id="{FCCB11B0-9BC8-4AFC-985F-73139B025C71}"/>
                </a:ext>
              </a:extLst>
            </p:cNvPr>
            <p:cNvSpPr>
              <a:spLocks noChangeArrowheads="1"/>
            </p:cNvSpPr>
            <p:nvPr/>
          </p:nvSpPr>
          <p:spPr bwMode="auto">
            <a:xfrm>
              <a:off x="3100388" y="3529013"/>
              <a:ext cx="61912" cy="57150"/>
            </a:xfrm>
            <a:custGeom>
              <a:avLst/>
              <a:gdLst>
                <a:gd name="T0" fmla="*/ 79 w 172"/>
                <a:gd name="T1" fmla="*/ 0 h 159"/>
                <a:gd name="T2" fmla="*/ 105 w 172"/>
                <a:gd name="T3" fmla="*/ 66 h 159"/>
                <a:gd name="T4" fmla="*/ 171 w 172"/>
                <a:gd name="T5" fmla="*/ 66 h 159"/>
                <a:gd name="T6" fmla="*/ 118 w 172"/>
                <a:gd name="T7" fmla="*/ 105 h 159"/>
                <a:gd name="T8" fmla="*/ 132 w 172"/>
                <a:gd name="T9" fmla="*/ 158 h 159"/>
                <a:gd name="T10" fmla="*/ 79 w 172"/>
                <a:gd name="T11" fmla="*/ 118 h 159"/>
                <a:gd name="T12" fmla="*/ 27 w 172"/>
                <a:gd name="T13" fmla="*/ 158 h 159"/>
                <a:gd name="T14" fmla="*/ 53 w 172"/>
                <a:gd name="T15" fmla="*/ 105 h 159"/>
                <a:gd name="T16" fmla="*/ 0 w 172"/>
                <a:gd name="T17" fmla="*/ 66 h 159"/>
                <a:gd name="T18" fmla="*/ 66 w 172"/>
                <a:gd name="T19" fmla="*/ 66 h 159"/>
                <a:gd name="T20" fmla="*/ 79 w 172"/>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59">
                  <a:moveTo>
                    <a:pt x="79" y="0"/>
                  </a:moveTo>
                  <a:lnTo>
                    <a:pt x="105" y="66"/>
                  </a:lnTo>
                  <a:lnTo>
                    <a:pt x="171" y="66"/>
                  </a:lnTo>
                  <a:lnTo>
                    <a:pt x="118" y="105"/>
                  </a:lnTo>
                  <a:lnTo>
                    <a:pt x="132" y="158"/>
                  </a:lnTo>
                  <a:lnTo>
                    <a:pt x="79" y="118"/>
                  </a:lnTo>
                  <a:lnTo>
                    <a:pt x="27" y="158"/>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01" name="Freeform 56">
              <a:extLst>
                <a:ext uri="{FF2B5EF4-FFF2-40B4-BE49-F238E27FC236}">
                  <a16:creationId xmlns:a16="http://schemas.microsoft.com/office/drawing/2014/main" id="{9FA8B5C0-4E88-4BFF-A2E4-77AF425413D3}"/>
                </a:ext>
              </a:extLst>
            </p:cNvPr>
            <p:cNvSpPr>
              <a:spLocks noChangeArrowheads="1"/>
            </p:cNvSpPr>
            <p:nvPr/>
          </p:nvSpPr>
          <p:spPr bwMode="auto">
            <a:xfrm>
              <a:off x="2921000" y="3114675"/>
              <a:ext cx="61913" cy="61913"/>
            </a:xfrm>
            <a:custGeom>
              <a:avLst/>
              <a:gdLst>
                <a:gd name="T0" fmla="*/ 91 w 171"/>
                <a:gd name="T1" fmla="*/ 0 h 172"/>
                <a:gd name="T2" fmla="*/ 105 w 171"/>
                <a:gd name="T3" fmla="*/ 66 h 172"/>
                <a:gd name="T4" fmla="*/ 170 w 171"/>
                <a:gd name="T5" fmla="*/ 66 h 172"/>
                <a:gd name="T6" fmla="*/ 118 w 171"/>
                <a:gd name="T7" fmla="*/ 105 h 172"/>
                <a:gd name="T8" fmla="*/ 144 w 171"/>
                <a:gd name="T9" fmla="*/ 171 h 172"/>
                <a:gd name="T10" fmla="*/ 91 w 171"/>
                <a:gd name="T11" fmla="*/ 132 h 172"/>
                <a:gd name="T12" fmla="*/ 26 w 171"/>
                <a:gd name="T13" fmla="*/ 171 h 172"/>
                <a:gd name="T14" fmla="*/ 52 w 171"/>
                <a:gd name="T15" fmla="*/ 105 h 172"/>
                <a:gd name="T16" fmla="*/ 0 w 171"/>
                <a:gd name="T17" fmla="*/ 66 h 172"/>
                <a:gd name="T18" fmla="*/ 65 w 171"/>
                <a:gd name="T19" fmla="*/ 66 h 172"/>
                <a:gd name="T20" fmla="*/ 91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91" y="0"/>
                  </a:moveTo>
                  <a:lnTo>
                    <a:pt x="105" y="66"/>
                  </a:lnTo>
                  <a:lnTo>
                    <a:pt x="170" y="66"/>
                  </a:lnTo>
                  <a:lnTo>
                    <a:pt x="118" y="105"/>
                  </a:lnTo>
                  <a:lnTo>
                    <a:pt x="144" y="171"/>
                  </a:lnTo>
                  <a:lnTo>
                    <a:pt x="91" y="132"/>
                  </a:lnTo>
                  <a:lnTo>
                    <a:pt x="26" y="171"/>
                  </a:lnTo>
                  <a:lnTo>
                    <a:pt x="52" y="105"/>
                  </a:lnTo>
                  <a:lnTo>
                    <a:pt x="0" y="66"/>
                  </a:lnTo>
                  <a:lnTo>
                    <a:pt x="65" y="66"/>
                  </a:lnTo>
                  <a:lnTo>
                    <a:pt x="91"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02" name="Freeform 57">
              <a:extLst>
                <a:ext uri="{FF2B5EF4-FFF2-40B4-BE49-F238E27FC236}">
                  <a16:creationId xmlns:a16="http://schemas.microsoft.com/office/drawing/2014/main" id="{2521A4D9-B8A6-4A87-91AB-3A7523A5B598}"/>
                </a:ext>
              </a:extLst>
            </p:cNvPr>
            <p:cNvSpPr>
              <a:spLocks noChangeArrowheads="1"/>
            </p:cNvSpPr>
            <p:nvPr/>
          </p:nvSpPr>
          <p:spPr bwMode="auto">
            <a:xfrm>
              <a:off x="2916238" y="3317875"/>
              <a:ext cx="66675" cy="61913"/>
            </a:xfrm>
            <a:custGeom>
              <a:avLst/>
              <a:gdLst>
                <a:gd name="T0" fmla="*/ 92 w 185"/>
                <a:gd name="T1" fmla="*/ 0 h 171"/>
                <a:gd name="T2" fmla="*/ 119 w 185"/>
                <a:gd name="T3" fmla="*/ 65 h 171"/>
                <a:gd name="T4" fmla="*/ 184 w 185"/>
                <a:gd name="T5" fmla="*/ 65 h 171"/>
                <a:gd name="T6" fmla="*/ 132 w 185"/>
                <a:gd name="T7" fmla="*/ 105 h 171"/>
                <a:gd name="T8" fmla="*/ 145 w 185"/>
                <a:gd name="T9" fmla="*/ 170 h 171"/>
                <a:gd name="T10" fmla="*/ 92 w 185"/>
                <a:gd name="T11" fmla="*/ 131 h 171"/>
                <a:gd name="T12" fmla="*/ 40 w 185"/>
                <a:gd name="T13" fmla="*/ 170 h 171"/>
                <a:gd name="T14" fmla="*/ 66 w 185"/>
                <a:gd name="T15" fmla="*/ 105 h 171"/>
                <a:gd name="T16" fmla="*/ 0 w 185"/>
                <a:gd name="T17" fmla="*/ 65 h 171"/>
                <a:gd name="T18" fmla="*/ 79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9" y="65"/>
                  </a:lnTo>
                  <a:lnTo>
                    <a:pt x="184" y="65"/>
                  </a:lnTo>
                  <a:lnTo>
                    <a:pt x="132" y="105"/>
                  </a:lnTo>
                  <a:lnTo>
                    <a:pt x="145" y="170"/>
                  </a:lnTo>
                  <a:lnTo>
                    <a:pt x="92" y="131"/>
                  </a:lnTo>
                  <a:lnTo>
                    <a:pt x="40" y="170"/>
                  </a:lnTo>
                  <a:lnTo>
                    <a:pt x="66" y="105"/>
                  </a:lnTo>
                  <a:lnTo>
                    <a:pt x="0" y="65"/>
                  </a:lnTo>
                  <a:lnTo>
                    <a:pt x="79"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03" name="Freeform 58">
              <a:extLst>
                <a:ext uri="{FF2B5EF4-FFF2-40B4-BE49-F238E27FC236}">
                  <a16:creationId xmlns:a16="http://schemas.microsoft.com/office/drawing/2014/main" id="{68B23F34-ED02-4A29-8E09-B1330834AECB}"/>
                </a:ext>
              </a:extLst>
            </p:cNvPr>
            <p:cNvSpPr>
              <a:spLocks noChangeArrowheads="1"/>
            </p:cNvSpPr>
            <p:nvPr/>
          </p:nvSpPr>
          <p:spPr bwMode="auto">
            <a:xfrm>
              <a:off x="2916238" y="3521075"/>
              <a:ext cx="66675" cy="61913"/>
            </a:xfrm>
            <a:custGeom>
              <a:avLst/>
              <a:gdLst>
                <a:gd name="T0" fmla="*/ 92 w 185"/>
                <a:gd name="T1" fmla="*/ 0 h 172"/>
                <a:gd name="T2" fmla="*/ 105 w 185"/>
                <a:gd name="T3" fmla="*/ 66 h 172"/>
                <a:gd name="T4" fmla="*/ 184 w 185"/>
                <a:gd name="T5" fmla="*/ 66 h 172"/>
                <a:gd name="T6" fmla="*/ 119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05" y="66"/>
                  </a:lnTo>
                  <a:lnTo>
                    <a:pt x="184" y="66"/>
                  </a:lnTo>
                  <a:lnTo>
                    <a:pt x="119"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1" name="Freeform 60">
              <a:extLst>
                <a:ext uri="{FF2B5EF4-FFF2-40B4-BE49-F238E27FC236}">
                  <a16:creationId xmlns:a16="http://schemas.microsoft.com/office/drawing/2014/main" id="{48E765E0-7A04-4F7E-8315-7F9E7E7DB7E3}"/>
                </a:ext>
              </a:extLst>
            </p:cNvPr>
            <p:cNvSpPr>
              <a:spLocks noChangeArrowheads="1"/>
            </p:cNvSpPr>
            <p:nvPr/>
          </p:nvSpPr>
          <p:spPr bwMode="auto">
            <a:xfrm>
              <a:off x="2736850" y="3109913"/>
              <a:ext cx="66675" cy="61912"/>
            </a:xfrm>
            <a:custGeom>
              <a:avLst/>
              <a:gdLst>
                <a:gd name="T0" fmla="*/ 92 w 184"/>
                <a:gd name="T1" fmla="*/ 0 h 172"/>
                <a:gd name="T2" fmla="*/ 118 w 184"/>
                <a:gd name="T3" fmla="*/ 66 h 172"/>
                <a:gd name="T4" fmla="*/ 183 w 184"/>
                <a:gd name="T5" fmla="*/ 66 h 172"/>
                <a:gd name="T6" fmla="*/ 131 w 184"/>
                <a:gd name="T7" fmla="*/ 105 h 172"/>
                <a:gd name="T8" fmla="*/ 144 w 184"/>
                <a:gd name="T9" fmla="*/ 171 h 172"/>
                <a:gd name="T10" fmla="*/ 92 w 184"/>
                <a:gd name="T11" fmla="*/ 131 h 172"/>
                <a:gd name="T12" fmla="*/ 39 w 184"/>
                <a:gd name="T13" fmla="*/ 171 h 172"/>
                <a:gd name="T14" fmla="*/ 65 w 184"/>
                <a:gd name="T15" fmla="*/ 105 h 172"/>
                <a:gd name="T16" fmla="*/ 0 w 184"/>
                <a:gd name="T17" fmla="*/ 66 h 172"/>
                <a:gd name="T18" fmla="*/ 78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31" y="105"/>
                  </a:lnTo>
                  <a:lnTo>
                    <a:pt x="144" y="171"/>
                  </a:lnTo>
                  <a:lnTo>
                    <a:pt x="92" y="131"/>
                  </a:lnTo>
                  <a:lnTo>
                    <a:pt x="39" y="171"/>
                  </a:lnTo>
                  <a:lnTo>
                    <a:pt x="65" y="105"/>
                  </a:lnTo>
                  <a:lnTo>
                    <a:pt x="0" y="66"/>
                  </a:lnTo>
                  <a:lnTo>
                    <a:pt x="78"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2" name="Freeform 61">
              <a:extLst>
                <a:ext uri="{FF2B5EF4-FFF2-40B4-BE49-F238E27FC236}">
                  <a16:creationId xmlns:a16="http://schemas.microsoft.com/office/drawing/2014/main" id="{BA7DDAF5-54CC-4EE5-BED4-F9D2D7B3F33B}"/>
                </a:ext>
              </a:extLst>
            </p:cNvPr>
            <p:cNvSpPr>
              <a:spLocks noChangeArrowheads="1"/>
            </p:cNvSpPr>
            <p:nvPr/>
          </p:nvSpPr>
          <p:spPr bwMode="auto">
            <a:xfrm>
              <a:off x="2736850" y="3317875"/>
              <a:ext cx="61913" cy="61913"/>
            </a:xfrm>
            <a:custGeom>
              <a:avLst/>
              <a:gdLst>
                <a:gd name="T0" fmla="*/ 92 w 171"/>
                <a:gd name="T1" fmla="*/ 0 h 171"/>
                <a:gd name="T2" fmla="*/ 105 w 171"/>
                <a:gd name="T3" fmla="*/ 65 h 171"/>
                <a:gd name="T4" fmla="*/ 170 w 171"/>
                <a:gd name="T5" fmla="*/ 65 h 171"/>
                <a:gd name="T6" fmla="*/ 118 w 171"/>
                <a:gd name="T7" fmla="*/ 105 h 171"/>
                <a:gd name="T8" fmla="*/ 144 w 171"/>
                <a:gd name="T9" fmla="*/ 170 h 171"/>
                <a:gd name="T10" fmla="*/ 92 w 171"/>
                <a:gd name="T11" fmla="*/ 131 h 171"/>
                <a:gd name="T12" fmla="*/ 39 w 171"/>
                <a:gd name="T13" fmla="*/ 170 h 171"/>
                <a:gd name="T14" fmla="*/ 52 w 171"/>
                <a:gd name="T15" fmla="*/ 105 h 171"/>
                <a:gd name="T16" fmla="*/ 0 w 171"/>
                <a:gd name="T17" fmla="*/ 65 h 171"/>
                <a:gd name="T18" fmla="*/ 65 w 171"/>
                <a:gd name="T19" fmla="*/ 65 h 171"/>
                <a:gd name="T20" fmla="*/ 92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92" y="0"/>
                  </a:moveTo>
                  <a:lnTo>
                    <a:pt x="105" y="65"/>
                  </a:lnTo>
                  <a:lnTo>
                    <a:pt x="170"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3" name="Freeform 62">
              <a:extLst>
                <a:ext uri="{FF2B5EF4-FFF2-40B4-BE49-F238E27FC236}">
                  <a16:creationId xmlns:a16="http://schemas.microsoft.com/office/drawing/2014/main" id="{145CCE24-65DC-4D3C-A702-E4F53EE723AD}"/>
                </a:ext>
              </a:extLst>
            </p:cNvPr>
            <p:cNvSpPr>
              <a:spLocks noChangeArrowheads="1"/>
            </p:cNvSpPr>
            <p:nvPr/>
          </p:nvSpPr>
          <p:spPr bwMode="auto">
            <a:xfrm>
              <a:off x="2736850" y="3521075"/>
              <a:ext cx="61913" cy="61913"/>
            </a:xfrm>
            <a:custGeom>
              <a:avLst/>
              <a:gdLst>
                <a:gd name="T0" fmla="*/ 78 w 171"/>
                <a:gd name="T1" fmla="*/ 0 h 172"/>
                <a:gd name="T2" fmla="*/ 105 w 171"/>
                <a:gd name="T3" fmla="*/ 66 h 172"/>
                <a:gd name="T4" fmla="*/ 170 w 171"/>
                <a:gd name="T5" fmla="*/ 66 h 172"/>
                <a:gd name="T6" fmla="*/ 118 w 171"/>
                <a:gd name="T7" fmla="*/ 105 h 172"/>
                <a:gd name="T8" fmla="*/ 131 w 171"/>
                <a:gd name="T9" fmla="*/ 171 h 172"/>
                <a:gd name="T10" fmla="*/ 78 w 171"/>
                <a:gd name="T11" fmla="*/ 118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31" y="171"/>
                  </a:lnTo>
                  <a:lnTo>
                    <a:pt x="78" y="118"/>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4" name="Freeform 67">
              <a:extLst>
                <a:ext uri="{FF2B5EF4-FFF2-40B4-BE49-F238E27FC236}">
                  <a16:creationId xmlns:a16="http://schemas.microsoft.com/office/drawing/2014/main" id="{60F555EF-6A3D-405C-9566-FD790A213B76}"/>
                </a:ext>
              </a:extLst>
            </p:cNvPr>
            <p:cNvSpPr>
              <a:spLocks noChangeArrowheads="1"/>
            </p:cNvSpPr>
            <p:nvPr/>
          </p:nvSpPr>
          <p:spPr bwMode="auto">
            <a:xfrm>
              <a:off x="3375025" y="2811463"/>
              <a:ext cx="61913" cy="57150"/>
            </a:xfrm>
            <a:custGeom>
              <a:avLst/>
              <a:gdLst>
                <a:gd name="T0" fmla="*/ 78 w 171"/>
                <a:gd name="T1" fmla="*/ 0 h 159"/>
                <a:gd name="T2" fmla="*/ 105 w 171"/>
                <a:gd name="T3" fmla="*/ 53 h 159"/>
                <a:gd name="T4" fmla="*/ 170 w 171"/>
                <a:gd name="T5" fmla="*/ 53 h 159"/>
                <a:gd name="T6" fmla="*/ 118 w 171"/>
                <a:gd name="T7" fmla="*/ 105 h 159"/>
                <a:gd name="T8" fmla="*/ 144 w 171"/>
                <a:gd name="T9" fmla="*/ 158 h 159"/>
                <a:gd name="T10" fmla="*/ 78 w 171"/>
                <a:gd name="T11" fmla="*/ 118 h 159"/>
                <a:gd name="T12" fmla="*/ 26 w 171"/>
                <a:gd name="T13" fmla="*/ 158 h 159"/>
                <a:gd name="T14" fmla="*/ 52 w 171"/>
                <a:gd name="T15" fmla="*/ 105 h 159"/>
                <a:gd name="T16" fmla="*/ 0 w 171"/>
                <a:gd name="T17" fmla="*/ 53 h 159"/>
                <a:gd name="T18" fmla="*/ 65 w 171"/>
                <a:gd name="T19" fmla="*/ 53 h 159"/>
                <a:gd name="T20" fmla="*/ 78 w 17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59">
                  <a:moveTo>
                    <a:pt x="78" y="0"/>
                  </a:moveTo>
                  <a:lnTo>
                    <a:pt x="105" y="53"/>
                  </a:lnTo>
                  <a:lnTo>
                    <a:pt x="170" y="53"/>
                  </a:lnTo>
                  <a:lnTo>
                    <a:pt x="118" y="105"/>
                  </a:lnTo>
                  <a:lnTo>
                    <a:pt x="144" y="158"/>
                  </a:lnTo>
                  <a:lnTo>
                    <a:pt x="78" y="118"/>
                  </a:lnTo>
                  <a:lnTo>
                    <a:pt x="26" y="158"/>
                  </a:lnTo>
                  <a:lnTo>
                    <a:pt x="52" y="105"/>
                  </a:lnTo>
                  <a:lnTo>
                    <a:pt x="0" y="53"/>
                  </a:lnTo>
                  <a:lnTo>
                    <a:pt x="65" y="53"/>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5" name="Freeform 68">
              <a:extLst>
                <a:ext uri="{FF2B5EF4-FFF2-40B4-BE49-F238E27FC236}">
                  <a16:creationId xmlns:a16="http://schemas.microsoft.com/office/drawing/2014/main" id="{BFB4853B-4494-4263-B26C-AFE81548E5A8}"/>
                </a:ext>
              </a:extLst>
            </p:cNvPr>
            <p:cNvSpPr>
              <a:spLocks noChangeArrowheads="1"/>
            </p:cNvSpPr>
            <p:nvPr/>
          </p:nvSpPr>
          <p:spPr bwMode="auto">
            <a:xfrm>
              <a:off x="3375025" y="30099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6" name="Freeform 69">
              <a:extLst>
                <a:ext uri="{FF2B5EF4-FFF2-40B4-BE49-F238E27FC236}">
                  <a16:creationId xmlns:a16="http://schemas.microsoft.com/office/drawing/2014/main" id="{50F3AE36-1868-4E65-BDB8-C3BFA87ECF29}"/>
                </a:ext>
              </a:extLst>
            </p:cNvPr>
            <p:cNvSpPr>
              <a:spLocks noChangeArrowheads="1"/>
            </p:cNvSpPr>
            <p:nvPr/>
          </p:nvSpPr>
          <p:spPr bwMode="auto">
            <a:xfrm>
              <a:off x="3375025" y="3213100"/>
              <a:ext cx="61913" cy="61913"/>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1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1"/>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7" name="Freeform 70">
              <a:extLst>
                <a:ext uri="{FF2B5EF4-FFF2-40B4-BE49-F238E27FC236}">
                  <a16:creationId xmlns:a16="http://schemas.microsoft.com/office/drawing/2014/main" id="{65466EC8-53AB-41E9-B5F1-DD9F19D24508}"/>
                </a:ext>
              </a:extLst>
            </p:cNvPr>
            <p:cNvSpPr>
              <a:spLocks noChangeArrowheads="1"/>
            </p:cNvSpPr>
            <p:nvPr/>
          </p:nvSpPr>
          <p:spPr bwMode="auto">
            <a:xfrm>
              <a:off x="3375025" y="3421063"/>
              <a:ext cx="61913" cy="61912"/>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2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2"/>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8" name="Freeform 71">
              <a:extLst>
                <a:ext uri="{FF2B5EF4-FFF2-40B4-BE49-F238E27FC236}">
                  <a16:creationId xmlns:a16="http://schemas.microsoft.com/office/drawing/2014/main" id="{1A34BB89-C293-46AF-BED5-F3834AE0DEDE}"/>
                </a:ext>
              </a:extLst>
            </p:cNvPr>
            <p:cNvSpPr>
              <a:spLocks noChangeArrowheads="1"/>
            </p:cNvSpPr>
            <p:nvPr/>
          </p:nvSpPr>
          <p:spPr bwMode="auto">
            <a:xfrm>
              <a:off x="3375025" y="36195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29" name="Freeform 78">
              <a:extLst>
                <a:ext uri="{FF2B5EF4-FFF2-40B4-BE49-F238E27FC236}">
                  <a16:creationId xmlns:a16="http://schemas.microsoft.com/office/drawing/2014/main" id="{74E10962-E2D2-4061-8B30-176EB950C535}"/>
                </a:ext>
              </a:extLst>
            </p:cNvPr>
            <p:cNvSpPr>
              <a:spLocks noChangeArrowheads="1"/>
            </p:cNvSpPr>
            <p:nvPr/>
          </p:nvSpPr>
          <p:spPr bwMode="auto">
            <a:xfrm>
              <a:off x="2994889" y="4427538"/>
              <a:ext cx="974398" cy="142514"/>
            </a:xfrm>
            <a:custGeom>
              <a:avLst/>
              <a:gdLst>
                <a:gd name="connsiteX0" fmla="*/ 0 w 974398"/>
                <a:gd name="connsiteY0" fmla="*/ 0 h 142514"/>
                <a:gd name="connsiteX1" fmla="*/ 974398 w 974398"/>
                <a:gd name="connsiteY1" fmla="*/ 0 h 142514"/>
                <a:gd name="connsiteX2" fmla="*/ 920414 w 974398"/>
                <a:gd name="connsiteY2" fmla="*/ 32836 h 142514"/>
                <a:gd name="connsiteX3" fmla="*/ 579664 w 974398"/>
                <a:gd name="connsiteY3" fmla="*/ 137883 h 142514"/>
                <a:gd name="connsiteX4" fmla="*/ 487664 w 974398"/>
                <a:gd name="connsiteY4" fmla="*/ 142514 h 142514"/>
                <a:gd name="connsiteX5" fmla="*/ 485050 w 974398"/>
                <a:gd name="connsiteY5" fmla="*/ 142514 h 142514"/>
                <a:gd name="connsiteX6" fmla="*/ 393674 w 974398"/>
                <a:gd name="connsiteY6" fmla="*/ 137883 h 142514"/>
                <a:gd name="connsiteX7" fmla="*/ 53994 w 974398"/>
                <a:gd name="connsiteY7" fmla="*/ 32836 h 14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398" h="142514">
                  <a:moveTo>
                    <a:pt x="0" y="0"/>
                  </a:moveTo>
                  <a:lnTo>
                    <a:pt x="974398" y="0"/>
                  </a:lnTo>
                  <a:lnTo>
                    <a:pt x="920414" y="32836"/>
                  </a:lnTo>
                  <a:cubicBezTo>
                    <a:pt x="817468" y="88809"/>
                    <a:pt x="702308" y="125461"/>
                    <a:pt x="579664" y="137883"/>
                  </a:cubicBezTo>
                  <a:lnTo>
                    <a:pt x="487664" y="142514"/>
                  </a:lnTo>
                  <a:lnTo>
                    <a:pt x="485050" y="142514"/>
                  </a:lnTo>
                  <a:lnTo>
                    <a:pt x="393674" y="137883"/>
                  </a:lnTo>
                  <a:cubicBezTo>
                    <a:pt x="271762" y="125461"/>
                    <a:pt x="156899" y="88809"/>
                    <a:pt x="53994" y="3283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pPr>
              <a:endParaRPr lang="en-CA" dirty="0">
                <a:ea typeface="+mn-ea"/>
                <a:cs typeface="+mn-cs"/>
              </a:endParaRPr>
            </a:p>
          </p:txBody>
        </p:sp>
        <p:sp>
          <p:nvSpPr>
            <p:cNvPr id="130" name="Freeform 79">
              <a:extLst>
                <a:ext uri="{FF2B5EF4-FFF2-40B4-BE49-F238E27FC236}">
                  <a16:creationId xmlns:a16="http://schemas.microsoft.com/office/drawing/2014/main" id="{7C10571C-0945-45CF-80A1-D352268EAA55}"/>
                </a:ext>
              </a:extLst>
            </p:cNvPr>
            <p:cNvSpPr>
              <a:spLocks noChangeArrowheads="1"/>
            </p:cNvSpPr>
            <p:nvPr/>
          </p:nvSpPr>
          <p:spPr bwMode="auto">
            <a:xfrm>
              <a:off x="2578085" y="3517287"/>
              <a:ext cx="40930" cy="60578"/>
            </a:xfrm>
            <a:custGeom>
              <a:avLst/>
              <a:gdLst>
                <a:gd name="connsiteX0" fmla="*/ 7964 w 40930"/>
                <a:gd name="connsiteY0" fmla="*/ 0 h 60578"/>
                <a:gd name="connsiteX1" fmla="*/ 12458 w 40930"/>
                <a:gd name="connsiteY1" fmla="*/ 22783 h 60578"/>
                <a:gd name="connsiteX2" fmla="*/ 40930 w 40930"/>
                <a:gd name="connsiteY2" fmla="*/ 22783 h 60578"/>
                <a:gd name="connsiteX3" fmla="*/ 17143 w 40930"/>
                <a:gd name="connsiteY3" fmla="*/ 36821 h 60578"/>
                <a:gd name="connsiteX4" fmla="*/ 26514 w 40930"/>
                <a:gd name="connsiteY4" fmla="*/ 60578 h 60578"/>
                <a:gd name="connsiteX5" fmla="*/ 7772 w 40930"/>
                <a:gd name="connsiteY5" fmla="*/ 46180 h 60578"/>
                <a:gd name="connsiteX6" fmla="*/ 0 w 40930"/>
                <a:gd name="connsiteY6" fmla="*/ 52039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30" h="60578">
                  <a:moveTo>
                    <a:pt x="7964" y="0"/>
                  </a:moveTo>
                  <a:lnTo>
                    <a:pt x="12458" y="22783"/>
                  </a:lnTo>
                  <a:lnTo>
                    <a:pt x="40930" y="22783"/>
                  </a:lnTo>
                  <a:lnTo>
                    <a:pt x="17143" y="36821"/>
                  </a:lnTo>
                  <a:lnTo>
                    <a:pt x="26514" y="60578"/>
                  </a:lnTo>
                  <a:lnTo>
                    <a:pt x="7772" y="46180"/>
                  </a:lnTo>
                  <a:lnTo>
                    <a:pt x="0" y="5203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31" name="Freeform 80">
              <a:extLst>
                <a:ext uri="{FF2B5EF4-FFF2-40B4-BE49-F238E27FC236}">
                  <a16:creationId xmlns:a16="http://schemas.microsoft.com/office/drawing/2014/main" id="{4475FF6F-E1EE-4F55-9C11-54463D8C9081}"/>
                </a:ext>
              </a:extLst>
            </p:cNvPr>
            <p:cNvSpPr>
              <a:spLocks noChangeArrowheads="1"/>
            </p:cNvSpPr>
            <p:nvPr/>
          </p:nvSpPr>
          <p:spPr bwMode="auto">
            <a:xfrm>
              <a:off x="2663755" y="3229995"/>
              <a:ext cx="45748" cy="44659"/>
            </a:xfrm>
            <a:custGeom>
              <a:avLst/>
              <a:gdLst>
                <a:gd name="connsiteX0" fmla="*/ 19287 w 45748"/>
                <a:gd name="connsiteY0" fmla="*/ 0 h 44659"/>
                <a:gd name="connsiteX1" fmla="*/ 21991 w 45748"/>
                <a:gd name="connsiteY1" fmla="*/ 6863 h 44659"/>
                <a:gd name="connsiteX2" fmla="*/ 45748 w 45748"/>
                <a:gd name="connsiteY2" fmla="*/ 6863 h 44659"/>
                <a:gd name="connsiteX3" fmla="*/ 26670 w 45748"/>
                <a:gd name="connsiteY3" fmla="*/ 20902 h 44659"/>
                <a:gd name="connsiteX4" fmla="*/ 36389 w 45748"/>
                <a:gd name="connsiteY4" fmla="*/ 44659 h 44659"/>
                <a:gd name="connsiteX5" fmla="*/ 12632 w 45748"/>
                <a:gd name="connsiteY5" fmla="*/ 30261 h 44659"/>
                <a:gd name="connsiteX6" fmla="*/ 0 w 45748"/>
                <a:gd name="connsiteY6" fmla="*/ 39978 h 4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8" h="44659">
                  <a:moveTo>
                    <a:pt x="19287" y="0"/>
                  </a:moveTo>
                  <a:lnTo>
                    <a:pt x="21991" y="6863"/>
                  </a:lnTo>
                  <a:lnTo>
                    <a:pt x="45748" y="6863"/>
                  </a:lnTo>
                  <a:lnTo>
                    <a:pt x="26670" y="20902"/>
                  </a:lnTo>
                  <a:lnTo>
                    <a:pt x="36389" y="44659"/>
                  </a:lnTo>
                  <a:lnTo>
                    <a:pt x="12632" y="30261"/>
                  </a:lnTo>
                  <a:lnTo>
                    <a:pt x="0" y="39978"/>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41" name="Freeform 81">
              <a:extLst>
                <a:ext uri="{FF2B5EF4-FFF2-40B4-BE49-F238E27FC236}">
                  <a16:creationId xmlns:a16="http://schemas.microsoft.com/office/drawing/2014/main" id="{065E71BD-7AB8-4475-BEDB-AA570F28FB3E}"/>
                </a:ext>
              </a:extLst>
            </p:cNvPr>
            <p:cNvSpPr>
              <a:spLocks noChangeArrowheads="1"/>
            </p:cNvSpPr>
            <p:nvPr/>
          </p:nvSpPr>
          <p:spPr bwMode="auto">
            <a:xfrm>
              <a:off x="2930415" y="2922627"/>
              <a:ext cx="52137" cy="40874"/>
            </a:xfrm>
            <a:custGeom>
              <a:avLst/>
              <a:gdLst>
                <a:gd name="connsiteX0" fmla="*/ 27823 w 52137"/>
                <a:gd name="connsiteY0" fmla="*/ 0 h 40874"/>
                <a:gd name="connsiteX1" fmla="*/ 28603 w 52137"/>
                <a:gd name="connsiteY1" fmla="*/ 2895 h 40874"/>
                <a:gd name="connsiteX2" fmla="*/ 52137 w 52137"/>
                <a:gd name="connsiteY2" fmla="*/ 2895 h 40874"/>
                <a:gd name="connsiteX3" fmla="*/ 33310 w 52137"/>
                <a:gd name="connsiteY3" fmla="*/ 17363 h 40874"/>
                <a:gd name="connsiteX4" fmla="*/ 42723 w 52137"/>
                <a:gd name="connsiteY4" fmla="*/ 40874 h 40874"/>
                <a:gd name="connsiteX5" fmla="*/ 23534 w 52137"/>
                <a:gd name="connsiteY5" fmla="*/ 26768 h 40874"/>
                <a:gd name="connsiteX6" fmla="*/ 0 w 52137"/>
                <a:gd name="connsiteY6" fmla="*/ 40874 h 40874"/>
                <a:gd name="connsiteX7" fmla="*/ 9413 w 52137"/>
                <a:gd name="connsiteY7" fmla="*/ 17363 h 40874"/>
                <a:gd name="connsiteX8" fmla="*/ 8054 w 52137"/>
                <a:gd name="connsiteY8" fmla="*/ 16319 h 4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7" h="40874">
                  <a:moveTo>
                    <a:pt x="27823" y="0"/>
                  </a:moveTo>
                  <a:lnTo>
                    <a:pt x="28603" y="2895"/>
                  </a:lnTo>
                  <a:lnTo>
                    <a:pt x="52137" y="2895"/>
                  </a:lnTo>
                  <a:lnTo>
                    <a:pt x="33310" y="17363"/>
                  </a:lnTo>
                  <a:lnTo>
                    <a:pt x="42723" y="40874"/>
                  </a:lnTo>
                  <a:lnTo>
                    <a:pt x="23534" y="26768"/>
                  </a:lnTo>
                  <a:lnTo>
                    <a:pt x="0" y="40874"/>
                  </a:lnTo>
                  <a:lnTo>
                    <a:pt x="9413" y="17363"/>
                  </a:lnTo>
                  <a:lnTo>
                    <a:pt x="8054" y="1631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sp>
          <p:nvSpPr>
            <p:cNvPr id="167" name="Freeform 82">
              <a:extLst>
                <a:ext uri="{FF2B5EF4-FFF2-40B4-BE49-F238E27FC236}">
                  <a16:creationId xmlns:a16="http://schemas.microsoft.com/office/drawing/2014/main" id="{560B8B11-9F59-402A-B711-065144C9B77D}"/>
                </a:ext>
              </a:extLst>
            </p:cNvPr>
            <p:cNvSpPr>
              <a:spLocks noChangeArrowheads="1"/>
            </p:cNvSpPr>
            <p:nvPr/>
          </p:nvSpPr>
          <p:spPr bwMode="auto">
            <a:xfrm>
              <a:off x="3053151" y="2859236"/>
              <a:ext cx="10170" cy="9019"/>
            </a:xfrm>
            <a:custGeom>
              <a:avLst/>
              <a:gdLst>
                <a:gd name="connsiteX0" fmla="*/ 5740 w 10170"/>
                <a:gd name="connsiteY0" fmla="*/ 0 h 9019"/>
                <a:gd name="connsiteX1" fmla="*/ 10170 w 10170"/>
                <a:gd name="connsiteY1" fmla="*/ 9019 h 9019"/>
                <a:gd name="connsiteX2" fmla="*/ 0 w 10170"/>
                <a:gd name="connsiteY2" fmla="*/ 2769 h 9019"/>
              </a:gdLst>
              <a:ahLst/>
              <a:cxnLst>
                <a:cxn ang="0">
                  <a:pos x="connsiteX0" y="connsiteY0"/>
                </a:cxn>
                <a:cxn ang="0">
                  <a:pos x="connsiteX1" y="connsiteY1"/>
                </a:cxn>
                <a:cxn ang="0">
                  <a:pos x="connsiteX2" y="connsiteY2"/>
                </a:cxn>
              </a:cxnLst>
              <a:rect l="l" t="t" r="r" b="b"/>
              <a:pathLst>
                <a:path w="10170" h="9019">
                  <a:moveTo>
                    <a:pt x="5740" y="0"/>
                  </a:moveTo>
                  <a:lnTo>
                    <a:pt x="10170" y="9019"/>
                  </a:lnTo>
                  <a:lnTo>
                    <a:pt x="0" y="276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dirty="0">
                <a:ea typeface="+mn-ea"/>
                <a:cs typeface="+mn-cs"/>
              </a:endParaRPr>
            </a:p>
          </p:txBody>
        </p:sp>
      </p:grpSp>
      <p:sp>
        <p:nvSpPr>
          <p:cNvPr id="5" name="Text Placeholder 4">
            <a:extLst>
              <a:ext uri="{FF2B5EF4-FFF2-40B4-BE49-F238E27FC236}">
                <a16:creationId xmlns:a16="http://schemas.microsoft.com/office/drawing/2014/main" id="{4DAFB29F-2098-694E-B4C9-B0F075956205}"/>
              </a:ext>
            </a:extLst>
          </p:cNvPr>
          <p:cNvSpPr>
            <a:spLocks noGrp="1"/>
          </p:cNvSpPr>
          <p:nvPr>
            <p:ph type="body" idx="4294967295"/>
            <p:custDataLst>
              <p:tags r:id="rId5"/>
            </p:custDataLst>
          </p:nvPr>
        </p:nvSpPr>
        <p:spPr>
          <a:xfrm>
            <a:off x="350816" y="1360599"/>
            <a:ext cx="4040188" cy="332399"/>
          </a:xfrm>
        </p:spPr>
        <p:txBody>
          <a:bodyPr anchor="t">
            <a:spAutoFit/>
          </a:bodyPr>
          <a:lstStyle/>
          <a:p>
            <a:pPr marL="0" indent="0">
              <a:buNone/>
            </a:pPr>
            <a:r>
              <a:rPr lang="en-CA" b="0" noProof="1"/>
              <a:t>Real annual GDP growth (%)</a:t>
            </a:r>
          </a:p>
        </p:txBody>
      </p:sp>
      <p:sp>
        <p:nvSpPr>
          <p:cNvPr id="170" name="ZoneTexte 1">
            <a:extLst>
              <a:ext uri="{FF2B5EF4-FFF2-40B4-BE49-F238E27FC236}">
                <a16:creationId xmlns:a16="http://schemas.microsoft.com/office/drawing/2014/main" id="{7DDDB15E-0C30-4C8B-B3D1-DC1BEF741AD5}"/>
              </a:ext>
            </a:extLst>
          </p:cNvPr>
          <p:cNvSpPr txBox="1"/>
          <p:nvPr/>
        </p:nvSpPr>
        <p:spPr>
          <a:xfrm>
            <a:off x="847930" y="2279555"/>
            <a:ext cx="2619385" cy="230832"/>
          </a:xfrm>
          <a:prstGeom prst="rect">
            <a:avLst/>
          </a:prstGeom>
          <a:noFill/>
        </p:spPr>
        <p:txBody>
          <a:bodyPr wrap="square" lIns="0" tIns="0" rIns="0" b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CA" sz="1500" b="1" dirty="0">
                <a:latin typeface="+mj-lt"/>
              </a:rPr>
              <a:t>Potential: 2.1%</a:t>
            </a:r>
          </a:p>
        </p:txBody>
      </p:sp>
    </p:spTree>
    <p:extLst>
      <p:ext uri="{BB962C8B-B14F-4D97-AF65-F5344CB8AC3E}">
        <p14:creationId xmlns:p14="http://schemas.microsoft.com/office/powerpoint/2010/main" val="355460775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a:extLst>
              <a:ext uri="{FF2B5EF4-FFF2-40B4-BE49-F238E27FC236}">
                <a16:creationId xmlns:a16="http://schemas.microsoft.com/office/drawing/2014/main" id="{C2AD63AF-33C0-4FB7-B9E6-8D5BE57EDD46}"/>
              </a:ext>
            </a:extLst>
          </p:cNvPr>
          <p:cNvGrpSpPr/>
          <p:nvPr/>
        </p:nvGrpSpPr>
        <p:grpSpPr>
          <a:xfrm>
            <a:off x="0" y="0"/>
            <a:ext cx="6956424" cy="5496872"/>
            <a:chOff x="0" y="0"/>
            <a:chExt cx="6956424" cy="5496872"/>
          </a:xfrm>
          <a:solidFill>
            <a:schemeClr val="accent3">
              <a:alpha val="30000"/>
            </a:schemeClr>
          </a:solidFill>
        </p:grpSpPr>
        <p:grpSp>
          <p:nvGrpSpPr>
            <p:cNvPr id="57" name="Group 56">
              <a:extLst>
                <a:ext uri="{FF2B5EF4-FFF2-40B4-BE49-F238E27FC236}">
                  <a16:creationId xmlns:a16="http://schemas.microsoft.com/office/drawing/2014/main" id="{EF839C20-EEF8-4EF5-90EC-2E2134C193AC}"/>
                </a:ext>
              </a:extLst>
            </p:cNvPr>
            <p:cNvGrpSpPr/>
            <p:nvPr userDrawn="1"/>
          </p:nvGrpSpPr>
          <p:grpSpPr>
            <a:xfrm>
              <a:off x="5123782" y="2215879"/>
              <a:ext cx="1832642" cy="1805454"/>
              <a:chOff x="6907913" y="2874723"/>
              <a:chExt cx="1946762" cy="1917880"/>
            </a:xfrm>
            <a:grpFill/>
          </p:grpSpPr>
          <p:sp>
            <p:nvSpPr>
              <p:cNvPr id="100" name="Freeform 49">
                <a:extLst>
                  <a:ext uri="{FF2B5EF4-FFF2-40B4-BE49-F238E27FC236}">
                    <a16:creationId xmlns:a16="http://schemas.microsoft.com/office/drawing/2014/main" id="{067AE285-73E1-4F15-B848-74A4F8E575AD}"/>
                  </a:ext>
                </a:extLst>
              </p:cNvPr>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101" name="Freeform 50">
                <a:extLst>
                  <a:ext uri="{FF2B5EF4-FFF2-40B4-BE49-F238E27FC236}">
                    <a16:creationId xmlns:a16="http://schemas.microsoft.com/office/drawing/2014/main" id="{141F2F53-6BEA-48FD-80BA-52FB344E75F1}"/>
                  </a:ext>
                </a:extLst>
              </p:cNvPr>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grpSp>
        <p:sp>
          <p:nvSpPr>
            <p:cNvPr id="58" name="Freeform 6">
              <a:extLst>
                <a:ext uri="{FF2B5EF4-FFF2-40B4-BE49-F238E27FC236}">
                  <a16:creationId xmlns:a16="http://schemas.microsoft.com/office/drawing/2014/main" id="{EF9A78D0-06E2-4F4B-8D59-68BF14FD02A2}"/>
                </a:ext>
              </a:extLst>
            </p:cNvPr>
            <p:cNvSpPr>
              <a:spLocks noEditPoints="1"/>
            </p:cNvSpPr>
            <p:nvPr/>
          </p:nvSpPr>
          <p:spPr bwMode="auto">
            <a:xfrm>
              <a:off x="75402" y="169337"/>
              <a:ext cx="2068295" cy="2360140"/>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62" name="Freeform 16">
              <a:extLst>
                <a:ext uri="{FF2B5EF4-FFF2-40B4-BE49-F238E27FC236}">
                  <a16:creationId xmlns:a16="http://schemas.microsoft.com/office/drawing/2014/main" id="{D541668E-4FF7-488F-8C0E-DFFCEF1C0059}"/>
                </a:ext>
              </a:extLst>
            </p:cNvPr>
            <p:cNvSpPr>
              <a:spLocks/>
            </p:cNvSpPr>
            <p:nvPr/>
          </p:nvSpPr>
          <p:spPr bwMode="auto">
            <a:xfrm>
              <a:off x="1132209" y="435804"/>
              <a:ext cx="2546848" cy="2153492"/>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63" name="Freeform 43">
              <a:extLst>
                <a:ext uri="{FF2B5EF4-FFF2-40B4-BE49-F238E27FC236}">
                  <a16:creationId xmlns:a16="http://schemas.microsoft.com/office/drawing/2014/main" id="{ACF9AE46-94F1-48BA-A3E6-377B571406D6}"/>
                </a:ext>
              </a:extLst>
            </p:cNvPr>
            <p:cNvSpPr>
              <a:spLocks/>
            </p:cNvSpPr>
            <p:nvPr/>
          </p:nvSpPr>
          <p:spPr bwMode="auto">
            <a:xfrm>
              <a:off x="298365" y="2185063"/>
              <a:ext cx="1123876" cy="2012101"/>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64" name="Freeform 47">
              <a:extLst>
                <a:ext uri="{FF2B5EF4-FFF2-40B4-BE49-F238E27FC236}">
                  <a16:creationId xmlns:a16="http://schemas.microsoft.com/office/drawing/2014/main" id="{F5812FA6-058F-4500-996D-714D47C7B2D1}"/>
                </a:ext>
              </a:extLst>
            </p:cNvPr>
            <p:cNvSpPr>
              <a:spLocks noEditPoints="1"/>
            </p:cNvSpPr>
            <p:nvPr/>
          </p:nvSpPr>
          <p:spPr bwMode="auto">
            <a:xfrm>
              <a:off x="1929798" y="2545790"/>
              <a:ext cx="1225387" cy="1836270"/>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65" name="Freeform 57">
              <a:extLst>
                <a:ext uri="{FF2B5EF4-FFF2-40B4-BE49-F238E27FC236}">
                  <a16:creationId xmlns:a16="http://schemas.microsoft.com/office/drawing/2014/main" id="{4D1DB917-023F-4A9C-9FD0-FE4A7DC2BB1C}"/>
                </a:ext>
              </a:extLst>
            </p:cNvPr>
            <p:cNvSpPr>
              <a:spLocks/>
            </p:cNvSpPr>
            <p:nvPr/>
          </p:nvSpPr>
          <p:spPr bwMode="auto">
            <a:xfrm>
              <a:off x="1028884" y="2426152"/>
              <a:ext cx="1042305" cy="190877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66" name="Freeform 78">
              <a:extLst>
                <a:ext uri="{FF2B5EF4-FFF2-40B4-BE49-F238E27FC236}">
                  <a16:creationId xmlns:a16="http://schemas.microsoft.com/office/drawing/2014/main" id="{A10E52A3-DE2A-4FAE-8788-5721337E2392}"/>
                </a:ext>
              </a:extLst>
            </p:cNvPr>
            <p:cNvSpPr>
              <a:spLocks/>
            </p:cNvSpPr>
            <p:nvPr/>
          </p:nvSpPr>
          <p:spPr bwMode="auto">
            <a:xfrm>
              <a:off x="1393238" y="0"/>
              <a:ext cx="566810" cy="655591"/>
            </a:xfrm>
            <a:custGeom>
              <a:avLst/>
              <a:gdLst>
                <a:gd name="connsiteX0" fmla="*/ 246042 w 566810"/>
                <a:gd name="connsiteY0" fmla="*/ 0 h 655591"/>
                <a:gd name="connsiteX1" fmla="*/ 373648 w 566810"/>
                <a:gd name="connsiteY1" fmla="*/ 0 h 655591"/>
                <a:gd name="connsiteX2" fmla="*/ 376196 w 566810"/>
                <a:gd name="connsiteY2" fmla="*/ 38205 h 655591"/>
                <a:gd name="connsiteX3" fmla="*/ 356340 w 566810"/>
                <a:gd name="connsiteY3" fmla="*/ 88086 h 655591"/>
                <a:gd name="connsiteX4" fmla="*/ 347753 w 566810"/>
                <a:gd name="connsiteY4" fmla="*/ 118122 h 655591"/>
                <a:gd name="connsiteX5" fmla="*/ 377806 w 566810"/>
                <a:gd name="connsiteY5" fmla="*/ 96667 h 655591"/>
                <a:gd name="connsiteX6" fmla="*/ 407859 w 566810"/>
                <a:gd name="connsiteY6" fmla="*/ 75213 h 655591"/>
                <a:gd name="connsiteX7" fmla="*/ 446498 w 566810"/>
                <a:gd name="connsiteY7" fmla="*/ 96667 h 655591"/>
                <a:gd name="connsiteX8" fmla="*/ 498017 w 566810"/>
                <a:gd name="connsiteY8" fmla="*/ 130994 h 655591"/>
                <a:gd name="connsiteX9" fmla="*/ 510897 w 566810"/>
                <a:gd name="connsiteY9" fmla="*/ 143866 h 655591"/>
                <a:gd name="connsiteX10" fmla="*/ 498017 w 566810"/>
                <a:gd name="connsiteY10" fmla="*/ 173902 h 655591"/>
                <a:gd name="connsiteX11" fmla="*/ 489430 w 566810"/>
                <a:gd name="connsiteY11" fmla="*/ 203938 h 655591"/>
                <a:gd name="connsiteX12" fmla="*/ 510897 w 566810"/>
                <a:gd name="connsiteY12" fmla="*/ 195356 h 655591"/>
                <a:gd name="connsiteX13" fmla="*/ 540949 w 566810"/>
                <a:gd name="connsiteY13" fmla="*/ 186775 h 655591"/>
                <a:gd name="connsiteX14" fmla="*/ 536656 w 566810"/>
                <a:gd name="connsiteY14" fmla="*/ 156739 h 655591"/>
                <a:gd name="connsiteX15" fmla="*/ 528070 w 566810"/>
                <a:gd name="connsiteY15" fmla="*/ 130994 h 655591"/>
                <a:gd name="connsiteX16" fmla="*/ 566709 w 566810"/>
                <a:gd name="connsiteY16" fmla="*/ 113831 h 655591"/>
                <a:gd name="connsiteX17" fmla="*/ 433618 w 566810"/>
                <a:gd name="connsiteY17" fmla="*/ 654475 h 655591"/>
                <a:gd name="connsiteX18" fmla="*/ 347753 w 566810"/>
                <a:gd name="connsiteY18" fmla="*/ 637312 h 655591"/>
                <a:gd name="connsiteX19" fmla="*/ 197489 w 566810"/>
                <a:gd name="connsiteY19" fmla="*/ 590113 h 655591"/>
                <a:gd name="connsiteX20" fmla="*/ 77279 w 566810"/>
                <a:gd name="connsiteY20" fmla="*/ 555786 h 655591"/>
                <a:gd name="connsiteX21" fmla="*/ 47226 w 566810"/>
                <a:gd name="connsiteY21" fmla="*/ 538623 h 655591"/>
                <a:gd name="connsiteX22" fmla="*/ 137384 w 566810"/>
                <a:gd name="connsiteY22" fmla="*/ 538623 h 655591"/>
                <a:gd name="connsiteX23" fmla="*/ 231835 w 566810"/>
                <a:gd name="connsiteY23" fmla="*/ 555786 h 655591"/>
                <a:gd name="connsiteX24" fmla="*/ 339167 w 566810"/>
                <a:gd name="connsiteY24" fmla="*/ 585822 h 655591"/>
                <a:gd name="connsiteX25" fmla="*/ 304821 w 566810"/>
                <a:gd name="connsiteY25" fmla="*/ 547204 h 655591"/>
                <a:gd name="connsiteX26" fmla="*/ 206076 w 566810"/>
                <a:gd name="connsiteY26" fmla="*/ 495715 h 655591"/>
                <a:gd name="connsiteX27" fmla="*/ 51519 w 566810"/>
                <a:gd name="connsiteY27" fmla="*/ 457097 h 655591"/>
                <a:gd name="connsiteX28" fmla="*/ 12880 w 566810"/>
                <a:gd name="connsiteY28" fmla="*/ 405607 h 655591"/>
                <a:gd name="connsiteX29" fmla="*/ 0 w 566810"/>
                <a:gd name="connsiteY29" fmla="*/ 362699 h 655591"/>
                <a:gd name="connsiteX30" fmla="*/ 107331 w 566810"/>
                <a:gd name="connsiteY30" fmla="*/ 324081 h 655591"/>
                <a:gd name="connsiteX31" fmla="*/ 137384 w 566810"/>
                <a:gd name="connsiteY31" fmla="*/ 319791 h 655591"/>
                <a:gd name="connsiteX32" fmla="*/ 115918 w 566810"/>
                <a:gd name="connsiteY32" fmla="*/ 311209 h 655591"/>
                <a:gd name="connsiteX33" fmla="*/ 77279 w 566810"/>
                <a:gd name="connsiteY33" fmla="*/ 306918 h 655591"/>
                <a:gd name="connsiteX34" fmla="*/ 42933 w 566810"/>
                <a:gd name="connsiteY34" fmla="*/ 264010 h 655591"/>
                <a:gd name="connsiteX35" fmla="*/ 38639 w 566810"/>
                <a:gd name="connsiteY35" fmla="*/ 246846 h 655591"/>
                <a:gd name="connsiteX36" fmla="*/ 21466 w 566810"/>
                <a:gd name="connsiteY36" fmla="*/ 225392 h 655591"/>
                <a:gd name="connsiteX37" fmla="*/ 38639 w 566810"/>
                <a:gd name="connsiteY37" fmla="*/ 152448 h 655591"/>
                <a:gd name="connsiteX38" fmla="*/ 72985 w 566810"/>
                <a:gd name="connsiteY38" fmla="*/ 96667 h 655591"/>
                <a:gd name="connsiteX39" fmla="*/ 187092 w 566810"/>
                <a:gd name="connsiteY39" fmla="*/ 16415 h 65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6810" h="655591">
                  <a:moveTo>
                    <a:pt x="246042" y="0"/>
                  </a:moveTo>
                  <a:lnTo>
                    <a:pt x="373648" y="0"/>
                  </a:lnTo>
                  <a:lnTo>
                    <a:pt x="376196" y="38205"/>
                  </a:lnTo>
                  <a:cubicBezTo>
                    <a:pt x="373513" y="53759"/>
                    <a:pt x="367073" y="70922"/>
                    <a:pt x="356340" y="88086"/>
                  </a:cubicBezTo>
                  <a:cubicBezTo>
                    <a:pt x="352047" y="100958"/>
                    <a:pt x="347753" y="113831"/>
                    <a:pt x="347753" y="118122"/>
                  </a:cubicBezTo>
                  <a:cubicBezTo>
                    <a:pt x="352047" y="118122"/>
                    <a:pt x="364926" y="109540"/>
                    <a:pt x="377806" y="96667"/>
                  </a:cubicBezTo>
                  <a:cubicBezTo>
                    <a:pt x="407859" y="75213"/>
                    <a:pt x="407859" y="75213"/>
                    <a:pt x="407859" y="75213"/>
                  </a:cubicBezTo>
                  <a:cubicBezTo>
                    <a:pt x="446498" y="96667"/>
                    <a:pt x="446498" y="96667"/>
                    <a:pt x="446498" y="96667"/>
                  </a:cubicBezTo>
                  <a:cubicBezTo>
                    <a:pt x="463671" y="109540"/>
                    <a:pt x="489430" y="126703"/>
                    <a:pt x="498017" y="130994"/>
                  </a:cubicBezTo>
                  <a:cubicBezTo>
                    <a:pt x="510897" y="143866"/>
                    <a:pt x="510897" y="143866"/>
                    <a:pt x="510897" y="143866"/>
                  </a:cubicBezTo>
                  <a:cubicBezTo>
                    <a:pt x="498017" y="173902"/>
                    <a:pt x="498017" y="173902"/>
                    <a:pt x="498017" y="173902"/>
                  </a:cubicBezTo>
                  <a:cubicBezTo>
                    <a:pt x="489430" y="203938"/>
                    <a:pt x="489430" y="203938"/>
                    <a:pt x="489430" y="203938"/>
                  </a:cubicBezTo>
                  <a:cubicBezTo>
                    <a:pt x="510897" y="195356"/>
                    <a:pt x="510897" y="195356"/>
                    <a:pt x="510897" y="195356"/>
                  </a:cubicBezTo>
                  <a:cubicBezTo>
                    <a:pt x="528070" y="195356"/>
                    <a:pt x="540949" y="191066"/>
                    <a:pt x="540949" y="186775"/>
                  </a:cubicBezTo>
                  <a:cubicBezTo>
                    <a:pt x="545243" y="186775"/>
                    <a:pt x="540949" y="169612"/>
                    <a:pt x="536656" y="156739"/>
                  </a:cubicBezTo>
                  <a:cubicBezTo>
                    <a:pt x="532363" y="143866"/>
                    <a:pt x="528070" y="130994"/>
                    <a:pt x="528070" y="130994"/>
                  </a:cubicBezTo>
                  <a:cubicBezTo>
                    <a:pt x="553829" y="113831"/>
                    <a:pt x="566709" y="109540"/>
                    <a:pt x="566709" y="113831"/>
                  </a:cubicBezTo>
                  <a:cubicBezTo>
                    <a:pt x="571002" y="118122"/>
                    <a:pt x="437911" y="650184"/>
                    <a:pt x="433618" y="654475"/>
                  </a:cubicBezTo>
                  <a:cubicBezTo>
                    <a:pt x="429325" y="658766"/>
                    <a:pt x="390686" y="650184"/>
                    <a:pt x="347753" y="637312"/>
                  </a:cubicBezTo>
                  <a:cubicBezTo>
                    <a:pt x="304821" y="624439"/>
                    <a:pt x="236129" y="602985"/>
                    <a:pt x="197489" y="590113"/>
                  </a:cubicBezTo>
                  <a:cubicBezTo>
                    <a:pt x="158850" y="577240"/>
                    <a:pt x="103038" y="564368"/>
                    <a:pt x="77279" y="555786"/>
                  </a:cubicBezTo>
                  <a:cubicBezTo>
                    <a:pt x="30053" y="542914"/>
                    <a:pt x="30053" y="542914"/>
                    <a:pt x="47226" y="538623"/>
                  </a:cubicBezTo>
                  <a:cubicBezTo>
                    <a:pt x="60106" y="534332"/>
                    <a:pt x="98745" y="534332"/>
                    <a:pt x="137384" y="538623"/>
                  </a:cubicBezTo>
                  <a:cubicBezTo>
                    <a:pt x="188903" y="538623"/>
                    <a:pt x="210369" y="542914"/>
                    <a:pt x="231835" y="555786"/>
                  </a:cubicBezTo>
                  <a:cubicBezTo>
                    <a:pt x="257595" y="568659"/>
                    <a:pt x="334874" y="590113"/>
                    <a:pt x="339167" y="585822"/>
                  </a:cubicBezTo>
                  <a:cubicBezTo>
                    <a:pt x="339167" y="585822"/>
                    <a:pt x="321994" y="568659"/>
                    <a:pt x="304821" y="547204"/>
                  </a:cubicBezTo>
                  <a:cubicBezTo>
                    <a:pt x="266182" y="512878"/>
                    <a:pt x="236129" y="495715"/>
                    <a:pt x="206076" y="495715"/>
                  </a:cubicBezTo>
                  <a:cubicBezTo>
                    <a:pt x="184610" y="495715"/>
                    <a:pt x="90158" y="469970"/>
                    <a:pt x="51519" y="457097"/>
                  </a:cubicBezTo>
                  <a:cubicBezTo>
                    <a:pt x="21466" y="444225"/>
                    <a:pt x="21466" y="439934"/>
                    <a:pt x="12880" y="405607"/>
                  </a:cubicBezTo>
                  <a:cubicBezTo>
                    <a:pt x="4293" y="388444"/>
                    <a:pt x="0" y="366990"/>
                    <a:pt x="0" y="362699"/>
                  </a:cubicBezTo>
                  <a:cubicBezTo>
                    <a:pt x="0" y="358408"/>
                    <a:pt x="25760" y="345535"/>
                    <a:pt x="107331" y="324081"/>
                  </a:cubicBezTo>
                  <a:cubicBezTo>
                    <a:pt x="137384" y="319791"/>
                    <a:pt x="137384" y="319791"/>
                    <a:pt x="137384" y="319791"/>
                  </a:cubicBezTo>
                  <a:cubicBezTo>
                    <a:pt x="115918" y="311209"/>
                    <a:pt x="115918" y="311209"/>
                    <a:pt x="115918" y="311209"/>
                  </a:cubicBezTo>
                  <a:cubicBezTo>
                    <a:pt x="103038" y="311209"/>
                    <a:pt x="85865" y="306918"/>
                    <a:pt x="77279" y="306918"/>
                  </a:cubicBezTo>
                  <a:cubicBezTo>
                    <a:pt x="55812" y="306918"/>
                    <a:pt x="38639" y="276882"/>
                    <a:pt x="42933" y="264010"/>
                  </a:cubicBezTo>
                  <a:cubicBezTo>
                    <a:pt x="47226" y="255428"/>
                    <a:pt x="42933" y="251137"/>
                    <a:pt x="38639" y="246846"/>
                  </a:cubicBezTo>
                  <a:cubicBezTo>
                    <a:pt x="34346" y="246846"/>
                    <a:pt x="25760" y="238265"/>
                    <a:pt x="21466" y="225392"/>
                  </a:cubicBezTo>
                  <a:cubicBezTo>
                    <a:pt x="8587" y="203938"/>
                    <a:pt x="12880" y="182484"/>
                    <a:pt x="38639" y="152448"/>
                  </a:cubicBezTo>
                  <a:cubicBezTo>
                    <a:pt x="64399" y="130994"/>
                    <a:pt x="72985" y="113831"/>
                    <a:pt x="72985" y="96667"/>
                  </a:cubicBezTo>
                  <a:cubicBezTo>
                    <a:pt x="72985" y="74141"/>
                    <a:pt x="123699" y="39546"/>
                    <a:pt x="187092" y="16415"/>
                  </a:cubicBezTo>
                  <a:close/>
                </a:path>
              </a:pathLst>
            </a:custGeom>
            <a:grpFill/>
            <a:ln>
              <a:noFill/>
            </a:ln>
          </p:spPr>
          <p:txBody>
            <a:bodyPr vert="horz" wrap="square" lIns="82296" tIns="41148" rIns="82296" bIns="41148" numCol="1" anchor="t" anchorCtr="0" compatLnSpc="1">
              <a:prstTxWarp prst="textNoShape">
                <a:avLst/>
              </a:prstTxWarp>
              <a:noAutofit/>
            </a:bodyPr>
            <a:lstStyle/>
            <a:p>
              <a:endParaRPr lang="en-US" sz="1620"/>
            </a:p>
          </p:txBody>
        </p:sp>
        <p:sp>
          <p:nvSpPr>
            <p:cNvPr id="67" name="Freeform 76">
              <a:extLst>
                <a:ext uri="{FF2B5EF4-FFF2-40B4-BE49-F238E27FC236}">
                  <a16:creationId xmlns:a16="http://schemas.microsoft.com/office/drawing/2014/main" id="{4C6B24EE-3557-456A-91A8-DAB367EFF2C8}"/>
                </a:ext>
              </a:extLst>
            </p:cNvPr>
            <p:cNvSpPr>
              <a:spLocks/>
            </p:cNvSpPr>
            <p:nvPr/>
          </p:nvSpPr>
          <p:spPr bwMode="auto">
            <a:xfrm>
              <a:off x="1057887" y="1"/>
              <a:ext cx="529283" cy="247283"/>
            </a:xfrm>
            <a:custGeom>
              <a:avLst/>
              <a:gdLst>
                <a:gd name="connsiteX0" fmla="*/ 4058 w 529283"/>
                <a:gd name="connsiteY0" fmla="*/ 0 h 247283"/>
                <a:gd name="connsiteX1" fmla="*/ 529283 w 529283"/>
                <a:gd name="connsiteY1" fmla="*/ 0 h 247283"/>
                <a:gd name="connsiteX2" fmla="*/ 502672 w 529283"/>
                <a:gd name="connsiteY2" fmla="*/ 7821 h 247283"/>
                <a:gd name="connsiteX3" fmla="*/ 468302 w 529283"/>
                <a:gd name="connsiteY3" fmla="*/ 28714 h 247283"/>
                <a:gd name="connsiteX4" fmla="*/ 446820 w 529283"/>
                <a:gd name="connsiteY4" fmla="*/ 41571 h 247283"/>
                <a:gd name="connsiteX5" fmla="*/ 412449 w 529283"/>
                <a:gd name="connsiteY5" fmla="*/ 62999 h 247283"/>
                <a:gd name="connsiteX6" fmla="*/ 356597 w 529283"/>
                <a:gd name="connsiteY6" fmla="*/ 105856 h 247283"/>
                <a:gd name="connsiteX7" fmla="*/ 296448 w 529283"/>
                <a:gd name="connsiteY7" fmla="*/ 174427 h 247283"/>
                <a:gd name="connsiteX8" fmla="*/ 257781 w 529283"/>
                <a:gd name="connsiteY8" fmla="*/ 225855 h 247283"/>
                <a:gd name="connsiteX9" fmla="*/ 244892 w 529283"/>
                <a:gd name="connsiteY9" fmla="*/ 230140 h 247283"/>
                <a:gd name="connsiteX10" fmla="*/ 193336 w 529283"/>
                <a:gd name="connsiteY10" fmla="*/ 238712 h 247283"/>
                <a:gd name="connsiteX11" fmla="*/ 133187 w 529283"/>
                <a:gd name="connsiteY11" fmla="*/ 247283 h 247283"/>
                <a:gd name="connsiteX12" fmla="*/ 81631 w 529283"/>
                <a:gd name="connsiteY12" fmla="*/ 238712 h 247283"/>
                <a:gd name="connsiteX13" fmla="*/ 73038 w 529283"/>
                <a:gd name="connsiteY13" fmla="*/ 178712 h 247283"/>
                <a:gd name="connsiteX14" fmla="*/ 34371 w 529283"/>
                <a:gd name="connsiteY14" fmla="*/ 71571 h 247283"/>
                <a:gd name="connsiteX15" fmla="*/ 0 w 529283"/>
                <a:gd name="connsiteY15" fmla="*/ 7286 h 24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9283" h="247283">
                  <a:moveTo>
                    <a:pt x="4058" y="0"/>
                  </a:moveTo>
                  <a:lnTo>
                    <a:pt x="529283" y="0"/>
                  </a:lnTo>
                  <a:lnTo>
                    <a:pt x="502672" y="7821"/>
                  </a:lnTo>
                  <a:cubicBezTo>
                    <a:pt x="485487" y="14785"/>
                    <a:pt x="472598" y="22285"/>
                    <a:pt x="468302" y="28714"/>
                  </a:cubicBezTo>
                  <a:cubicBezTo>
                    <a:pt x="468302" y="33000"/>
                    <a:pt x="455413" y="37285"/>
                    <a:pt x="446820" y="41571"/>
                  </a:cubicBezTo>
                  <a:cubicBezTo>
                    <a:pt x="438227" y="45857"/>
                    <a:pt x="421042" y="54428"/>
                    <a:pt x="412449" y="62999"/>
                  </a:cubicBezTo>
                  <a:cubicBezTo>
                    <a:pt x="403857" y="67285"/>
                    <a:pt x="378078" y="88713"/>
                    <a:pt x="356597" y="105856"/>
                  </a:cubicBezTo>
                  <a:cubicBezTo>
                    <a:pt x="326522" y="127284"/>
                    <a:pt x="313633" y="144427"/>
                    <a:pt x="296448" y="174427"/>
                  </a:cubicBezTo>
                  <a:cubicBezTo>
                    <a:pt x="283559" y="200141"/>
                    <a:pt x="266374" y="221569"/>
                    <a:pt x="257781" y="225855"/>
                  </a:cubicBezTo>
                  <a:cubicBezTo>
                    <a:pt x="253484" y="230140"/>
                    <a:pt x="244892" y="230140"/>
                    <a:pt x="244892" y="230140"/>
                  </a:cubicBezTo>
                  <a:cubicBezTo>
                    <a:pt x="244892" y="225855"/>
                    <a:pt x="240595" y="230140"/>
                    <a:pt x="193336" y="238712"/>
                  </a:cubicBezTo>
                  <a:cubicBezTo>
                    <a:pt x="184743" y="238712"/>
                    <a:pt x="158965" y="242997"/>
                    <a:pt x="133187" y="247283"/>
                  </a:cubicBezTo>
                  <a:cubicBezTo>
                    <a:pt x="94520" y="247283"/>
                    <a:pt x="85927" y="247283"/>
                    <a:pt x="81631" y="238712"/>
                  </a:cubicBezTo>
                  <a:cubicBezTo>
                    <a:pt x="81631" y="234426"/>
                    <a:pt x="77334" y="208712"/>
                    <a:pt x="73038" y="178712"/>
                  </a:cubicBezTo>
                  <a:cubicBezTo>
                    <a:pt x="68742" y="131570"/>
                    <a:pt x="64445" y="122999"/>
                    <a:pt x="34371" y="71571"/>
                  </a:cubicBezTo>
                  <a:cubicBezTo>
                    <a:pt x="17185" y="41571"/>
                    <a:pt x="0" y="11571"/>
                    <a:pt x="0" y="7286"/>
                  </a:cubicBezTo>
                  <a:close/>
                </a:path>
              </a:pathLst>
            </a:custGeom>
            <a:grpFill/>
            <a:ln>
              <a:noFill/>
            </a:ln>
          </p:spPr>
          <p:txBody>
            <a:bodyPr vert="horz" wrap="square" lIns="82296" tIns="41148" rIns="82296" bIns="41148" numCol="1" anchor="t" anchorCtr="0" compatLnSpc="1">
              <a:prstTxWarp prst="textNoShape">
                <a:avLst/>
              </a:prstTxWarp>
              <a:noAutofit/>
            </a:bodyPr>
            <a:lstStyle/>
            <a:p>
              <a:endParaRPr lang="en-US" sz="1620"/>
            </a:p>
          </p:txBody>
        </p:sp>
        <p:sp>
          <p:nvSpPr>
            <p:cNvPr id="68" name="Freeform 14">
              <a:extLst>
                <a:ext uri="{FF2B5EF4-FFF2-40B4-BE49-F238E27FC236}">
                  <a16:creationId xmlns:a16="http://schemas.microsoft.com/office/drawing/2014/main" id="{34C01A56-6E3B-4D15-B7D0-8A1FFD2EC1E1}"/>
                </a:ext>
              </a:extLst>
            </p:cNvPr>
            <p:cNvSpPr>
              <a:spLocks/>
            </p:cNvSpPr>
            <p:nvPr/>
          </p:nvSpPr>
          <p:spPr bwMode="auto">
            <a:xfrm>
              <a:off x="1384174" y="11631"/>
              <a:ext cx="1020553" cy="986111"/>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71" name="Freeform 17">
              <a:extLst>
                <a:ext uri="{FF2B5EF4-FFF2-40B4-BE49-F238E27FC236}">
                  <a16:creationId xmlns:a16="http://schemas.microsoft.com/office/drawing/2014/main" id="{8E5A7DCC-E704-468D-92A7-13FEA6BCD887}"/>
                </a:ext>
              </a:extLst>
            </p:cNvPr>
            <p:cNvSpPr>
              <a:spLocks/>
            </p:cNvSpPr>
            <p:nvPr/>
          </p:nvSpPr>
          <p:spPr bwMode="auto">
            <a:xfrm>
              <a:off x="3825886" y="2121618"/>
              <a:ext cx="101512" cy="14501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72" name="Freeform 18">
              <a:extLst>
                <a:ext uri="{FF2B5EF4-FFF2-40B4-BE49-F238E27FC236}">
                  <a16:creationId xmlns:a16="http://schemas.microsoft.com/office/drawing/2014/main" id="{31AE1CC9-2B31-4B9B-96ED-E969C5613F8D}"/>
                </a:ext>
              </a:extLst>
            </p:cNvPr>
            <p:cNvSpPr>
              <a:spLocks/>
            </p:cNvSpPr>
            <p:nvPr/>
          </p:nvSpPr>
          <p:spPr bwMode="auto">
            <a:xfrm>
              <a:off x="3528602" y="2061799"/>
              <a:ext cx="172208" cy="137765"/>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73" name="Freeform 19">
              <a:extLst>
                <a:ext uri="{FF2B5EF4-FFF2-40B4-BE49-F238E27FC236}">
                  <a16:creationId xmlns:a16="http://schemas.microsoft.com/office/drawing/2014/main" id="{8D3E5C52-3B87-4B49-AD30-E87D562580DB}"/>
                </a:ext>
              </a:extLst>
            </p:cNvPr>
            <p:cNvSpPr>
              <a:spLocks/>
            </p:cNvSpPr>
            <p:nvPr/>
          </p:nvSpPr>
          <p:spPr bwMode="auto">
            <a:xfrm>
              <a:off x="3267573" y="1559680"/>
              <a:ext cx="540185" cy="493055"/>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75" name="Freeform 20">
              <a:extLst>
                <a:ext uri="{FF2B5EF4-FFF2-40B4-BE49-F238E27FC236}">
                  <a16:creationId xmlns:a16="http://schemas.microsoft.com/office/drawing/2014/main" id="{2D3410AB-A215-4833-8F11-43FC2BCF6EEC}"/>
                </a:ext>
              </a:extLst>
            </p:cNvPr>
            <p:cNvSpPr>
              <a:spLocks/>
            </p:cNvSpPr>
            <p:nvPr/>
          </p:nvSpPr>
          <p:spPr bwMode="auto">
            <a:xfrm>
              <a:off x="2473609" y="847288"/>
              <a:ext cx="235652" cy="257404"/>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76" name="Freeform 21">
              <a:extLst>
                <a:ext uri="{FF2B5EF4-FFF2-40B4-BE49-F238E27FC236}">
                  <a16:creationId xmlns:a16="http://schemas.microsoft.com/office/drawing/2014/main" id="{BA2352AC-8223-41F9-99D0-0CFB87E895B5}"/>
                </a:ext>
              </a:extLst>
            </p:cNvPr>
            <p:cNvSpPr>
              <a:spLocks/>
            </p:cNvSpPr>
            <p:nvPr/>
          </p:nvSpPr>
          <p:spPr bwMode="auto">
            <a:xfrm>
              <a:off x="3057300" y="58761"/>
              <a:ext cx="1964970" cy="1955908"/>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78" name="Freeform 22">
              <a:extLst>
                <a:ext uri="{FF2B5EF4-FFF2-40B4-BE49-F238E27FC236}">
                  <a16:creationId xmlns:a16="http://schemas.microsoft.com/office/drawing/2014/main" id="{3B5D88B1-6B64-42D3-AC98-E715330B23FE}"/>
                </a:ext>
              </a:extLst>
            </p:cNvPr>
            <p:cNvSpPr>
              <a:spLocks/>
            </p:cNvSpPr>
            <p:nvPr/>
          </p:nvSpPr>
          <p:spPr bwMode="auto">
            <a:xfrm>
              <a:off x="3949150" y="1933097"/>
              <a:ext cx="77947" cy="72508"/>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80" name="Freeform 23">
              <a:extLst>
                <a:ext uri="{FF2B5EF4-FFF2-40B4-BE49-F238E27FC236}">
                  <a16:creationId xmlns:a16="http://schemas.microsoft.com/office/drawing/2014/main" id="{EB248BA8-3639-47B4-93A6-912F1CA27BF1}"/>
                </a:ext>
              </a:extLst>
            </p:cNvPr>
            <p:cNvSpPr>
              <a:spLocks/>
            </p:cNvSpPr>
            <p:nvPr/>
          </p:nvSpPr>
          <p:spPr bwMode="auto">
            <a:xfrm>
              <a:off x="4034347" y="1880529"/>
              <a:ext cx="65257" cy="43505"/>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82" name="Freeform 24">
              <a:extLst>
                <a:ext uri="{FF2B5EF4-FFF2-40B4-BE49-F238E27FC236}">
                  <a16:creationId xmlns:a16="http://schemas.microsoft.com/office/drawing/2014/main" id="{EDE0C91C-AE6C-418C-91FB-098248DF5D26}"/>
                </a:ext>
              </a:extLst>
            </p:cNvPr>
            <p:cNvSpPr>
              <a:spLocks/>
            </p:cNvSpPr>
            <p:nvPr/>
          </p:nvSpPr>
          <p:spPr bwMode="auto">
            <a:xfrm>
              <a:off x="3905645" y="1032184"/>
              <a:ext cx="159518" cy="232026"/>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83" name="Freeform 25">
              <a:extLst>
                <a:ext uri="{FF2B5EF4-FFF2-40B4-BE49-F238E27FC236}">
                  <a16:creationId xmlns:a16="http://schemas.microsoft.com/office/drawing/2014/main" id="{7F404D47-2D47-431D-9881-94B9757AE189}"/>
                </a:ext>
              </a:extLst>
            </p:cNvPr>
            <p:cNvSpPr>
              <a:spLocks/>
            </p:cNvSpPr>
            <p:nvPr/>
          </p:nvSpPr>
          <p:spPr bwMode="auto">
            <a:xfrm>
              <a:off x="4081477" y="1079314"/>
              <a:ext cx="87010" cy="56195"/>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84" name="Freeform 26">
              <a:extLst>
                <a:ext uri="{FF2B5EF4-FFF2-40B4-BE49-F238E27FC236}">
                  <a16:creationId xmlns:a16="http://schemas.microsoft.com/office/drawing/2014/main" id="{6586B6C5-5558-439E-B83C-1412C0A260E0}"/>
                </a:ext>
              </a:extLst>
            </p:cNvPr>
            <p:cNvSpPr>
              <a:spLocks/>
            </p:cNvSpPr>
            <p:nvPr/>
          </p:nvSpPr>
          <p:spPr bwMode="auto">
            <a:xfrm>
              <a:off x="3747939" y="834599"/>
              <a:ext cx="72508" cy="154080"/>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85" name="Freeform 27">
              <a:extLst>
                <a:ext uri="{FF2B5EF4-FFF2-40B4-BE49-F238E27FC236}">
                  <a16:creationId xmlns:a16="http://schemas.microsoft.com/office/drawing/2014/main" id="{5B621920-5DEC-4F83-933D-46DB70A2B5AE}"/>
                </a:ext>
              </a:extLst>
            </p:cNvPr>
            <p:cNvSpPr>
              <a:spLocks/>
            </p:cNvSpPr>
            <p:nvPr/>
          </p:nvSpPr>
          <p:spPr bwMode="auto">
            <a:xfrm>
              <a:off x="2353970" y="40634"/>
              <a:ext cx="342601" cy="520246"/>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86" name="Freeform 28">
              <a:extLst>
                <a:ext uri="{FF2B5EF4-FFF2-40B4-BE49-F238E27FC236}">
                  <a16:creationId xmlns:a16="http://schemas.microsoft.com/office/drawing/2014/main" id="{4E69F10D-C622-42D9-B4BE-E40F00636315}"/>
                </a:ext>
              </a:extLst>
            </p:cNvPr>
            <p:cNvSpPr>
              <a:spLocks/>
            </p:cNvSpPr>
            <p:nvPr/>
          </p:nvSpPr>
          <p:spPr bwMode="auto">
            <a:xfrm>
              <a:off x="2727388" y="11631"/>
              <a:ext cx="320850" cy="424173"/>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sp>
          <p:nvSpPr>
            <p:cNvPr id="87" name="Freeform 29">
              <a:extLst>
                <a:ext uri="{FF2B5EF4-FFF2-40B4-BE49-F238E27FC236}">
                  <a16:creationId xmlns:a16="http://schemas.microsoft.com/office/drawing/2014/main" id="{30D3A4CB-31A4-40A1-8A69-93E9E4B64563}"/>
                </a:ext>
              </a:extLst>
            </p:cNvPr>
            <p:cNvSpPr>
              <a:spLocks/>
            </p:cNvSpPr>
            <p:nvPr/>
          </p:nvSpPr>
          <p:spPr bwMode="auto">
            <a:xfrm>
              <a:off x="3572107" y="67825"/>
              <a:ext cx="266468" cy="179458"/>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p:spPr>
          <p:txBody>
            <a:bodyPr vert="horz" wrap="square" lIns="82296" tIns="41148" rIns="82296" bIns="41148" numCol="1" anchor="t" anchorCtr="0" compatLnSpc="1">
              <a:prstTxWarp prst="textNoShape">
                <a:avLst/>
              </a:prstTxWarp>
            </a:bodyPr>
            <a:lstStyle/>
            <a:p>
              <a:endParaRPr lang="en-US" sz="1620"/>
            </a:p>
          </p:txBody>
        </p:sp>
        <p:grpSp>
          <p:nvGrpSpPr>
            <p:cNvPr id="88" name="Group 87">
              <a:extLst>
                <a:ext uri="{FF2B5EF4-FFF2-40B4-BE49-F238E27FC236}">
                  <a16:creationId xmlns:a16="http://schemas.microsoft.com/office/drawing/2014/main" id="{FAB7CAAA-9091-476C-A202-B19499994124}"/>
                </a:ext>
              </a:extLst>
            </p:cNvPr>
            <p:cNvGrpSpPr/>
            <p:nvPr userDrawn="1"/>
          </p:nvGrpSpPr>
          <p:grpSpPr>
            <a:xfrm>
              <a:off x="3983591" y="2043672"/>
              <a:ext cx="2332949" cy="2835069"/>
              <a:chOff x="5696722" y="2691793"/>
              <a:chExt cx="2478223" cy="3011610"/>
            </a:xfrm>
            <a:grpFill/>
          </p:grpSpPr>
          <p:sp>
            <p:nvSpPr>
              <p:cNvPr id="94" name="Freeform 55">
                <a:extLst>
                  <a:ext uri="{FF2B5EF4-FFF2-40B4-BE49-F238E27FC236}">
                    <a16:creationId xmlns:a16="http://schemas.microsoft.com/office/drawing/2014/main" id="{021122BB-5A42-476E-8C84-0C2BBB1BC755}"/>
                  </a:ext>
                </a:extLst>
              </p:cNvPr>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95" name="Freeform 48">
                <a:extLst>
                  <a:ext uri="{FF2B5EF4-FFF2-40B4-BE49-F238E27FC236}">
                    <a16:creationId xmlns:a16="http://schemas.microsoft.com/office/drawing/2014/main" id="{F7339006-23DE-4073-B6EC-8C536A6C3689}"/>
                  </a:ext>
                </a:extLst>
              </p:cNvPr>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96" name="Freeform 25">
                <a:extLst>
                  <a:ext uri="{FF2B5EF4-FFF2-40B4-BE49-F238E27FC236}">
                    <a16:creationId xmlns:a16="http://schemas.microsoft.com/office/drawing/2014/main" id="{8ECF1385-26BF-4F09-A3E2-9A74B4B71378}"/>
                  </a:ext>
                </a:extLst>
              </p:cNvPr>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97" name="Freeform 26">
                <a:extLst>
                  <a:ext uri="{FF2B5EF4-FFF2-40B4-BE49-F238E27FC236}">
                    <a16:creationId xmlns:a16="http://schemas.microsoft.com/office/drawing/2014/main" id="{0896A2CC-1924-44FF-885D-E25F82F35418}"/>
                  </a:ext>
                </a:extLst>
              </p:cNvPr>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98" name="Freeform 27">
                <a:extLst>
                  <a:ext uri="{FF2B5EF4-FFF2-40B4-BE49-F238E27FC236}">
                    <a16:creationId xmlns:a16="http://schemas.microsoft.com/office/drawing/2014/main" id="{B301D269-E0EF-47B6-A6A1-24EA9284EAA5}"/>
                  </a:ext>
                </a:extLst>
              </p:cNvPr>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99" name="Freeform 56">
                <a:extLst>
                  <a:ext uri="{FF2B5EF4-FFF2-40B4-BE49-F238E27FC236}">
                    <a16:creationId xmlns:a16="http://schemas.microsoft.com/office/drawing/2014/main" id="{7C4D18B4-0FC7-48D5-A267-3D0387DF5705}"/>
                  </a:ext>
                </a:extLst>
              </p:cNvPr>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grpSp>
        <p:grpSp>
          <p:nvGrpSpPr>
            <p:cNvPr id="89" name="Group 88">
              <a:extLst>
                <a:ext uri="{FF2B5EF4-FFF2-40B4-BE49-F238E27FC236}">
                  <a16:creationId xmlns:a16="http://schemas.microsoft.com/office/drawing/2014/main" id="{A00F1B99-627B-4E74-830D-B3B1E1871816}"/>
                </a:ext>
              </a:extLst>
            </p:cNvPr>
            <p:cNvGrpSpPr/>
            <p:nvPr userDrawn="1"/>
          </p:nvGrpSpPr>
          <p:grpSpPr>
            <a:xfrm>
              <a:off x="2555180" y="3133107"/>
              <a:ext cx="2222375" cy="2363765"/>
              <a:chOff x="4179363" y="3849067"/>
              <a:chExt cx="2360763" cy="2510958"/>
            </a:xfrm>
            <a:grpFill/>
          </p:grpSpPr>
          <p:sp>
            <p:nvSpPr>
              <p:cNvPr id="92" name="Freeform 53">
                <a:extLst>
                  <a:ext uri="{FF2B5EF4-FFF2-40B4-BE49-F238E27FC236}">
                    <a16:creationId xmlns:a16="http://schemas.microsoft.com/office/drawing/2014/main" id="{C4D02506-07F0-4451-AD13-16F39E98E528}"/>
                  </a:ext>
                </a:extLst>
              </p:cNvPr>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sp>
            <p:nvSpPr>
              <p:cNvPr id="93" name="Freeform 15">
                <a:extLst>
                  <a:ext uri="{FF2B5EF4-FFF2-40B4-BE49-F238E27FC236}">
                    <a16:creationId xmlns:a16="http://schemas.microsoft.com/office/drawing/2014/main" id="{0105F6D5-78D6-43D3-A474-3A3291AACA55}"/>
                  </a:ext>
                </a:extLst>
              </p:cNvPr>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a:p>
            </p:txBody>
          </p:sp>
        </p:grpSp>
        <p:sp>
          <p:nvSpPr>
            <p:cNvPr id="90" name="Freeform 80">
              <a:extLst>
                <a:ext uri="{FF2B5EF4-FFF2-40B4-BE49-F238E27FC236}">
                  <a16:creationId xmlns:a16="http://schemas.microsoft.com/office/drawing/2014/main" id="{AC77930F-805D-4C76-BD7E-3A28C94467A9}"/>
                </a:ext>
              </a:extLst>
            </p:cNvPr>
            <p:cNvSpPr>
              <a:spLocks/>
            </p:cNvSpPr>
            <p:nvPr userDrawn="1"/>
          </p:nvSpPr>
          <p:spPr bwMode="auto">
            <a:xfrm>
              <a:off x="0" y="0"/>
              <a:ext cx="332806" cy="2036422"/>
            </a:xfrm>
            <a:custGeom>
              <a:avLst/>
              <a:gdLst>
                <a:gd name="connsiteX0" fmla="*/ 25182 w 332806"/>
                <a:gd name="connsiteY0" fmla="*/ 0 h 2036422"/>
                <a:gd name="connsiteX1" fmla="*/ 126209 w 332806"/>
                <a:gd name="connsiteY1" fmla="*/ 0 h 2036422"/>
                <a:gd name="connsiteX2" fmla="*/ 126284 w 332806"/>
                <a:gd name="connsiteY2" fmla="*/ 134 h 2036422"/>
                <a:gd name="connsiteX3" fmla="*/ 131373 w 332806"/>
                <a:gd name="connsiteY3" fmla="*/ 24731 h 2036422"/>
                <a:gd name="connsiteX4" fmla="*/ 148517 w 332806"/>
                <a:gd name="connsiteY4" fmla="*/ 89070 h 2036422"/>
                <a:gd name="connsiteX5" fmla="*/ 169946 w 332806"/>
                <a:gd name="connsiteY5" fmla="*/ 140542 h 2036422"/>
                <a:gd name="connsiteX6" fmla="*/ 195660 w 332806"/>
                <a:gd name="connsiteY6" fmla="*/ 183435 h 2036422"/>
                <a:gd name="connsiteX7" fmla="*/ 212804 w 332806"/>
                <a:gd name="connsiteY7" fmla="*/ 217750 h 2036422"/>
                <a:gd name="connsiteX8" fmla="*/ 122802 w 332806"/>
                <a:gd name="connsiteY8" fmla="*/ 359298 h 2036422"/>
                <a:gd name="connsiteX9" fmla="*/ 101373 w 332806"/>
                <a:gd name="connsiteY9" fmla="*/ 419348 h 2036422"/>
                <a:gd name="connsiteX10" fmla="*/ 75658 w 332806"/>
                <a:gd name="connsiteY10" fmla="*/ 479399 h 2036422"/>
                <a:gd name="connsiteX11" fmla="*/ 114230 w 332806"/>
                <a:gd name="connsiteY11" fmla="*/ 578053 h 2036422"/>
                <a:gd name="connsiteX12" fmla="*/ 169946 w 332806"/>
                <a:gd name="connsiteY12" fmla="*/ 633814 h 2036422"/>
                <a:gd name="connsiteX13" fmla="*/ 148517 w 332806"/>
                <a:gd name="connsiteY13" fmla="*/ 689575 h 2036422"/>
                <a:gd name="connsiteX14" fmla="*/ 122802 w 332806"/>
                <a:gd name="connsiteY14" fmla="*/ 766783 h 2036422"/>
                <a:gd name="connsiteX15" fmla="*/ 144231 w 332806"/>
                <a:gd name="connsiteY15" fmla="*/ 813966 h 2036422"/>
                <a:gd name="connsiteX16" fmla="*/ 157088 w 332806"/>
                <a:gd name="connsiteY16" fmla="*/ 899752 h 2036422"/>
                <a:gd name="connsiteX17" fmla="*/ 139945 w 332806"/>
                <a:gd name="connsiteY17" fmla="*/ 908331 h 2036422"/>
                <a:gd name="connsiteX18" fmla="*/ 105659 w 332806"/>
                <a:gd name="connsiteY18" fmla="*/ 951224 h 2036422"/>
                <a:gd name="connsiteX19" fmla="*/ 92801 w 332806"/>
                <a:gd name="connsiteY19" fmla="*/ 985538 h 2036422"/>
                <a:gd name="connsiteX20" fmla="*/ 101373 w 332806"/>
                <a:gd name="connsiteY20" fmla="*/ 1041300 h 2036422"/>
                <a:gd name="connsiteX21" fmla="*/ 105659 w 332806"/>
                <a:gd name="connsiteY21" fmla="*/ 1075614 h 2036422"/>
                <a:gd name="connsiteX22" fmla="*/ 118516 w 332806"/>
                <a:gd name="connsiteY22" fmla="*/ 1118507 h 2036422"/>
                <a:gd name="connsiteX23" fmla="*/ 131373 w 332806"/>
                <a:gd name="connsiteY23" fmla="*/ 1169979 h 2036422"/>
                <a:gd name="connsiteX24" fmla="*/ 144231 w 332806"/>
                <a:gd name="connsiteY24" fmla="*/ 1225740 h 2036422"/>
                <a:gd name="connsiteX25" fmla="*/ 139945 w 332806"/>
                <a:gd name="connsiteY25" fmla="*/ 1290080 h 2036422"/>
                <a:gd name="connsiteX26" fmla="*/ 114230 w 332806"/>
                <a:gd name="connsiteY26" fmla="*/ 1444496 h 2036422"/>
                <a:gd name="connsiteX27" fmla="*/ 101373 w 332806"/>
                <a:gd name="connsiteY27" fmla="*/ 1508836 h 2036422"/>
                <a:gd name="connsiteX28" fmla="*/ 109944 w 332806"/>
                <a:gd name="connsiteY28" fmla="*/ 1547439 h 2036422"/>
                <a:gd name="connsiteX29" fmla="*/ 148517 w 332806"/>
                <a:gd name="connsiteY29" fmla="*/ 1624647 h 2036422"/>
                <a:gd name="connsiteX30" fmla="*/ 178517 w 332806"/>
                <a:gd name="connsiteY30" fmla="*/ 1697566 h 2036422"/>
                <a:gd name="connsiteX31" fmla="*/ 187089 w 332806"/>
                <a:gd name="connsiteY31" fmla="*/ 1731880 h 2036422"/>
                <a:gd name="connsiteX32" fmla="*/ 174231 w 332806"/>
                <a:gd name="connsiteY32" fmla="*/ 1761906 h 2036422"/>
                <a:gd name="connsiteX33" fmla="*/ 165660 w 332806"/>
                <a:gd name="connsiteY33" fmla="*/ 1809088 h 2036422"/>
                <a:gd name="connsiteX34" fmla="*/ 221375 w 332806"/>
                <a:gd name="connsiteY34" fmla="*/ 1860560 h 2036422"/>
                <a:gd name="connsiteX35" fmla="*/ 277091 w 332806"/>
                <a:gd name="connsiteY35" fmla="*/ 1890585 h 2036422"/>
                <a:gd name="connsiteX36" fmla="*/ 315663 w 332806"/>
                <a:gd name="connsiteY36" fmla="*/ 1907742 h 2036422"/>
                <a:gd name="connsiteX37" fmla="*/ 332806 w 332806"/>
                <a:gd name="connsiteY37" fmla="*/ 1907742 h 2036422"/>
                <a:gd name="connsiteX38" fmla="*/ 328520 w 332806"/>
                <a:gd name="connsiteY38" fmla="*/ 1972082 h 2036422"/>
                <a:gd name="connsiteX39" fmla="*/ 328520 w 332806"/>
                <a:gd name="connsiteY39" fmla="*/ 2036422 h 2036422"/>
                <a:gd name="connsiteX40" fmla="*/ 311377 w 332806"/>
                <a:gd name="connsiteY40" fmla="*/ 2032133 h 2036422"/>
                <a:gd name="connsiteX41" fmla="*/ 255662 w 332806"/>
                <a:gd name="connsiteY41" fmla="*/ 2002107 h 2036422"/>
                <a:gd name="connsiteX42" fmla="*/ 15188 w 332806"/>
                <a:gd name="connsiteY42" fmla="*/ 1878454 h 2036422"/>
                <a:gd name="connsiteX43" fmla="*/ 0 w 332806"/>
                <a:gd name="connsiteY43" fmla="*/ 1870337 h 2036422"/>
                <a:gd name="connsiteX44" fmla="*/ 0 w 332806"/>
                <a:gd name="connsiteY44" fmla="*/ 36403 h 20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32806" h="2036422">
                  <a:moveTo>
                    <a:pt x="25182" y="0"/>
                  </a:moveTo>
                  <a:lnTo>
                    <a:pt x="126209" y="0"/>
                  </a:lnTo>
                  <a:lnTo>
                    <a:pt x="126284" y="134"/>
                  </a:lnTo>
                  <a:cubicBezTo>
                    <a:pt x="128695" y="7038"/>
                    <a:pt x="130302" y="15080"/>
                    <a:pt x="131373" y="24731"/>
                  </a:cubicBezTo>
                  <a:cubicBezTo>
                    <a:pt x="135659" y="46177"/>
                    <a:pt x="144231" y="71913"/>
                    <a:pt x="148517" y="89070"/>
                  </a:cubicBezTo>
                  <a:cubicBezTo>
                    <a:pt x="157088" y="101938"/>
                    <a:pt x="165660" y="127674"/>
                    <a:pt x="169946" y="140542"/>
                  </a:cubicBezTo>
                  <a:cubicBezTo>
                    <a:pt x="169946" y="157700"/>
                    <a:pt x="178517" y="170567"/>
                    <a:pt x="195660" y="183435"/>
                  </a:cubicBezTo>
                  <a:cubicBezTo>
                    <a:pt x="221375" y="204882"/>
                    <a:pt x="221375" y="204882"/>
                    <a:pt x="212804" y="217750"/>
                  </a:cubicBezTo>
                  <a:cubicBezTo>
                    <a:pt x="199946" y="230618"/>
                    <a:pt x="139945" y="329272"/>
                    <a:pt x="122802" y="359298"/>
                  </a:cubicBezTo>
                  <a:cubicBezTo>
                    <a:pt x="118516" y="372166"/>
                    <a:pt x="105659" y="397901"/>
                    <a:pt x="101373" y="419348"/>
                  </a:cubicBezTo>
                  <a:cubicBezTo>
                    <a:pt x="97087" y="436505"/>
                    <a:pt x="84230" y="462241"/>
                    <a:pt x="75658" y="479399"/>
                  </a:cubicBezTo>
                  <a:cubicBezTo>
                    <a:pt x="49943" y="530870"/>
                    <a:pt x="49943" y="526581"/>
                    <a:pt x="114230" y="578053"/>
                  </a:cubicBezTo>
                  <a:cubicBezTo>
                    <a:pt x="157088" y="608078"/>
                    <a:pt x="169946" y="625236"/>
                    <a:pt x="169946" y="633814"/>
                  </a:cubicBezTo>
                  <a:cubicBezTo>
                    <a:pt x="169946" y="642393"/>
                    <a:pt x="161374" y="668129"/>
                    <a:pt x="148517" y="689575"/>
                  </a:cubicBezTo>
                  <a:cubicBezTo>
                    <a:pt x="135659" y="715311"/>
                    <a:pt x="127088" y="741047"/>
                    <a:pt x="122802" y="766783"/>
                  </a:cubicBezTo>
                  <a:cubicBezTo>
                    <a:pt x="122802" y="796808"/>
                    <a:pt x="122802" y="796808"/>
                    <a:pt x="144231" y="813966"/>
                  </a:cubicBezTo>
                  <a:cubicBezTo>
                    <a:pt x="165660" y="831123"/>
                    <a:pt x="165660" y="826834"/>
                    <a:pt x="157088" y="899752"/>
                  </a:cubicBezTo>
                  <a:cubicBezTo>
                    <a:pt x="157088" y="899752"/>
                    <a:pt x="152802" y="904041"/>
                    <a:pt x="139945" y="908331"/>
                  </a:cubicBezTo>
                  <a:cubicBezTo>
                    <a:pt x="122802" y="912620"/>
                    <a:pt x="105659" y="934067"/>
                    <a:pt x="105659" y="951224"/>
                  </a:cubicBezTo>
                  <a:cubicBezTo>
                    <a:pt x="105659" y="959803"/>
                    <a:pt x="97087" y="972670"/>
                    <a:pt x="92801" y="985538"/>
                  </a:cubicBezTo>
                  <a:cubicBezTo>
                    <a:pt x="79944" y="1006985"/>
                    <a:pt x="79944" y="1028432"/>
                    <a:pt x="101373" y="1041300"/>
                  </a:cubicBezTo>
                  <a:cubicBezTo>
                    <a:pt x="105659" y="1049878"/>
                    <a:pt x="109944" y="1058457"/>
                    <a:pt x="105659" y="1075614"/>
                  </a:cubicBezTo>
                  <a:cubicBezTo>
                    <a:pt x="105659" y="1092772"/>
                    <a:pt x="105659" y="1101350"/>
                    <a:pt x="118516" y="1118507"/>
                  </a:cubicBezTo>
                  <a:cubicBezTo>
                    <a:pt x="127088" y="1131375"/>
                    <a:pt x="131373" y="1148533"/>
                    <a:pt x="131373" y="1169979"/>
                  </a:cubicBezTo>
                  <a:cubicBezTo>
                    <a:pt x="131373" y="1187137"/>
                    <a:pt x="135659" y="1212873"/>
                    <a:pt x="144231" y="1225740"/>
                  </a:cubicBezTo>
                  <a:cubicBezTo>
                    <a:pt x="152802" y="1242898"/>
                    <a:pt x="152802" y="1247187"/>
                    <a:pt x="139945" y="1290080"/>
                  </a:cubicBezTo>
                  <a:cubicBezTo>
                    <a:pt x="127088" y="1345841"/>
                    <a:pt x="118516" y="1388735"/>
                    <a:pt x="114230" y="1444496"/>
                  </a:cubicBezTo>
                  <a:cubicBezTo>
                    <a:pt x="109944" y="1470232"/>
                    <a:pt x="105659" y="1500257"/>
                    <a:pt x="101373" y="1508836"/>
                  </a:cubicBezTo>
                  <a:cubicBezTo>
                    <a:pt x="97087" y="1525993"/>
                    <a:pt x="97087" y="1530282"/>
                    <a:pt x="109944" y="1547439"/>
                  </a:cubicBezTo>
                  <a:cubicBezTo>
                    <a:pt x="131373" y="1568886"/>
                    <a:pt x="135659" y="1581754"/>
                    <a:pt x="148517" y="1624647"/>
                  </a:cubicBezTo>
                  <a:cubicBezTo>
                    <a:pt x="157088" y="1646094"/>
                    <a:pt x="165660" y="1680408"/>
                    <a:pt x="178517" y="1697566"/>
                  </a:cubicBezTo>
                  <a:cubicBezTo>
                    <a:pt x="187089" y="1719012"/>
                    <a:pt x="191375" y="1727591"/>
                    <a:pt x="187089" y="1731880"/>
                  </a:cubicBezTo>
                  <a:cubicBezTo>
                    <a:pt x="182803" y="1731880"/>
                    <a:pt x="178517" y="1749038"/>
                    <a:pt x="174231" y="1761906"/>
                  </a:cubicBezTo>
                  <a:cubicBezTo>
                    <a:pt x="174231" y="1779063"/>
                    <a:pt x="169946" y="1800509"/>
                    <a:pt x="165660" y="1809088"/>
                  </a:cubicBezTo>
                  <a:cubicBezTo>
                    <a:pt x="161374" y="1830535"/>
                    <a:pt x="169946" y="1839113"/>
                    <a:pt x="221375" y="1860560"/>
                  </a:cubicBezTo>
                  <a:cubicBezTo>
                    <a:pt x="238518" y="1869139"/>
                    <a:pt x="264233" y="1882007"/>
                    <a:pt x="277091" y="1890585"/>
                  </a:cubicBezTo>
                  <a:cubicBezTo>
                    <a:pt x="289948" y="1899164"/>
                    <a:pt x="307091" y="1907742"/>
                    <a:pt x="315663" y="1907742"/>
                  </a:cubicBezTo>
                  <a:cubicBezTo>
                    <a:pt x="332806" y="1907742"/>
                    <a:pt x="332806" y="1907742"/>
                    <a:pt x="332806" y="1907742"/>
                  </a:cubicBezTo>
                  <a:cubicBezTo>
                    <a:pt x="328520" y="1972082"/>
                    <a:pt x="328520" y="1972082"/>
                    <a:pt x="328520" y="1972082"/>
                  </a:cubicBezTo>
                  <a:cubicBezTo>
                    <a:pt x="328520" y="2006397"/>
                    <a:pt x="328520" y="2036422"/>
                    <a:pt x="328520" y="2036422"/>
                  </a:cubicBezTo>
                  <a:cubicBezTo>
                    <a:pt x="324234" y="2036422"/>
                    <a:pt x="319949" y="2036422"/>
                    <a:pt x="311377" y="2032133"/>
                  </a:cubicBezTo>
                  <a:cubicBezTo>
                    <a:pt x="307091" y="2027843"/>
                    <a:pt x="281376" y="2014975"/>
                    <a:pt x="255662" y="2002107"/>
                  </a:cubicBezTo>
                  <a:cubicBezTo>
                    <a:pt x="226732" y="1989239"/>
                    <a:pt x="144767" y="1947419"/>
                    <a:pt x="15188" y="1878454"/>
                  </a:cubicBezTo>
                  <a:lnTo>
                    <a:pt x="0" y="1870337"/>
                  </a:lnTo>
                  <a:lnTo>
                    <a:pt x="0" y="36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noAutofit/>
            </a:bodyPr>
            <a:lstStyle/>
            <a:p>
              <a:endParaRPr lang="en-US" sz="1620"/>
            </a:p>
          </p:txBody>
        </p:sp>
        <p:sp>
          <p:nvSpPr>
            <p:cNvPr id="91" name="Freeform 73">
              <a:extLst>
                <a:ext uri="{FF2B5EF4-FFF2-40B4-BE49-F238E27FC236}">
                  <a16:creationId xmlns:a16="http://schemas.microsoft.com/office/drawing/2014/main" id="{A0F4D081-D328-48DB-8AD8-4DA676ABE8D3}"/>
                </a:ext>
              </a:extLst>
            </p:cNvPr>
            <p:cNvSpPr>
              <a:spLocks/>
            </p:cNvSpPr>
            <p:nvPr userDrawn="1"/>
          </p:nvSpPr>
          <p:spPr bwMode="auto">
            <a:xfrm>
              <a:off x="1" y="1893648"/>
              <a:ext cx="629729" cy="2158500"/>
            </a:xfrm>
            <a:custGeom>
              <a:avLst/>
              <a:gdLst>
                <a:gd name="connsiteX0" fmla="*/ 0 w 629729"/>
                <a:gd name="connsiteY0" fmla="*/ 0 h 2158500"/>
                <a:gd name="connsiteX1" fmla="*/ 1419 w 629729"/>
                <a:gd name="connsiteY1" fmla="*/ 763 h 2158500"/>
                <a:gd name="connsiteX2" fmla="*/ 11415 w 629729"/>
                <a:gd name="connsiteY2" fmla="*/ 5187 h 2158500"/>
                <a:gd name="connsiteX3" fmla="*/ 281928 w 629729"/>
                <a:gd name="connsiteY3" fmla="*/ 142450 h 2158500"/>
                <a:gd name="connsiteX4" fmla="*/ 492326 w 629729"/>
                <a:gd name="connsiteY4" fmla="*/ 228239 h 2158500"/>
                <a:gd name="connsiteX5" fmla="*/ 629729 w 629729"/>
                <a:gd name="connsiteY5" fmla="*/ 284002 h 2158500"/>
                <a:gd name="connsiteX6" fmla="*/ 629729 w 629729"/>
                <a:gd name="connsiteY6" fmla="*/ 305450 h 2158500"/>
                <a:gd name="connsiteX7" fmla="*/ 556734 w 629729"/>
                <a:gd name="connsiteY7" fmla="*/ 498476 h 2158500"/>
                <a:gd name="connsiteX8" fmla="*/ 470857 w 629729"/>
                <a:gd name="connsiteY8" fmla="*/ 738686 h 2158500"/>
                <a:gd name="connsiteX9" fmla="*/ 299103 w 629729"/>
                <a:gd name="connsiteY9" fmla="*/ 1240554 h 2158500"/>
                <a:gd name="connsiteX10" fmla="*/ 290515 w 629729"/>
                <a:gd name="connsiteY10" fmla="*/ 1283449 h 2158500"/>
                <a:gd name="connsiteX11" fmla="*/ 307691 w 629729"/>
                <a:gd name="connsiteY11" fmla="*/ 1343501 h 2158500"/>
                <a:gd name="connsiteX12" fmla="*/ 376392 w 629729"/>
                <a:gd name="connsiteY12" fmla="*/ 1472185 h 2158500"/>
                <a:gd name="connsiteX13" fmla="*/ 397862 w 629729"/>
                <a:gd name="connsiteY13" fmla="*/ 1536527 h 2158500"/>
                <a:gd name="connsiteX14" fmla="*/ 415037 w 629729"/>
                <a:gd name="connsiteY14" fmla="*/ 1566554 h 2158500"/>
                <a:gd name="connsiteX15" fmla="*/ 427918 w 629729"/>
                <a:gd name="connsiteY15" fmla="*/ 1588001 h 2158500"/>
                <a:gd name="connsiteX16" fmla="*/ 449387 w 629729"/>
                <a:gd name="connsiteY16" fmla="*/ 1635185 h 2158500"/>
                <a:gd name="connsiteX17" fmla="*/ 462269 w 629729"/>
                <a:gd name="connsiteY17" fmla="*/ 1665211 h 2158500"/>
                <a:gd name="connsiteX18" fmla="*/ 500914 w 629729"/>
                <a:gd name="connsiteY18" fmla="*/ 1746711 h 2158500"/>
                <a:gd name="connsiteX19" fmla="*/ 548146 w 629729"/>
                <a:gd name="connsiteY19" fmla="*/ 1849658 h 2158500"/>
                <a:gd name="connsiteX20" fmla="*/ 591084 w 629729"/>
                <a:gd name="connsiteY20" fmla="*/ 1956895 h 2158500"/>
                <a:gd name="connsiteX21" fmla="*/ 582497 w 629729"/>
                <a:gd name="connsiteY21" fmla="*/ 2034106 h 2158500"/>
                <a:gd name="connsiteX22" fmla="*/ 591084 w 629729"/>
                <a:gd name="connsiteY22" fmla="*/ 2141342 h 2158500"/>
                <a:gd name="connsiteX23" fmla="*/ 586791 w 629729"/>
                <a:gd name="connsiteY23" fmla="*/ 2158500 h 2158500"/>
                <a:gd name="connsiteX24" fmla="*/ 359217 w 629729"/>
                <a:gd name="connsiteY24" fmla="*/ 2085579 h 2158500"/>
                <a:gd name="connsiteX25" fmla="*/ 134864 w 629729"/>
                <a:gd name="connsiteY25" fmla="*/ 2004615 h 2158500"/>
                <a:gd name="connsiteX26" fmla="*/ 0 w 629729"/>
                <a:gd name="connsiteY26" fmla="*/ 1953918 h 215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9729" h="2158500">
                  <a:moveTo>
                    <a:pt x="0" y="0"/>
                  </a:moveTo>
                  <a:lnTo>
                    <a:pt x="1419" y="763"/>
                  </a:lnTo>
                  <a:cubicBezTo>
                    <a:pt x="6853" y="3578"/>
                    <a:pt x="10342" y="5187"/>
                    <a:pt x="11415" y="5187"/>
                  </a:cubicBezTo>
                  <a:cubicBezTo>
                    <a:pt x="28591" y="18055"/>
                    <a:pt x="213226" y="112424"/>
                    <a:pt x="281928" y="142450"/>
                  </a:cubicBezTo>
                  <a:cubicBezTo>
                    <a:pt x="329160" y="163897"/>
                    <a:pt x="423625" y="202502"/>
                    <a:pt x="492326" y="228239"/>
                  </a:cubicBezTo>
                  <a:cubicBezTo>
                    <a:pt x="565321" y="258266"/>
                    <a:pt x="625435" y="284002"/>
                    <a:pt x="629729" y="284002"/>
                  </a:cubicBezTo>
                  <a:cubicBezTo>
                    <a:pt x="629729" y="288292"/>
                    <a:pt x="629729" y="296871"/>
                    <a:pt x="629729" y="305450"/>
                  </a:cubicBezTo>
                  <a:cubicBezTo>
                    <a:pt x="625435" y="309739"/>
                    <a:pt x="591084" y="399818"/>
                    <a:pt x="556734" y="498476"/>
                  </a:cubicBezTo>
                  <a:cubicBezTo>
                    <a:pt x="522383" y="597134"/>
                    <a:pt x="483738" y="704370"/>
                    <a:pt x="470857" y="738686"/>
                  </a:cubicBezTo>
                  <a:cubicBezTo>
                    <a:pt x="329160" y="1124738"/>
                    <a:pt x="299103" y="1210528"/>
                    <a:pt x="299103" y="1240554"/>
                  </a:cubicBezTo>
                  <a:cubicBezTo>
                    <a:pt x="299103" y="1257712"/>
                    <a:pt x="294809" y="1279159"/>
                    <a:pt x="290515" y="1283449"/>
                  </a:cubicBezTo>
                  <a:cubicBezTo>
                    <a:pt x="277634" y="1304896"/>
                    <a:pt x="286221" y="1330633"/>
                    <a:pt x="307691" y="1343501"/>
                  </a:cubicBezTo>
                  <a:cubicBezTo>
                    <a:pt x="333454" y="1360659"/>
                    <a:pt x="372098" y="1429291"/>
                    <a:pt x="376392" y="1472185"/>
                  </a:cubicBezTo>
                  <a:cubicBezTo>
                    <a:pt x="380686" y="1497922"/>
                    <a:pt x="384980" y="1515080"/>
                    <a:pt x="397862" y="1536527"/>
                  </a:cubicBezTo>
                  <a:cubicBezTo>
                    <a:pt x="406449" y="1549396"/>
                    <a:pt x="415037" y="1566554"/>
                    <a:pt x="415037" y="1566554"/>
                  </a:cubicBezTo>
                  <a:cubicBezTo>
                    <a:pt x="415037" y="1570843"/>
                    <a:pt x="419331" y="1579422"/>
                    <a:pt x="427918" y="1588001"/>
                  </a:cubicBezTo>
                  <a:cubicBezTo>
                    <a:pt x="436506" y="1596580"/>
                    <a:pt x="445094" y="1618027"/>
                    <a:pt x="449387" y="1635185"/>
                  </a:cubicBezTo>
                  <a:cubicBezTo>
                    <a:pt x="453681" y="1648053"/>
                    <a:pt x="462269" y="1665211"/>
                    <a:pt x="462269" y="1665211"/>
                  </a:cubicBezTo>
                  <a:cubicBezTo>
                    <a:pt x="470857" y="1669501"/>
                    <a:pt x="496620" y="1725264"/>
                    <a:pt x="500914" y="1746711"/>
                  </a:cubicBezTo>
                  <a:cubicBezTo>
                    <a:pt x="505208" y="1755290"/>
                    <a:pt x="526677" y="1802474"/>
                    <a:pt x="548146" y="1849658"/>
                  </a:cubicBezTo>
                  <a:cubicBezTo>
                    <a:pt x="573909" y="1901132"/>
                    <a:pt x="591084" y="1944027"/>
                    <a:pt x="591084" y="1956895"/>
                  </a:cubicBezTo>
                  <a:cubicBezTo>
                    <a:pt x="591084" y="1965474"/>
                    <a:pt x="586791" y="1999790"/>
                    <a:pt x="582497" y="2034106"/>
                  </a:cubicBezTo>
                  <a:cubicBezTo>
                    <a:pt x="569615" y="2089869"/>
                    <a:pt x="573909" y="2115605"/>
                    <a:pt x="591084" y="2141342"/>
                  </a:cubicBezTo>
                  <a:cubicBezTo>
                    <a:pt x="599672" y="2154211"/>
                    <a:pt x="599672" y="2158500"/>
                    <a:pt x="586791" y="2158500"/>
                  </a:cubicBezTo>
                  <a:cubicBezTo>
                    <a:pt x="582497" y="2154211"/>
                    <a:pt x="457975" y="2115605"/>
                    <a:pt x="359217" y="2085579"/>
                  </a:cubicBezTo>
                  <a:cubicBezTo>
                    <a:pt x="342042" y="2081290"/>
                    <a:pt x="245430" y="2045901"/>
                    <a:pt x="134864" y="2004615"/>
                  </a:cubicBezTo>
                  <a:lnTo>
                    <a:pt x="0" y="19539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noAutofit/>
            </a:bodyPr>
            <a:lstStyle/>
            <a:p>
              <a:endParaRPr lang="en-US" sz="1620"/>
            </a:p>
          </p:txBody>
        </p:sp>
      </p:grpSp>
      <p:sp>
        <p:nvSpPr>
          <p:cNvPr id="2" name="Titre 1"/>
          <p:cNvSpPr>
            <a:spLocks noGrp="1"/>
          </p:cNvSpPr>
          <p:nvPr userDrawn="1">
            <p:ph type="title"/>
          </p:nvPr>
        </p:nvSpPr>
        <p:spPr>
          <a:xfrm>
            <a:off x="3621923" y="2677680"/>
            <a:ext cx="4739912" cy="1948474"/>
          </a:xfrm>
        </p:spPr>
        <p:txBody>
          <a:bodyPr/>
          <a:lstStyle/>
          <a:p>
            <a:r>
              <a:rPr lang="en-CA" sz="5000" noProof="1"/>
              <a:t>The recovery in Canada </a:t>
            </a:r>
          </a:p>
        </p:txBody>
      </p:sp>
      <p:grpSp>
        <p:nvGrpSpPr>
          <p:cNvPr id="105" name="Group 104">
            <a:extLst>
              <a:ext uri="{FF2B5EF4-FFF2-40B4-BE49-F238E27FC236}">
                <a16:creationId xmlns:a16="http://schemas.microsoft.com/office/drawing/2014/main" id="{FF41DD1F-73B7-483D-982C-88A68C1D1B9F}"/>
              </a:ext>
            </a:extLst>
          </p:cNvPr>
          <p:cNvGrpSpPr>
            <a:grpSpLocks noChangeAspect="1"/>
          </p:cNvGrpSpPr>
          <p:nvPr>
            <p:custDataLst>
              <p:tags r:id="rId1"/>
            </p:custDataLst>
          </p:nvPr>
        </p:nvGrpSpPr>
        <p:grpSpPr>
          <a:xfrm>
            <a:off x="8345307" y="284243"/>
            <a:ext cx="540000" cy="540000"/>
            <a:chOff x="5822950" y="1484313"/>
            <a:chExt cx="2206625" cy="2211387"/>
          </a:xfrm>
        </p:grpSpPr>
        <p:sp>
          <p:nvSpPr>
            <p:cNvPr id="106" name="Freeform 72">
              <a:extLst>
                <a:ext uri="{FF2B5EF4-FFF2-40B4-BE49-F238E27FC236}">
                  <a16:creationId xmlns:a16="http://schemas.microsoft.com/office/drawing/2014/main" id="{E3916668-DE00-4D54-8371-A20CDE596402}"/>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107" name="Freeform 74">
              <a:extLst>
                <a:ext uri="{FF2B5EF4-FFF2-40B4-BE49-F238E27FC236}">
                  <a16:creationId xmlns:a16="http://schemas.microsoft.com/office/drawing/2014/main" id="{DCA9CC36-5634-441D-9772-B3841A0B9D88}"/>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Tree>
    <p:extLst>
      <p:ext uri="{BB962C8B-B14F-4D97-AF65-F5344CB8AC3E}">
        <p14:creationId xmlns:p14="http://schemas.microsoft.com/office/powerpoint/2010/main" val="29790853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2426E9B-A0B6-4261-B2C6-8D69245F28C3}"/>
              </a:ext>
            </a:extLst>
          </p:cNvPr>
          <p:cNvSpPr>
            <a:spLocks noGrp="1"/>
          </p:cNvSpPr>
          <p:nvPr>
            <p:ph type="title"/>
          </p:nvPr>
        </p:nvSpPr>
        <p:spPr>
          <a:xfrm>
            <a:off x="352424" y="302345"/>
            <a:ext cx="7740000" cy="719524"/>
          </a:xfrm>
        </p:spPr>
        <p:txBody>
          <a:bodyPr/>
          <a:lstStyle/>
          <a:p>
            <a:r>
              <a:rPr lang="en-US" dirty="0"/>
              <a:t>The path to recovery </a:t>
            </a:r>
          </a:p>
        </p:txBody>
      </p:sp>
      <p:cxnSp>
        <p:nvCxnSpPr>
          <p:cNvPr id="6" name="Straight Connector 5">
            <a:extLst>
              <a:ext uri="{FF2B5EF4-FFF2-40B4-BE49-F238E27FC236}">
                <a16:creationId xmlns:a16="http://schemas.microsoft.com/office/drawing/2014/main" id="{70F7BE0B-6388-4F34-980D-B03DE15EA205}"/>
              </a:ext>
            </a:extLst>
          </p:cNvPr>
          <p:cNvCxnSpPr>
            <a:cxnSpLocks/>
          </p:cNvCxnSpPr>
          <p:nvPr/>
        </p:nvCxnSpPr>
        <p:spPr>
          <a:xfrm>
            <a:off x="1452572" y="2260086"/>
            <a:ext cx="1438836" cy="1553135"/>
          </a:xfrm>
          <a:prstGeom prst="line">
            <a:avLst/>
          </a:prstGeom>
          <a:ln w="57150">
            <a:solidFill>
              <a:schemeClr val="accent3"/>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4627B4FC-E722-4E7A-88DA-78D22CA44760}"/>
              </a:ext>
            </a:extLst>
          </p:cNvPr>
          <p:cNvCxnSpPr>
            <a:cxnSpLocks/>
          </p:cNvCxnSpPr>
          <p:nvPr/>
        </p:nvCxnSpPr>
        <p:spPr>
          <a:xfrm flipV="1">
            <a:off x="2855938" y="3181211"/>
            <a:ext cx="990211" cy="648656"/>
          </a:xfrm>
          <a:prstGeom prst="line">
            <a:avLst/>
          </a:prstGeom>
          <a:ln w="57150">
            <a:solidFill>
              <a:schemeClr val="tx2"/>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266F249-BD10-42F0-BC79-1535125E8B27}"/>
              </a:ext>
            </a:extLst>
          </p:cNvPr>
          <p:cNvCxnSpPr>
            <a:cxnSpLocks/>
          </p:cNvCxnSpPr>
          <p:nvPr/>
        </p:nvCxnSpPr>
        <p:spPr>
          <a:xfrm flipV="1">
            <a:off x="3846149" y="2260086"/>
            <a:ext cx="3509682" cy="921124"/>
          </a:xfrm>
          <a:prstGeom prst="line">
            <a:avLst/>
          </a:prstGeom>
          <a:ln w="57150">
            <a:solidFill>
              <a:schemeClr val="accent4"/>
            </a:solidFill>
          </a:ln>
        </p:spPr>
        <p:style>
          <a:lnRef idx="2">
            <a:schemeClr val="accent1"/>
          </a:lnRef>
          <a:fillRef idx="0">
            <a:schemeClr val="accent1"/>
          </a:fillRef>
          <a:effectRef idx="1">
            <a:schemeClr val="accent1"/>
          </a:effectRef>
          <a:fontRef idx="minor">
            <a:schemeClr val="tx1"/>
          </a:fontRef>
        </p:style>
      </p:cxnSp>
      <p:sp>
        <p:nvSpPr>
          <p:cNvPr id="13" name="TextBox 12">
            <a:extLst>
              <a:ext uri="{FF2B5EF4-FFF2-40B4-BE49-F238E27FC236}">
                <a16:creationId xmlns:a16="http://schemas.microsoft.com/office/drawing/2014/main" id="{446EF6B9-4FDC-413D-8D03-C1C415B7E399}"/>
              </a:ext>
            </a:extLst>
          </p:cNvPr>
          <p:cNvSpPr txBox="1"/>
          <p:nvPr/>
        </p:nvSpPr>
        <p:spPr>
          <a:xfrm>
            <a:off x="713363" y="3081003"/>
            <a:ext cx="1842726" cy="1107996"/>
          </a:xfrm>
          <a:prstGeom prst="rect">
            <a:avLst/>
          </a:prstGeom>
          <a:noFill/>
        </p:spPr>
        <p:txBody>
          <a:bodyPr wrap="square" lIns="0" tIns="0" rIns="0" bIns="0" rtlCol="0">
            <a:spAutoFit/>
          </a:bodyPr>
          <a:lstStyle/>
          <a:p>
            <a:pPr algn="l"/>
            <a:r>
              <a:rPr lang="en-US" b="1" dirty="0">
                <a:solidFill>
                  <a:srgbClr val="FF0000"/>
                </a:solidFill>
              </a:rPr>
              <a:t>Phase 1:</a:t>
            </a:r>
          </a:p>
          <a:p>
            <a:pPr algn="l"/>
            <a:r>
              <a:rPr lang="en-US" b="1" dirty="0">
                <a:solidFill>
                  <a:srgbClr val="FF0000"/>
                </a:solidFill>
              </a:rPr>
              <a:t>Lockdowns</a:t>
            </a:r>
          </a:p>
          <a:p>
            <a:pPr algn="l"/>
            <a:r>
              <a:rPr lang="en-US" dirty="0">
                <a:solidFill>
                  <a:srgbClr val="FF0000"/>
                </a:solidFill>
              </a:rPr>
              <a:t>Sharp decline in output</a:t>
            </a:r>
          </a:p>
        </p:txBody>
      </p:sp>
      <p:sp>
        <p:nvSpPr>
          <p:cNvPr id="15" name="TextBox 14">
            <a:extLst>
              <a:ext uri="{FF2B5EF4-FFF2-40B4-BE49-F238E27FC236}">
                <a16:creationId xmlns:a16="http://schemas.microsoft.com/office/drawing/2014/main" id="{9619561D-4689-4462-A88C-6F4D8F48F9D4}"/>
              </a:ext>
            </a:extLst>
          </p:cNvPr>
          <p:cNvSpPr txBox="1"/>
          <p:nvPr/>
        </p:nvSpPr>
        <p:spPr>
          <a:xfrm>
            <a:off x="3190760" y="3850799"/>
            <a:ext cx="1876032" cy="1107996"/>
          </a:xfrm>
          <a:prstGeom prst="rect">
            <a:avLst/>
          </a:prstGeom>
          <a:noFill/>
        </p:spPr>
        <p:txBody>
          <a:bodyPr wrap="square" lIns="0" tIns="0" rIns="0" bIns="0" rtlCol="0">
            <a:spAutoFit/>
          </a:bodyPr>
          <a:lstStyle/>
          <a:p>
            <a:pPr algn="l"/>
            <a:r>
              <a:rPr lang="en-US" b="1" dirty="0">
                <a:solidFill>
                  <a:schemeClr val="tx2"/>
                </a:solidFill>
              </a:rPr>
              <a:t>Phase 2:</a:t>
            </a:r>
          </a:p>
          <a:p>
            <a:pPr algn="l"/>
            <a:r>
              <a:rPr lang="en-US" b="1" dirty="0">
                <a:solidFill>
                  <a:schemeClr val="tx2"/>
                </a:solidFill>
              </a:rPr>
              <a:t>Initial recovery</a:t>
            </a:r>
          </a:p>
          <a:p>
            <a:pPr algn="l"/>
            <a:r>
              <a:rPr lang="en-US" dirty="0">
                <a:solidFill>
                  <a:schemeClr val="tx2"/>
                </a:solidFill>
              </a:rPr>
              <a:t>Fast but partial recovery </a:t>
            </a:r>
          </a:p>
        </p:txBody>
      </p:sp>
      <p:sp>
        <p:nvSpPr>
          <p:cNvPr id="16" name="TextBox 15">
            <a:extLst>
              <a:ext uri="{FF2B5EF4-FFF2-40B4-BE49-F238E27FC236}">
                <a16:creationId xmlns:a16="http://schemas.microsoft.com/office/drawing/2014/main" id="{D4AEE689-DF25-412C-BE77-8B096FA78474}"/>
              </a:ext>
            </a:extLst>
          </p:cNvPr>
          <p:cNvSpPr txBox="1"/>
          <p:nvPr/>
        </p:nvSpPr>
        <p:spPr>
          <a:xfrm>
            <a:off x="5600990" y="2896381"/>
            <a:ext cx="3253631" cy="1107996"/>
          </a:xfrm>
          <a:prstGeom prst="rect">
            <a:avLst/>
          </a:prstGeom>
          <a:noFill/>
        </p:spPr>
        <p:txBody>
          <a:bodyPr wrap="square" lIns="0" tIns="0" rIns="0" bIns="0" rtlCol="0">
            <a:spAutoFit/>
          </a:bodyPr>
          <a:lstStyle/>
          <a:p>
            <a:pPr algn="l"/>
            <a:r>
              <a:rPr lang="en-US" b="1" dirty="0">
                <a:solidFill>
                  <a:schemeClr val="accent4"/>
                </a:solidFill>
              </a:rPr>
              <a:t>Phase 3:</a:t>
            </a:r>
          </a:p>
          <a:p>
            <a:pPr algn="l"/>
            <a:r>
              <a:rPr lang="en-US" b="1" dirty="0">
                <a:solidFill>
                  <a:schemeClr val="accent4"/>
                </a:solidFill>
              </a:rPr>
              <a:t>Late recovery</a:t>
            </a:r>
          </a:p>
          <a:p>
            <a:pPr algn="l"/>
            <a:r>
              <a:rPr lang="en-US" dirty="0">
                <a:solidFill>
                  <a:schemeClr val="accent4"/>
                </a:solidFill>
              </a:rPr>
              <a:t>The economy recovers at a slower pace until full recovery</a:t>
            </a:r>
          </a:p>
        </p:txBody>
      </p:sp>
      <p:grpSp>
        <p:nvGrpSpPr>
          <p:cNvPr id="30" name="Group 10">
            <a:extLst>
              <a:ext uri="{FF2B5EF4-FFF2-40B4-BE49-F238E27FC236}">
                <a16:creationId xmlns:a16="http://schemas.microsoft.com/office/drawing/2014/main" id="{855352EA-4FA5-4F8D-BFF2-7351DB7C2972}"/>
              </a:ext>
            </a:extLst>
          </p:cNvPr>
          <p:cNvGrpSpPr/>
          <p:nvPr>
            <p:custDataLst>
              <p:tags r:id="rId1"/>
            </p:custDataLst>
          </p:nvPr>
        </p:nvGrpSpPr>
        <p:grpSpPr>
          <a:xfrm rot="10800000">
            <a:off x="3988424" y="2847003"/>
            <a:ext cx="468000" cy="468000"/>
            <a:chOff x="6806152" y="4166647"/>
            <a:chExt cx="509048" cy="509048"/>
          </a:xfrm>
        </p:grpSpPr>
        <p:sp>
          <p:nvSpPr>
            <p:cNvPr id="31" name="Oval 3">
              <a:extLst>
                <a:ext uri="{FF2B5EF4-FFF2-40B4-BE49-F238E27FC236}">
                  <a16:creationId xmlns:a16="http://schemas.microsoft.com/office/drawing/2014/main" id="{F32F7441-DBB2-4E06-81F3-850B4990F48D}"/>
                </a:ext>
              </a:extLst>
            </p:cNvPr>
            <p:cNvSpPr/>
            <p:nvPr/>
          </p:nvSpPr>
          <p:spPr>
            <a:xfrm>
              <a:off x="6806152" y="4166647"/>
              <a:ext cx="509048" cy="509048"/>
            </a:xfrm>
            <a:prstGeom prst="ellipse">
              <a:avLst/>
            </a:prstGeom>
            <a:solidFill>
              <a:schemeClr val="accent3">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sp>
          <p:nvSpPr>
            <p:cNvPr id="32" name="Oval 12">
              <a:extLst>
                <a:ext uri="{FF2B5EF4-FFF2-40B4-BE49-F238E27FC236}">
                  <a16:creationId xmlns:a16="http://schemas.microsoft.com/office/drawing/2014/main" id="{81C6C538-82E3-4548-993C-6F7CAF6C8CAF}"/>
                </a:ext>
              </a:extLst>
            </p:cNvPr>
            <p:cNvSpPr/>
            <p:nvPr/>
          </p:nvSpPr>
          <p:spPr>
            <a:xfrm>
              <a:off x="6935067" y="4295560"/>
              <a:ext cx="251220" cy="251221"/>
            </a:xfrm>
            <a:prstGeom prst="ellipse">
              <a:avLst/>
            </a:prstGeom>
            <a:solidFill>
              <a:schemeClr val="accent3">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grpSp>
      <p:sp>
        <p:nvSpPr>
          <p:cNvPr id="33" name="TextBox 14">
            <a:extLst>
              <a:ext uri="{FF2B5EF4-FFF2-40B4-BE49-F238E27FC236}">
                <a16:creationId xmlns:a16="http://schemas.microsoft.com/office/drawing/2014/main" id="{9D76CF9F-D86E-4EE9-8978-61368843FE3D}"/>
              </a:ext>
            </a:extLst>
          </p:cNvPr>
          <p:cNvSpPr txBox="1"/>
          <p:nvPr/>
        </p:nvSpPr>
        <p:spPr>
          <a:xfrm>
            <a:off x="3518408" y="2451290"/>
            <a:ext cx="1876032" cy="276999"/>
          </a:xfrm>
          <a:prstGeom prst="rect">
            <a:avLst/>
          </a:prstGeom>
          <a:noFill/>
        </p:spPr>
        <p:txBody>
          <a:bodyPr wrap="square" lIns="0" tIns="0" rIns="0" bIns="0" rtlCol="0">
            <a:spAutoFit/>
          </a:bodyPr>
          <a:lstStyle/>
          <a:p>
            <a:pPr algn="l"/>
            <a:r>
              <a:rPr lang="en-US" b="1" dirty="0">
                <a:solidFill>
                  <a:schemeClr val="accent1"/>
                </a:solidFill>
              </a:rPr>
              <a:t>We are here</a:t>
            </a:r>
            <a:endParaRPr lang="en-US" dirty="0">
              <a:solidFill>
                <a:schemeClr val="accent1"/>
              </a:solidFill>
            </a:endParaRPr>
          </a:p>
        </p:txBody>
      </p:sp>
      <p:sp>
        <p:nvSpPr>
          <p:cNvPr id="34" name="TextBox 12">
            <a:extLst>
              <a:ext uri="{FF2B5EF4-FFF2-40B4-BE49-F238E27FC236}">
                <a16:creationId xmlns:a16="http://schemas.microsoft.com/office/drawing/2014/main" id="{9D9F2C97-1B74-4649-A1F6-41B161D55A0E}"/>
              </a:ext>
            </a:extLst>
          </p:cNvPr>
          <p:cNvSpPr txBox="1"/>
          <p:nvPr/>
        </p:nvSpPr>
        <p:spPr>
          <a:xfrm>
            <a:off x="449259" y="1907268"/>
            <a:ext cx="1842726" cy="276999"/>
          </a:xfrm>
          <a:prstGeom prst="rect">
            <a:avLst/>
          </a:prstGeom>
          <a:noFill/>
        </p:spPr>
        <p:txBody>
          <a:bodyPr wrap="square" lIns="0" tIns="0" rIns="0" bIns="0" rtlCol="0">
            <a:spAutoFit/>
          </a:bodyPr>
          <a:lstStyle/>
          <a:p>
            <a:pPr algn="l"/>
            <a:r>
              <a:rPr lang="en-US" b="1" dirty="0">
                <a:solidFill>
                  <a:schemeClr val="bg1">
                    <a:lumMod val="50000"/>
                  </a:schemeClr>
                </a:solidFill>
              </a:rPr>
              <a:t>Pre-crisis GDP</a:t>
            </a:r>
            <a:endParaRPr lang="en-US" dirty="0">
              <a:solidFill>
                <a:schemeClr val="bg1">
                  <a:lumMod val="50000"/>
                </a:schemeClr>
              </a:solidFill>
            </a:endParaRPr>
          </a:p>
        </p:txBody>
      </p:sp>
      <p:cxnSp>
        <p:nvCxnSpPr>
          <p:cNvPr id="44" name="Connecteur droit avec flèche 43">
            <a:extLst>
              <a:ext uri="{FF2B5EF4-FFF2-40B4-BE49-F238E27FC236}">
                <a16:creationId xmlns:a16="http://schemas.microsoft.com/office/drawing/2014/main" id="{9C284004-4A4A-4030-9D15-837696ED6750}"/>
              </a:ext>
            </a:extLst>
          </p:cNvPr>
          <p:cNvCxnSpPr/>
          <p:nvPr/>
        </p:nvCxnSpPr>
        <p:spPr>
          <a:xfrm>
            <a:off x="329264" y="1482448"/>
            <a:ext cx="0" cy="3636579"/>
          </a:xfrm>
          <a:prstGeom prst="straightConnector1">
            <a:avLst/>
          </a:prstGeom>
          <a:ln w="38100">
            <a:solidFill>
              <a:schemeClr val="bg1">
                <a:lumMod val="50000"/>
              </a:schemeClr>
            </a:solidFill>
            <a:headEnd type="triangle"/>
            <a:tailEnd type="triangle"/>
          </a:ln>
        </p:spPr>
        <p:style>
          <a:lnRef idx="2">
            <a:schemeClr val="accent1"/>
          </a:lnRef>
          <a:fillRef idx="0">
            <a:schemeClr val="accent1"/>
          </a:fillRef>
          <a:effectRef idx="1">
            <a:schemeClr val="accent1"/>
          </a:effectRef>
          <a:fontRef idx="minor">
            <a:schemeClr val="tx1"/>
          </a:fontRef>
        </p:style>
      </p:cxnSp>
      <p:cxnSp>
        <p:nvCxnSpPr>
          <p:cNvPr id="46" name="Connecteur droit avec flèche 45">
            <a:extLst>
              <a:ext uri="{FF2B5EF4-FFF2-40B4-BE49-F238E27FC236}">
                <a16:creationId xmlns:a16="http://schemas.microsoft.com/office/drawing/2014/main" id="{D3767626-E7FD-4750-8F8A-B04E74736EF7}"/>
              </a:ext>
            </a:extLst>
          </p:cNvPr>
          <p:cNvCxnSpPr>
            <a:cxnSpLocks/>
          </p:cNvCxnSpPr>
          <p:nvPr/>
        </p:nvCxnSpPr>
        <p:spPr>
          <a:xfrm flipV="1">
            <a:off x="329264" y="2240302"/>
            <a:ext cx="7859995" cy="35068"/>
          </a:xfrm>
          <a:prstGeom prst="straightConnector1">
            <a:avLst/>
          </a:prstGeom>
          <a:ln w="57150">
            <a:solidFill>
              <a:schemeClr val="bg1">
                <a:lumMod val="50000"/>
              </a:schemeClr>
            </a:solidFill>
            <a:prstDash val="dash"/>
            <a:tailEnd type="triangle"/>
          </a:ln>
        </p:spPr>
        <p:style>
          <a:lnRef idx="2">
            <a:schemeClr val="accent1"/>
          </a:lnRef>
          <a:fillRef idx="0">
            <a:schemeClr val="accent1"/>
          </a:fillRef>
          <a:effectRef idx="1">
            <a:schemeClr val="accent1"/>
          </a:effectRef>
          <a:fontRef idx="minor">
            <a:schemeClr val="tx1"/>
          </a:fontRef>
        </p:style>
      </p:cxnSp>
      <p:sp>
        <p:nvSpPr>
          <p:cNvPr id="49" name="TextBox 12">
            <a:extLst>
              <a:ext uri="{FF2B5EF4-FFF2-40B4-BE49-F238E27FC236}">
                <a16:creationId xmlns:a16="http://schemas.microsoft.com/office/drawing/2014/main" id="{0DC206A8-854E-4B45-9506-FD7693812057}"/>
              </a:ext>
            </a:extLst>
          </p:cNvPr>
          <p:cNvSpPr txBox="1"/>
          <p:nvPr/>
        </p:nvSpPr>
        <p:spPr>
          <a:xfrm>
            <a:off x="8222647" y="2150114"/>
            <a:ext cx="921353" cy="215444"/>
          </a:xfrm>
          <a:prstGeom prst="rect">
            <a:avLst/>
          </a:prstGeom>
          <a:noFill/>
        </p:spPr>
        <p:txBody>
          <a:bodyPr wrap="square" lIns="0" tIns="0" rIns="0" bIns="0" rtlCol="0">
            <a:spAutoFit/>
          </a:bodyPr>
          <a:lstStyle/>
          <a:p>
            <a:pPr algn="l"/>
            <a:r>
              <a:rPr lang="en-US" sz="1400" b="1" dirty="0">
                <a:solidFill>
                  <a:schemeClr val="accent1"/>
                </a:solidFill>
              </a:rPr>
              <a:t>Time</a:t>
            </a:r>
            <a:endParaRPr lang="en-US" sz="1400" dirty="0">
              <a:solidFill>
                <a:schemeClr val="accent1"/>
              </a:solidFill>
            </a:endParaRPr>
          </a:p>
        </p:txBody>
      </p:sp>
      <p:sp>
        <p:nvSpPr>
          <p:cNvPr id="50" name="TextBox 12">
            <a:extLst>
              <a:ext uri="{FF2B5EF4-FFF2-40B4-BE49-F238E27FC236}">
                <a16:creationId xmlns:a16="http://schemas.microsoft.com/office/drawing/2014/main" id="{02141506-1234-4B13-9887-E6F83D5A4B85}"/>
              </a:ext>
            </a:extLst>
          </p:cNvPr>
          <p:cNvSpPr txBox="1"/>
          <p:nvPr/>
        </p:nvSpPr>
        <p:spPr>
          <a:xfrm>
            <a:off x="116654" y="5197211"/>
            <a:ext cx="921353" cy="215444"/>
          </a:xfrm>
          <a:prstGeom prst="rect">
            <a:avLst/>
          </a:prstGeom>
          <a:noFill/>
        </p:spPr>
        <p:txBody>
          <a:bodyPr wrap="square" lIns="0" tIns="0" rIns="0" bIns="0" rtlCol="0">
            <a:spAutoFit/>
          </a:bodyPr>
          <a:lstStyle/>
          <a:p>
            <a:pPr algn="l"/>
            <a:r>
              <a:rPr lang="en-US" sz="1400" b="1" dirty="0">
                <a:solidFill>
                  <a:schemeClr val="accent1"/>
                </a:solidFill>
              </a:rPr>
              <a:t>GDP</a:t>
            </a:r>
            <a:endParaRPr lang="en-US" sz="1400" dirty="0">
              <a:solidFill>
                <a:schemeClr val="accent1"/>
              </a:solidFill>
            </a:endParaRPr>
          </a:p>
        </p:txBody>
      </p:sp>
      <p:grpSp>
        <p:nvGrpSpPr>
          <p:cNvPr id="18" name="Group 36">
            <a:extLst>
              <a:ext uri="{FF2B5EF4-FFF2-40B4-BE49-F238E27FC236}">
                <a16:creationId xmlns:a16="http://schemas.microsoft.com/office/drawing/2014/main" id="{663F50B4-8F60-47A2-BA04-A552E678D4D2}"/>
              </a:ext>
            </a:extLst>
          </p:cNvPr>
          <p:cNvGrpSpPr>
            <a:grpSpLocks noChangeAspect="1"/>
          </p:cNvGrpSpPr>
          <p:nvPr>
            <p:custDataLst>
              <p:tags r:id="rId2"/>
            </p:custDataLst>
          </p:nvPr>
        </p:nvGrpSpPr>
        <p:grpSpPr>
          <a:xfrm>
            <a:off x="8345307" y="284243"/>
            <a:ext cx="540000" cy="540000"/>
            <a:chOff x="5822950" y="1484313"/>
            <a:chExt cx="2206625" cy="2211387"/>
          </a:xfrm>
        </p:grpSpPr>
        <p:sp>
          <p:nvSpPr>
            <p:cNvPr id="19" name="Freeform 72">
              <a:extLst>
                <a:ext uri="{FF2B5EF4-FFF2-40B4-BE49-F238E27FC236}">
                  <a16:creationId xmlns:a16="http://schemas.microsoft.com/office/drawing/2014/main" id="{BAB02171-AC96-4FCF-9F61-FC64E78B6C05}"/>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dirty="0"/>
            </a:p>
          </p:txBody>
        </p:sp>
        <p:sp>
          <p:nvSpPr>
            <p:cNvPr id="20" name="Freeform 74">
              <a:extLst>
                <a:ext uri="{FF2B5EF4-FFF2-40B4-BE49-F238E27FC236}">
                  <a16:creationId xmlns:a16="http://schemas.microsoft.com/office/drawing/2014/main" id="{C20CBE0D-56CD-4F26-A61C-7A258AAE4D72}"/>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dirty="0"/>
            </a:p>
          </p:txBody>
        </p:sp>
      </p:grpSp>
    </p:spTree>
    <p:extLst>
      <p:ext uri="{BB962C8B-B14F-4D97-AF65-F5344CB8AC3E}">
        <p14:creationId xmlns:p14="http://schemas.microsoft.com/office/powerpoint/2010/main" val="175041421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Espace réservé du contenu 10">
            <a:extLst>
              <a:ext uri="{FF2B5EF4-FFF2-40B4-BE49-F238E27FC236}">
                <a16:creationId xmlns:a16="http://schemas.microsoft.com/office/drawing/2014/main" id="{FB29DD35-AEA9-48FE-AC96-234E654E503E}"/>
              </a:ext>
            </a:extLst>
          </p:cNvPr>
          <p:cNvGraphicFramePr>
            <a:graphicFrameLocks noGrp="1"/>
          </p:cNvGraphicFramePr>
          <p:nvPr>
            <p:ph idx="1"/>
          </p:nvPr>
        </p:nvGraphicFramePr>
        <p:xfrm>
          <a:off x="280149" y="1767006"/>
          <a:ext cx="8380772" cy="3576441"/>
        </p:xfrm>
        <a:graphic>
          <a:graphicData uri="http://schemas.openxmlformats.org/drawingml/2006/chart">
            <c:chart xmlns:c="http://schemas.openxmlformats.org/drawingml/2006/chart" xmlns:r="http://schemas.openxmlformats.org/officeDocument/2006/relationships" r:id="rId9"/>
          </a:graphicData>
        </a:graphic>
      </p:graphicFrame>
      <p:sp>
        <p:nvSpPr>
          <p:cNvPr id="2" name="Title 1"/>
          <p:cNvSpPr>
            <a:spLocks noGrp="1"/>
          </p:cNvSpPr>
          <p:nvPr>
            <p:ph type="title"/>
            <p:custDataLst>
              <p:tags r:id="rId1"/>
            </p:custDataLst>
          </p:nvPr>
        </p:nvSpPr>
        <p:spPr>
          <a:xfrm>
            <a:off x="374643" y="371552"/>
            <a:ext cx="7567650" cy="702938"/>
          </a:xfrm>
        </p:spPr>
        <p:txBody>
          <a:bodyPr/>
          <a:lstStyle/>
          <a:p>
            <a:r>
              <a:rPr lang="en-US" dirty="0"/>
              <a:t>Employment is at 97% February level</a:t>
            </a:r>
          </a:p>
        </p:txBody>
      </p:sp>
      <p:sp>
        <p:nvSpPr>
          <p:cNvPr id="27" name="Text Placeholder 26">
            <a:extLst>
              <a:ext uri="{FF2B5EF4-FFF2-40B4-BE49-F238E27FC236}">
                <a16:creationId xmlns:a16="http://schemas.microsoft.com/office/drawing/2014/main" id="{E19CD894-5B2D-40EB-BCAB-2DB0BA2B57C2}"/>
              </a:ext>
            </a:extLst>
          </p:cNvPr>
          <p:cNvSpPr>
            <a:spLocks noGrp="1"/>
          </p:cNvSpPr>
          <p:nvPr>
            <p:ph type="body" sz="quarter" idx="13"/>
          </p:nvPr>
        </p:nvSpPr>
        <p:spPr>
          <a:xfrm>
            <a:off x="360693" y="1199052"/>
            <a:ext cx="7581600" cy="342900"/>
          </a:xfrm>
        </p:spPr>
        <p:txBody>
          <a:bodyPr vert="horz" lIns="0" tIns="0" rIns="0" bIns="0" rtlCol="0" anchor="t">
            <a:noAutofit/>
          </a:bodyPr>
          <a:lstStyle/>
          <a:p>
            <a:r>
              <a:rPr lang="en-CA" dirty="0"/>
              <a:t>Number of jobs </a:t>
            </a:r>
          </a:p>
        </p:txBody>
      </p:sp>
      <p:sp>
        <p:nvSpPr>
          <p:cNvPr id="6" name="Footer Placeholder 5">
            <a:extLst>
              <a:ext uri="{FF2B5EF4-FFF2-40B4-BE49-F238E27FC236}">
                <a16:creationId xmlns:a16="http://schemas.microsoft.com/office/drawing/2014/main" id="{49929D1F-C753-4D45-8ED5-D95354AA946D}"/>
              </a:ext>
            </a:extLst>
          </p:cNvPr>
          <p:cNvSpPr>
            <a:spLocks noGrp="1"/>
          </p:cNvSpPr>
          <p:nvPr>
            <p:ph type="ftr" sz="quarter" idx="14"/>
          </p:nvPr>
        </p:nvSpPr>
        <p:spPr/>
        <p:txBody>
          <a:bodyPr/>
          <a:lstStyle/>
          <a:p>
            <a:pPr defTabSz="411480"/>
            <a:r>
              <a:rPr lang="fr-CA" b="1">
                <a:solidFill>
                  <a:srgbClr val="1F384B"/>
                </a:solidFill>
                <a:latin typeface="Arial"/>
              </a:rPr>
              <a:t>SOURCE: </a:t>
            </a:r>
            <a:r>
              <a:rPr lang="fr-CA" err="1">
                <a:solidFill>
                  <a:srgbClr val="1F384B"/>
                </a:solidFill>
                <a:latin typeface="Arial"/>
              </a:rPr>
              <a:t>Statistics</a:t>
            </a:r>
            <a:r>
              <a:rPr lang="fr-CA">
                <a:solidFill>
                  <a:srgbClr val="1F384B"/>
                </a:solidFill>
                <a:latin typeface="Arial"/>
              </a:rPr>
              <a:t> Canada.</a:t>
            </a:r>
          </a:p>
        </p:txBody>
      </p:sp>
      <p:grpSp>
        <p:nvGrpSpPr>
          <p:cNvPr id="19" name="Group 2">
            <a:extLst>
              <a:ext uri="{FF2B5EF4-FFF2-40B4-BE49-F238E27FC236}">
                <a16:creationId xmlns:a16="http://schemas.microsoft.com/office/drawing/2014/main" id="{4D4DA3B5-5AEE-4AD6-AF4B-4C69DEEC4770}"/>
              </a:ext>
            </a:extLst>
          </p:cNvPr>
          <p:cNvGrpSpPr/>
          <p:nvPr>
            <p:custDataLst>
              <p:tags r:id="rId2"/>
            </p:custDataLst>
          </p:nvPr>
        </p:nvGrpSpPr>
        <p:grpSpPr>
          <a:xfrm>
            <a:off x="3686743" y="1697820"/>
            <a:ext cx="1590191" cy="612088"/>
            <a:chOff x="6780416" y="3318196"/>
            <a:chExt cx="2379199" cy="816118"/>
          </a:xfrm>
        </p:grpSpPr>
        <p:sp>
          <p:nvSpPr>
            <p:cNvPr id="23" name="TextBox 33">
              <a:extLst>
                <a:ext uri="{FF2B5EF4-FFF2-40B4-BE49-F238E27FC236}">
                  <a16:creationId xmlns:a16="http://schemas.microsoft.com/office/drawing/2014/main" id="{BE8228BA-D14E-4140-8B12-71FD7BC463AB}"/>
                </a:ext>
              </a:extLst>
            </p:cNvPr>
            <p:cNvSpPr txBox="1"/>
            <p:nvPr/>
          </p:nvSpPr>
          <p:spPr bwMode="auto">
            <a:xfrm flipH="1">
              <a:off x="7651041" y="3318196"/>
              <a:ext cx="1508574" cy="517064"/>
            </a:xfrm>
            <a:prstGeom prst="rect">
              <a:avLst/>
            </a:prstGeom>
            <a:noFill/>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defTabSz="411480">
                <a:defRPr/>
              </a:pPr>
              <a:r>
                <a:rPr lang="fr-CA" sz="2520" b="1" kern="6000" spc="-75" dirty="0">
                  <a:solidFill>
                    <a:srgbClr val="0072CE"/>
                  </a:solidFill>
                  <a:latin typeface="Arial Black"/>
                  <a:ea typeface="Arial Black" charset="0"/>
                  <a:cs typeface="Arial Black" charset="0"/>
                </a:rPr>
                <a:t>19.2M</a:t>
              </a:r>
              <a:endParaRPr lang="fr-CA" sz="2520" b="1" kern="6000" spc="-75" dirty="0">
                <a:solidFill>
                  <a:srgbClr val="0072CE"/>
                </a:solidFill>
                <a:latin typeface="Arial Black" charset="0"/>
                <a:ea typeface="Arial Black" charset="0"/>
                <a:cs typeface="Arial Black" charset="0"/>
              </a:endParaRPr>
            </a:p>
          </p:txBody>
        </p:sp>
        <p:sp>
          <p:nvSpPr>
            <p:cNvPr id="21" name="ZoneTexte 20">
              <a:extLst>
                <a:ext uri="{FF2B5EF4-FFF2-40B4-BE49-F238E27FC236}">
                  <a16:creationId xmlns:a16="http://schemas.microsoft.com/office/drawing/2014/main" id="{99A3F835-F25F-44E1-AD8C-C1CF7BBF87A8}"/>
                </a:ext>
              </a:extLst>
            </p:cNvPr>
            <p:cNvSpPr txBox="1"/>
            <p:nvPr/>
          </p:nvSpPr>
          <p:spPr>
            <a:xfrm>
              <a:off x="6780416" y="3740359"/>
              <a:ext cx="2352416" cy="393955"/>
            </a:xfrm>
            <a:prstGeom prst="rect">
              <a:avLst/>
            </a:prstGeom>
            <a:noFill/>
          </p:spPr>
          <p:txBody>
            <a:bodyPr wrap="square" lIns="0" rIns="0" bIns="0" rtlCol="0">
              <a:spAutoFit/>
            </a:bodyPr>
            <a:lstStyle/>
            <a:p>
              <a:pPr algn="r" defTabSz="411480">
                <a:defRPr/>
              </a:pPr>
              <a:r>
                <a:rPr lang="en-CA" sz="1620" dirty="0">
                  <a:solidFill>
                    <a:srgbClr val="0072CE"/>
                  </a:solidFill>
                  <a:latin typeface="Arial"/>
                </a:rPr>
                <a:t>in February 2020</a:t>
              </a:r>
            </a:p>
          </p:txBody>
        </p:sp>
      </p:grpSp>
      <p:grpSp>
        <p:nvGrpSpPr>
          <p:cNvPr id="17" name="Group 2">
            <a:extLst>
              <a:ext uri="{FF2B5EF4-FFF2-40B4-BE49-F238E27FC236}">
                <a16:creationId xmlns:a16="http://schemas.microsoft.com/office/drawing/2014/main" id="{09CF6AE6-8329-4298-B719-169462DEBFEA}"/>
              </a:ext>
            </a:extLst>
          </p:cNvPr>
          <p:cNvGrpSpPr/>
          <p:nvPr>
            <p:custDataLst>
              <p:tags r:id="rId3"/>
            </p:custDataLst>
          </p:nvPr>
        </p:nvGrpSpPr>
        <p:grpSpPr>
          <a:xfrm>
            <a:off x="7013449" y="2003864"/>
            <a:ext cx="1773073" cy="612853"/>
            <a:chOff x="6536428" y="2261775"/>
            <a:chExt cx="2652822" cy="817136"/>
          </a:xfrm>
        </p:grpSpPr>
        <p:sp>
          <p:nvSpPr>
            <p:cNvPr id="18" name="TextBox 33">
              <a:extLst>
                <a:ext uri="{FF2B5EF4-FFF2-40B4-BE49-F238E27FC236}">
                  <a16:creationId xmlns:a16="http://schemas.microsoft.com/office/drawing/2014/main" id="{D436BD00-14DA-4A77-A9FC-10841BB9B5BF}"/>
                </a:ext>
              </a:extLst>
            </p:cNvPr>
            <p:cNvSpPr txBox="1"/>
            <p:nvPr/>
          </p:nvSpPr>
          <p:spPr bwMode="auto">
            <a:xfrm flipH="1">
              <a:off x="7680676" y="2261775"/>
              <a:ext cx="1508574" cy="517063"/>
            </a:xfrm>
            <a:prstGeom prst="rect">
              <a:avLst/>
            </a:prstGeom>
            <a:noFill/>
          </p:spPr>
          <p:txBody>
            <a:bodyPr wrap="none" lIns="0" tIns="0" rIns="0" bIns="0" anchor="t">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defTabSz="411480">
                <a:defRPr/>
              </a:pPr>
              <a:r>
                <a:rPr lang="fr-CA" sz="2520" b="1" kern="6000" spc="-75" dirty="0">
                  <a:solidFill>
                    <a:srgbClr val="D82C26"/>
                  </a:solidFill>
                  <a:latin typeface="Arial Black"/>
                  <a:ea typeface="Arial Black" charset="0"/>
                  <a:cs typeface="Arial Black" charset="0"/>
                </a:rPr>
                <a:t>18.6M</a:t>
              </a:r>
              <a:endParaRPr lang="fr-CA" sz="2520" b="1" kern="6000" spc="-75" dirty="0">
                <a:solidFill>
                  <a:srgbClr val="D82C26"/>
                </a:solidFill>
                <a:latin typeface="Arial Black" charset="0"/>
                <a:ea typeface="Arial Black" charset="0"/>
                <a:cs typeface="Arial Black" charset="0"/>
              </a:endParaRPr>
            </a:p>
          </p:txBody>
        </p:sp>
        <p:sp>
          <p:nvSpPr>
            <p:cNvPr id="24" name="ZoneTexte 23">
              <a:extLst>
                <a:ext uri="{FF2B5EF4-FFF2-40B4-BE49-F238E27FC236}">
                  <a16:creationId xmlns:a16="http://schemas.microsoft.com/office/drawing/2014/main" id="{69B43A56-4EF7-4F75-A7F7-E61B4113D281}"/>
                </a:ext>
              </a:extLst>
            </p:cNvPr>
            <p:cNvSpPr txBox="1"/>
            <p:nvPr/>
          </p:nvSpPr>
          <p:spPr>
            <a:xfrm>
              <a:off x="6536428" y="2684957"/>
              <a:ext cx="2652822" cy="393954"/>
            </a:xfrm>
            <a:prstGeom prst="rect">
              <a:avLst/>
            </a:prstGeom>
            <a:noFill/>
          </p:spPr>
          <p:txBody>
            <a:bodyPr wrap="square" lIns="0" rIns="0" bIns="0" rtlCol="0">
              <a:spAutoFit/>
            </a:bodyPr>
            <a:lstStyle/>
            <a:p>
              <a:pPr algn="r" defTabSz="411480">
                <a:defRPr/>
              </a:pPr>
              <a:r>
                <a:rPr lang="en-CA" sz="1620" dirty="0">
                  <a:solidFill>
                    <a:srgbClr val="D82C26"/>
                  </a:solidFill>
                  <a:latin typeface="Arial"/>
                </a:rPr>
                <a:t>In October 2020</a:t>
              </a:r>
            </a:p>
          </p:txBody>
        </p:sp>
      </p:grpSp>
      <p:grpSp>
        <p:nvGrpSpPr>
          <p:cNvPr id="25" name="Group 10">
            <a:extLst>
              <a:ext uri="{FF2B5EF4-FFF2-40B4-BE49-F238E27FC236}">
                <a16:creationId xmlns:a16="http://schemas.microsoft.com/office/drawing/2014/main" id="{0125EA03-BDCC-4650-AD9E-807E7220094C}"/>
              </a:ext>
            </a:extLst>
          </p:cNvPr>
          <p:cNvGrpSpPr/>
          <p:nvPr>
            <p:custDataLst>
              <p:tags r:id="rId4"/>
            </p:custDataLst>
          </p:nvPr>
        </p:nvGrpSpPr>
        <p:grpSpPr>
          <a:xfrm rot="10800000" flipV="1">
            <a:off x="8026668" y="2628520"/>
            <a:ext cx="421200" cy="421200"/>
            <a:chOff x="6806152" y="4166647"/>
            <a:chExt cx="509048" cy="509048"/>
          </a:xfrm>
        </p:grpSpPr>
        <p:sp>
          <p:nvSpPr>
            <p:cNvPr id="26" name="Oval 3">
              <a:extLst>
                <a:ext uri="{FF2B5EF4-FFF2-40B4-BE49-F238E27FC236}">
                  <a16:creationId xmlns:a16="http://schemas.microsoft.com/office/drawing/2014/main" id="{C79FA630-C9C4-43D2-AEA8-ADC0F86B1A3C}"/>
                </a:ext>
              </a:extLst>
            </p:cNvPr>
            <p:cNvSpPr/>
            <p:nvPr/>
          </p:nvSpPr>
          <p:spPr>
            <a:xfrm>
              <a:off x="6806152" y="4166647"/>
              <a:ext cx="509048" cy="509048"/>
            </a:xfrm>
            <a:prstGeom prst="ellipse">
              <a:avLst/>
            </a:prstGeom>
            <a:solidFill>
              <a:schemeClr val="accent3">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sp>
          <p:nvSpPr>
            <p:cNvPr id="33" name="Oval 12">
              <a:extLst>
                <a:ext uri="{FF2B5EF4-FFF2-40B4-BE49-F238E27FC236}">
                  <a16:creationId xmlns:a16="http://schemas.microsoft.com/office/drawing/2014/main" id="{09FBFB40-49B8-452B-8D00-F0E9F0E6D1F5}"/>
                </a:ext>
              </a:extLst>
            </p:cNvPr>
            <p:cNvSpPr/>
            <p:nvPr/>
          </p:nvSpPr>
          <p:spPr>
            <a:xfrm>
              <a:off x="6935067" y="4295560"/>
              <a:ext cx="251220" cy="251221"/>
            </a:xfrm>
            <a:prstGeom prst="ellipse">
              <a:avLst/>
            </a:prstGeom>
            <a:solidFill>
              <a:schemeClr val="accent3">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grpSp>
      <p:grpSp>
        <p:nvGrpSpPr>
          <p:cNvPr id="34" name="Group 10">
            <a:extLst>
              <a:ext uri="{FF2B5EF4-FFF2-40B4-BE49-F238E27FC236}">
                <a16:creationId xmlns:a16="http://schemas.microsoft.com/office/drawing/2014/main" id="{58CB2FF5-562A-4C7B-A37F-FEC6F121C0EA}"/>
              </a:ext>
            </a:extLst>
          </p:cNvPr>
          <p:cNvGrpSpPr/>
          <p:nvPr>
            <p:custDataLst>
              <p:tags r:id="rId5"/>
            </p:custDataLst>
          </p:nvPr>
        </p:nvGrpSpPr>
        <p:grpSpPr>
          <a:xfrm rot="10800000">
            <a:off x="5300857" y="2242803"/>
            <a:ext cx="380015" cy="348581"/>
            <a:chOff x="6806152" y="4166647"/>
            <a:chExt cx="509048" cy="509048"/>
          </a:xfrm>
        </p:grpSpPr>
        <p:sp>
          <p:nvSpPr>
            <p:cNvPr id="35" name="Oval 3">
              <a:extLst>
                <a:ext uri="{FF2B5EF4-FFF2-40B4-BE49-F238E27FC236}">
                  <a16:creationId xmlns:a16="http://schemas.microsoft.com/office/drawing/2014/main" id="{BCB6526D-6432-4BA6-862A-AAEE1B0F22FD}"/>
                </a:ext>
              </a:extLst>
            </p:cNvPr>
            <p:cNvSpPr/>
            <p:nvPr/>
          </p:nvSpPr>
          <p:spPr>
            <a:xfrm>
              <a:off x="6806152" y="4166647"/>
              <a:ext cx="509048" cy="509048"/>
            </a:xfrm>
            <a:prstGeom prst="ellipse">
              <a:avLst/>
            </a:prstGeom>
            <a:solidFill>
              <a:schemeClr val="tx2">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sp>
          <p:nvSpPr>
            <p:cNvPr id="36" name="Oval 12">
              <a:extLst>
                <a:ext uri="{FF2B5EF4-FFF2-40B4-BE49-F238E27FC236}">
                  <a16:creationId xmlns:a16="http://schemas.microsoft.com/office/drawing/2014/main" id="{123568C4-1A84-4D89-866B-7C1C6BFDCA41}"/>
                </a:ext>
              </a:extLst>
            </p:cNvPr>
            <p:cNvSpPr/>
            <p:nvPr/>
          </p:nvSpPr>
          <p:spPr>
            <a:xfrm>
              <a:off x="6935067" y="4295560"/>
              <a:ext cx="251220" cy="251221"/>
            </a:xfrm>
            <a:prstGeom prst="ellipse">
              <a:avLst/>
            </a:prstGeom>
            <a:solidFill>
              <a:schemeClr val="tx2">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grpSp>
      <p:grpSp>
        <p:nvGrpSpPr>
          <p:cNvPr id="22" name="Group 21">
            <a:extLst>
              <a:ext uri="{FF2B5EF4-FFF2-40B4-BE49-F238E27FC236}">
                <a16:creationId xmlns:a16="http://schemas.microsoft.com/office/drawing/2014/main" id="{62FC59FF-1EBE-4BE2-A760-082E4BFAB3A7}"/>
              </a:ext>
            </a:extLst>
          </p:cNvPr>
          <p:cNvGrpSpPr>
            <a:grpSpLocks noChangeAspect="1"/>
          </p:cNvGrpSpPr>
          <p:nvPr>
            <p:custDataLst>
              <p:tags r:id="rId6"/>
            </p:custDataLst>
          </p:nvPr>
        </p:nvGrpSpPr>
        <p:grpSpPr>
          <a:xfrm>
            <a:off x="8345307" y="284243"/>
            <a:ext cx="540000" cy="540000"/>
            <a:chOff x="5822950" y="1484313"/>
            <a:chExt cx="2206625" cy="2211387"/>
          </a:xfrm>
        </p:grpSpPr>
        <p:sp>
          <p:nvSpPr>
            <p:cNvPr id="31" name="Freeform 72">
              <a:extLst>
                <a:ext uri="{FF2B5EF4-FFF2-40B4-BE49-F238E27FC236}">
                  <a16:creationId xmlns:a16="http://schemas.microsoft.com/office/drawing/2014/main" id="{0E966739-B7C6-4B45-8456-9CDFADAFD045}"/>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32" name="Freeform 74">
              <a:extLst>
                <a:ext uri="{FF2B5EF4-FFF2-40B4-BE49-F238E27FC236}">
                  <a16:creationId xmlns:a16="http://schemas.microsoft.com/office/drawing/2014/main" id="{D87C3332-6E5B-4283-9392-6633A8690527}"/>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Tree>
    <p:extLst>
      <p:ext uri="{BB962C8B-B14F-4D97-AF65-F5344CB8AC3E}">
        <p14:creationId xmlns:p14="http://schemas.microsoft.com/office/powerpoint/2010/main" val="280404419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contenu 6">
            <a:extLst>
              <a:ext uri="{FF2B5EF4-FFF2-40B4-BE49-F238E27FC236}">
                <a16:creationId xmlns:a16="http://schemas.microsoft.com/office/drawing/2014/main" id="{62FEC208-3E2D-45AC-B2AC-77637EF64B3A}"/>
              </a:ext>
            </a:extLst>
          </p:cNvPr>
          <p:cNvGraphicFramePr>
            <a:graphicFrameLocks noGrp="1"/>
          </p:cNvGraphicFramePr>
          <p:nvPr>
            <p:ph idx="1"/>
          </p:nvPr>
        </p:nvGraphicFramePr>
        <p:xfrm>
          <a:off x="352425" y="1807417"/>
          <a:ext cx="8440738" cy="3605239"/>
        </p:xfrm>
        <a:graphic>
          <a:graphicData uri="http://schemas.openxmlformats.org/drawingml/2006/chart">
            <c:chart xmlns:c="http://schemas.openxmlformats.org/drawingml/2006/chart" xmlns:r="http://schemas.openxmlformats.org/officeDocument/2006/relationships" r:id="rId4"/>
          </a:graphicData>
        </a:graphic>
      </p:graphicFrame>
      <p:sp>
        <p:nvSpPr>
          <p:cNvPr id="3" name="Espace réservé du texte 2">
            <a:extLst>
              <a:ext uri="{FF2B5EF4-FFF2-40B4-BE49-F238E27FC236}">
                <a16:creationId xmlns:a16="http://schemas.microsoft.com/office/drawing/2014/main" id="{8D19E765-FD94-41E2-B982-F49A6B40C0DE}"/>
              </a:ext>
            </a:extLst>
          </p:cNvPr>
          <p:cNvSpPr>
            <a:spLocks noGrp="1"/>
          </p:cNvSpPr>
          <p:nvPr>
            <p:ph type="body" sz="quarter" idx="13"/>
          </p:nvPr>
        </p:nvSpPr>
        <p:spPr>
          <a:xfrm>
            <a:off x="350816" y="1426417"/>
            <a:ext cx="8424000" cy="381000"/>
          </a:xfrm>
        </p:spPr>
        <p:txBody>
          <a:bodyPr/>
          <a:lstStyle/>
          <a:p>
            <a:r>
              <a:rPr lang="en-US" dirty="0"/>
              <a:t>October employment as % of February, selected sectors</a:t>
            </a:r>
            <a:endParaRPr lang="fr-CA" dirty="0"/>
          </a:p>
        </p:txBody>
      </p:sp>
      <p:sp>
        <p:nvSpPr>
          <p:cNvPr id="4" name="Titre 3">
            <a:extLst>
              <a:ext uri="{FF2B5EF4-FFF2-40B4-BE49-F238E27FC236}">
                <a16:creationId xmlns:a16="http://schemas.microsoft.com/office/drawing/2014/main" id="{83AB9B06-CC15-43DF-81D5-0FA21388052C}"/>
              </a:ext>
            </a:extLst>
          </p:cNvPr>
          <p:cNvSpPr>
            <a:spLocks noGrp="1"/>
          </p:cNvSpPr>
          <p:nvPr>
            <p:ph type="title"/>
          </p:nvPr>
        </p:nvSpPr>
        <p:spPr/>
        <p:txBody>
          <a:bodyPr/>
          <a:lstStyle/>
          <a:p>
            <a:r>
              <a:rPr lang="en-US" dirty="0"/>
              <a:t>…but some sectors are lagging</a:t>
            </a:r>
            <a:endParaRPr lang="fr-CA" dirty="0"/>
          </a:p>
        </p:txBody>
      </p:sp>
      <p:sp>
        <p:nvSpPr>
          <p:cNvPr id="8" name="Footer Placeholder 5">
            <a:extLst>
              <a:ext uri="{FF2B5EF4-FFF2-40B4-BE49-F238E27FC236}">
                <a16:creationId xmlns:a16="http://schemas.microsoft.com/office/drawing/2014/main" id="{2711CE03-98B3-47D5-9E9F-52B1AFB113FB}"/>
              </a:ext>
            </a:extLst>
          </p:cNvPr>
          <p:cNvSpPr>
            <a:spLocks noGrp="1"/>
          </p:cNvSpPr>
          <p:nvPr>
            <p:ph type="ftr" sz="quarter" idx="14"/>
          </p:nvPr>
        </p:nvSpPr>
        <p:spPr>
          <a:xfrm>
            <a:off x="350816" y="5232499"/>
            <a:ext cx="3960000" cy="304271"/>
          </a:xfrm>
        </p:spPr>
        <p:txBody>
          <a:bodyPr/>
          <a:lstStyle/>
          <a:p>
            <a:r>
              <a:rPr lang="fr-CA" b="1" dirty="0"/>
              <a:t>SOURCE: </a:t>
            </a:r>
            <a:r>
              <a:rPr lang="fr-CA" dirty="0" err="1"/>
              <a:t>Statistics</a:t>
            </a:r>
            <a:r>
              <a:rPr lang="fr-CA" dirty="0"/>
              <a:t> Canada.</a:t>
            </a:r>
          </a:p>
        </p:txBody>
      </p:sp>
      <p:grpSp>
        <p:nvGrpSpPr>
          <p:cNvPr id="6" name="Group 21">
            <a:extLst>
              <a:ext uri="{FF2B5EF4-FFF2-40B4-BE49-F238E27FC236}">
                <a16:creationId xmlns:a16="http://schemas.microsoft.com/office/drawing/2014/main" id="{4B74933E-C683-421A-8F4B-B20F2B6EE697}"/>
              </a:ext>
            </a:extLst>
          </p:cNvPr>
          <p:cNvGrpSpPr>
            <a:grpSpLocks noChangeAspect="1"/>
          </p:cNvGrpSpPr>
          <p:nvPr>
            <p:custDataLst>
              <p:tags r:id="rId1"/>
            </p:custDataLst>
          </p:nvPr>
        </p:nvGrpSpPr>
        <p:grpSpPr>
          <a:xfrm>
            <a:off x="8345307" y="284243"/>
            <a:ext cx="540000" cy="540000"/>
            <a:chOff x="5822950" y="1484313"/>
            <a:chExt cx="2206625" cy="2211387"/>
          </a:xfrm>
        </p:grpSpPr>
        <p:sp>
          <p:nvSpPr>
            <p:cNvPr id="9" name="Freeform 72">
              <a:extLst>
                <a:ext uri="{FF2B5EF4-FFF2-40B4-BE49-F238E27FC236}">
                  <a16:creationId xmlns:a16="http://schemas.microsoft.com/office/drawing/2014/main" id="{7CDB9A0D-C07A-410C-B9DE-C96BB6493112}"/>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10" name="Freeform 74">
              <a:extLst>
                <a:ext uri="{FF2B5EF4-FFF2-40B4-BE49-F238E27FC236}">
                  <a16:creationId xmlns:a16="http://schemas.microsoft.com/office/drawing/2014/main" id="{3223A239-8D3B-46FB-84EE-1BDA4C7571F8}"/>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Tree>
    <p:extLst>
      <p:ext uri="{BB962C8B-B14F-4D97-AF65-F5344CB8AC3E}">
        <p14:creationId xmlns:p14="http://schemas.microsoft.com/office/powerpoint/2010/main" val="323451334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Espace réservé du contenu 3">
            <a:extLst>
              <a:ext uri="{FF2B5EF4-FFF2-40B4-BE49-F238E27FC236}">
                <a16:creationId xmlns:a16="http://schemas.microsoft.com/office/drawing/2014/main" id="{B94E625B-5599-46E6-83C5-FAC5CC910A6F}"/>
              </a:ext>
            </a:extLst>
          </p:cNvPr>
          <p:cNvGraphicFramePr>
            <a:graphicFrameLocks noGrp="1"/>
          </p:cNvGraphicFramePr>
          <p:nvPr>
            <p:ph idx="1"/>
          </p:nvPr>
        </p:nvGraphicFramePr>
        <p:xfrm>
          <a:off x="352425" y="1885950"/>
          <a:ext cx="8440738" cy="3216402"/>
        </p:xfrm>
        <a:graphic>
          <a:graphicData uri="http://schemas.openxmlformats.org/drawingml/2006/chart">
            <c:chart xmlns:c="http://schemas.openxmlformats.org/drawingml/2006/chart" xmlns:r="http://schemas.openxmlformats.org/officeDocument/2006/relationships" r:id="rId5"/>
          </a:graphicData>
        </a:graphic>
      </p:graphicFrame>
      <p:sp>
        <p:nvSpPr>
          <p:cNvPr id="7" name="Espace réservé du texte 6">
            <a:extLst>
              <a:ext uri="{FF2B5EF4-FFF2-40B4-BE49-F238E27FC236}">
                <a16:creationId xmlns:a16="http://schemas.microsoft.com/office/drawing/2014/main" id="{E9F2A486-E716-494A-A738-FE9CFE789F48}"/>
              </a:ext>
            </a:extLst>
          </p:cNvPr>
          <p:cNvSpPr>
            <a:spLocks noGrp="1"/>
          </p:cNvSpPr>
          <p:nvPr>
            <p:ph type="body" sz="quarter" idx="13"/>
          </p:nvPr>
        </p:nvSpPr>
        <p:spPr>
          <a:xfrm>
            <a:off x="369163" y="1426600"/>
            <a:ext cx="8424000" cy="381000"/>
          </a:xfrm>
        </p:spPr>
        <p:txBody>
          <a:bodyPr/>
          <a:lstStyle/>
          <a:p>
            <a:r>
              <a:rPr lang="en-US" dirty="0"/>
              <a:t>Employment level in % of February level</a:t>
            </a:r>
          </a:p>
        </p:txBody>
      </p:sp>
      <p:sp>
        <p:nvSpPr>
          <p:cNvPr id="5" name="Titre 4">
            <a:extLst>
              <a:ext uri="{FF2B5EF4-FFF2-40B4-BE49-F238E27FC236}">
                <a16:creationId xmlns:a16="http://schemas.microsoft.com/office/drawing/2014/main" id="{15E05EFB-2115-4095-8391-FC22519AE68A}"/>
              </a:ext>
            </a:extLst>
          </p:cNvPr>
          <p:cNvSpPr>
            <a:spLocks noGrp="1"/>
          </p:cNvSpPr>
          <p:nvPr>
            <p:ph type="title"/>
          </p:nvPr>
        </p:nvSpPr>
        <p:spPr/>
        <p:txBody>
          <a:bodyPr/>
          <a:lstStyle/>
          <a:p>
            <a:r>
              <a:rPr lang="en-US" dirty="0"/>
              <a:t>Employment in Canada is recovering faster than in the U.S.</a:t>
            </a:r>
          </a:p>
        </p:txBody>
      </p:sp>
      <p:sp>
        <p:nvSpPr>
          <p:cNvPr id="8" name="TextBox 1">
            <a:extLst>
              <a:ext uri="{FF2B5EF4-FFF2-40B4-BE49-F238E27FC236}">
                <a16:creationId xmlns:a16="http://schemas.microsoft.com/office/drawing/2014/main" id="{7B61594C-58A1-4A63-893A-AD74ECBF3BFC}"/>
              </a:ext>
            </a:extLst>
          </p:cNvPr>
          <p:cNvSpPr txBox="1"/>
          <p:nvPr/>
        </p:nvSpPr>
        <p:spPr>
          <a:xfrm>
            <a:off x="7095939" y="1685106"/>
            <a:ext cx="1249285" cy="830997"/>
          </a:xfrm>
          <a:prstGeom prst="rect">
            <a:avLst/>
          </a:prstGeom>
          <a:noFill/>
        </p:spPr>
        <p:txBody>
          <a:bodyPr wrap="square" rtlCol="0">
            <a:spAutoFit/>
          </a:bodyPr>
          <a:lstStyle/>
          <a:p>
            <a:r>
              <a:rPr lang="en-CA" sz="3200" b="1" dirty="0">
                <a:solidFill>
                  <a:schemeClr val="accent3"/>
                </a:solidFill>
                <a:latin typeface="Arial Black" charset="0"/>
              </a:rPr>
              <a:t>97%</a:t>
            </a:r>
          </a:p>
          <a:p>
            <a:r>
              <a:rPr lang="en-CA" sz="1600" dirty="0">
                <a:solidFill>
                  <a:schemeClr val="accent3"/>
                </a:solidFill>
              </a:rPr>
              <a:t>Canada</a:t>
            </a:r>
          </a:p>
        </p:txBody>
      </p:sp>
      <p:sp>
        <p:nvSpPr>
          <p:cNvPr id="9" name="TextBox 1">
            <a:extLst>
              <a:ext uri="{FF2B5EF4-FFF2-40B4-BE49-F238E27FC236}">
                <a16:creationId xmlns:a16="http://schemas.microsoft.com/office/drawing/2014/main" id="{56168BA8-48BB-4880-8061-845E5F314B55}"/>
              </a:ext>
            </a:extLst>
          </p:cNvPr>
          <p:cNvSpPr txBox="1"/>
          <p:nvPr/>
        </p:nvSpPr>
        <p:spPr>
          <a:xfrm>
            <a:off x="7100705" y="3281173"/>
            <a:ext cx="1249285" cy="830997"/>
          </a:xfrm>
          <a:prstGeom prst="rect">
            <a:avLst/>
          </a:prstGeom>
          <a:noFill/>
        </p:spPr>
        <p:txBody>
          <a:bodyPr wrap="square" rtlCol="0">
            <a:spAutoFit/>
          </a:bodyPr>
          <a:lstStyle/>
          <a:p>
            <a:r>
              <a:rPr lang="en-CA" sz="3200" b="1" dirty="0">
                <a:solidFill>
                  <a:schemeClr val="tx2"/>
                </a:solidFill>
                <a:latin typeface="Arial Black" charset="0"/>
              </a:rPr>
              <a:t>93%</a:t>
            </a:r>
          </a:p>
          <a:p>
            <a:r>
              <a:rPr lang="en-CA" sz="1600" dirty="0">
                <a:solidFill>
                  <a:schemeClr val="tx2"/>
                </a:solidFill>
              </a:rPr>
              <a:t>U.S.</a:t>
            </a:r>
          </a:p>
        </p:txBody>
      </p:sp>
      <p:grpSp>
        <p:nvGrpSpPr>
          <p:cNvPr id="10" name="Group 10">
            <a:extLst>
              <a:ext uri="{FF2B5EF4-FFF2-40B4-BE49-F238E27FC236}">
                <a16:creationId xmlns:a16="http://schemas.microsoft.com/office/drawing/2014/main" id="{28E90A21-985D-4D82-B8F1-B60A87C402CF}"/>
              </a:ext>
            </a:extLst>
          </p:cNvPr>
          <p:cNvGrpSpPr/>
          <p:nvPr>
            <p:custDataLst>
              <p:tags r:id="rId1"/>
            </p:custDataLst>
          </p:nvPr>
        </p:nvGrpSpPr>
        <p:grpSpPr>
          <a:xfrm rot="10800000" flipV="1">
            <a:off x="8030692" y="2353727"/>
            <a:ext cx="421200" cy="421200"/>
            <a:chOff x="6806152" y="4166647"/>
            <a:chExt cx="509048" cy="509048"/>
          </a:xfrm>
        </p:grpSpPr>
        <p:sp>
          <p:nvSpPr>
            <p:cNvPr id="11" name="Oval 3">
              <a:extLst>
                <a:ext uri="{FF2B5EF4-FFF2-40B4-BE49-F238E27FC236}">
                  <a16:creationId xmlns:a16="http://schemas.microsoft.com/office/drawing/2014/main" id="{8C7C09DD-ABCD-4A59-BF77-B3B1DBB89471}"/>
                </a:ext>
              </a:extLst>
            </p:cNvPr>
            <p:cNvSpPr/>
            <p:nvPr/>
          </p:nvSpPr>
          <p:spPr>
            <a:xfrm>
              <a:off x="6806152" y="4166647"/>
              <a:ext cx="509048" cy="509048"/>
            </a:xfrm>
            <a:prstGeom prst="ellipse">
              <a:avLst/>
            </a:prstGeom>
            <a:solidFill>
              <a:schemeClr val="accent3">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sp>
          <p:nvSpPr>
            <p:cNvPr id="12" name="Oval 12">
              <a:extLst>
                <a:ext uri="{FF2B5EF4-FFF2-40B4-BE49-F238E27FC236}">
                  <a16:creationId xmlns:a16="http://schemas.microsoft.com/office/drawing/2014/main" id="{49142DD5-526E-4861-B0D2-2DEFCED0C6CA}"/>
                </a:ext>
              </a:extLst>
            </p:cNvPr>
            <p:cNvSpPr/>
            <p:nvPr/>
          </p:nvSpPr>
          <p:spPr>
            <a:xfrm>
              <a:off x="6935067" y="4295560"/>
              <a:ext cx="251220" cy="251221"/>
            </a:xfrm>
            <a:prstGeom prst="ellipse">
              <a:avLst/>
            </a:prstGeom>
            <a:solidFill>
              <a:schemeClr val="accent3">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grpSp>
      <p:grpSp>
        <p:nvGrpSpPr>
          <p:cNvPr id="13" name="Group 10">
            <a:extLst>
              <a:ext uri="{FF2B5EF4-FFF2-40B4-BE49-F238E27FC236}">
                <a16:creationId xmlns:a16="http://schemas.microsoft.com/office/drawing/2014/main" id="{F0C3411D-98C1-4440-A1FF-FBAAD525D97D}"/>
              </a:ext>
            </a:extLst>
          </p:cNvPr>
          <p:cNvGrpSpPr/>
          <p:nvPr>
            <p:custDataLst>
              <p:tags r:id="rId2"/>
            </p:custDataLst>
          </p:nvPr>
        </p:nvGrpSpPr>
        <p:grpSpPr>
          <a:xfrm rot="10800000" flipV="1">
            <a:off x="8026668" y="2795511"/>
            <a:ext cx="421200" cy="421200"/>
            <a:chOff x="6806152" y="4166647"/>
            <a:chExt cx="509048" cy="509048"/>
          </a:xfrm>
        </p:grpSpPr>
        <p:sp>
          <p:nvSpPr>
            <p:cNvPr id="14" name="Oval 3">
              <a:extLst>
                <a:ext uri="{FF2B5EF4-FFF2-40B4-BE49-F238E27FC236}">
                  <a16:creationId xmlns:a16="http://schemas.microsoft.com/office/drawing/2014/main" id="{38183C3E-6649-489B-A8F3-11551066ED11}"/>
                </a:ext>
              </a:extLst>
            </p:cNvPr>
            <p:cNvSpPr/>
            <p:nvPr/>
          </p:nvSpPr>
          <p:spPr>
            <a:xfrm>
              <a:off x="6806152" y="4166647"/>
              <a:ext cx="509048" cy="509048"/>
            </a:xfrm>
            <a:prstGeom prst="ellipse">
              <a:avLst/>
            </a:prstGeom>
            <a:solidFill>
              <a:schemeClr val="tx2">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sp>
          <p:nvSpPr>
            <p:cNvPr id="15" name="Oval 12">
              <a:extLst>
                <a:ext uri="{FF2B5EF4-FFF2-40B4-BE49-F238E27FC236}">
                  <a16:creationId xmlns:a16="http://schemas.microsoft.com/office/drawing/2014/main" id="{75D18DB7-85AC-4E48-8754-B011343BD853}"/>
                </a:ext>
              </a:extLst>
            </p:cNvPr>
            <p:cNvSpPr/>
            <p:nvPr/>
          </p:nvSpPr>
          <p:spPr>
            <a:xfrm>
              <a:off x="6935067" y="4295560"/>
              <a:ext cx="251220" cy="251221"/>
            </a:xfrm>
            <a:prstGeom prst="ellipse">
              <a:avLst/>
            </a:prstGeom>
            <a:solidFill>
              <a:schemeClr val="tx2">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grpSp>
      <p:sp>
        <p:nvSpPr>
          <p:cNvPr id="16" name="ZoneTexte 15">
            <a:extLst>
              <a:ext uri="{FF2B5EF4-FFF2-40B4-BE49-F238E27FC236}">
                <a16:creationId xmlns:a16="http://schemas.microsoft.com/office/drawing/2014/main" id="{D5B240BA-7A5F-4608-91B0-C925103B864D}"/>
              </a:ext>
            </a:extLst>
          </p:cNvPr>
          <p:cNvSpPr txBox="1"/>
          <p:nvPr/>
        </p:nvSpPr>
        <p:spPr>
          <a:xfrm>
            <a:off x="7575251" y="4688644"/>
            <a:ext cx="1080879" cy="535531"/>
          </a:xfrm>
          <a:prstGeom prst="rect">
            <a:avLst/>
          </a:prstGeom>
          <a:solidFill>
            <a:schemeClr val="accent1"/>
          </a:solidFill>
        </p:spPr>
        <p:txBody>
          <a:bodyPr wrap="square" rtlCol="0">
            <a:spAutoFit/>
          </a:bodyPr>
          <a:lstStyle/>
          <a:p>
            <a:pPr algn="ctr" defTabSz="411480"/>
            <a:r>
              <a:rPr lang="en-US" sz="1440" dirty="0">
                <a:solidFill>
                  <a:prstClr val="white"/>
                </a:solidFill>
                <a:latin typeface="Arial"/>
              </a:rPr>
              <a:t>October 2020</a:t>
            </a:r>
          </a:p>
        </p:txBody>
      </p:sp>
      <p:grpSp>
        <p:nvGrpSpPr>
          <p:cNvPr id="17" name="Group 21">
            <a:extLst>
              <a:ext uri="{FF2B5EF4-FFF2-40B4-BE49-F238E27FC236}">
                <a16:creationId xmlns:a16="http://schemas.microsoft.com/office/drawing/2014/main" id="{9081829E-1019-48E8-87E0-D0E9477CCD6C}"/>
              </a:ext>
            </a:extLst>
          </p:cNvPr>
          <p:cNvGrpSpPr>
            <a:grpSpLocks noChangeAspect="1"/>
          </p:cNvGrpSpPr>
          <p:nvPr>
            <p:custDataLst>
              <p:tags r:id="rId3"/>
            </p:custDataLst>
          </p:nvPr>
        </p:nvGrpSpPr>
        <p:grpSpPr>
          <a:xfrm>
            <a:off x="8345307" y="284243"/>
            <a:ext cx="540000" cy="540000"/>
            <a:chOff x="5822950" y="1484313"/>
            <a:chExt cx="2206625" cy="2211387"/>
          </a:xfrm>
        </p:grpSpPr>
        <p:sp>
          <p:nvSpPr>
            <p:cNvPr id="18" name="Freeform 72">
              <a:extLst>
                <a:ext uri="{FF2B5EF4-FFF2-40B4-BE49-F238E27FC236}">
                  <a16:creationId xmlns:a16="http://schemas.microsoft.com/office/drawing/2014/main" id="{4FCE02F1-7C8D-4DD2-B146-F2AA52036212}"/>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19" name="Freeform 74">
              <a:extLst>
                <a:ext uri="{FF2B5EF4-FFF2-40B4-BE49-F238E27FC236}">
                  <a16:creationId xmlns:a16="http://schemas.microsoft.com/office/drawing/2014/main" id="{820CBF94-03F1-4FB3-B2FB-3E7CF7DD7F4E}"/>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Tree>
    <p:extLst>
      <p:ext uri="{BB962C8B-B14F-4D97-AF65-F5344CB8AC3E}">
        <p14:creationId xmlns:p14="http://schemas.microsoft.com/office/powerpoint/2010/main" val="369205554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EA657862-41EF-4AC6-8B6B-09D66378DE9E}"/>
              </a:ext>
            </a:extLst>
          </p:cNvPr>
          <p:cNvSpPr>
            <a:spLocks noGrp="1"/>
          </p:cNvSpPr>
          <p:nvPr>
            <p:ph type="body" sz="quarter" idx="13"/>
          </p:nvPr>
        </p:nvSpPr>
        <p:spPr>
          <a:xfrm>
            <a:off x="352424" y="1364202"/>
            <a:ext cx="8424000" cy="381000"/>
          </a:xfrm>
        </p:spPr>
        <p:txBody>
          <a:bodyPr/>
          <a:lstStyle/>
          <a:p>
            <a:r>
              <a:rPr lang="en-US" dirty="0"/>
              <a:t>Current transfers received, billions</a:t>
            </a:r>
            <a:endParaRPr lang="fr-CA" dirty="0"/>
          </a:p>
          <a:p>
            <a:endParaRPr lang="fr-CA" dirty="0"/>
          </a:p>
        </p:txBody>
      </p:sp>
      <p:sp>
        <p:nvSpPr>
          <p:cNvPr id="4" name="Titre 3">
            <a:extLst>
              <a:ext uri="{FF2B5EF4-FFF2-40B4-BE49-F238E27FC236}">
                <a16:creationId xmlns:a16="http://schemas.microsoft.com/office/drawing/2014/main" id="{58DF7E7C-E22B-4E9C-A8FA-65E546179265}"/>
              </a:ext>
            </a:extLst>
          </p:cNvPr>
          <p:cNvSpPr>
            <a:spLocks noGrp="1"/>
          </p:cNvSpPr>
          <p:nvPr>
            <p:ph type="title"/>
          </p:nvPr>
        </p:nvSpPr>
        <p:spPr>
          <a:xfrm>
            <a:off x="352423" y="289654"/>
            <a:ext cx="7898441" cy="921111"/>
          </a:xfrm>
        </p:spPr>
        <p:txBody>
          <a:bodyPr/>
          <a:lstStyle/>
          <a:p>
            <a:r>
              <a:rPr lang="en-US" dirty="0"/>
              <a:t>Government transfers increased by 60%</a:t>
            </a:r>
          </a:p>
        </p:txBody>
      </p:sp>
      <p:graphicFrame>
        <p:nvGraphicFramePr>
          <p:cNvPr id="5" name="Espace réservé du contenu 14">
            <a:extLst>
              <a:ext uri="{FF2B5EF4-FFF2-40B4-BE49-F238E27FC236}">
                <a16:creationId xmlns:a16="http://schemas.microsoft.com/office/drawing/2014/main" id="{F1476311-484F-4FB4-83B6-0DCE22886205}"/>
              </a:ext>
            </a:extLst>
          </p:cNvPr>
          <p:cNvGraphicFramePr>
            <a:graphicFrameLocks noGrp="1"/>
          </p:cNvGraphicFramePr>
          <p:nvPr>
            <p:ph idx="1"/>
          </p:nvPr>
        </p:nvGraphicFramePr>
        <p:xfrm>
          <a:off x="352425" y="1885950"/>
          <a:ext cx="8440738" cy="3189288"/>
        </p:xfrm>
        <a:graphic>
          <a:graphicData uri="http://schemas.openxmlformats.org/drawingml/2006/chart">
            <c:chart xmlns:c="http://schemas.openxmlformats.org/drawingml/2006/chart" xmlns:r="http://schemas.openxmlformats.org/officeDocument/2006/relationships" r:id="rId3"/>
          </a:graphicData>
        </a:graphic>
      </p:graphicFrame>
      <p:sp>
        <p:nvSpPr>
          <p:cNvPr id="6" name="Espace réservé du texte 21">
            <a:extLst>
              <a:ext uri="{FF2B5EF4-FFF2-40B4-BE49-F238E27FC236}">
                <a16:creationId xmlns:a16="http://schemas.microsoft.com/office/drawing/2014/main" id="{B619461F-91D4-4150-AD4C-8D9F4FBC4930}"/>
              </a:ext>
            </a:extLst>
          </p:cNvPr>
          <p:cNvSpPr txBox="1">
            <a:spLocks/>
          </p:cNvSpPr>
          <p:nvPr/>
        </p:nvSpPr>
        <p:spPr>
          <a:xfrm>
            <a:off x="5519774" y="2051814"/>
            <a:ext cx="1472636" cy="585552"/>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a:solidFill>
                  <a:schemeClr val="tx2"/>
                </a:solidFill>
              </a:rPr>
              <a:t>+60% </a:t>
            </a:r>
            <a:br>
              <a:rPr lang="en-US" sz="2000" dirty="0">
                <a:solidFill>
                  <a:schemeClr val="tx2"/>
                </a:solidFill>
              </a:rPr>
            </a:br>
            <a:r>
              <a:rPr lang="en-US" sz="2000" b="0" dirty="0">
                <a:solidFill>
                  <a:schemeClr val="tx2"/>
                </a:solidFill>
              </a:rPr>
              <a:t>Between Q1 and Q2</a:t>
            </a:r>
            <a:endParaRPr lang="fr-CA" sz="2000" b="0" dirty="0">
              <a:solidFill>
                <a:schemeClr val="tx2"/>
              </a:solidFill>
            </a:endParaRPr>
          </a:p>
        </p:txBody>
      </p:sp>
      <p:sp>
        <p:nvSpPr>
          <p:cNvPr id="7" name="Footer Placeholder 5">
            <a:extLst>
              <a:ext uri="{FF2B5EF4-FFF2-40B4-BE49-F238E27FC236}">
                <a16:creationId xmlns:a16="http://schemas.microsoft.com/office/drawing/2014/main" id="{D58FF3D0-EE3F-4208-844E-C0ACA1D2EE45}"/>
              </a:ext>
            </a:extLst>
          </p:cNvPr>
          <p:cNvSpPr>
            <a:spLocks noGrp="1"/>
          </p:cNvSpPr>
          <p:nvPr>
            <p:ph type="ftr" sz="quarter" idx="14"/>
          </p:nvPr>
        </p:nvSpPr>
        <p:spPr>
          <a:xfrm>
            <a:off x="350816" y="5232499"/>
            <a:ext cx="3960000" cy="304271"/>
          </a:xfrm>
        </p:spPr>
        <p:txBody>
          <a:bodyPr/>
          <a:lstStyle/>
          <a:p>
            <a:r>
              <a:rPr lang="fr-CA" b="1" dirty="0"/>
              <a:t>SOURCE: </a:t>
            </a:r>
            <a:r>
              <a:rPr lang="fr-CA" dirty="0" err="1"/>
              <a:t>Statistics</a:t>
            </a:r>
            <a:r>
              <a:rPr lang="fr-CA" dirty="0"/>
              <a:t> Canada.</a:t>
            </a:r>
          </a:p>
        </p:txBody>
      </p:sp>
      <p:grpSp>
        <p:nvGrpSpPr>
          <p:cNvPr id="8" name="Group 21">
            <a:extLst>
              <a:ext uri="{FF2B5EF4-FFF2-40B4-BE49-F238E27FC236}">
                <a16:creationId xmlns:a16="http://schemas.microsoft.com/office/drawing/2014/main" id="{2E7E3591-DAA0-4D80-8C71-FD779CAFF96F}"/>
              </a:ext>
            </a:extLst>
          </p:cNvPr>
          <p:cNvGrpSpPr>
            <a:grpSpLocks noChangeAspect="1"/>
          </p:cNvGrpSpPr>
          <p:nvPr>
            <p:custDataLst>
              <p:tags r:id="rId1"/>
            </p:custDataLst>
          </p:nvPr>
        </p:nvGrpSpPr>
        <p:grpSpPr>
          <a:xfrm>
            <a:off x="8345307" y="284243"/>
            <a:ext cx="540000" cy="540000"/>
            <a:chOff x="5822950" y="1484313"/>
            <a:chExt cx="2206625" cy="2211387"/>
          </a:xfrm>
        </p:grpSpPr>
        <p:sp>
          <p:nvSpPr>
            <p:cNvPr id="9" name="Freeform 72">
              <a:extLst>
                <a:ext uri="{FF2B5EF4-FFF2-40B4-BE49-F238E27FC236}">
                  <a16:creationId xmlns:a16="http://schemas.microsoft.com/office/drawing/2014/main" id="{EB056927-CF60-43C6-A419-D46FC573B69D}"/>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10" name="Freeform 74">
              <a:extLst>
                <a:ext uri="{FF2B5EF4-FFF2-40B4-BE49-F238E27FC236}">
                  <a16:creationId xmlns:a16="http://schemas.microsoft.com/office/drawing/2014/main" id="{DC538DA9-FF52-49E1-8019-53A0A6F4A2FF}"/>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Tree>
    <p:extLst>
      <p:ext uri="{BB962C8B-B14F-4D97-AF65-F5344CB8AC3E}">
        <p14:creationId xmlns:p14="http://schemas.microsoft.com/office/powerpoint/2010/main" val="261568219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6090184-A1EB-4A5A-94B3-C48941826873}"/>
              </a:ext>
            </a:extLst>
          </p:cNvPr>
          <p:cNvSpPr>
            <a:spLocks noGrp="1"/>
          </p:cNvSpPr>
          <p:nvPr>
            <p:ph idx="1"/>
          </p:nvPr>
        </p:nvSpPr>
        <p:spPr>
          <a:xfrm>
            <a:off x="4163234" y="1493949"/>
            <a:ext cx="4468410" cy="3408112"/>
          </a:xfrm>
        </p:spPr>
        <p:txBody>
          <a:bodyPr/>
          <a:lstStyle/>
          <a:p>
            <a:endParaRPr lang="en-CA" noProof="1"/>
          </a:p>
          <a:p>
            <a:r>
              <a:rPr lang="en-CA" noProof="1"/>
              <a:t>Economic recovery</a:t>
            </a:r>
            <a:endParaRPr lang="en-CA" sz="2400" b="1" noProof="1"/>
          </a:p>
          <a:p>
            <a:pPr marL="14287" lvl="1" indent="0">
              <a:buNone/>
            </a:pPr>
            <a:endParaRPr lang="en-CA" sz="2400" b="1" noProof="1"/>
          </a:p>
          <a:p>
            <a:pPr marL="14287" lvl="1" indent="0">
              <a:buNone/>
            </a:pPr>
            <a:r>
              <a:rPr lang="en-US" sz="2400" b="1" noProof="1"/>
              <a:t>New consumer trends</a:t>
            </a:r>
          </a:p>
          <a:p>
            <a:pPr marL="14287" lvl="1" indent="0">
              <a:buNone/>
            </a:pPr>
            <a:endParaRPr lang="en-US" sz="2400" b="1" noProof="1"/>
          </a:p>
          <a:p>
            <a:pPr marL="14287" lvl="1" indent="0">
              <a:buNone/>
            </a:pPr>
            <a:endParaRPr lang="en-CA" sz="2400" b="1" noProof="1"/>
          </a:p>
          <a:p>
            <a:pPr marL="14287" lvl="1" indent="0">
              <a:buNone/>
            </a:pPr>
            <a:endParaRPr lang="en-CA" sz="2400" b="1" noProof="1"/>
          </a:p>
          <a:p>
            <a:pPr marL="14287" lvl="1" indent="0">
              <a:buNone/>
            </a:pPr>
            <a:endParaRPr lang="en-CA" sz="2400" b="1" noProof="1"/>
          </a:p>
          <a:p>
            <a:pPr lvl="1"/>
            <a:endParaRPr lang="en-CA" noProof="1"/>
          </a:p>
        </p:txBody>
      </p:sp>
      <p:sp>
        <p:nvSpPr>
          <p:cNvPr id="4" name="Oval 3">
            <a:extLst>
              <a:ext uri="{FF2B5EF4-FFF2-40B4-BE49-F238E27FC236}">
                <a16:creationId xmlns:a16="http://schemas.microsoft.com/office/drawing/2014/main" id="{E54C19A7-2CC8-4976-80A5-C69AB94198D7}"/>
              </a:ext>
            </a:extLst>
          </p:cNvPr>
          <p:cNvSpPr>
            <a:spLocks/>
          </p:cNvSpPr>
          <p:nvPr/>
        </p:nvSpPr>
        <p:spPr>
          <a:xfrm>
            <a:off x="3409967" y="1827591"/>
            <a:ext cx="576000" cy="576000"/>
          </a:xfrm>
          <a:prstGeom prst="ellipse">
            <a:avLst/>
          </a:prstGeom>
          <a:noFill/>
          <a:ln w="5715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00800" tIns="46800" bIns="54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CA" sz="3200" b="1" i="0" u="none" strike="noStrike" cap="none" baseline="0" noProof="1">
                <a:ln>
                  <a:noFill/>
                </a:ln>
                <a:solidFill>
                  <a:schemeClr val="accent2"/>
                </a:solidFill>
                <a:effectLst/>
                <a:uLnTx/>
                <a:uFillTx/>
                <a:latin typeface="Arial"/>
              </a:rPr>
              <a:t>1</a:t>
            </a:r>
          </a:p>
        </p:txBody>
      </p:sp>
      <p:sp>
        <p:nvSpPr>
          <p:cNvPr id="5" name="Oval 4">
            <a:extLst>
              <a:ext uri="{FF2B5EF4-FFF2-40B4-BE49-F238E27FC236}">
                <a16:creationId xmlns:a16="http://schemas.microsoft.com/office/drawing/2014/main" id="{0EEEC747-3259-4FF2-8916-614F33CA46AE}"/>
              </a:ext>
            </a:extLst>
          </p:cNvPr>
          <p:cNvSpPr>
            <a:spLocks/>
          </p:cNvSpPr>
          <p:nvPr/>
        </p:nvSpPr>
        <p:spPr>
          <a:xfrm>
            <a:off x="3409967" y="2652492"/>
            <a:ext cx="576000" cy="576000"/>
          </a:xfrm>
          <a:prstGeom prst="ellipse">
            <a:avLst/>
          </a:prstGeom>
          <a:noFill/>
          <a:ln w="57150" cmpd="sng">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100800" tIns="46800" bIns="54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CA" sz="3200" b="1" i="0" u="none" strike="noStrike" cap="none" baseline="0" noProof="1">
                <a:ln>
                  <a:noFill/>
                </a:ln>
                <a:solidFill>
                  <a:schemeClr val="accent2"/>
                </a:solidFill>
                <a:effectLst/>
                <a:uLnTx/>
                <a:uFillTx/>
                <a:latin typeface="Arial"/>
              </a:rPr>
              <a:t>2</a:t>
            </a:r>
          </a:p>
        </p:txBody>
      </p:sp>
    </p:spTree>
    <p:extLst>
      <p:ext uri="{BB962C8B-B14F-4D97-AF65-F5344CB8AC3E}">
        <p14:creationId xmlns:p14="http://schemas.microsoft.com/office/powerpoint/2010/main" val="199649838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a:extLst>
              <a:ext uri="{FF2B5EF4-FFF2-40B4-BE49-F238E27FC236}">
                <a16:creationId xmlns:a16="http://schemas.microsoft.com/office/drawing/2014/main" id="{E6187EC8-9802-4986-85C1-FC924CB97AEB}"/>
              </a:ext>
            </a:extLst>
          </p:cNvPr>
          <p:cNvSpPr>
            <a:spLocks noGrp="1"/>
          </p:cNvSpPr>
          <p:nvPr>
            <p:ph type="body" sz="quarter" idx="13"/>
          </p:nvPr>
        </p:nvSpPr>
        <p:spPr>
          <a:xfrm>
            <a:off x="369163" y="1364202"/>
            <a:ext cx="8424000" cy="381000"/>
          </a:xfrm>
        </p:spPr>
        <p:txBody>
          <a:bodyPr/>
          <a:lstStyle/>
          <a:p>
            <a:r>
              <a:rPr lang="en-US" dirty="0"/>
              <a:t>Disposable household income, quarterly, adjusted, billions</a:t>
            </a:r>
            <a:endParaRPr lang="fr-CA" dirty="0"/>
          </a:p>
          <a:p>
            <a:endParaRPr lang="fr-CA" dirty="0"/>
          </a:p>
        </p:txBody>
      </p:sp>
      <p:sp>
        <p:nvSpPr>
          <p:cNvPr id="5" name="Titre 4">
            <a:extLst>
              <a:ext uri="{FF2B5EF4-FFF2-40B4-BE49-F238E27FC236}">
                <a16:creationId xmlns:a16="http://schemas.microsoft.com/office/drawing/2014/main" id="{0BCA6983-970D-474B-8B64-3484EDB78EC1}"/>
              </a:ext>
            </a:extLst>
          </p:cNvPr>
          <p:cNvSpPr>
            <a:spLocks noGrp="1"/>
          </p:cNvSpPr>
          <p:nvPr>
            <p:ph type="title"/>
          </p:nvPr>
        </p:nvSpPr>
        <p:spPr/>
        <p:txBody>
          <a:bodyPr/>
          <a:lstStyle/>
          <a:p>
            <a:r>
              <a:rPr lang="en-US" dirty="0"/>
              <a:t>…which increased overall disposable income </a:t>
            </a:r>
          </a:p>
        </p:txBody>
      </p:sp>
      <p:graphicFrame>
        <p:nvGraphicFramePr>
          <p:cNvPr id="8" name="Espace réservé du contenu 14">
            <a:extLst>
              <a:ext uri="{FF2B5EF4-FFF2-40B4-BE49-F238E27FC236}">
                <a16:creationId xmlns:a16="http://schemas.microsoft.com/office/drawing/2014/main" id="{EF60EE35-8213-4129-B01A-90E145F46808}"/>
              </a:ext>
            </a:extLst>
          </p:cNvPr>
          <p:cNvGraphicFramePr>
            <a:graphicFrameLocks noGrp="1"/>
          </p:cNvGraphicFramePr>
          <p:nvPr>
            <p:ph idx="1"/>
          </p:nvPr>
        </p:nvGraphicFramePr>
        <p:xfrm>
          <a:off x="352425" y="1885950"/>
          <a:ext cx="8197215" cy="3243834"/>
        </p:xfrm>
        <a:graphic>
          <a:graphicData uri="http://schemas.openxmlformats.org/drawingml/2006/chart">
            <c:chart xmlns:c="http://schemas.openxmlformats.org/drawingml/2006/chart" xmlns:r="http://schemas.openxmlformats.org/officeDocument/2006/relationships" r:id="rId4"/>
          </a:graphicData>
        </a:graphic>
      </p:graphicFrame>
      <p:sp>
        <p:nvSpPr>
          <p:cNvPr id="9" name="Oval 12">
            <a:extLst>
              <a:ext uri="{FF2B5EF4-FFF2-40B4-BE49-F238E27FC236}">
                <a16:creationId xmlns:a16="http://schemas.microsoft.com/office/drawing/2014/main" id="{2549D5EE-4379-46E9-A5A7-8DF186985FA8}"/>
              </a:ext>
            </a:extLst>
          </p:cNvPr>
          <p:cNvSpPr/>
          <p:nvPr/>
        </p:nvSpPr>
        <p:spPr>
          <a:xfrm rot="10800000" flipV="1">
            <a:off x="6303624" y="3507867"/>
            <a:ext cx="207866" cy="207867"/>
          </a:xfrm>
          <a:prstGeom prst="ellipse">
            <a:avLst/>
          </a:prstGeom>
          <a:solidFill>
            <a:schemeClr val="accent4">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sp>
        <p:nvSpPr>
          <p:cNvPr id="10" name="Espace réservé du texte 21">
            <a:extLst>
              <a:ext uri="{FF2B5EF4-FFF2-40B4-BE49-F238E27FC236}">
                <a16:creationId xmlns:a16="http://schemas.microsoft.com/office/drawing/2014/main" id="{C84226E4-BE1C-49D3-B9FD-6E4082D267A4}"/>
              </a:ext>
            </a:extLst>
          </p:cNvPr>
          <p:cNvSpPr txBox="1">
            <a:spLocks/>
          </p:cNvSpPr>
          <p:nvPr/>
        </p:nvSpPr>
        <p:spPr>
          <a:xfrm>
            <a:off x="5302338" y="2261398"/>
            <a:ext cx="1868460" cy="465153"/>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a:solidFill>
                  <a:schemeClr val="accent4"/>
                </a:solidFill>
              </a:rPr>
              <a:t>+11% </a:t>
            </a:r>
            <a:r>
              <a:rPr lang="en-US" sz="2000" b="0" dirty="0">
                <a:solidFill>
                  <a:schemeClr val="accent4"/>
                </a:solidFill>
              </a:rPr>
              <a:t>between Q1 and Q2</a:t>
            </a:r>
            <a:endParaRPr lang="fr-CA" sz="2000" b="0" dirty="0">
              <a:solidFill>
                <a:schemeClr val="accent4"/>
              </a:solidFill>
            </a:endParaRPr>
          </a:p>
        </p:txBody>
      </p:sp>
      <p:sp>
        <p:nvSpPr>
          <p:cNvPr id="11" name="Oval 12">
            <a:extLst>
              <a:ext uri="{FF2B5EF4-FFF2-40B4-BE49-F238E27FC236}">
                <a16:creationId xmlns:a16="http://schemas.microsoft.com/office/drawing/2014/main" id="{8AA6786A-1654-475E-9B15-06F147BB8E22}"/>
              </a:ext>
            </a:extLst>
          </p:cNvPr>
          <p:cNvSpPr/>
          <p:nvPr/>
        </p:nvSpPr>
        <p:spPr>
          <a:xfrm rot="10800000" flipV="1">
            <a:off x="7988491" y="2157465"/>
            <a:ext cx="207866" cy="207867"/>
          </a:xfrm>
          <a:prstGeom prst="ellipse">
            <a:avLst/>
          </a:prstGeom>
          <a:solidFill>
            <a:schemeClr val="accent4">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sp>
        <p:nvSpPr>
          <p:cNvPr id="12" name="Footer Placeholder 5">
            <a:extLst>
              <a:ext uri="{FF2B5EF4-FFF2-40B4-BE49-F238E27FC236}">
                <a16:creationId xmlns:a16="http://schemas.microsoft.com/office/drawing/2014/main" id="{8DC6AEC0-EA45-4989-B70A-154B04CAF700}"/>
              </a:ext>
            </a:extLst>
          </p:cNvPr>
          <p:cNvSpPr>
            <a:spLocks noGrp="1"/>
          </p:cNvSpPr>
          <p:nvPr>
            <p:ph type="ftr" sz="quarter" idx="14"/>
          </p:nvPr>
        </p:nvSpPr>
        <p:spPr>
          <a:xfrm>
            <a:off x="350816" y="5232499"/>
            <a:ext cx="3960000" cy="304271"/>
          </a:xfrm>
        </p:spPr>
        <p:txBody>
          <a:bodyPr/>
          <a:lstStyle/>
          <a:p>
            <a:r>
              <a:rPr lang="fr-CA" b="1" dirty="0"/>
              <a:t>SOURCE: </a:t>
            </a:r>
            <a:r>
              <a:rPr lang="fr-CA" dirty="0" err="1"/>
              <a:t>Statistics</a:t>
            </a:r>
            <a:r>
              <a:rPr lang="fr-CA" dirty="0"/>
              <a:t> Canada.</a:t>
            </a:r>
          </a:p>
        </p:txBody>
      </p:sp>
      <p:grpSp>
        <p:nvGrpSpPr>
          <p:cNvPr id="13" name="Group 21">
            <a:extLst>
              <a:ext uri="{FF2B5EF4-FFF2-40B4-BE49-F238E27FC236}">
                <a16:creationId xmlns:a16="http://schemas.microsoft.com/office/drawing/2014/main" id="{2AA08999-4857-4486-835F-709FA5BCC753}"/>
              </a:ext>
            </a:extLst>
          </p:cNvPr>
          <p:cNvGrpSpPr>
            <a:grpSpLocks noChangeAspect="1"/>
          </p:cNvGrpSpPr>
          <p:nvPr>
            <p:custDataLst>
              <p:tags r:id="rId1"/>
            </p:custDataLst>
          </p:nvPr>
        </p:nvGrpSpPr>
        <p:grpSpPr>
          <a:xfrm>
            <a:off x="8345307" y="284243"/>
            <a:ext cx="540000" cy="540000"/>
            <a:chOff x="5822950" y="1484313"/>
            <a:chExt cx="2206625" cy="2211387"/>
          </a:xfrm>
        </p:grpSpPr>
        <p:sp>
          <p:nvSpPr>
            <p:cNvPr id="14" name="Freeform 72">
              <a:extLst>
                <a:ext uri="{FF2B5EF4-FFF2-40B4-BE49-F238E27FC236}">
                  <a16:creationId xmlns:a16="http://schemas.microsoft.com/office/drawing/2014/main" id="{1D059071-2104-4171-A802-D8491ADD9FF1}"/>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15" name="Freeform 74">
              <a:extLst>
                <a:ext uri="{FF2B5EF4-FFF2-40B4-BE49-F238E27FC236}">
                  <a16:creationId xmlns:a16="http://schemas.microsoft.com/office/drawing/2014/main" id="{E50DBD51-1590-4F81-BC70-8549DC7F3AB9}"/>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Tree>
    <p:extLst>
      <p:ext uri="{BB962C8B-B14F-4D97-AF65-F5344CB8AC3E}">
        <p14:creationId xmlns:p14="http://schemas.microsoft.com/office/powerpoint/2010/main" val="136275506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Espace réservé du graphique 16"/>
          <p:cNvGraphicFramePr>
            <a:graphicFrameLocks noGrp="1"/>
          </p:cNvGraphicFramePr>
          <p:nvPr>
            <p:ph type="chart" sz="quarter" idx="13"/>
            <p:custDataLst>
              <p:tags r:id="rId1"/>
            </p:custDataLst>
          </p:nvPr>
        </p:nvGraphicFramePr>
        <p:xfrm>
          <a:off x="352424" y="1802269"/>
          <a:ext cx="8774951" cy="3271382"/>
        </p:xfrm>
        <a:graphic>
          <a:graphicData uri="http://schemas.openxmlformats.org/drawingml/2006/chart">
            <c:chart xmlns:c="http://schemas.openxmlformats.org/drawingml/2006/chart" xmlns:r="http://schemas.openxmlformats.org/officeDocument/2006/relationships" r:id="rId9"/>
          </a:graphicData>
        </a:graphic>
      </p:graphicFrame>
      <p:sp>
        <p:nvSpPr>
          <p:cNvPr id="16" name="TextBox 15">
            <a:extLst>
              <a:ext uri="{FF2B5EF4-FFF2-40B4-BE49-F238E27FC236}">
                <a16:creationId xmlns:a16="http://schemas.microsoft.com/office/drawing/2014/main" id="{2AE36AA6-6DF9-044F-A97A-6CD7071AA38E}"/>
              </a:ext>
            </a:extLst>
          </p:cNvPr>
          <p:cNvSpPr txBox="1"/>
          <p:nvPr>
            <p:custDataLst>
              <p:tags r:id="rId2"/>
            </p:custDataLst>
          </p:nvPr>
        </p:nvSpPr>
        <p:spPr>
          <a:xfrm>
            <a:off x="6962323" y="1802268"/>
            <a:ext cx="1832427" cy="2977550"/>
          </a:xfrm>
          <a:prstGeom prst="rect">
            <a:avLst/>
          </a:prstGeom>
          <a:solidFill>
            <a:srgbClr val="E0DFDE">
              <a:alpha val="40000"/>
            </a:srgbClr>
          </a:solidFill>
          <a:ln>
            <a:noFill/>
          </a:ln>
        </p:spPr>
        <p:txBody>
          <a:bodyPr wrap="square" tIns="108000" rtlCol="0">
            <a:noAutofit/>
          </a:bodyPr>
          <a:lstStyle/>
          <a:p>
            <a:pPr algn="ctr"/>
            <a:r>
              <a:rPr lang="en-US" sz="1600" b="1">
                <a:solidFill>
                  <a:schemeClr val="bg1">
                    <a:lumMod val="50000"/>
                  </a:schemeClr>
                </a:solidFill>
              </a:rPr>
              <a:t>Forecast</a:t>
            </a:r>
          </a:p>
        </p:txBody>
      </p:sp>
      <p:sp>
        <p:nvSpPr>
          <p:cNvPr id="12" name="Titre 11"/>
          <p:cNvSpPr>
            <a:spLocks noGrp="1"/>
          </p:cNvSpPr>
          <p:nvPr>
            <p:ph type="title"/>
            <p:custDataLst>
              <p:tags r:id="rId3"/>
            </p:custDataLst>
          </p:nvPr>
        </p:nvSpPr>
        <p:spPr>
          <a:xfrm>
            <a:off x="352424" y="302345"/>
            <a:ext cx="7740000" cy="754048"/>
          </a:xfrm>
        </p:spPr>
        <p:txBody>
          <a:bodyPr/>
          <a:lstStyle/>
          <a:p>
            <a:r>
              <a:rPr lang="en-CA" noProof="0" dirty="0"/>
              <a:t>Bank of Canada cut its policy rate </a:t>
            </a:r>
          </a:p>
        </p:txBody>
      </p:sp>
      <p:sp>
        <p:nvSpPr>
          <p:cNvPr id="2" name="Footer Placeholder 1">
            <a:extLst>
              <a:ext uri="{FF2B5EF4-FFF2-40B4-BE49-F238E27FC236}">
                <a16:creationId xmlns:a16="http://schemas.microsoft.com/office/drawing/2014/main" id="{3FB1D4E4-AA2A-5C4B-8187-783292971563}"/>
              </a:ext>
            </a:extLst>
          </p:cNvPr>
          <p:cNvSpPr>
            <a:spLocks noGrp="1"/>
          </p:cNvSpPr>
          <p:nvPr>
            <p:ph type="ftr" sz="quarter" idx="16"/>
          </p:nvPr>
        </p:nvSpPr>
        <p:spPr/>
        <p:txBody>
          <a:bodyPr/>
          <a:lstStyle/>
          <a:p>
            <a:r>
              <a:rPr lang="en-CA" b="1" dirty="0"/>
              <a:t>SOURCE: </a:t>
            </a:r>
            <a:r>
              <a:rPr lang="en-CA" dirty="0"/>
              <a:t>Bank of Canada.</a:t>
            </a:r>
          </a:p>
        </p:txBody>
      </p:sp>
      <p:sp>
        <p:nvSpPr>
          <p:cNvPr id="14" name="Espace réservé du texte 13"/>
          <p:cNvSpPr>
            <a:spLocks noGrp="1"/>
          </p:cNvSpPr>
          <p:nvPr>
            <p:ph type="body" sz="quarter" idx="17"/>
            <p:custDataLst>
              <p:tags r:id="rId4"/>
            </p:custDataLst>
          </p:nvPr>
        </p:nvSpPr>
        <p:spPr>
          <a:xfrm>
            <a:off x="350816" y="1145672"/>
            <a:ext cx="8424000" cy="381000"/>
          </a:xfrm>
        </p:spPr>
        <p:txBody>
          <a:bodyPr/>
          <a:lstStyle/>
          <a:p>
            <a:r>
              <a:rPr lang="en-CA" noProof="0" dirty="0"/>
              <a:t>Policy rate, %</a:t>
            </a:r>
          </a:p>
        </p:txBody>
      </p:sp>
      <p:sp>
        <p:nvSpPr>
          <p:cNvPr id="19" name="ZoneTexte 4">
            <a:extLst>
              <a:ext uri="{FF2B5EF4-FFF2-40B4-BE49-F238E27FC236}">
                <a16:creationId xmlns:a16="http://schemas.microsoft.com/office/drawing/2014/main" id="{3FE65C50-7ADA-4833-8ABF-AEE0CD1B37A9}"/>
              </a:ext>
            </a:extLst>
          </p:cNvPr>
          <p:cNvSpPr txBox="1"/>
          <p:nvPr/>
        </p:nvSpPr>
        <p:spPr>
          <a:xfrm>
            <a:off x="6948430" y="2875495"/>
            <a:ext cx="1936877" cy="923330"/>
          </a:xfrm>
          <a:prstGeom prst="rect">
            <a:avLst/>
          </a:prstGeom>
          <a:noFill/>
        </p:spPr>
        <p:txBody>
          <a:bodyPr wrap="square" lIns="0" tIns="0" rIns="0" bIns="0" rtlCol="0">
            <a:spAutoFit/>
          </a:body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dirty="0">
                <a:ln>
                  <a:noFill/>
                </a:ln>
                <a:solidFill>
                  <a:schemeClr val="accent3"/>
                </a:solidFill>
                <a:effectLst/>
                <a:uLnTx/>
                <a:uFillTx/>
                <a:latin typeface="Arial Black" panose="020B0A04020102020204" pitchFamily="34" charset="0"/>
                <a:ea typeface="+mn-ea"/>
                <a:cs typeface="+mn-cs"/>
              </a:rPr>
              <a:t>0.25%</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000" i="0" u="none" strike="noStrike" kern="1200" cap="none" spc="0" normalizeH="0" baseline="0" dirty="0">
                <a:ln>
                  <a:noFill/>
                </a:ln>
                <a:solidFill>
                  <a:schemeClr val="accent3"/>
                </a:solidFill>
                <a:effectLst/>
                <a:uLnTx/>
                <a:uFillTx/>
                <a:ea typeface="+mn-ea"/>
                <a:cs typeface="+mn-cs"/>
              </a:rPr>
              <a:t>October 2020</a:t>
            </a:r>
          </a:p>
        </p:txBody>
      </p:sp>
      <p:grpSp>
        <p:nvGrpSpPr>
          <p:cNvPr id="20" name="Group 19">
            <a:extLst>
              <a:ext uri="{FF2B5EF4-FFF2-40B4-BE49-F238E27FC236}">
                <a16:creationId xmlns:a16="http://schemas.microsoft.com/office/drawing/2014/main" id="{A4BE768F-63F5-4AB9-B603-9B71FA61DB40}"/>
              </a:ext>
            </a:extLst>
          </p:cNvPr>
          <p:cNvGrpSpPr>
            <a:grpSpLocks noChangeAspect="1"/>
          </p:cNvGrpSpPr>
          <p:nvPr>
            <p:custDataLst>
              <p:tags r:id="rId5"/>
            </p:custDataLst>
          </p:nvPr>
        </p:nvGrpSpPr>
        <p:grpSpPr>
          <a:xfrm>
            <a:off x="8345307" y="284243"/>
            <a:ext cx="540000" cy="540000"/>
            <a:chOff x="5822950" y="1484313"/>
            <a:chExt cx="2206625" cy="2211387"/>
          </a:xfrm>
        </p:grpSpPr>
        <p:sp>
          <p:nvSpPr>
            <p:cNvPr id="21" name="Freeform 72">
              <a:extLst>
                <a:ext uri="{FF2B5EF4-FFF2-40B4-BE49-F238E27FC236}">
                  <a16:creationId xmlns:a16="http://schemas.microsoft.com/office/drawing/2014/main" id="{544003B4-A93D-4343-B1E6-CBAF52F3FA1B}"/>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22" name="Freeform 74">
              <a:extLst>
                <a:ext uri="{FF2B5EF4-FFF2-40B4-BE49-F238E27FC236}">
                  <a16:creationId xmlns:a16="http://schemas.microsoft.com/office/drawing/2014/main" id="{1526E3D6-E1FF-4673-9436-90677FCA0BCE}"/>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grpSp>
        <p:nvGrpSpPr>
          <p:cNvPr id="24" name="Group 10">
            <a:extLst>
              <a:ext uri="{FF2B5EF4-FFF2-40B4-BE49-F238E27FC236}">
                <a16:creationId xmlns:a16="http://schemas.microsoft.com/office/drawing/2014/main" id="{2A96FB39-6D77-4D27-8550-0667F48271CC}"/>
              </a:ext>
            </a:extLst>
          </p:cNvPr>
          <p:cNvGrpSpPr/>
          <p:nvPr>
            <p:custDataLst>
              <p:tags r:id="rId6"/>
            </p:custDataLst>
          </p:nvPr>
        </p:nvGrpSpPr>
        <p:grpSpPr>
          <a:xfrm rot="10800000" flipV="1">
            <a:off x="6728323" y="4391242"/>
            <a:ext cx="468000" cy="468000"/>
            <a:chOff x="6806152" y="4166647"/>
            <a:chExt cx="509048" cy="509048"/>
          </a:xfrm>
        </p:grpSpPr>
        <p:sp>
          <p:nvSpPr>
            <p:cNvPr id="25" name="Oval 3">
              <a:extLst>
                <a:ext uri="{FF2B5EF4-FFF2-40B4-BE49-F238E27FC236}">
                  <a16:creationId xmlns:a16="http://schemas.microsoft.com/office/drawing/2014/main" id="{9ADABB2C-0E8D-40A6-ACF9-05AC756DD71D}"/>
                </a:ext>
              </a:extLst>
            </p:cNvPr>
            <p:cNvSpPr/>
            <p:nvPr/>
          </p:nvSpPr>
          <p:spPr>
            <a:xfrm>
              <a:off x="6806152" y="4166647"/>
              <a:ext cx="509048" cy="509048"/>
            </a:xfrm>
            <a:prstGeom prst="ellipse">
              <a:avLst/>
            </a:prstGeom>
            <a:solidFill>
              <a:schemeClr val="accent3">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sp>
          <p:nvSpPr>
            <p:cNvPr id="26" name="Oval 12">
              <a:extLst>
                <a:ext uri="{FF2B5EF4-FFF2-40B4-BE49-F238E27FC236}">
                  <a16:creationId xmlns:a16="http://schemas.microsoft.com/office/drawing/2014/main" id="{9716060A-AFA9-4111-B748-5272A802A000}"/>
                </a:ext>
              </a:extLst>
            </p:cNvPr>
            <p:cNvSpPr/>
            <p:nvPr/>
          </p:nvSpPr>
          <p:spPr>
            <a:xfrm>
              <a:off x="6935067" y="4295560"/>
              <a:ext cx="251220" cy="251221"/>
            </a:xfrm>
            <a:prstGeom prst="ellipse">
              <a:avLst/>
            </a:prstGeom>
            <a:solidFill>
              <a:schemeClr val="accent3">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grpSp>
    </p:spTree>
    <p:extLst>
      <p:ext uri="{BB962C8B-B14F-4D97-AF65-F5344CB8AC3E}">
        <p14:creationId xmlns:p14="http://schemas.microsoft.com/office/powerpoint/2010/main" val="23436334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contenu 6">
            <a:extLst>
              <a:ext uri="{FF2B5EF4-FFF2-40B4-BE49-F238E27FC236}">
                <a16:creationId xmlns:a16="http://schemas.microsoft.com/office/drawing/2014/main" id="{9FDCFCCB-C198-4AAE-A891-F86AB81B1098}"/>
              </a:ext>
            </a:extLst>
          </p:cNvPr>
          <p:cNvGraphicFramePr>
            <a:graphicFrameLocks noGrp="1"/>
          </p:cNvGraphicFramePr>
          <p:nvPr>
            <p:ph idx="1"/>
          </p:nvPr>
        </p:nvGraphicFramePr>
        <p:xfrm>
          <a:off x="352425" y="1885950"/>
          <a:ext cx="8440738" cy="3189288"/>
        </p:xfrm>
        <a:graphic>
          <a:graphicData uri="http://schemas.openxmlformats.org/drawingml/2006/chart">
            <c:chart xmlns:c="http://schemas.openxmlformats.org/drawingml/2006/chart" xmlns:r="http://schemas.openxmlformats.org/officeDocument/2006/relationships" r:id="rId4"/>
          </a:graphicData>
        </a:graphic>
      </p:graphicFrame>
      <p:sp>
        <p:nvSpPr>
          <p:cNvPr id="3" name="Espace réservé du texte 2">
            <a:extLst>
              <a:ext uri="{FF2B5EF4-FFF2-40B4-BE49-F238E27FC236}">
                <a16:creationId xmlns:a16="http://schemas.microsoft.com/office/drawing/2014/main" id="{C107B18C-2BFB-496C-B349-B382C3AB0229}"/>
              </a:ext>
            </a:extLst>
          </p:cNvPr>
          <p:cNvSpPr>
            <a:spLocks noGrp="1"/>
          </p:cNvSpPr>
          <p:nvPr>
            <p:ph type="body" sz="quarter" idx="13"/>
          </p:nvPr>
        </p:nvSpPr>
        <p:spPr>
          <a:xfrm>
            <a:off x="350816" y="1237766"/>
            <a:ext cx="8424000" cy="381000"/>
          </a:xfrm>
        </p:spPr>
        <p:txBody>
          <a:bodyPr/>
          <a:lstStyle/>
          <a:p>
            <a:r>
              <a:rPr lang="en-US" dirty="0"/>
              <a:t>Housing starts, Canada, seasonally adjusted at annual rates, thousands</a:t>
            </a:r>
          </a:p>
        </p:txBody>
      </p:sp>
      <p:sp>
        <p:nvSpPr>
          <p:cNvPr id="4" name="Titre 3">
            <a:extLst>
              <a:ext uri="{FF2B5EF4-FFF2-40B4-BE49-F238E27FC236}">
                <a16:creationId xmlns:a16="http://schemas.microsoft.com/office/drawing/2014/main" id="{B6935B5B-ACBC-43FF-83EA-C089DDC62A3B}"/>
              </a:ext>
            </a:extLst>
          </p:cNvPr>
          <p:cNvSpPr>
            <a:spLocks noGrp="1"/>
          </p:cNvSpPr>
          <p:nvPr>
            <p:ph type="title"/>
          </p:nvPr>
        </p:nvSpPr>
        <p:spPr/>
        <p:txBody>
          <a:bodyPr/>
          <a:lstStyle/>
          <a:p>
            <a:r>
              <a:rPr lang="fr-CA" dirty="0"/>
              <a:t>C</a:t>
            </a:r>
            <a:r>
              <a:rPr lang="en-US" dirty="0"/>
              <a:t>onstruction recovery is slowing after a strong rebound</a:t>
            </a:r>
          </a:p>
        </p:txBody>
      </p:sp>
      <p:sp>
        <p:nvSpPr>
          <p:cNvPr id="8" name="Footer Placeholder 5">
            <a:extLst>
              <a:ext uri="{FF2B5EF4-FFF2-40B4-BE49-F238E27FC236}">
                <a16:creationId xmlns:a16="http://schemas.microsoft.com/office/drawing/2014/main" id="{259FCA5D-DDF6-48B2-B05B-D5273B3FA303}"/>
              </a:ext>
            </a:extLst>
          </p:cNvPr>
          <p:cNvSpPr>
            <a:spLocks noGrp="1"/>
          </p:cNvSpPr>
          <p:nvPr>
            <p:ph type="ftr" sz="quarter" idx="14"/>
          </p:nvPr>
        </p:nvSpPr>
        <p:spPr>
          <a:xfrm>
            <a:off x="350816" y="5232499"/>
            <a:ext cx="3960000" cy="304271"/>
          </a:xfrm>
        </p:spPr>
        <p:txBody>
          <a:bodyPr/>
          <a:lstStyle/>
          <a:p>
            <a:r>
              <a:rPr lang="fr-CA" b="1" dirty="0"/>
              <a:t>SOURCE: </a:t>
            </a:r>
            <a:r>
              <a:rPr lang="fr-CA" dirty="0" err="1"/>
              <a:t>Statistics</a:t>
            </a:r>
            <a:r>
              <a:rPr lang="fr-CA" dirty="0"/>
              <a:t> Canada.</a:t>
            </a:r>
          </a:p>
        </p:txBody>
      </p:sp>
      <p:grpSp>
        <p:nvGrpSpPr>
          <p:cNvPr id="6" name="Group 16">
            <a:extLst>
              <a:ext uri="{FF2B5EF4-FFF2-40B4-BE49-F238E27FC236}">
                <a16:creationId xmlns:a16="http://schemas.microsoft.com/office/drawing/2014/main" id="{79E2661C-1D1E-4A9E-8481-D3A85A6C1E4F}"/>
              </a:ext>
            </a:extLst>
          </p:cNvPr>
          <p:cNvGrpSpPr>
            <a:grpSpLocks noChangeAspect="1"/>
          </p:cNvGrpSpPr>
          <p:nvPr>
            <p:custDataLst>
              <p:tags r:id="rId1"/>
            </p:custDataLst>
          </p:nvPr>
        </p:nvGrpSpPr>
        <p:grpSpPr>
          <a:xfrm>
            <a:off x="8345307" y="293670"/>
            <a:ext cx="540000" cy="540000"/>
            <a:chOff x="5822950" y="1484313"/>
            <a:chExt cx="2206625" cy="2211387"/>
          </a:xfrm>
        </p:grpSpPr>
        <p:sp>
          <p:nvSpPr>
            <p:cNvPr id="9" name="Freeform 72">
              <a:extLst>
                <a:ext uri="{FF2B5EF4-FFF2-40B4-BE49-F238E27FC236}">
                  <a16:creationId xmlns:a16="http://schemas.microsoft.com/office/drawing/2014/main" id="{5A4AFEA1-A585-4754-888B-85DEFA95B2A6}"/>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10" name="Freeform 74">
              <a:extLst>
                <a:ext uri="{FF2B5EF4-FFF2-40B4-BE49-F238E27FC236}">
                  <a16:creationId xmlns:a16="http://schemas.microsoft.com/office/drawing/2014/main" id="{B5E21D7E-868F-4DDD-BC6A-AEA47382749A}"/>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Tree>
    <p:extLst>
      <p:ext uri="{BB962C8B-B14F-4D97-AF65-F5344CB8AC3E}">
        <p14:creationId xmlns:p14="http://schemas.microsoft.com/office/powerpoint/2010/main" val="66805456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Espace réservé du contenu 7">
            <a:extLst>
              <a:ext uri="{FF2B5EF4-FFF2-40B4-BE49-F238E27FC236}">
                <a16:creationId xmlns:a16="http://schemas.microsoft.com/office/drawing/2014/main" id="{44184E33-F468-40C3-980A-75BB630FBDB6}"/>
              </a:ext>
            </a:extLst>
          </p:cNvPr>
          <p:cNvGraphicFramePr>
            <a:graphicFrameLocks noGrp="1"/>
          </p:cNvGraphicFramePr>
          <p:nvPr>
            <p:ph idx="1"/>
          </p:nvPr>
        </p:nvGraphicFramePr>
        <p:xfrm>
          <a:off x="352425" y="1885949"/>
          <a:ext cx="8095443" cy="3272459"/>
        </p:xfrm>
        <a:graphic>
          <a:graphicData uri="http://schemas.openxmlformats.org/drawingml/2006/chart">
            <c:chart xmlns:c="http://schemas.openxmlformats.org/drawingml/2006/chart" xmlns:r="http://schemas.openxmlformats.org/officeDocument/2006/relationships" r:id="rId4"/>
          </a:graphicData>
        </a:graphic>
      </p:graphicFrame>
      <p:sp>
        <p:nvSpPr>
          <p:cNvPr id="3" name="Espace réservé du texte 2">
            <a:extLst>
              <a:ext uri="{FF2B5EF4-FFF2-40B4-BE49-F238E27FC236}">
                <a16:creationId xmlns:a16="http://schemas.microsoft.com/office/drawing/2014/main" id="{28897F1C-5E5C-48A0-AC52-2558DDB71B80}"/>
              </a:ext>
            </a:extLst>
          </p:cNvPr>
          <p:cNvSpPr>
            <a:spLocks noGrp="1"/>
          </p:cNvSpPr>
          <p:nvPr>
            <p:ph type="body" sz="quarter" idx="13"/>
          </p:nvPr>
        </p:nvSpPr>
        <p:spPr>
          <a:xfrm>
            <a:off x="350816" y="1430411"/>
            <a:ext cx="8424000" cy="381000"/>
          </a:xfrm>
        </p:spPr>
        <p:txBody>
          <a:bodyPr/>
          <a:lstStyle/>
          <a:p>
            <a:r>
              <a:rPr lang="en-US" dirty="0"/>
              <a:t>Retail sales, seasonally adjusted, billions $</a:t>
            </a:r>
          </a:p>
        </p:txBody>
      </p:sp>
      <p:sp>
        <p:nvSpPr>
          <p:cNvPr id="4" name="Titre 3">
            <a:extLst>
              <a:ext uri="{FF2B5EF4-FFF2-40B4-BE49-F238E27FC236}">
                <a16:creationId xmlns:a16="http://schemas.microsoft.com/office/drawing/2014/main" id="{35E9FACC-50CB-4A5D-959A-E196BEE48822}"/>
              </a:ext>
            </a:extLst>
          </p:cNvPr>
          <p:cNvSpPr>
            <a:spLocks noGrp="1"/>
          </p:cNvSpPr>
          <p:nvPr>
            <p:ph type="title"/>
          </p:nvPr>
        </p:nvSpPr>
        <p:spPr>
          <a:xfrm>
            <a:off x="302409" y="483148"/>
            <a:ext cx="7740000" cy="921111"/>
          </a:xfrm>
        </p:spPr>
        <p:txBody>
          <a:bodyPr/>
          <a:lstStyle/>
          <a:p>
            <a:r>
              <a:rPr lang="en-US" dirty="0"/>
              <a:t>Retail sales have surpassed pre-COVID levels since June</a:t>
            </a:r>
          </a:p>
        </p:txBody>
      </p:sp>
      <p:sp>
        <p:nvSpPr>
          <p:cNvPr id="49" name="Footer Placeholder 5">
            <a:extLst>
              <a:ext uri="{FF2B5EF4-FFF2-40B4-BE49-F238E27FC236}">
                <a16:creationId xmlns:a16="http://schemas.microsoft.com/office/drawing/2014/main" id="{7620E000-E082-4607-8C97-85F97164B045}"/>
              </a:ext>
            </a:extLst>
          </p:cNvPr>
          <p:cNvSpPr>
            <a:spLocks noGrp="1"/>
          </p:cNvSpPr>
          <p:nvPr>
            <p:ph type="ftr" sz="quarter" idx="14"/>
          </p:nvPr>
        </p:nvSpPr>
        <p:spPr>
          <a:xfrm>
            <a:off x="350816" y="5232499"/>
            <a:ext cx="3960000" cy="304271"/>
          </a:xfrm>
        </p:spPr>
        <p:txBody>
          <a:bodyPr/>
          <a:lstStyle/>
          <a:p>
            <a:r>
              <a:rPr lang="fr-CA" b="1" dirty="0"/>
              <a:t>SOURCE: </a:t>
            </a:r>
            <a:r>
              <a:rPr lang="fr-CA" dirty="0" err="1"/>
              <a:t>Statistics</a:t>
            </a:r>
            <a:r>
              <a:rPr lang="fr-CA" dirty="0"/>
              <a:t> Canada.</a:t>
            </a:r>
          </a:p>
        </p:txBody>
      </p:sp>
      <p:grpSp>
        <p:nvGrpSpPr>
          <p:cNvPr id="21" name="Group 21">
            <a:extLst>
              <a:ext uri="{FF2B5EF4-FFF2-40B4-BE49-F238E27FC236}">
                <a16:creationId xmlns:a16="http://schemas.microsoft.com/office/drawing/2014/main" id="{30A10CB1-4646-4CCD-A445-9263BC6F02AA}"/>
              </a:ext>
            </a:extLst>
          </p:cNvPr>
          <p:cNvGrpSpPr>
            <a:grpSpLocks noChangeAspect="1"/>
          </p:cNvGrpSpPr>
          <p:nvPr>
            <p:custDataLst>
              <p:tags r:id="rId1"/>
            </p:custDataLst>
          </p:nvPr>
        </p:nvGrpSpPr>
        <p:grpSpPr>
          <a:xfrm>
            <a:off x="8345307" y="284243"/>
            <a:ext cx="540000" cy="540000"/>
            <a:chOff x="5822950" y="1484313"/>
            <a:chExt cx="2206625" cy="2211387"/>
          </a:xfrm>
        </p:grpSpPr>
        <p:sp>
          <p:nvSpPr>
            <p:cNvPr id="22" name="Freeform 72">
              <a:extLst>
                <a:ext uri="{FF2B5EF4-FFF2-40B4-BE49-F238E27FC236}">
                  <a16:creationId xmlns:a16="http://schemas.microsoft.com/office/drawing/2014/main" id="{543E3A38-EC90-44AB-8595-F66CD3FED504}"/>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23" name="Freeform 74">
              <a:extLst>
                <a:ext uri="{FF2B5EF4-FFF2-40B4-BE49-F238E27FC236}">
                  <a16:creationId xmlns:a16="http://schemas.microsoft.com/office/drawing/2014/main" id="{2BE671D7-4945-4403-BEEE-7AC41EA734F8}"/>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
        <p:nvSpPr>
          <p:cNvPr id="27" name="TextBox 59">
            <a:extLst>
              <a:ext uri="{FF2B5EF4-FFF2-40B4-BE49-F238E27FC236}">
                <a16:creationId xmlns:a16="http://schemas.microsoft.com/office/drawing/2014/main" id="{39C2807D-BC87-4363-8B5D-F9712EB86705}"/>
              </a:ext>
            </a:extLst>
          </p:cNvPr>
          <p:cNvSpPr txBox="1"/>
          <p:nvPr/>
        </p:nvSpPr>
        <p:spPr>
          <a:xfrm>
            <a:off x="7248619" y="2857500"/>
            <a:ext cx="1895381" cy="886397"/>
          </a:xfrm>
          <a:prstGeom prst="rect">
            <a:avLst/>
          </a:prstGeom>
          <a:noFill/>
        </p:spPr>
        <p:txBody>
          <a:bodyPr wrap="square" lIns="0" tIns="0" rIns="0" bIns="0" rtlCol="0">
            <a:spAutoFit/>
          </a:bodyPr>
          <a:lstStyle/>
          <a:p>
            <a:pPr>
              <a:lnSpc>
                <a:spcPct val="90000"/>
              </a:lnSpc>
            </a:pPr>
            <a:r>
              <a:rPr lang="fr-CA" sz="1600" noProof="1">
                <a:solidFill>
                  <a:schemeClr val="accent1"/>
                </a:solidFill>
              </a:rPr>
              <a:t>Preliminary estimate:</a:t>
            </a:r>
          </a:p>
          <a:p>
            <a:pPr>
              <a:lnSpc>
                <a:spcPct val="90000"/>
              </a:lnSpc>
            </a:pPr>
            <a:r>
              <a:rPr lang="en-US" sz="1600" b="1" noProof="1">
                <a:solidFill>
                  <a:schemeClr val="accent1"/>
                </a:solidFill>
              </a:rPr>
              <a:t>+</a:t>
            </a:r>
            <a:r>
              <a:rPr lang="fr-CA" sz="1600" b="1" noProof="1">
                <a:solidFill>
                  <a:schemeClr val="accent1"/>
                </a:solidFill>
              </a:rPr>
              <a:t>1.1% between July and August </a:t>
            </a:r>
          </a:p>
        </p:txBody>
      </p:sp>
    </p:spTree>
    <p:extLst>
      <p:ext uri="{BB962C8B-B14F-4D97-AF65-F5344CB8AC3E}">
        <p14:creationId xmlns:p14="http://schemas.microsoft.com/office/powerpoint/2010/main" val="30398064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contenu 6">
            <a:extLst>
              <a:ext uri="{FF2B5EF4-FFF2-40B4-BE49-F238E27FC236}">
                <a16:creationId xmlns:a16="http://schemas.microsoft.com/office/drawing/2014/main" id="{C20DDCFE-BD6A-463C-9E36-F2273135A2DD}"/>
              </a:ext>
            </a:extLst>
          </p:cNvPr>
          <p:cNvGraphicFramePr>
            <a:graphicFrameLocks noGrp="1"/>
          </p:cNvGraphicFramePr>
          <p:nvPr>
            <p:ph idx="1"/>
          </p:nvPr>
        </p:nvGraphicFramePr>
        <p:xfrm>
          <a:off x="352425" y="1769165"/>
          <a:ext cx="8440738" cy="3508513"/>
        </p:xfrm>
        <a:graphic>
          <a:graphicData uri="http://schemas.openxmlformats.org/drawingml/2006/chart">
            <c:chart xmlns:c="http://schemas.openxmlformats.org/drawingml/2006/chart" xmlns:r="http://schemas.openxmlformats.org/officeDocument/2006/relationships" r:id="rId3"/>
          </a:graphicData>
        </a:graphic>
      </p:graphicFrame>
      <p:sp>
        <p:nvSpPr>
          <p:cNvPr id="3" name="Espace réservé du texte 2">
            <a:extLst>
              <a:ext uri="{FF2B5EF4-FFF2-40B4-BE49-F238E27FC236}">
                <a16:creationId xmlns:a16="http://schemas.microsoft.com/office/drawing/2014/main" id="{FEE92CBF-1A6E-4A37-9608-0F829001B100}"/>
              </a:ext>
            </a:extLst>
          </p:cNvPr>
          <p:cNvSpPr>
            <a:spLocks noGrp="1"/>
          </p:cNvSpPr>
          <p:nvPr>
            <p:ph type="body" sz="quarter" idx="13"/>
          </p:nvPr>
        </p:nvSpPr>
        <p:spPr>
          <a:xfrm>
            <a:off x="369163" y="1388165"/>
            <a:ext cx="8424000" cy="381000"/>
          </a:xfrm>
        </p:spPr>
        <p:txBody>
          <a:bodyPr/>
          <a:lstStyle/>
          <a:p>
            <a:r>
              <a:rPr lang="en-US" dirty="0"/>
              <a:t>August retail sales as % of February retail sales</a:t>
            </a:r>
          </a:p>
        </p:txBody>
      </p:sp>
      <p:sp>
        <p:nvSpPr>
          <p:cNvPr id="4" name="Titre 3">
            <a:extLst>
              <a:ext uri="{FF2B5EF4-FFF2-40B4-BE49-F238E27FC236}">
                <a16:creationId xmlns:a16="http://schemas.microsoft.com/office/drawing/2014/main" id="{6FEDBD36-A200-4B58-967A-31E86496BCB8}"/>
              </a:ext>
            </a:extLst>
          </p:cNvPr>
          <p:cNvSpPr>
            <a:spLocks noGrp="1"/>
          </p:cNvSpPr>
          <p:nvPr>
            <p:ph type="title"/>
          </p:nvPr>
        </p:nvSpPr>
        <p:spPr/>
        <p:txBody>
          <a:bodyPr/>
          <a:lstStyle/>
          <a:p>
            <a:r>
              <a:rPr lang="en-US" dirty="0"/>
              <a:t>…but some retail categories have not fully recovered </a:t>
            </a:r>
          </a:p>
        </p:txBody>
      </p:sp>
      <p:sp>
        <p:nvSpPr>
          <p:cNvPr id="8" name="Footer Placeholder 5">
            <a:extLst>
              <a:ext uri="{FF2B5EF4-FFF2-40B4-BE49-F238E27FC236}">
                <a16:creationId xmlns:a16="http://schemas.microsoft.com/office/drawing/2014/main" id="{4867DDEC-F6A9-499E-88F8-E2C9B75F65D3}"/>
              </a:ext>
            </a:extLst>
          </p:cNvPr>
          <p:cNvSpPr>
            <a:spLocks noGrp="1"/>
          </p:cNvSpPr>
          <p:nvPr>
            <p:ph type="ftr" sz="quarter" idx="14"/>
          </p:nvPr>
        </p:nvSpPr>
        <p:spPr>
          <a:xfrm>
            <a:off x="350816" y="5232499"/>
            <a:ext cx="3960000" cy="304271"/>
          </a:xfrm>
        </p:spPr>
        <p:txBody>
          <a:bodyPr/>
          <a:lstStyle/>
          <a:p>
            <a:r>
              <a:rPr lang="fr-CA" b="1" dirty="0"/>
              <a:t>SOURCE: </a:t>
            </a:r>
            <a:r>
              <a:rPr lang="fr-CA" dirty="0" err="1"/>
              <a:t>Statistics</a:t>
            </a:r>
            <a:r>
              <a:rPr lang="fr-CA" dirty="0"/>
              <a:t> Canada.</a:t>
            </a:r>
          </a:p>
        </p:txBody>
      </p:sp>
      <p:grpSp>
        <p:nvGrpSpPr>
          <p:cNvPr id="6" name="Group 21">
            <a:extLst>
              <a:ext uri="{FF2B5EF4-FFF2-40B4-BE49-F238E27FC236}">
                <a16:creationId xmlns:a16="http://schemas.microsoft.com/office/drawing/2014/main" id="{1E63FC6E-3759-4DF9-B16D-DFAC1D20A17E}"/>
              </a:ext>
            </a:extLst>
          </p:cNvPr>
          <p:cNvGrpSpPr>
            <a:grpSpLocks noChangeAspect="1"/>
          </p:cNvGrpSpPr>
          <p:nvPr>
            <p:custDataLst>
              <p:tags r:id="rId1"/>
            </p:custDataLst>
          </p:nvPr>
        </p:nvGrpSpPr>
        <p:grpSpPr>
          <a:xfrm>
            <a:off x="8345307" y="284243"/>
            <a:ext cx="540000" cy="540000"/>
            <a:chOff x="5822950" y="1484313"/>
            <a:chExt cx="2206625" cy="2211387"/>
          </a:xfrm>
        </p:grpSpPr>
        <p:sp>
          <p:nvSpPr>
            <p:cNvPr id="9" name="Freeform 72">
              <a:extLst>
                <a:ext uri="{FF2B5EF4-FFF2-40B4-BE49-F238E27FC236}">
                  <a16:creationId xmlns:a16="http://schemas.microsoft.com/office/drawing/2014/main" id="{3153F891-385D-4282-851A-663B162E33E2}"/>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10" name="Freeform 74">
              <a:extLst>
                <a:ext uri="{FF2B5EF4-FFF2-40B4-BE49-F238E27FC236}">
                  <a16:creationId xmlns:a16="http://schemas.microsoft.com/office/drawing/2014/main" id="{A49A2802-4586-4786-A3AB-4DFE55FEC051}"/>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Tree>
    <p:extLst>
      <p:ext uri="{BB962C8B-B14F-4D97-AF65-F5344CB8AC3E}">
        <p14:creationId xmlns:p14="http://schemas.microsoft.com/office/powerpoint/2010/main" val="133801886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90D46A5A-11B8-4019-B530-13EBB104648B}"/>
              </a:ext>
            </a:extLst>
          </p:cNvPr>
          <p:cNvPicPr>
            <a:picLocks noGrp="1" noChangeAspect="1"/>
          </p:cNvPicPr>
          <p:nvPr>
            <p:ph type="pic" idx="14"/>
          </p:nvPr>
        </p:nvPicPr>
        <p:blipFill>
          <a:blip r:embed="rId2" cstate="print">
            <a:extLst>
              <a:ext uri="{28A0092B-C50C-407E-A947-70E740481C1C}">
                <a14:useLocalDpi xmlns:a14="http://schemas.microsoft.com/office/drawing/2010/main"/>
              </a:ext>
            </a:extLst>
          </a:blip>
          <a:srcRect/>
          <a:stretch>
            <a:fillRect/>
          </a:stretch>
        </p:blipFill>
        <p:spPr/>
      </p:pic>
      <p:sp>
        <p:nvSpPr>
          <p:cNvPr id="56" name="Rectangle 55">
            <a:extLst>
              <a:ext uri="{FF2B5EF4-FFF2-40B4-BE49-F238E27FC236}">
                <a16:creationId xmlns:a16="http://schemas.microsoft.com/office/drawing/2014/main" id="{3E174A10-6FEA-45B9-B81F-BED5B394E2BF}"/>
              </a:ext>
            </a:extLst>
          </p:cNvPr>
          <p:cNvSpPr/>
          <p:nvPr/>
        </p:nvSpPr>
        <p:spPr>
          <a:xfrm rot="10800000" flipV="1">
            <a:off x="0" y="-10"/>
            <a:ext cx="9144000" cy="5715000"/>
          </a:xfrm>
          <a:prstGeom prst="rect">
            <a:avLst/>
          </a:prstGeom>
          <a:gradFill flip="none" rotWithShape="1">
            <a:gsLst>
              <a:gs pos="0">
                <a:srgbClr val="000000">
                  <a:alpha val="44000"/>
                </a:srgbClr>
              </a:gs>
              <a:gs pos="60000">
                <a:srgbClr val="000000">
                  <a:alpha val="0"/>
                </a:srgbClr>
              </a:gs>
            </a:gsLst>
            <a:lin ang="16800000" scaled="0"/>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CA" dirty="0"/>
          </a:p>
        </p:txBody>
      </p:sp>
      <p:sp>
        <p:nvSpPr>
          <p:cNvPr id="2" name="Titre 1"/>
          <p:cNvSpPr>
            <a:spLocks noGrp="1"/>
          </p:cNvSpPr>
          <p:nvPr userDrawn="1">
            <p:ph type="ctrTitle"/>
          </p:nvPr>
        </p:nvSpPr>
        <p:spPr>
          <a:xfrm>
            <a:off x="517525" y="3682924"/>
            <a:ext cx="5465264" cy="1660525"/>
          </a:xfrm>
        </p:spPr>
        <p:txBody>
          <a:bodyPr/>
          <a:lstStyle/>
          <a:p>
            <a:pPr>
              <a:lnSpc>
                <a:spcPct val="80000"/>
              </a:lnSpc>
            </a:pPr>
            <a:r>
              <a:rPr lang="en-CA" sz="6000" dirty="0"/>
              <a:t>What’s ahead?</a:t>
            </a:r>
            <a:endParaRPr lang="en-CA" sz="6000" noProof="0" dirty="0"/>
          </a:p>
        </p:txBody>
      </p:sp>
    </p:spTree>
    <p:extLst>
      <p:ext uri="{BB962C8B-B14F-4D97-AF65-F5344CB8AC3E}">
        <p14:creationId xmlns:p14="http://schemas.microsoft.com/office/powerpoint/2010/main" val="237928347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5D24BB-529C-9C43-A290-8443F1224887}"/>
              </a:ext>
            </a:extLst>
          </p:cNvPr>
          <p:cNvSpPr>
            <a:spLocks noGrp="1"/>
          </p:cNvSpPr>
          <p:nvPr>
            <p:ph type="title"/>
          </p:nvPr>
        </p:nvSpPr>
        <p:spPr>
          <a:xfrm>
            <a:off x="352423" y="379406"/>
            <a:ext cx="3967027" cy="1665872"/>
          </a:xfrm>
        </p:spPr>
        <p:txBody>
          <a:bodyPr/>
          <a:lstStyle/>
          <a:p>
            <a:pPr>
              <a:lnSpc>
                <a:spcPct val="80000"/>
              </a:lnSpc>
              <a:spcBef>
                <a:spcPts val="600"/>
              </a:spcBef>
            </a:pPr>
            <a:r>
              <a:rPr lang="en-CA" sz="3600" dirty="0">
                <a:solidFill>
                  <a:schemeClr val="bg2"/>
                </a:solidFill>
                <a:latin typeface="+mn-lt"/>
              </a:rPr>
              <a:t>After an initial rebound, the recovery will slow</a:t>
            </a:r>
          </a:p>
        </p:txBody>
      </p:sp>
      <p:sp>
        <p:nvSpPr>
          <p:cNvPr id="4" name="Rectangle 3">
            <a:extLst>
              <a:ext uri="{FF2B5EF4-FFF2-40B4-BE49-F238E27FC236}">
                <a16:creationId xmlns:a16="http://schemas.microsoft.com/office/drawing/2014/main" id="{99E5AE8F-F888-C641-B0F8-E80F3522ED55}"/>
              </a:ext>
            </a:extLst>
          </p:cNvPr>
          <p:cNvSpPr/>
          <p:nvPr/>
        </p:nvSpPr>
        <p:spPr>
          <a:xfrm>
            <a:off x="4391024" y="0"/>
            <a:ext cx="4752975" cy="5715000"/>
          </a:xfrm>
          <a:prstGeom prst="rect">
            <a:avLst/>
          </a:prstGeom>
          <a:solidFill>
            <a:schemeClr val="bg2"/>
          </a:solidFill>
          <a:ln>
            <a:noFill/>
          </a:ln>
        </p:spPr>
        <p:style>
          <a:lnRef idx="1">
            <a:schemeClr val="accent1"/>
          </a:lnRef>
          <a:fillRef idx="3">
            <a:schemeClr val="accent1"/>
          </a:fillRef>
          <a:effectRef idx="2">
            <a:schemeClr val="accent1"/>
          </a:effectRef>
          <a:fontRef idx="minor">
            <a:schemeClr val="lt1"/>
          </a:fontRef>
        </p:style>
        <p:txBody>
          <a:bodyPr lIns="360000" rIns="144000" rtlCol="0" anchor="ctr"/>
          <a:lstStyle/>
          <a:p>
            <a:pPr>
              <a:lnSpc>
                <a:spcPct val="90000"/>
              </a:lnSpc>
            </a:pPr>
            <a:endParaRPr lang="fr-CA" dirty="0">
              <a:solidFill>
                <a:schemeClr val="tx1"/>
              </a:solidFill>
            </a:endParaRPr>
          </a:p>
        </p:txBody>
      </p:sp>
      <p:sp>
        <p:nvSpPr>
          <p:cNvPr id="7" name="Content Placeholder 5">
            <a:extLst>
              <a:ext uri="{FF2B5EF4-FFF2-40B4-BE49-F238E27FC236}">
                <a16:creationId xmlns:a16="http://schemas.microsoft.com/office/drawing/2014/main" id="{58311927-EEA1-374E-8B38-485E55D09761}"/>
              </a:ext>
            </a:extLst>
          </p:cNvPr>
          <p:cNvSpPr txBox="1">
            <a:spLocks/>
          </p:cNvSpPr>
          <p:nvPr/>
        </p:nvSpPr>
        <p:spPr>
          <a:xfrm>
            <a:off x="5284809" y="767522"/>
            <a:ext cx="3572320" cy="4077187"/>
          </a:xfrm>
          <a:prstGeom prst="rect">
            <a:avLst/>
          </a:prstGeom>
        </p:spPr>
        <p:txBody>
          <a:bodyPr vert="horz" lIns="0" tIns="0" rIns="0" bIns="0" rtlCol="0">
            <a:noAutofit/>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00000"/>
              </a:lnSpc>
              <a:spcBef>
                <a:spcPts val="4200"/>
              </a:spcBef>
              <a:buNone/>
            </a:pPr>
            <a:r>
              <a:rPr lang="en-CA" sz="2000" dirty="0"/>
              <a:t>Pandemic is not over yet</a:t>
            </a:r>
            <a:br>
              <a:rPr lang="en-CA" sz="2000" dirty="0"/>
            </a:br>
            <a:endParaRPr lang="en-CA" sz="2000" dirty="0"/>
          </a:p>
          <a:p>
            <a:pPr marL="0" indent="0">
              <a:lnSpc>
                <a:spcPct val="100000"/>
              </a:lnSpc>
              <a:spcBef>
                <a:spcPts val="4200"/>
              </a:spcBef>
              <a:buNone/>
            </a:pPr>
            <a:r>
              <a:rPr lang="en-CA" sz="2000" dirty="0"/>
              <a:t>Consumers will remain cautious</a:t>
            </a:r>
          </a:p>
          <a:p>
            <a:pPr marL="0" indent="0">
              <a:lnSpc>
                <a:spcPct val="100000"/>
              </a:lnSpc>
              <a:spcBef>
                <a:spcPts val="4200"/>
              </a:spcBef>
              <a:buNone/>
            </a:pPr>
            <a:r>
              <a:rPr lang="en-CA" sz="2000" dirty="0"/>
              <a:t>Business investment intentions are low</a:t>
            </a:r>
          </a:p>
          <a:p>
            <a:pPr marL="0" indent="0">
              <a:lnSpc>
                <a:spcPct val="100000"/>
              </a:lnSpc>
              <a:spcBef>
                <a:spcPts val="4200"/>
              </a:spcBef>
              <a:buNone/>
            </a:pPr>
            <a:r>
              <a:rPr lang="en-CA" sz="2000" dirty="0"/>
              <a:t>Key sectors will take a long time to fully recover</a:t>
            </a:r>
          </a:p>
        </p:txBody>
      </p:sp>
      <p:sp>
        <p:nvSpPr>
          <p:cNvPr id="8" name="TextBox 7">
            <a:extLst>
              <a:ext uri="{FF2B5EF4-FFF2-40B4-BE49-F238E27FC236}">
                <a16:creationId xmlns:a16="http://schemas.microsoft.com/office/drawing/2014/main" id="{7BACE71A-0097-CE40-A832-E2483DDD60DE}"/>
              </a:ext>
            </a:extLst>
          </p:cNvPr>
          <p:cNvSpPr txBox="1">
            <a:spLocks noChangeAspect="1"/>
          </p:cNvSpPr>
          <p:nvPr/>
        </p:nvSpPr>
        <p:spPr>
          <a:xfrm>
            <a:off x="4768210" y="683261"/>
            <a:ext cx="376706" cy="677108"/>
          </a:xfrm>
          <a:prstGeom prst="rect">
            <a:avLst/>
          </a:prstGeom>
          <a:noFill/>
          <a:ln w="41275">
            <a:noFill/>
          </a:ln>
        </p:spPr>
        <p:txBody>
          <a:bodyPr wrap="none" lIns="0" tIns="0" rIns="0" bIns="0" rtlCol="0" anchor="ctr">
            <a:spAutoFit/>
          </a:bodyPr>
          <a:lstStyle/>
          <a:p>
            <a:pPr algn="ctr"/>
            <a:r>
              <a:rPr lang="en-CA" sz="4400" b="1" dirty="0">
                <a:solidFill>
                  <a:schemeClr val="bg1"/>
                </a:solidFill>
                <a:latin typeface="Arial Black" panose="020B0604020202020204" pitchFamily="34" charset="0"/>
                <a:cs typeface="Arial Black" panose="020B0604020202020204" pitchFamily="34" charset="0"/>
              </a:rPr>
              <a:t>1</a:t>
            </a:r>
          </a:p>
        </p:txBody>
      </p:sp>
      <p:sp>
        <p:nvSpPr>
          <p:cNvPr id="9" name="TextBox 8">
            <a:extLst>
              <a:ext uri="{FF2B5EF4-FFF2-40B4-BE49-F238E27FC236}">
                <a16:creationId xmlns:a16="http://schemas.microsoft.com/office/drawing/2014/main" id="{63C05E37-F1B5-8947-A05F-E0D3E1ADAF5C}"/>
              </a:ext>
            </a:extLst>
          </p:cNvPr>
          <p:cNvSpPr txBox="1">
            <a:spLocks noChangeAspect="1"/>
          </p:cNvSpPr>
          <p:nvPr/>
        </p:nvSpPr>
        <p:spPr>
          <a:xfrm>
            <a:off x="4768210" y="1832482"/>
            <a:ext cx="376706" cy="677108"/>
          </a:xfrm>
          <a:prstGeom prst="rect">
            <a:avLst/>
          </a:prstGeom>
          <a:noFill/>
          <a:ln w="41275">
            <a:noFill/>
          </a:ln>
        </p:spPr>
        <p:txBody>
          <a:bodyPr wrap="none" lIns="0" tIns="0" rIns="0" bIns="0" rtlCol="0" anchor="ctr">
            <a:spAutoFit/>
          </a:bodyPr>
          <a:lstStyle/>
          <a:p>
            <a:pPr algn="ctr"/>
            <a:r>
              <a:rPr lang="en-CA" sz="4400" b="1" dirty="0">
                <a:solidFill>
                  <a:schemeClr val="bg1"/>
                </a:solidFill>
                <a:latin typeface="Arial Black" panose="020B0604020202020204" pitchFamily="34" charset="0"/>
                <a:cs typeface="Arial Black" panose="020B0604020202020204" pitchFamily="34" charset="0"/>
              </a:rPr>
              <a:t>2</a:t>
            </a:r>
          </a:p>
        </p:txBody>
      </p:sp>
      <p:sp>
        <p:nvSpPr>
          <p:cNvPr id="10" name="TextBox 9">
            <a:extLst>
              <a:ext uri="{FF2B5EF4-FFF2-40B4-BE49-F238E27FC236}">
                <a16:creationId xmlns:a16="http://schemas.microsoft.com/office/drawing/2014/main" id="{DDAE5B08-A009-3E4A-8A7A-6DA33DFB2268}"/>
              </a:ext>
            </a:extLst>
          </p:cNvPr>
          <p:cNvSpPr txBox="1">
            <a:spLocks noChangeAspect="1"/>
          </p:cNvSpPr>
          <p:nvPr/>
        </p:nvSpPr>
        <p:spPr>
          <a:xfrm>
            <a:off x="4768210" y="3015656"/>
            <a:ext cx="376706" cy="677108"/>
          </a:xfrm>
          <a:prstGeom prst="rect">
            <a:avLst/>
          </a:prstGeom>
          <a:noFill/>
          <a:ln w="41275">
            <a:noFill/>
          </a:ln>
        </p:spPr>
        <p:txBody>
          <a:bodyPr wrap="none" lIns="0" tIns="0" rIns="0" bIns="0" rtlCol="0" anchor="ctr">
            <a:spAutoFit/>
          </a:bodyPr>
          <a:lstStyle/>
          <a:p>
            <a:pPr algn="ctr"/>
            <a:r>
              <a:rPr lang="en-CA" sz="4400" b="1" dirty="0">
                <a:solidFill>
                  <a:schemeClr val="bg1"/>
                </a:solidFill>
                <a:latin typeface="Arial Black" panose="020B0604020202020204" pitchFamily="34" charset="0"/>
                <a:cs typeface="Arial Black" panose="020B0604020202020204" pitchFamily="34" charset="0"/>
              </a:rPr>
              <a:t>3</a:t>
            </a:r>
          </a:p>
        </p:txBody>
      </p:sp>
      <p:sp>
        <p:nvSpPr>
          <p:cNvPr id="11" name="TextBox 10">
            <a:extLst>
              <a:ext uri="{FF2B5EF4-FFF2-40B4-BE49-F238E27FC236}">
                <a16:creationId xmlns:a16="http://schemas.microsoft.com/office/drawing/2014/main" id="{6B4B9442-157F-EB40-80D6-49295316A556}"/>
              </a:ext>
            </a:extLst>
          </p:cNvPr>
          <p:cNvSpPr txBox="1">
            <a:spLocks noChangeAspect="1"/>
          </p:cNvSpPr>
          <p:nvPr/>
        </p:nvSpPr>
        <p:spPr>
          <a:xfrm>
            <a:off x="4802674" y="4155675"/>
            <a:ext cx="307777" cy="677108"/>
          </a:xfrm>
          <a:prstGeom prst="rect">
            <a:avLst/>
          </a:prstGeom>
          <a:noFill/>
          <a:ln w="41275">
            <a:noFill/>
          </a:ln>
        </p:spPr>
        <p:txBody>
          <a:bodyPr wrap="square" lIns="0" tIns="0" rIns="0" bIns="0" rtlCol="0" anchor="ctr">
            <a:spAutoFit/>
          </a:bodyPr>
          <a:lstStyle/>
          <a:p>
            <a:pPr algn="ctr"/>
            <a:r>
              <a:rPr lang="en-CA" sz="4400" b="1" dirty="0">
                <a:solidFill>
                  <a:schemeClr val="bg1"/>
                </a:solidFill>
                <a:latin typeface="Arial Black" panose="020B0604020202020204" pitchFamily="34" charset="0"/>
                <a:cs typeface="Arial Black" panose="020B0604020202020204" pitchFamily="34" charset="0"/>
              </a:rPr>
              <a:t>4</a:t>
            </a:r>
          </a:p>
        </p:txBody>
      </p:sp>
      <p:sp>
        <p:nvSpPr>
          <p:cNvPr id="16" name="Rectangle 15">
            <a:extLst>
              <a:ext uri="{FF2B5EF4-FFF2-40B4-BE49-F238E27FC236}">
                <a16:creationId xmlns:a16="http://schemas.microsoft.com/office/drawing/2014/main" id="{DAF63EA6-D184-4CCE-A5EB-99CBF3F863B7}"/>
              </a:ext>
            </a:extLst>
          </p:cNvPr>
          <p:cNvSpPr/>
          <p:nvPr/>
        </p:nvSpPr>
        <p:spPr>
          <a:xfrm>
            <a:off x="352423" y="2045278"/>
            <a:ext cx="1957267" cy="492443"/>
          </a:xfrm>
          <a:prstGeom prst="rect">
            <a:avLst/>
          </a:prstGeom>
        </p:spPr>
        <p:txBody>
          <a:bodyPr wrap="none" lIns="0" tIns="0" rIns="0" bIns="0">
            <a:spAutoFit/>
          </a:bodyPr>
          <a:lstStyle/>
          <a:p>
            <a:r>
              <a:rPr lang="en-US" sz="3200" b="1" dirty="0"/>
              <a:t>in Canada</a:t>
            </a:r>
            <a:endParaRPr lang="en-AU" sz="3200" b="1" dirty="0"/>
          </a:p>
        </p:txBody>
      </p:sp>
      <p:pic>
        <p:nvPicPr>
          <p:cNvPr id="20" name="Picture 19">
            <a:extLst>
              <a:ext uri="{FF2B5EF4-FFF2-40B4-BE49-F238E27FC236}">
                <a16:creationId xmlns:a16="http://schemas.microsoft.com/office/drawing/2014/main" id="{A4EFFD78-763C-4BF7-8AD4-90DBEDD1B42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0" y="2783304"/>
            <a:ext cx="4394788" cy="2931695"/>
          </a:xfrm>
          <a:prstGeom prst="rect">
            <a:avLst/>
          </a:prstGeom>
        </p:spPr>
      </p:pic>
      <p:cxnSp>
        <p:nvCxnSpPr>
          <p:cNvPr id="36" name="Straight Connector 35">
            <a:extLst>
              <a:ext uri="{FF2B5EF4-FFF2-40B4-BE49-F238E27FC236}">
                <a16:creationId xmlns:a16="http://schemas.microsoft.com/office/drawing/2014/main" id="{24E9196B-E9B3-40B7-B3C1-FF93A28DE930}"/>
              </a:ext>
            </a:extLst>
          </p:cNvPr>
          <p:cNvCxnSpPr>
            <a:cxnSpLocks/>
          </p:cNvCxnSpPr>
          <p:nvPr/>
        </p:nvCxnSpPr>
        <p:spPr>
          <a:xfrm>
            <a:off x="4751388" y="3926713"/>
            <a:ext cx="4392612" cy="0"/>
          </a:xfrm>
          <a:prstGeom prst="line">
            <a:avLst/>
          </a:prstGeom>
          <a:ln w="22225">
            <a:solidFill>
              <a:schemeClr val="bg1"/>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3EFA45D9-4F69-4AA1-8206-6DB533A2D4E9}"/>
              </a:ext>
            </a:extLst>
          </p:cNvPr>
          <p:cNvCxnSpPr>
            <a:cxnSpLocks/>
          </p:cNvCxnSpPr>
          <p:nvPr/>
        </p:nvCxnSpPr>
        <p:spPr>
          <a:xfrm>
            <a:off x="4751388" y="2769107"/>
            <a:ext cx="4392612" cy="0"/>
          </a:xfrm>
          <a:prstGeom prst="line">
            <a:avLst/>
          </a:prstGeom>
          <a:ln w="22225">
            <a:solidFill>
              <a:schemeClr val="bg1"/>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A5C8E4A9-165B-4C12-8A19-E551F19F0A8B}"/>
              </a:ext>
            </a:extLst>
          </p:cNvPr>
          <p:cNvCxnSpPr>
            <a:cxnSpLocks/>
          </p:cNvCxnSpPr>
          <p:nvPr/>
        </p:nvCxnSpPr>
        <p:spPr>
          <a:xfrm>
            <a:off x="4751388" y="1611502"/>
            <a:ext cx="4392612" cy="0"/>
          </a:xfrm>
          <a:prstGeom prst="line">
            <a:avLst/>
          </a:prstGeom>
          <a:ln w="22225">
            <a:solidFill>
              <a:schemeClr val="bg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9582353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oter Placeholder 3">
            <a:extLst>
              <a:ext uri="{FF2B5EF4-FFF2-40B4-BE49-F238E27FC236}">
                <a16:creationId xmlns:a16="http://schemas.microsoft.com/office/drawing/2014/main" id="{64B903D3-0959-474C-B5A6-361496500346}"/>
              </a:ext>
            </a:extLst>
          </p:cNvPr>
          <p:cNvSpPr txBox="1">
            <a:spLocks/>
          </p:cNvSpPr>
          <p:nvPr>
            <p:custDataLst>
              <p:tags r:id="rId1"/>
            </p:custDataLst>
          </p:nvPr>
        </p:nvSpPr>
        <p:spPr>
          <a:xfrm>
            <a:off x="614118" y="5117542"/>
            <a:ext cx="5337057" cy="27384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11480"/>
            <a:endParaRPr lang="fr-CA" sz="900" noProof="1">
              <a:solidFill>
                <a:srgbClr val="1F384B"/>
              </a:solidFill>
              <a:latin typeface="Arial"/>
            </a:endParaRPr>
          </a:p>
        </p:txBody>
      </p:sp>
      <p:sp>
        <p:nvSpPr>
          <p:cNvPr id="65" name="Espace réservé du texte 2">
            <a:extLst>
              <a:ext uri="{FF2B5EF4-FFF2-40B4-BE49-F238E27FC236}">
                <a16:creationId xmlns:a16="http://schemas.microsoft.com/office/drawing/2014/main" id="{28E3BF0B-9318-43B3-A62A-080276E3191F}"/>
              </a:ext>
            </a:extLst>
          </p:cNvPr>
          <p:cNvSpPr>
            <a:spLocks noGrp="1"/>
          </p:cNvSpPr>
          <p:nvPr>
            <p:ph type="body" sz="quarter" idx="13"/>
            <p:custDataLst>
              <p:tags r:id="rId2"/>
            </p:custDataLst>
          </p:nvPr>
        </p:nvSpPr>
        <p:spPr>
          <a:xfrm>
            <a:off x="571778" y="1317496"/>
            <a:ext cx="7876090" cy="397531"/>
          </a:xfrm>
        </p:spPr>
        <p:txBody>
          <a:bodyPr/>
          <a:lstStyle/>
          <a:p>
            <a:r>
              <a:rPr lang="en-US" sz="1980" noProof="1"/>
              <a:t>Daily new cases per 1M people in Canada, seven-day moving average</a:t>
            </a:r>
          </a:p>
        </p:txBody>
      </p:sp>
      <p:sp>
        <p:nvSpPr>
          <p:cNvPr id="66" name="Titre 3">
            <a:extLst>
              <a:ext uri="{FF2B5EF4-FFF2-40B4-BE49-F238E27FC236}">
                <a16:creationId xmlns:a16="http://schemas.microsoft.com/office/drawing/2014/main" id="{52432B2F-9424-422F-B723-F15DE2253B5A}"/>
              </a:ext>
            </a:extLst>
          </p:cNvPr>
          <p:cNvSpPr>
            <a:spLocks noGrp="1"/>
          </p:cNvSpPr>
          <p:nvPr>
            <p:ph type="title"/>
            <p:custDataLst>
              <p:tags r:id="rId3"/>
            </p:custDataLst>
          </p:nvPr>
        </p:nvSpPr>
        <p:spPr>
          <a:xfrm>
            <a:off x="1256217" y="477412"/>
            <a:ext cx="7088701" cy="599342"/>
          </a:xfrm>
        </p:spPr>
        <p:txBody>
          <a:bodyPr/>
          <a:lstStyle/>
          <a:p>
            <a:r>
              <a:rPr lang="fr-CA" dirty="0"/>
              <a:t>T</a:t>
            </a:r>
            <a:r>
              <a:rPr lang="en-US" dirty="0"/>
              <a:t>he second wave is slowing the recovery</a:t>
            </a:r>
          </a:p>
        </p:txBody>
      </p:sp>
      <p:sp>
        <p:nvSpPr>
          <p:cNvPr id="3" name="Footer Placeholder 2">
            <a:extLst>
              <a:ext uri="{FF2B5EF4-FFF2-40B4-BE49-F238E27FC236}">
                <a16:creationId xmlns:a16="http://schemas.microsoft.com/office/drawing/2014/main" id="{718E5049-E8A5-4340-8816-8EC2B5A8BF85}"/>
              </a:ext>
            </a:extLst>
          </p:cNvPr>
          <p:cNvSpPr>
            <a:spLocks noGrp="1"/>
          </p:cNvSpPr>
          <p:nvPr>
            <p:ph type="ftr" sz="quarter" idx="14"/>
            <p:custDataLst>
              <p:tags r:id="rId4"/>
            </p:custDataLst>
          </p:nvPr>
        </p:nvSpPr>
        <p:spPr/>
        <p:txBody>
          <a:bodyPr/>
          <a:lstStyle/>
          <a:p>
            <a:pPr defTabSz="411480"/>
            <a:r>
              <a:rPr lang="en-CA" b="1" dirty="0">
                <a:solidFill>
                  <a:srgbClr val="1F384B"/>
                </a:solidFill>
                <a:latin typeface="Arial"/>
              </a:rPr>
              <a:t>SOURCE: </a:t>
            </a:r>
            <a:r>
              <a:rPr lang="en-CA" dirty="0">
                <a:solidFill>
                  <a:srgbClr val="1F384B"/>
                </a:solidFill>
                <a:latin typeface="Arial"/>
              </a:rPr>
              <a:t>Our World in Data, last data point: November 6</a:t>
            </a:r>
            <a:r>
              <a:rPr lang="en-CA" baseline="30000" dirty="0">
                <a:solidFill>
                  <a:srgbClr val="1F384B"/>
                </a:solidFill>
                <a:latin typeface="Arial"/>
              </a:rPr>
              <a:t>th</a:t>
            </a:r>
            <a:r>
              <a:rPr lang="en-CA" dirty="0">
                <a:solidFill>
                  <a:srgbClr val="1F384B"/>
                </a:solidFill>
                <a:latin typeface="Arial"/>
              </a:rPr>
              <a:t> 2020.</a:t>
            </a:r>
          </a:p>
        </p:txBody>
      </p:sp>
      <p:graphicFrame>
        <p:nvGraphicFramePr>
          <p:cNvPr id="7" name="Espace réservé du contenu 6">
            <a:extLst>
              <a:ext uri="{FF2B5EF4-FFF2-40B4-BE49-F238E27FC236}">
                <a16:creationId xmlns:a16="http://schemas.microsoft.com/office/drawing/2014/main" id="{3E654C9D-B93D-4386-B317-83966E8F1731}"/>
              </a:ext>
            </a:extLst>
          </p:cNvPr>
          <p:cNvGraphicFramePr>
            <a:graphicFrameLocks noGrp="1"/>
          </p:cNvGraphicFramePr>
          <p:nvPr>
            <p:ph idx="1"/>
            <p:custDataLst>
              <p:tags r:id="rId5"/>
            </p:custDataLst>
          </p:nvPr>
        </p:nvGraphicFramePr>
        <p:xfrm>
          <a:off x="416289" y="1703993"/>
          <a:ext cx="8113593" cy="3528516"/>
        </p:xfrm>
        <a:graphic>
          <a:graphicData uri="http://schemas.openxmlformats.org/drawingml/2006/chart">
            <c:chart xmlns:c="http://schemas.openxmlformats.org/drawingml/2006/chart" xmlns:r="http://schemas.openxmlformats.org/officeDocument/2006/relationships" r:id="rId9"/>
          </a:graphicData>
        </a:graphic>
      </p:graphicFrame>
      <p:grpSp>
        <p:nvGrpSpPr>
          <p:cNvPr id="60" name="Group 17">
            <a:extLst>
              <a:ext uri="{FF2B5EF4-FFF2-40B4-BE49-F238E27FC236}">
                <a16:creationId xmlns:a16="http://schemas.microsoft.com/office/drawing/2014/main" id="{B01AABCF-AD90-4019-BD1B-56455FA81A92}"/>
              </a:ext>
            </a:extLst>
          </p:cNvPr>
          <p:cNvGrpSpPr>
            <a:grpSpLocks noChangeAspect="1"/>
          </p:cNvGrpSpPr>
          <p:nvPr>
            <p:custDataLst>
              <p:tags r:id="rId6"/>
            </p:custDataLst>
          </p:nvPr>
        </p:nvGrpSpPr>
        <p:grpSpPr>
          <a:xfrm>
            <a:off x="8345307" y="284243"/>
            <a:ext cx="540000" cy="540000"/>
            <a:chOff x="5822950" y="1484313"/>
            <a:chExt cx="2206625" cy="2211387"/>
          </a:xfrm>
        </p:grpSpPr>
        <p:sp>
          <p:nvSpPr>
            <p:cNvPr id="116" name="Freeform 72">
              <a:extLst>
                <a:ext uri="{FF2B5EF4-FFF2-40B4-BE49-F238E27FC236}">
                  <a16:creationId xmlns:a16="http://schemas.microsoft.com/office/drawing/2014/main" id="{EC00BDFA-1719-447A-9C5E-B88CE64F8CB2}"/>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117" name="Freeform 74">
              <a:extLst>
                <a:ext uri="{FF2B5EF4-FFF2-40B4-BE49-F238E27FC236}">
                  <a16:creationId xmlns:a16="http://schemas.microsoft.com/office/drawing/2014/main" id="{C485C2D6-8B6D-4790-B9C4-973EFC0B80E9}"/>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
        <p:nvSpPr>
          <p:cNvPr id="118" name="Rectangle 117">
            <a:extLst>
              <a:ext uri="{FF2B5EF4-FFF2-40B4-BE49-F238E27FC236}">
                <a16:creationId xmlns:a16="http://schemas.microsoft.com/office/drawing/2014/main" id="{2503F666-38A0-409A-8631-2D269E52813B}"/>
              </a:ext>
            </a:extLst>
          </p:cNvPr>
          <p:cNvSpPr>
            <a:spLocks/>
          </p:cNvSpPr>
          <p:nvPr/>
        </p:nvSpPr>
        <p:spPr>
          <a:xfrm>
            <a:off x="0" y="201913"/>
            <a:ext cx="1093076" cy="998460"/>
          </a:xfrm>
          <a:prstGeom prst="rect">
            <a:avLst/>
          </a:prstGeom>
          <a:solidFill>
            <a:schemeClr val="accent3"/>
          </a:solidFill>
          <a:ln w="57150" cmpd="sng">
            <a:noFill/>
          </a:ln>
        </p:spPr>
        <p:style>
          <a:lnRef idx="2">
            <a:schemeClr val="accent1">
              <a:shade val="50000"/>
            </a:schemeClr>
          </a:lnRef>
          <a:fillRef idx="1">
            <a:schemeClr val="accent1"/>
          </a:fillRef>
          <a:effectRef idx="0">
            <a:schemeClr val="accent1"/>
          </a:effectRef>
          <a:fontRef idx="minor">
            <a:schemeClr val="lt1"/>
          </a:fontRef>
        </p:style>
        <p:txBody>
          <a:bodyPr lIns="100800" tIns="54000" bIns="54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000" b="1" i="0" u="none" strike="noStrike" cap="none" baseline="0" noProof="1">
                <a:ln>
                  <a:noFill/>
                </a:ln>
                <a:solidFill>
                  <a:schemeClr val="bg1"/>
                </a:solidFill>
                <a:effectLst/>
                <a:uLnTx/>
                <a:uFillTx/>
                <a:latin typeface="Arial Black" panose="020B0A04020102020204" pitchFamily="34" charset="0"/>
              </a:rPr>
              <a:t>1</a:t>
            </a:r>
            <a:endParaRPr kumimoji="0" lang="fr-CA" sz="4000" b="1" i="0" u="none" strike="noStrike" cap="none" baseline="0" noProof="1">
              <a:ln>
                <a:noFill/>
              </a:ln>
              <a:solidFill>
                <a:schemeClr val="bg1"/>
              </a:solidFill>
              <a:effectLst/>
              <a:uLnTx/>
              <a:uFillTx/>
              <a:latin typeface="Arial Black" panose="020B0A04020102020204" pitchFamily="34" charset="0"/>
            </a:endParaRPr>
          </a:p>
        </p:txBody>
      </p:sp>
      <p:sp>
        <p:nvSpPr>
          <p:cNvPr id="119" name="Espace réservé du texte 21">
            <a:extLst>
              <a:ext uri="{FF2B5EF4-FFF2-40B4-BE49-F238E27FC236}">
                <a16:creationId xmlns:a16="http://schemas.microsoft.com/office/drawing/2014/main" id="{B445AEF5-68AC-43B4-AB68-C5966E7A0605}"/>
              </a:ext>
            </a:extLst>
          </p:cNvPr>
          <p:cNvSpPr txBox="1">
            <a:spLocks/>
          </p:cNvSpPr>
          <p:nvPr/>
        </p:nvSpPr>
        <p:spPr>
          <a:xfrm>
            <a:off x="4800567" y="3635830"/>
            <a:ext cx="1868460" cy="465153"/>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a:solidFill>
                  <a:schemeClr val="accent1"/>
                </a:solidFill>
              </a:rPr>
              <a:t>Early recovery</a:t>
            </a:r>
            <a:endParaRPr lang="en-US" sz="2000" b="0" dirty="0">
              <a:solidFill>
                <a:schemeClr val="accent1"/>
              </a:solidFill>
            </a:endParaRPr>
          </a:p>
        </p:txBody>
      </p:sp>
      <p:sp>
        <p:nvSpPr>
          <p:cNvPr id="120" name="Ellipse 119">
            <a:extLst>
              <a:ext uri="{FF2B5EF4-FFF2-40B4-BE49-F238E27FC236}">
                <a16:creationId xmlns:a16="http://schemas.microsoft.com/office/drawing/2014/main" id="{3C2BD757-B946-455A-BFBD-E6D4B4804E09}"/>
              </a:ext>
            </a:extLst>
          </p:cNvPr>
          <p:cNvSpPr/>
          <p:nvPr/>
        </p:nvSpPr>
        <p:spPr>
          <a:xfrm>
            <a:off x="1599281" y="2792221"/>
            <a:ext cx="2327563" cy="1085094"/>
          </a:xfrm>
          <a:prstGeom prst="ellipse">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21" name="Espace réservé du texte 21">
            <a:extLst>
              <a:ext uri="{FF2B5EF4-FFF2-40B4-BE49-F238E27FC236}">
                <a16:creationId xmlns:a16="http://schemas.microsoft.com/office/drawing/2014/main" id="{5C3C9464-B71D-4F14-85CF-B0F235EAF6DC}"/>
              </a:ext>
            </a:extLst>
          </p:cNvPr>
          <p:cNvSpPr txBox="1">
            <a:spLocks/>
          </p:cNvSpPr>
          <p:nvPr/>
        </p:nvSpPr>
        <p:spPr>
          <a:xfrm>
            <a:off x="3092824" y="2208280"/>
            <a:ext cx="1868460" cy="465153"/>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a:solidFill>
                  <a:schemeClr val="accent1"/>
                </a:solidFill>
              </a:rPr>
              <a:t>Peak of the first wave</a:t>
            </a:r>
            <a:endParaRPr lang="en-US" sz="2000" b="0" dirty="0">
              <a:solidFill>
                <a:schemeClr val="accent1"/>
              </a:solidFill>
            </a:endParaRPr>
          </a:p>
        </p:txBody>
      </p:sp>
      <p:sp>
        <p:nvSpPr>
          <p:cNvPr id="122" name="Ellipse 121">
            <a:extLst>
              <a:ext uri="{FF2B5EF4-FFF2-40B4-BE49-F238E27FC236}">
                <a16:creationId xmlns:a16="http://schemas.microsoft.com/office/drawing/2014/main" id="{E5A90E39-7FC0-423E-BF30-777291164084}"/>
              </a:ext>
            </a:extLst>
          </p:cNvPr>
          <p:cNvSpPr/>
          <p:nvPr/>
        </p:nvSpPr>
        <p:spPr>
          <a:xfrm>
            <a:off x="7249924" y="1844177"/>
            <a:ext cx="1706069" cy="2553327"/>
          </a:xfrm>
          <a:prstGeom prst="ellipse">
            <a:avLst/>
          </a:prstGeom>
          <a:noFill/>
          <a:ln w="28575">
            <a:solidFill>
              <a:schemeClr val="accent1"/>
            </a:solidFill>
            <a:prstDash val="sys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accent1"/>
              </a:solidFill>
            </a:endParaRPr>
          </a:p>
        </p:txBody>
      </p:sp>
      <p:sp>
        <p:nvSpPr>
          <p:cNvPr id="123" name="Espace réservé du texte 21">
            <a:extLst>
              <a:ext uri="{FF2B5EF4-FFF2-40B4-BE49-F238E27FC236}">
                <a16:creationId xmlns:a16="http://schemas.microsoft.com/office/drawing/2014/main" id="{3329B0C6-6DB5-4057-93FC-EA7668FC995D}"/>
              </a:ext>
            </a:extLst>
          </p:cNvPr>
          <p:cNvSpPr txBox="1">
            <a:spLocks/>
          </p:cNvSpPr>
          <p:nvPr/>
        </p:nvSpPr>
        <p:spPr>
          <a:xfrm>
            <a:off x="8416732" y="1513360"/>
            <a:ext cx="506933" cy="617331"/>
          </a:xfrm>
          <a:prstGeom prst="rect">
            <a:avLst/>
          </a:prstGeom>
          <a:ln>
            <a:noFill/>
          </a:ln>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fr-CA" sz="2000" dirty="0">
                <a:solidFill>
                  <a:schemeClr val="accent1"/>
                </a:solidFill>
              </a:rPr>
              <a:t>?</a:t>
            </a:r>
          </a:p>
        </p:txBody>
      </p:sp>
    </p:spTree>
    <p:extLst>
      <p:ext uri="{BB962C8B-B14F-4D97-AF65-F5344CB8AC3E}">
        <p14:creationId xmlns:p14="http://schemas.microsoft.com/office/powerpoint/2010/main" val="61335412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contenu 6">
            <a:extLst>
              <a:ext uri="{FF2B5EF4-FFF2-40B4-BE49-F238E27FC236}">
                <a16:creationId xmlns:a16="http://schemas.microsoft.com/office/drawing/2014/main" id="{D790B1A6-2106-47E9-A73A-E39180B00F44}"/>
              </a:ext>
            </a:extLst>
          </p:cNvPr>
          <p:cNvGraphicFramePr>
            <a:graphicFrameLocks noGrp="1"/>
          </p:cNvGraphicFramePr>
          <p:nvPr>
            <p:ph idx="1"/>
          </p:nvPr>
        </p:nvGraphicFramePr>
        <p:xfrm>
          <a:off x="352425" y="1954213"/>
          <a:ext cx="8440738" cy="3105150"/>
        </p:xfrm>
        <a:graphic>
          <a:graphicData uri="http://schemas.openxmlformats.org/drawingml/2006/chart">
            <c:chart xmlns:c="http://schemas.openxmlformats.org/drawingml/2006/chart" xmlns:r="http://schemas.openxmlformats.org/officeDocument/2006/relationships" r:id="rId6"/>
          </a:graphicData>
        </a:graphic>
      </p:graphicFrame>
      <p:sp>
        <p:nvSpPr>
          <p:cNvPr id="3" name="Espace réservé du texte 2">
            <a:extLst>
              <a:ext uri="{FF2B5EF4-FFF2-40B4-BE49-F238E27FC236}">
                <a16:creationId xmlns:a16="http://schemas.microsoft.com/office/drawing/2014/main" id="{66A5EAD0-35C9-4D0A-B6D3-C63B476CFB9A}"/>
              </a:ext>
            </a:extLst>
          </p:cNvPr>
          <p:cNvSpPr>
            <a:spLocks noGrp="1"/>
          </p:cNvSpPr>
          <p:nvPr>
            <p:ph type="body" sz="quarter" idx="13"/>
          </p:nvPr>
        </p:nvSpPr>
        <p:spPr/>
        <p:txBody>
          <a:bodyPr/>
          <a:lstStyle/>
          <a:p>
            <a:r>
              <a:rPr lang="en-US" dirty="0"/>
              <a:t>Bookings on OpenTable, Y/Y, 7-day moving average</a:t>
            </a:r>
          </a:p>
        </p:txBody>
      </p:sp>
      <p:sp>
        <p:nvSpPr>
          <p:cNvPr id="4" name="Titre 3">
            <a:extLst>
              <a:ext uri="{FF2B5EF4-FFF2-40B4-BE49-F238E27FC236}">
                <a16:creationId xmlns:a16="http://schemas.microsoft.com/office/drawing/2014/main" id="{18837FBA-C654-46BB-85AE-02C5627A3DD7}"/>
              </a:ext>
            </a:extLst>
          </p:cNvPr>
          <p:cNvSpPr>
            <a:spLocks noGrp="1"/>
          </p:cNvSpPr>
          <p:nvPr>
            <p:ph type="title"/>
          </p:nvPr>
        </p:nvSpPr>
        <p:spPr>
          <a:xfrm>
            <a:off x="321663" y="269097"/>
            <a:ext cx="8126205" cy="921111"/>
          </a:xfrm>
        </p:spPr>
        <p:txBody>
          <a:bodyPr/>
          <a:lstStyle/>
          <a:p>
            <a:r>
              <a:rPr lang="en-US" dirty="0"/>
              <a:t>Partial lockdowns are hurting restaurants</a:t>
            </a:r>
          </a:p>
        </p:txBody>
      </p:sp>
      <p:sp>
        <p:nvSpPr>
          <p:cNvPr id="8" name="TextBox 1">
            <a:extLst>
              <a:ext uri="{FF2B5EF4-FFF2-40B4-BE49-F238E27FC236}">
                <a16:creationId xmlns:a16="http://schemas.microsoft.com/office/drawing/2014/main" id="{861FF340-43EB-48C8-9504-0CAA42FE4D4F}"/>
              </a:ext>
            </a:extLst>
          </p:cNvPr>
          <p:cNvSpPr txBox="1"/>
          <p:nvPr/>
        </p:nvSpPr>
        <p:spPr>
          <a:xfrm>
            <a:off x="5042059" y="2181356"/>
            <a:ext cx="1640984" cy="615553"/>
          </a:xfrm>
          <a:prstGeom prst="rect">
            <a:avLst/>
          </a:prstGeom>
          <a:noFill/>
        </p:spPr>
        <p:txBody>
          <a:bodyPr wrap="square" rtlCol="0">
            <a:spAutoFit/>
          </a:bodyPr>
          <a:lstStyle/>
          <a:p>
            <a:r>
              <a:rPr lang="en-CA" sz="2000" b="1" dirty="0">
                <a:solidFill>
                  <a:schemeClr val="accent3"/>
                </a:solidFill>
                <a:latin typeface="Arial Black" charset="0"/>
              </a:rPr>
              <a:t>-14%</a:t>
            </a:r>
          </a:p>
          <a:p>
            <a:r>
              <a:rPr lang="en-CA" sz="1400" dirty="0">
                <a:solidFill>
                  <a:schemeClr val="accent3"/>
                </a:solidFill>
              </a:rPr>
              <a:t>Early September</a:t>
            </a:r>
          </a:p>
        </p:txBody>
      </p:sp>
      <p:grpSp>
        <p:nvGrpSpPr>
          <p:cNvPr id="9" name="Group 10">
            <a:extLst>
              <a:ext uri="{FF2B5EF4-FFF2-40B4-BE49-F238E27FC236}">
                <a16:creationId xmlns:a16="http://schemas.microsoft.com/office/drawing/2014/main" id="{0EEC810A-BFE7-476C-A1B0-EA2F7AD4C11C}"/>
              </a:ext>
            </a:extLst>
          </p:cNvPr>
          <p:cNvGrpSpPr/>
          <p:nvPr>
            <p:custDataLst>
              <p:tags r:id="rId1"/>
            </p:custDataLst>
          </p:nvPr>
        </p:nvGrpSpPr>
        <p:grpSpPr>
          <a:xfrm rot="10800000" flipV="1">
            <a:off x="6576377" y="2196273"/>
            <a:ext cx="421200" cy="421200"/>
            <a:chOff x="6806152" y="4166647"/>
            <a:chExt cx="509048" cy="509048"/>
          </a:xfrm>
        </p:grpSpPr>
        <p:sp>
          <p:nvSpPr>
            <p:cNvPr id="10" name="Oval 3">
              <a:extLst>
                <a:ext uri="{FF2B5EF4-FFF2-40B4-BE49-F238E27FC236}">
                  <a16:creationId xmlns:a16="http://schemas.microsoft.com/office/drawing/2014/main" id="{B99C2EFB-C99C-4588-81B1-027541A09CDB}"/>
                </a:ext>
              </a:extLst>
            </p:cNvPr>
            <p:cNvSpPr/>
            <p:nvPr/>
          </p:nvSpPr>
          <p:spPr>
            <a:xfrm>
              <a:off x="6806152" y="4166647"/>
              <a:ext cx="509048" cy="509048"/>
            </a:xfrm>
            <a:prstGeom prst="ellipse">
              <a:avLst/>
            </a:prstGeom>
            <a:solidFill>
              <a:schemeClr val="accent3">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sp>
          <p:nvSpPr>
            <p:cNvPr id="11" name="Oval 12">
              <a:extLst>
                <a:ext uri="{FF2B5EF4-FFF2-40B4-BE49-F238E27FC236}">
                  <a16:creationId xmlns:a16="http://schemas.microsoft.com/office/drawing/2014/main" id="{A7C3F40F-FBA5-4451-9AD3-9187DB4C424D}"/>
                </a:ext>
              </a:extLst>
            </p:cNvPr>
            <p:cNvSpPr/>
            <p:nvPr/>
          </p:nvSpPr>
          <p:spPr>
            <a:xfrm>
              <a:off x="6935067" y="4295560"/>
              <a:ext cx="251220" cy="251221"/>
            </a:xfrm>
            <a:prstGeom prst="ellipse">
              <a:avLst/>
            </a:prstGeom>
            <a:solidFill>
              <a:schemeClr val="accent3">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grpSp>
      <p:grpSp>
        <p:nvGrpSpPr>
          <p:cNvPr id="12" name="Group 10">
            <a:extLst>
              <a:ext uri="{FF2B5EF4-FFF2-40B4-BE49-F238E27FC236}">
                <a16:creationId xmlns:a16="http://schemas.microsoft.com/office/drawing/2014/main" id="{54D26850-1836-45AC-8DFC-D067A5EAFD33}"/>
              </a:ext>
            </a:extLst>
          </p:cNvPr>
          <p:cNvGrpSpPr/>
          <p:nvPr>
            <p:custDataLst>
              <p:tags r:id="rId2"/>
            </p:custDataLst>
          </p:nvPr>
        </p:nvGrpSpPr>
        <p:grpSpPr>
          <a:xfrm rot="10800000" flipV="1">
            <a:off x="8371963" y="3045433"/>
            <a:ext cx="421200" cy="421200"/>
            <a:chOff x="6806152" y="4166647"/>
            <a:chExt cx="509048" cy="509048"/>
          </a:xfrm>
        </p:grpSpPr>
        <p:sp>
          <p:nvSpPr>
            <p:cNvPr id="13" name="Oval 3">
              <a:extLst>
                <a:ext uri="{FF2B5EF4-FFF2-40B4-BE49-F238E27FC236}">
                  <a16:creationId xmlns:a16="http://schemas.microsoft.com/office/drawing/2014/main" id="{D3F5D051-B40C-4C93-B266-90F94ABE755A}"/>
                </a:ext>
              </a:extLst>
            </p:cNvPr>
            <p:cNvSpPr/>
            <p:nvPr/>
          </p:nvSpPr>
          <p:spPr>
            <a:xfrm>
              <a:off x="6806152" y="4166647"/>
              <a:ext cx="509048" cy="509048"/>
            </a:xfrm>
            <a:prstGeom prst="ellipse">
              <a:avLst/>
            </a:prstGeom>
            <a:solidFill>
              <a:schemeClr val="accent3">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sp>
          <p:nvSpPr>
            <p:cNvPr id="14" name="Oval 12">
              <a:extLst>
                <a:ext uri="{FF2B5EF4-FFF2-40B4-BE49-F238E27FC236}">
                  <a16:creationId xmlns:a16="http://schemas.microsoft.com/office/drawing/2014/main" id="{F81B082F-B985-4E9E-8AA9-C0CAEDDB4C1E}"/>
                </a:ext>
              </a:extLst>
            </p:cNvPr>
            <p:cNvSpPr/>
            <p:nvPr/>
          </p:nvSpPr>
          <p:spPr>
            <a:xfrm>
              <a:off x="6935067" y="4295560"/>
              <a:ext cx="251220" cy="251221"/>
            </a:xfrm>
            <a:prstGeom prst="ellipse">
              <a:avLst/>
            </a:prstGeom>
            <a:solidFill>
              <a:schemeClr val="accent3">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grpSp>
      <p:sp>
        <p:nvSpPr>
          <p:cNvPr id="18" name="TextBox 1">
            <a:extLst>
              <a:ext uri="{FF2B5EF4-FFF2-40B4-BE49-F238E27FC236}">
                <a16:creationId xmlns:a16="http://schemas.microsoft.com/office/drawing/2014/main" id="{DA9553DC-3F7F-468B-8F79-28631756C805}"/>
              </a:ext>
            </a:extLst>
          </p:cNvPr>
          <p:cNvSpPr txBox="1"/>
          <p:nvPr/>
        </p:nvSpPr>
        <p:spPr>
          <a:xfrm>
            <a:off x="7416490" y="3393245"/>
            <a:ext cx="1640984" cy="615553"/>
          </a:xfrm>
          <a:prstGeom prst="rect">
            <a:avLst/>
          </a:prstGeom>
          <a:noFill/>
        </p:spPr>
        <p:txBody>
          <a:bodyPr wrap="square" rtlCol="0">
            <a:spAutoFit/>
          </a:bodyPr>
          <a:lstStyle/>
          <a:p>
            <a:r>
              <a:rPr lang="en-CA" sz="2000" b="1" dirty="0">
                <a:solidFill>
                  <a:schemeClr val="accent3"/>
                </a:solidFill>
                <a:latin typeface="Arial Black" charset="0"/>
              </a:rPr>
              <a:t>-50%</a:t>
            </a:r>
          </a:p>
          <a:p>
            <a:r>
              <a:rPr lang="en-CA" sz="1400" dirty="0">
                <a:solidFill>
                  <a:schemeClr val="accent3"/>
                </a:solidFill>
              </a:rPr>
              <a:t>Early November</a:t>
            </a:r>
          </a:p>
        </p:txBody>
      </p:sp>
      <p:sp>
        <p:nvSpPr>
          <p:cNvPr id="19" name="Footer Placeholder 2">
            <a:extLst>
              <a:ext uri="{FF2B5EF4-FFF2-40B4-BE49-F238E27FC236}">
                <a16:creationId xmlns:a16="http://schemas.microsoft.com/office/drawing/2014/main" id="{BB2D5C4D-B828-46C3-96A1-4016313511C7}"/>
              </a:ext>
            </a:extLst>
          </p:cNvPr>
          <p:cNvSpPr>
            <a:spLocks noGrp="1"/>
          </p:cNvSpPr>
          <p:nvPr>
            <p:ph type="ftr" sz="quarter" idx="14"/>
            <p:custDataLst>
              <p:tags r:id="rId3"/>
            </p:custDataLst>
          </p:nvPr>
        </p:nvSpPr>
        <p:spPr>
          <a:xfrm>
            <a:off x="350816" y="5232509"/>
            <a:ext cx="3960000" cy="304271"/>
          </a:xfrm>
        </p:spPr>
        <p:txBody>
          <a:bodyPr/>
          <a:lstStyle/>
          <a:p>
            <a:pPr defTabSz="411480"/>
            <a:r>
              <a:rPr lang="en-CA" b="1" dirty="0">
                <a:solidFill>
                  <a:srgbClr val="1F384B"/>
                </a:solidFill>
                <a:latin typeface="Arial"/>
              </a:rPr>
              <a:t>SOURCE: </a:t>
            </a:r>
            <a:r>
              <a:rPr lang="en-CA" dirty="0">
                <a:solidFill>
                  <a:srgbClr val="1F384B"/>
                </a:solidFill>
                <a:latin typeface="Arial"/>
              </a:rPr>
              <a:t>OpenTable</a:t>
            </a:r>
          </a:p>
        </p:txBody>
      </p:sp>
      <p:grpSp>
        <p:nvGrpSpPr>
          <p:cNvPr id="20" name="Group 16">
            <a:extLst>
              <a:ext uri="{FF2B5EF4-FFF2-40B4-BE49-F238E27FC236}">
                <a16:creationId xmlns:a16="http://schemas.microsoft.com/office/drawing/2014/main" id="{DA5392FF-5D07-40FB-B6D0-6443BC5CE691}"/>
              </a:ext>
            </a:extLst>
          </p:cNvPr>
          <p:cNvGrpSpPr>
            <a:grpSpLocks noChangeAspect="1"/>
          </p:cNvGrpSpPr>
          <p:nvPr>
            <p:custDataLst>
              <p:tags r:id="rId4"/>
            </p:custDataLst>
          </p:nvPr>
        </p:nvGrpSpPr>
        <p:grpSpPr>
          <a:xfrm>
            <a:off x="8345307" y="284243"/>
            <a:ext cx="540000" cy="540000"/>
            <a:chOff x="5822950" y="1484313"/>
            <a:chExt cx="2206625" cy="2211387"/>
          </a:xfrm>
        </p:grpSpPr>
        <p:sp>
          <p:nvSpPr>
            <p:cNvPr id="21" name="Freeform 72">
              <a:extLst>
                <a:ext uri="{FF2B5EF4-FFF2-40B4-BE49-F238E27FC236}">
                  <a16:creationId xmlns:a16="http://schemas.microsoft.com/office/drawing/2014/main" id="{5F21C0A4-59D5-4786-8976-21748F92A43E}"/>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22" name="Freeform 74">
              <a:extLst>
                <a:ext uri="{FF2B5EF4-FFF2-40B4-BE49-F238E27FC236}">
                  <a16:creationId xmlns:a16="http://schemas.microsoft.com/office/drawing/2014/main" id="{6C413321-58EF-47E7-AA9D-51C569C7034B}"/>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Tree>
    <p:extLst>
      <p:ext uri="{BB962C8B-B14F-4D97-AF65-F5344CB8AC3E}">
        <p14:creationId xmlns:p14="http://schemas.microsoft.com/office/powerpoint/2010/main" val="91047154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graphique 6">
            <a:extLst>
              <a:ext uri="{FF2B5EF4-FFF2-40B4-BE49-F238E27FC236}">
                <a16:creationId xmlns:a16="http://schemas.microsoft.com/office/drawing/2014/main" id="{62FEF309-8C11-4EE0-BE11-B193117A29F8}"/>
              </a:ext>
            </a:extLst>
          </p:cNvPr>
          <p:cNvGraphicFramePr>
            <a:graphicFrameLocks noGrp="1"/>
          </p:cNvGraphicFramePr>
          <p:nvPr>
            <p:ph type="chart" sz="quarter" idx="13"/>
          </p:nvPr>
        </p:nvGraphicFramePr>
        <p:xfrm>
          <a:off x="352425" y="1944688"/>
          <a:ext cx="8442325" cy="3114675"/>
        </p:xfrm>
        <a:graphic>
          <a:graphicData uri="http://schemas.openxmlformats.org/drawingml/2006/chart">
            <c:chart xmlns:c="http://schemas.openxmlformats.org/drawingml/2006/chart" xmlns:r="http://schemas.openxmlformats.org/officeDocument/2006/relationships" r:id="rId4"/>
          </a:graphicData>
        </a:graphic>
      </p:graphicFrame>
      <p:sp>
        <p:nvSpPr>
          <p:cNvPr id="3" name="Title 2">
            <a:extLst>
              <a:ext uri="{FF2B5EF4-FFF2-40B4-BE49-F238E27FC236}">
                <a16:creationId xmlns:a16="http://schemas.microsoft.com/office/drawing/2014/main" id="{9C392590-6F79-44A1-8902-E2A45E3893A5}"/>
              </a:ext>
            </a:extLst>
          </p:cNvPr>
          <p:cNvSpPr>
            <a:spLocks noGrp="1"/>
          </p:cNvSpPr>
          <p:nvPr>
            <p:ph type="title"/>
          </p:nvPr>
        </p:nvSpPr>
        <p:spPr>
          <a:xfrm>
            <a:off x="1327868" y="289654"/>
            <a:ext cx="6764556" cy="910719"/>
          </a:xfrm>
        </p:spPr>
        <p:txBody>
          <a:bodyPr/>
          <a:lstStyle/>
          <a:p>
            <a:r>
              <a:rPr lang="en-US" dirty="0"/>
              <a:t>Household savings are at an all-time high</a:t>
            </a:r>
          </a:p>
        </p:txBody>
      </p:sp>
      <p:sp>
        <p:nvSpPr>
          <p:cNvPr id="4" name="Text Placeholder 3">
            <a:extLst>
              <a:ext uri="{FF2B5EF4-FFF2-40B4-BE49-F238E27FC236}">
                <a16:creationId xmlns:a16="http://schemas.microsoft.com/office/drawing/2014/main" id="{B33E0CB2-2BC8-4430-A13B-3F4C2676C24A}"/>
              </a:ext>
            </a:extLst>
          </p:cNvPr>
          <p:cNvSpPr>
            <a:spLocks noGrp="1"/>
          </p:cNvSpPr>
          <p:nvPr>
            <p:ph type="body" sz="quarter" idx="17"/>
          </p:nvPr>
        </p:nvSpPr>
        <p:spPr>
          <a:xfrm>
            <a:off x="360000" y="1387226"/>
            <a:ext cx="8424000" cy="381000"/>
          </a:xfrm>
        </p:spPr>
        <p:txBody>
          <a:bodyPr/>
          <a:lstStyle/>
          <a:p>
            <a:r>
              <a:rPr lang="en-US" dirty="0"/>
              <a:t>Household saving rate, seasonally adjusted at annual rates</a:t>
            </a:r>
          </a:p>
        </p:txBody>
      </p:sp>
      <p:sp>
        <p:nvSpPr>
          <p:cNvPr id="8" name="TextBox 1">
            <a:extLst>
              <a:ext uri="{FF2B5EF4-FFF2-40B4-BE49-F238E27FC236}">
                <a16:creationId xmlns:a16="http://schemas.microsoft.com/office/drawing/2014/main" id="{8D17D25D-15DB-45F7-964A-8951365DA96F}"/>
              </a:ext>
            </a:extLst>
          </p:cNvPr>
          <p:cNvSpPr txBox="1"/>
          <p:nvPr/>
        </p:nvSpPr>
        <p:spPr>
          <a:xfrm>
            <a:off x="7577460" y="1917283"/>
            <a:ext cx="1029927" cy="615553"/>
          </a:xfrm>
          <a:prstGeom prst="rect">
            <a:avLst/>
          </a:prstGeom>
          <a:noFill/>
        </p:spPr>
        <p:txBody>
          <a:bodyPr wrap="square" rtlCol="0">
            <a:spAutoFit/>
          </a:bodyPr>
          <a:lstStyle/>
          <a:p>
            <a:r>
              <a:rPr lang="en-CA" sz="2000" b="1" dirty="0">
                <a:solidFill>
                  <a:schemeClr val="accent3"/>
                </a:solidFill>
                <a:latin typeface="Arial Black" charset="0"/>
              </a:rPr>
              <a:t>28%</a:t>
            </a:r>
          </a:p>
          <a:p>
            <a:r>
              <a:rPr lang="en-CA" sz="1400" dirty="0">
                <a:solidFill>
                  <a:schemeClr val="accent3"/>
                </a:solidFill>
              </a:rPr>
              <a:t>Q2 2020</a:t>
            </a:r>
          </a:p>
        </p:txBody>
      </p:sp>
      <p:sp>
        <p:nvSpPr>
          <p:cNvPr id="9" name="TextBox 1">
            <a:extLst>
              <a:ext uri="{FF2B5EF4-FFF2-40B4-BE49-F238E27FC236}">
                <a16:creationId xmlns:a16="http://schemas.microsoft.com/office/drawing/2014/main" id="{1377512E-6534-4325-A1E6-639F8322BB45}"/>
              </a:ext>
            </a:extLst>
          </p:cNvPr>
          <p:cNvSpPr txBox="1"/>
          <p:nvPr/>
        </p:nvSpPr>
        <p:spPr>
          <a:xfrm>
            <a:off x="7062497" y="3670419"/>
            <a:ext cx="1029927" cy="615553"/>
          </a:xfrm>
          <a:prstGeom prst="rect">
            <a:avLst/>
          </a:prstGeom>
          <a:noFill/>
        </p:spPr>
        <p:txBody>
          <a:bodyPr wrap="square" rtlCol="0">
            <a:spAutoFit/>
          </a:bodyPr>
          <a:lstStyle/>
          <a:p>
            <a:r>
              <a:rPr lang="en-CA" sz="2000" b="1" dirty="0">
                <a:solidFill>
                  <a:schemeClr val="accent3"/>
                </a:solidFill>
                <a:latin typeface="Arial Black" charset="0"/>
              </a:rPr>
              <a:t>3.1%</a:t>
            </a:r>
          </a:p>
          <a:p>
            <a:r>
              <a:rPr lang="en-CA" sz="1400" dirty="0">
                <a:solidFill>
                  <a:schemeClr val="accent3"/>
                </a:solidFill>
              </a:rPr>
              <a:t>Q2 2019</a:t>
            </a:r>
          </a:p>
        </p:txBody>
      </p:sp>
      <p:sp>
        <p:nvSpPr>
          <p:cNvPr id="11" name="Footer Placeholder 3">
            <a:extLst>
              <a:ext uri="{FF2B5EF4-FFF2-40B4-BE49-F238E27FC236}">
                <a16:creationId xmlns:a16="http://schemas.microsoft.com/office/drawing/2014/main" id="{9DF1A161-AA09-4F54-B8A5-783C499D3371}"/>
              </a:ext>
            </a:extLst>
          </p:cNvPr>
          <p:cNvSpPr txBox="1">
            <a:spLocks/>
          </p:cNvSpPr>
          <p:nvPr>
            <p:custDataLst>
              <p:tags r:id="rId1"/>
            </p:custDataLst>
          </p:nvPr>
        </p:nvSpPr>
        <p:spPr>
          <a:xfrm>
            <a:off x="360000" y="5250220"/>
            <a:ext cx="3564000" cy="27384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11480"/>
            <a:r>
              <a:rPr lang="en-US" sz="810" b="1" dirty="0">
                <a:solidFill>
                  <a:srgbClr val="1F384B"/>
                </a:solidFill>
                <a:latin typeface="Arial"/>
              </a:rPr>
              <a:t>SOURCE:</a:t>
            </a:r>
            <a:r>
              <a:rPr lang="en-US" sz="810" dirty="0">
                <a:solidFill>
                  <a:srgbClr val="1F384B"/>
                </a:solidFill>
                <a:latin typeface="Arial"/>
              </a:rPr>
              <a:t> Statistics Canada.</a:t>
            </a:r>
          </a:p>
        </p:txBody>
      </p:sp>
      <p:grpSp>
        <p:nvGrpSpPr>
          <p:cNvPr id="12" name="Group 16">
            <a:extLst>
              <a:ext uri="{FF2B5EF4-FFF2-40B4-BE49-F238E27FC236}">
                <a16:creationId xmlns:a16="http://schemas.microsoft.com/office/drawing/2014/main" id="{69862758-BFD6-4545-AF4E-E6A5ABC5E9F6}"/>
              </a:ext>
            </a:extLst>
          </p:cNvPr>
          <p:cNvGrpSpPr>
            <a:grpSpLocks noChangeAspect="1"/>
          </p:cNvGrpSpPr>
          <p:nvPr>
            <p:custDataLst>
              <p:tags r:id="rId2"/>
            </p:custDataLst>
          </p:nvPr>
        </p:nvGrpSpPr>
        <p:grpSpPr>
          <a:xfrm>
            <a:off x="8345307" y="284243"/>
            <a:ext cx="540000" cy="540000"/>
            <a:chOff x="5822950" y="1484313"/>
            <a:chExt cx="2206625" cy="2211387"/>
          </a:xfrm>
        </p:grpSpPr>
        <p:sp>
          <p:nvSpPr>
            <p:cNvPr id="13" name="Freeform 72">
              <a:extLst>
                <a:ext uri="{FF2B5EF4-FFF2-40B4-BE49-F238E27FC236}">
                  <a16:creationId xmlns:a16="http://schemas.microsoft.com/office/drawing/2014/main" id="{7CE6FAE2-C9BF-4E5A-9374-FBA1885B1FCD}"/>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14" name="Freeform 74">
              <a:extLst>
                <a:ext uri="{FF2B5EF4-FFF2-40B4-BE49-F238E27FC236}">
                  <a16:creationId xmlns:a16="http://schemas.microsoft.com/office/drawing/2014/main" id="{A447657C-1947-4D63-AC2E-168201C07C55}"/>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
        <p:nvSpPr>
          <p:cNvPr id="15" name="Rectangle 14">
            <a:extLst>
              <a:ext uri="{FF2B5EF4-FFF2-40B4-BE49-F238E27FC236}">
                <a16:creationId xmlns:a16="http://schemas.microsoft.com/office/drawing/2014/main" id="{6A81823B-4D56-432B-BB74-BD0E38343CDB}"/>
              </a:ext>
            </a:extLst>
          </p:cNvPr>
          <p:cNvSpPr>
            <a:spLocks/>
          </p:cNvSpPr>
          <p:nvPr/>
        </p:nvSpPr>
        <p:spPr>
          <a:xfrm>
            <a:off x="0" y="201913"/>
            <a:ext cx="1093076" cy="998460"/>
          </a:xfrm>
          <a:prstGeom prst="rect">
            <a:avLst/>
          </a:prstGeom>
          <a:solidFill>
            <a:schemeClr val="accent3"/>
          </a:solidFill>
          <a:ln w="57150" cmpd="sng">
            <a:noFill/>
          </a:ln>
        </p:spPr>
        <p:style>
          <a:lnRef idx="2">
            <a:schemeClr val="accent1">
              <a:shade val="50000"/>
            </a:schemeClr>
          </a:lnRef>
          <a:fillRef idx="1">
            <a:schemeClr val="accent1"/>
          </a:fillRef>
          <a:effectRef idx="0">
            <a:schemeClr val="accent1"/>
          </a:effectRef>
          <a:fontRef idx="minor">
            <a:schemeClr val="lt1"/>
          </a:fontRef>
        </p:style>
        <p:txBody>
          <a:bodyPr lIns="100800" tIns="54000" bIns="54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CA" sz="4000" b="1" noProof="1">
                <a:solidFill>
                  <a:schemeClr val="bg1"/>
                </a:solidFill>
                <a:latin typeface="Arial Black" panose="020B0A04020102020204" pitchFamily="34" charset="0"/>
              </a:rPr>
              <a:t>2</a:t>
            </a:r>
            <a:endParaRPr kumimoji="0" lang="fr-CA" sz="4000" b="1" i="0" u="none" strike="noStrike" cap="none" baseline="0" noProof="1">
              <a:ln>
                <a:noFill/>
              </a:ln>
              <a:solidFill>
                <a:schemeClr val="bg1"/>
              </a:solidFill>
              <a:effectLst/>
              <a:uLnTx/>
              <a:uFillTx/>
              <a:latin typeface="Arial Black" panose="020B0A04020102020204" pitchFamily="34" charset="0"/>
            </a:endParaRPr>
          </a:p>
        </p:txBody>
      </p:sp>
    </p:spTree>
    <p:extLst>
      <p:ext uri="{BB962C8B-B14F-4D97-AF65-F5344CB8AC3E}">
        <p14:creationId xmlns:p14="http://schemas.microsoft.com/office/powerpoint/2010/main" val="330313353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4" name="Group 86">
            <a:extLst>
              <a:ext uri="{FF2B5EF4-FFF2-40B4-BE49-F238E27FC236}">
                <a16:creationId xmlns:a16="http://schemas.microsoft.com/office/drawing/2014/main" id="{887ACB92-DC1E-3745-9495-F06DE45209D9}"/>
              </a:ext>
            </a:extLst>
          </p:cNvPr>
          <p:cNvGrpSpPr>
            <a:grpSpLocks noChangeAspect="1"/>
          </p:cNvGrpSpPr>
          <p:nvPr/>
        </p:nvGrpSpPr>
        <p:grpSpPr bwMode="auto">
          <a:xfrm>
            <a:off x="229595" y="867562"/>
            <a:ext cx="8580438" cy="3036888"/>
            <a:chOff x="181" y="840"/>
            <a:chExt cx="5405" cy="1913"/>
          </a:xfrm>
          <a:solidFill>
            <a:schemeClr val="accent5">
              <a:alpha val="15000"/>
            </a:schemeClr>
          </a:solidFill>
        </p:grpSpPr>
        <p:sp>
          <p:nvSpPr>
            <p:cNvPr id="265" name="Freeform 87">
              <a:extLst>
                <a:ext uri="{FF2B5EF4-FFF2-40B4-BE49-F238E27FC236}">
                  <a16:creationId xmlns:a16="http://schemas.microsoft.com/office/drawing/2014/main" id="{D01CCFCA-7D88-C047-AC7E-914271BF050B}"/>
                </a:ext>
              </a:extLst>
            </p:cNvPr>
            <p:cNvSpPr>
              <a:spLocks/>
            </p:cNvSpPr>
            <p:nvPr/>
          </p:nvSpPr>
          <p:spPr bwMode="auto">
            <a:xfrm>
              <a:off x="4123" y="1156"/>
              <a:ext cx="0" cy="7"/>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66" name="Freeform 88">
              <a:extLst>
                <a:ext uri="{FF2B5EF4-FFF2-40B4-BE49-F238E27FC236}">
                  <a16:creationId xmlns:a16="http://schemas.microsoft.com/office/drawing/2014/main" id="{AA26DBF0-7F1D-DD42-8C2E-DC82A6E41E17}"/>
                </a:ext>
              </a:extLst>
            </p:cNvPr>
            <p:cNvSpPr>
              <a:spLocks noEditPoints="1"/>
            </p:cNvSpPr>
            <p:nvPr/>
          </p:nvSpPr>
          <p:spPr bwMode="auto">
            <a:xfrm>
              <a:off x="2505" y="952"/>
              <a:ext cx="3081" cy="1245"/>
            </a:xfrm>
            <a:custGeom>
              <a:avLst/>
              <a:gdLst>
                <a:gd name="T0" fmla="*/ 411 w 440"/>
                <a:gd name="T1" fmla="*/ 161 h 177"/>
                <a:gd name="T2" fmla="*/ 417 w 440"/>
                <a:gd name="T3" fmla="*/ 148 h 177"/>
                <a:gd name="T4" fmla="*/ 377 w 440"/>
                <a:gd name="T5" fmla="*/ 109 h 177"/>
                <a:gd name="T6" fmla="*/ 337 w 440"/>
                <a:gd name="T7" fmla="*/ 82 h 177"/>
                <a:gd name="T8" fmla="*/ 296 w 440"/>
                <a:gd name="T9" fmla="*/ 53 h 177"/>
                <a:gd name="T10" fmla="*/ 275 w 440"/>
                <a:gd name="T11" fmla="*/ 38 h 177"/>
                <a:gd name="T12" fmla="*/ 230 w 440"/>
                <a:gd name="T13" fmla="*/ 27 h 177"/>
                <a:gd name="T14" fmla="*/ 216 w 440"/>
                <a:gd name="T15" fmla="*/ 23 h 177"/>
                <a:gd name="T16" fmla="*/ 210 w 440"/>
                <a:gd name="T17" fmla="*/ 27 h 177"/>
                <a:gd name="T18" fmla="*/ 193 w 440"/>
                <a:gd name="T19" fmla="*/ 18 h 177"/>
                <a:gd name="T20" fmla="*/ 165 w 440"/>
                <a:gd name="T21" fmla="*/ 15 h 177"/>
                <a:gd name="T22" fmla="*/ 133 w 440"/>
                <a:gd name="T23" fmla="*/ 13 h 177"/>
                <a:gd name="T24" fmla="*/ 124 w 440"/>
                <a:gd name="T25" fmla="*/ 8 h 177"/>
                <a:gd name="T26" fmla="*/ 84 w 440"/>
                <a:gd name="T27" fmla="*/ 2 h 177"/>
                <a:gd name="T28" fmla="*/ 59 w 440"/>
                <a:gd name="T29" fmla="*/ 10 h 177"/>
                <a:gd name="T30" fmla="*/ 59 w 440"/>
                <a:gd name="T31" fmla="*/ 20 h 177"/>
                <a:gd name="T32" fmla="*/ 83 w 440"/>
                <a:gd name="T33" fmla="*/ 10 h 177"/>
                <a:gd name="T34" fmla="*/ 93 w 440"/>
                <a:gd name="T35" fmla="*/ 19 h 177"/>
                <a:gd name="T36" fmla="*/ 62 w 440"/>
                <a:gd name="T37" fmla="*/ 26 h 177"/>
                <a:gd name="T38" fmla="*/ 49 w 440"/>
                <a:gd name="T39" fmla="*/ 28 h 177"/>
                <a:gd name="T40" fmla="*/ 30 w 440"/>
                <a:gd name="T41" fmla="*/ 40 h 177"/>
                <a:gd name="T42" fmla="*/ 18 w 440"/>
                <a:gd name="T43" fmla="*/ 56 h 177"/>
                <a:gd name="T44" fmla="*/ 50 w 440"/>
                <a:gd name="T45" fmla="*/ 44 h 177"/>
                <a:gd name="T46" fmla="*/ 71 w 440"/>
                <a:gd name="T47" fmla="*/ 51 h 177"/>
                <a:gd name="T48" fmla="*/ 70 w 440"/>
                <a:gd name="T49" fmla="*/ 44 h 177"/>
                <a:gd name="T50" fmla="*/ 87 w 440"/>
                <a:gd name="T51" fmla="*/ 54 h 177"/>
                <a:gd name="T52" fmla="*/ 99 w 440"/>
                <a:gd name="T53" fmla="*/ 58 h 177"/>
                <a:gd name="T54" fmla="*/ 84 w 440"/>
                <a:gd name="T55" fmla="*/ 63 h 177"/>
                <a:gd name="T56" fmla="*/ 49 w 440"/>
                <a:gd name="T57" fmla="*/ 55 h 177"/>
                <a:gd name="T58" fmla="*/ 4 w 440"/>
                <a:gd name="T59" fmla="*/ 78 h 177"/>
                <a:gd name="T60" fmla="*/ 16 w 440"/>
                <a:gd name="T61" fmla="*/ 107 h 177"/>
                <a:gd name="T62" fmla="*/ 55 w 440"/>
                <a:gd name="T63" fmla="*/ 113 h 177"/>
                <a:gd name="T64" fmla="*/ 64 w 440"/>
                <a:gd name="T65" fmla="*/ 156 h 177"/>
                <a:gd name="T66" fmla="*/ 94 w 440"/>
                <a:gd name="T67" fmla="*/ 160 h 177"/>
                <a:gd name="T68" fmla="*/ 112 w 440"/>
                <a:gd name="T69" fmla="*/ 125 h 177"/>
                <a:gd name="T70" fmla="*/ 121 w 440"/>
                <a:gd name="T71" fmla="*/ 101 h 177"/>
                <a:gd name="T72" fmla="*/ 111 w 440"/>
                <a:gd name="T73" fmla="*/ 75 h 177"/>
                <a:gd name="T74" fmla="*/ 149 w 440"/>
                <a:gd name="T75" fmla="*/ 96 h 177"/>
                <a:gd name="T76" fmla="*/ 140 w 440"/>
                <a:gd name="T77" fmla="*/ 81 h 177"/>
                <a:gd name="T78" fmla="*/ 174 w 440"/>
                <a:gd name="T79" fmla="*/ 92 h 177"/>
                <a:gd name="T80" fmla="*/ 191 w 440"/>
                <a:gd name="T81" fmla="*/ 121 h 177"/>
                <a:gd name="T82" fmla="*/ 222 w 440"/>
                <a:gd name="T83" fmla="*/ 114 h 177"/>
                <a:gd name="T84" fmla="*/ 226 w 440"/>
                <a:gd name="T85" fmla="*/ 138 h 177"/>
                <a:gd name="T86" fmla="*/ 232 w 440"/>
                <a:gd name="T87" fmla="*/ 132 h 177"/>
                <a:gd name="T88" fmla="*/ 248 w 440"/>
                <a:gd name="T89" fmla="*/ 134 h 177"/>
                <a:gd name="T90" fmla="*/ 276 w 440"/>
                <a:gd name="T91" fmla="*/ 132 h 177"/>
                <a:gd name="T92" fmla="*/ 292 w 440"/>
                <a:gd name="T93" fmla="*/ 119 h 177"/>
                <a:gd name="T94" fmla="*/ 298 w 440"/>
                <a:gd name="T95" fmla="*/ 120 h 177"/>
                <a:gd name="T96" fmla="*/ 332 w 440"/>
                <a:gd name="T97" fmla="*/ 126 h 177"/>
                <a:gd name="T98" fmla="*/ 343 w 440"/>
                <a:gd name="T99" fmla="*/ 113 h 177"/>
                <a:gd name="T100" fmla="*/ 378 w 440"/>
                <a:gd name="T101" fmla="*/ 133 h 177"/>
                <a:gd name="T102" fmla="*/ 376 w 440"/>
                <a:gd name="T103" fmla="*/ 139 h 177"/>
                <a:gd name="T104" fmla="*/ 66 w 440"/>
                <a:gd name="T105" fmla="*/ 94 h 177"/>
                <a:gd name="T106" fmla="*/ 100 w 440"/>
                <a:gd name="T107" fmla="*/ 134 h 177"/>
                <a:gd name="T108" fmla="*/ 115 w 440"/>
                <a:gd name="T109" fmla="*/ 17 h 177"/>
                <a:gd name="T110" fmla="*/ 97 w 440"/>
                <a:gd name="T111" fmla="*/ 17 h 177"/>
                <a:gd name="T112" fmla="*/ 110 w 440"/>
                <a:gd name="T113" fmla="*/ 50 h 177"/>
                <a:gd name="T114" fmla="*/ 110 w 440"/>
                <a:gd name="T115" fmla="*/ 46 h 177"/>
                <a:gd name="T116" fmla="*/ 151 w 440"/>
                <a:gd name="T117" fmla="*/ 58 h 177"/>
                <a:gd name="T118" fmla="*/ 149 w 440"/>
                <a:gd name="T119" fmla="*/ 47 h 177"/>
                <a:gd name="T120" fmla="*/ 171 w 440"/>
                <a:gd name="T121" fmla="*/ 56 h 177"/>
                <a:gd name="T122" fmla="*/ 280 w 440"/>
                <a:gd name="T123"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 h="177">
                  <a:moveTo>
                    <a:pt x="384" y="150"/>
                  </a:moveTo>
                  <a:cubicBezTo>
                    <a:pt x="384" y="149"/>
                    <a:pt x="384" y="149"/>
                    <a:pt x="385" y="149"/>
                  </a:cubicBezTo>
                  <a:cubicBezTo>
                    <a:pt x="386" y="149"/>
                    <a:pt x="387" y="149"/>
                    <a:pt x="387" y="150"/>
                  </a:cubicBezTo>
                  <a:cubicBezTo>
                    <a:pt x="387" y="151"/>
                    <a:pt x="388" y="151"/>
                    <a:pt x="388" y="151"/>
                  </a:cubicBezTo>
                  <a:cubicBezTo>
                    <a:pt x="388" y="151"/>
                    <a:pt x="389" y="151"/>
                    <a:pt x="388" y="150"/>
                  </a:cubicBezTo>
                  <a:cubicBezTo>
                    <a:pt x="388" y="149"/>
                    <a:pt x="388" y="149"/>
                    <a:pt x="388" y="149"/>
                  </a:cubicBezTo>
                  <a:cubicBezTo>
                    <a:pt x="389" y="149"/>
                    <a:pt x="389" y="149"/>
                    <a:pt x="390" y="148"/>
                  </a:cubicBezTo>
                  <a:cubicBezTo>
                    <a:pt x="389" y="148"/>
                    <a:pt x="389" y="147"/>
                    <a:pt x="388" y="147"/>
                  </a:cubicBezTo>
                  <a:cubicBezTo>
                    <a:pt x="388" y="147"/>
                    <a:pt x="388" y="146"/>
                    <a:pt x="388" y="146"/>
                  </a:cubicBezTo>
                  <a:cubicBezTo>
                    <a:pt x="388" y="146"/>
                    <a:pt x="389" y="146"/>
                    <a:pt x="389" y="146"/>
                  </a:cubicBezTo>
                  <a:cubicBezTo>
                    <a:pt x="390" y="147"/>
                    <a:pt x="391" y="147"/>
                    <a:pt x="392" y="147"/>
                  </a:cubicBezTo>
                  <a:cubicBezTo>
                    <a:pt x="392" y="147"/>
                    <a:pt x="393" y="147"/>
                    <a:pt x="394" y="147"/>
                  </a:cubicBezTo>
                  <a:cubicBezTo>
                    <a:pt x="394" y="148"/>
                    <a:pt x="395" y="148"/>
                    <a:pt x="395" y="149"/>
                  </a:cubicBezTo>
                  <a:cubicBezTo>
                    <a:pt x="396" y="150"/>
                    <a:pt x="397" y="150"/>
                    <a:pt x="398" y="150"/>
                  </a:cubicBezTo>
                  <a:cubicBezTo>
                    <a:pt x="398" y="150"/>
                    <a:pt x="398" y="150"/>
                    <a:pt x="398" y="150"/>
                  </a:cubicBezTo>
                  <a:cubicBezTo>
                    <a:pt x="398" y="150"/>
                    <a:pt x="398" y="151"/>
                    <a:pt x="398" y="151"/>
                  </a:cubicBezTo>
                  <a:cubicBezTo>
                    <a:pt x="398" y="151"/>
                    <a:pt x="398" y="151"/>
                    <a:pt x="398" y="151"/>
                  </a:cubicBezTo>
                  <a:cubicBezTo>
                    <a:pt x="398" y="151"/>
                    <a:pt x="398" y="151"/>
                    <a:pt x="397" y="151"/>
                  </a:cubicBezTo>
                  <a:cubicBezTo>
                    <a:pt x="398" y="151"/>
                    <a:pt x="398" y="151"/>
                    <a:pt x="398" y="151"/>
                  </a:cubicBezTo>
                  <a:cubicBezTo>
                    <a:pt x="399" y="152"/>
                    <a:pt x="400" y="152"/>
                    <a:pt x="400" y="152"/>
                  </a:cubicBezTo>
                  <a:cubicBezTo>
                    <a:pt x="401" y="153"/>
                    <a:pt x="402" y="154"/>
                    <a:pt x="402" y="154"/>
                  </a:cubicBezTo>
                  <a:cubicBezTo>
                    <a:pt x="403" y="155"/>
                    <a:pt x="404" y="155"/>
                    <a:pt x="404" y="156"/>
                  </a:cubicBezTo>
                  <a:cubicBezTo>
                    <a:pt x="405" y="157"/>
                    <a:pt x="405" y="157"/>
                    <a:pt x="406" y="157"/>
                  </a:cubicBezTo>
                  <a:cubicBezTo>
                    <a:pt x="406" y="157"/>
                    <a:pt x="411" y="161"/>
                    <a:pt x="411" y="161"/>
                  </a:cubicBezTo>
                  <a:cubicBezTo>
                    <a:pt x="414" y="162"/>
                    <a:pt x="412" y="161"/>
                    <a:pt x="415" y="162"/>
                  </a:cubicBezTo>
                  <a:cubicBezTo>
                    <a:pt x="418" y="163"/>
                    <a:pt x="418" y="162"/>
                    <a:pt x="421" y="164"/>
                  </a:cubicBezTo>
                  <a:cubicBezTo>
                    <a:pt x="421" y="163"/>
                    <a:pt x="423" y="166"/>
                    <a:pt x="423" y="165"/>
                  </a:cubicBezTo>
                  <a:cubicBezTo>
                    <a:pt x="424" y="166"/>
                    <a:pt x="425" y="167"/>
                    <a:pt x="426" y="168"/>
                  </a:cubicBezTo>
                  <a:cubicBezTo>
                    <a:pt x="427" y="169"/>
                    <a:pt x="427" y="167"/>
                    <a:pt x="428" y="168"/>
                  </a:cubicBezTo>
                  <a:cubicBezTo>
                    <a:pt x="428" y="168"/>
                    <a:pt x="429" y="169"/>
                    <a:pt x="429" y="169"/>
                  </a:cubicBezTo>
                  <a:cubicBezTo>
                    <a:pt x="430" y="169"/>
                    <a:pt x="430" y="169"/>
                    <a:pt x="431" y="170"/>
                  </a:cubicBezTo>
                  <a:cubicBezTo>
                    <a:pt x="431" y="170"/>
                    <a:pt x="432" y="171"/>
                    <a:pt x="432" y="171"/>
                  </a:cubicBezTo>
                  <a:cubicBezTo>
                    <a:pt x="432" y="171"/>
                    <a:pt x="434" y="172"/>
                    <a:pt x="434" y="172"/>
                  </a:cubicBezTo>
                  <a:cubicBezTo>
                    <a:pt x="436" y="174"/>
                    <a:pt x="436" y="174"/>
                    <a:pt x="438" y="176"/>
                  </a:cubicBezTo>
                  <a:cubicBezTo>
                    <a:pt x="439" y="176"/>
                    <a:pt x="439" y="177"/>
                    <a:pt x="440" y="177"/>
                  </a:cubicBezTo>
                  <a:cubicBezTo>
                    <a:pt x="440" y="176"/>
                    <a:pt x="440" y="175"/>
                    <a:pt x="439" y="174"/>
                  </a:cubicBezTo>
                  <a:cubicBezTo>
                    <a:pt x="437" y="172"/>
                    <a:pt x="436" y="170"/>
                    <a:pt x="435" y="168"/>
                  </a:cubicBezTo>
                  <a:cubicBezTo>
                    <a:pt x="435" y="167"/>
                    <a:pt x="434" y="166"/>
                    <a:pt x="433" y="166"/>
                  </a:cubicBezTo>
                  <a:cubicBezTo>
                    <a:pt x="433" y="165"/>
                    <a:pt x="432" y="165"/>
                    <a:pt x="432" y="164"/>
                  </a:cubicBezTo>
                  <a:cubicBezTo>
                    <a:pt x="432" y="164"/>
                    <a:pt x="432" y="164"/>
                    <a:pt x="432" y="163"/>
                  </a:cubicBezTo>
                  <a:cubicBezTo>
                    <a:pt x="431" y="162"/>
                    <a:pt x="430" y="161"/>
                    <a:pt x="429" y="160"/>
                  </a:cubicBezTo>
                  <a:cubicBezTo>
                    <a:pt x="428" y="159"/>
                    <a:pt x="427" y="158"/>
                    <a:pt x="426" y="156"/>
                  </a:cubicBezTo>
                  <a:cubicBezTo>
                    <a:pt x="425" y="155"/>
                    <a:pt x="424" y="154"/>
                    <a:pt x="423" y="152"/>
                  </a:cubicBezTo>
                  <a:cubicBezTo>
                    <a:pt x="422" y="152"/>
                    <a:pt x="421" y="151"/>
                    <a:pt x="421" y="150"/>
                  </a:cubicBezTo>
                  <a:cubicBezTo>
                    <a:pt x="420" y="149"/>
                    <a:pt x="419" y="148"/>
                    <a:pt x="418" y="147"/>
                  </a:cubicBezTo>
                  <a:cubicBezTo>
                    <a:pt x="417" y="147"/>
                    <a:pt x="417" y="146"/>
                    <a:pt x="416" y="147"/>
                  </a:cubicBezTo>
                  <a:cubicBezTo>
                    <a:pt x="416" y="147"/>
                    <a:pt x="417" y="147"/>
                    <a:pt x="417" y="148"/>
                  </a:cubicBezTo>
                  <a:cubicBezTo>
                    <a:pt x="417" y="148"/>
                    <a:pt x="417" y="148"/>
                    <a:pt x="417" y="148"/>
                  </a:cubicBezTo>
                  <a:cubicBezTo>
                    <a:pt x="417" y="149"/>
                    <a:pt x="417" y="149"/>
                    <a:pt x="416" y="148"/>
                  </a:cubicBezTo>
                  <a:cubicBezTo>
                    <a:pt x="416" y="148"/>
                    <a:pt x="416" y="148"/>
                    <a:pt x="416" y="148"/>
                  </a:cubicBezTo>
                  <a:cubicBezTo>
                    <a:pt x="415" y="147"/>
                    <a:pt x="414" y="147"/>
                    <a:pt x="414" y="146"/>
                  </a:cubicBezTo>
                  <a:cubicBezTo>
                    <a:pt x="413" y="146"/>
                    <a:pt x="414" y="146"/>
                    <a:pt x="413" y="145"/>
                  </a:cubicBezTo>
                  <a:cubicBezTo>
                    <a:pt x="412" y="144"/>
                    <a:pt x="412" y="144"/>
                    <a:pt x="412" y="142"/>
                  </a:cubicBezTo>
                  <a:cubicBezTo>
                    <a:pt x="413" y="144"/>
                    <a:pt x="413" y="145"/>
                    <a:pt x="415" y="145"/>
                  </a:cubicBezTo>
                  <a:cubicBezTo>
                    <a:pt x="414" y="144"/>
                    <a:pt x="413" y="144"/>
                    <a:pt x="413" y="143"/>
                  </a:cubicBezTo>
                  <a:cubicBezTo>
                    <a:pt x="413" y="143"/>
                    <a:pt x="413" y="142"/>
                    <a:pt x="412" y="142"/>
                  </a:cubicBezTo>
                  <a:cubicBezTo>
                    <a:pt x="409" y="141"/>
                    <a:pt x="407" y="139"/>
                    <a:pt x="405" y="137"/>
                  </a:cubicBezTo>
                  <a:cubicBezTo>
                    <a:pt x="403" y="135"/>
                    <a:pt x="402" y="133"/>
                    <a:pt x="400" y="132"/>
                  </a:cubicBezTo>
                  <a:cubicBezTo>
                    <a:pt x="399" y="132"/>
                    <a:pt x="399" y="132"/>
                    <a:pt x="399" y="132"/>
                  </a:cubicBezTo>
                  <a:cubicBezTo>
                    <a:pt x="399" y="132"/>
                    <a:pt x="399" y="132"/>
                    <a:pt x="398" y="132"/>
                  </a:cubicBezTo>
                  <a:cubicBezTo>
                    <a:pt x="398" y="132"/>
                    <a:pt x="398" y="131"/>
                    <a:pt x="398" y="130"/>
                  </a:cubicBezTo>
                  <a:cubicBezTo>
                    <a:pt x="398" y="129"/>
                    <a:pt x="397" y="129"/>
                    <a:pt x="396" y="128"/>
                  </a:cubicBezTo>
                  <a:cubicBezTo>
                    <a:pt x="396" y="128"/>
                    <a:pt x="396" y="128"/>
                    <a:pt x="396" y="128"/>
                  </a:cubicBezTo>
                  <a:cubicBezTo>
                    <a:pt x="397" y="128"/>
                    <a:pt x="398" y="128"/>
                    <a:pt x="396" y="126"/>
                  </a:cubicBezTo>
                  <a:cubicBezTo>
                    <a:pt x="396" y="125"/>
                    <a:pt x="395" y="124"/>
                    <a:pt x="394" y="124"/>
                  </a:cubicBezTo>
                  <a:cubicBezTo>
                    <a:pt x="392" y="122"/>
                    <a:pt x="390" y="120"/>
                    <a:pt x="388" y="118"/>
                  </a:cubicBezTo>
                  <a:cubicBezTo>
                    <a:pt x="387" y="118"/>
                    <a:pt x="387" y="117"/>
                    <a:pt x="386" y="117"/>
                  </a:cubicBezTo>
                  <a:cubicBezTo>
                    <a:pt x="384" y="116"/>
                    <a:pt x="383" y="115"/>
                    <a:pt x="382" y="113"/>
                  </a:cubicBezTo>
                  <a:cubicBezTo>
                    <a:pt x="382" y="113"/>
                    <a:pt x="381" y="113"/>
                    <a:pt x="381" y="112"/>
                  </a:cubicBezTo>
                  <a:cubicBezTo>
                    <a:pt x="381" y="112"/>
                    <a:pt x="380" y="111"/>
                    <a:pt x="380" y="111"/>
                  </a:cubicBezTo>
                  <a:cubicBezTo>
                    <a:pt x="379" y="111"/>
                    <a:pt x="379" y="111"/>
                    <a:pt x="379" y="110"/>
                  </a:cubicBezTo>
                  <a:cubicBezTo>
                    <a:pt x="379" y="110"/>
                    <a:pt x="378" y="109"/>
                    <a:pt x="377" y="109"/>
                  </a:cubicBezTo>
                  <a:cubicBezTo>
                    <a:pt x="377" y="109"/>
                    <a:pt x="377" y="109"/>
                    <a:pt x="377" y="109"/>
                  </a:cubicBezTo>
                  <a:cubicBezTo>
                    <a:pt x="378" y="109"/>
                    <a:pt x="378" y="109"/>
                    <a:pt x="379" y="110"/>
                  </a:cubicBezTo>
                  <a:cubicBezTo>
                    <a:pt x="378" y="108"/>
                    <a:pt x="377" y="107"/>
                    <a:pt x="376" y="106"/>
                  </a:cubicBezTo>
                  <a:cubicBezTo>
                    <a:pt x="375" y="106"/>
                    <a:pt x="374" y="105"/>
                    <a:pt x="373" y="104"/>
                  </a:cubicBezTo>
                  <a:cubicBezTo>
                    <a:pt x="372" y="104"/>
                    <a:pt x="372" y="103"/>
                    <a:pt x="372" y="103"/>
                  </a:cubicBezTo>
                  <a:cubicBezTo>
                    <a:pt x="372" y="103"/>
                    <a:pt x="372" y="103"/>
                    <a:pt x="372" y="103"/>
                  </a:cubicBezTo>
                  <a:cubicBezTo>
                    <a:pt x="370" y="101"/>
                    <a:pt x="368" y="99"/>
                    <a:pt x="366" y="98"/>
                  </a:cubicBezTo>
                  <a:cubicBezTo>
                    <a:pt x="364" y="97"/>
                    <a:pt x="363" y="96"/>
                    <a:pt x="362" y="94"/>
                  </a:cubicBezTo>
                  <a:cubicBezTo>
                    <a:pt x="361" y="94"/>
                    <a:pt x="361" y="94"/>
                    <a:pt x="361" y="94"/>
                  </a:cubicBezTo>
                  <a:cubicBezTo>
                    <a:pt x="361" y="94"/>
                    <a:pt x="361" y="95"/>
                    <a:pt x="361" y="95"/>
                  </a:cubicBezTo>
                  <a:cubicBezTo>
                    <a:pt x="360" y="94"/>
                    <a:pt x="360" y="94"/>
                    <a:pt x="360" y="94"/>
                  </a:cubicBezTo>
                  <a:cubicBezTo>
                    <a:pt x="359" y="93"/>
                    <a:pt x="359" y="93"/>
                    <a:pt x="358" y="93"/>
                  </a:cubicBezTo>
                  <a:cubicBezTo>
                    <a:pt x="358" y="93"/>
                    <a:pt x="357" y="92"/>
                    <a:pt x="357" y="93"/>
                  </a:cubicBezTo>
                  <a:cubicBezTo>
                    <a:pt x="357" y="93"/>
                    <a:pt x="358" y="93"/>
                    <a:pt x="358" y="93"/>
                  </a:cubicBezTo>
                  <a:cubicBezTo>
                    <a:pt x="358" y="93"/>
                    <a:pt x="358" y="94"/>
                    <a:pt x="358" y="94"/>
                  </a:cubicBezTo>
                  <a:cubicBezTo>
                    <a:pt x="358" y="94"/>
                    <a:pt x="358" y="94"/>
                    <a:pt x="358" y="94"/>
                  </a:cubicBezTo>
                  <a:cubicBezTo>
                    <a:pt x="357" y="94"/>
                    <a:pt x="357" y="94"/>
                    <a:pt x="357" y="94"/>
                  </a:cubicBezTo>
                  <a:cubicBezTo>
                    <a:pt x="357" y="94"/>
                    <a:pt x="356" y="94"/>
                    <a:pt x="356" y="93"/>
                  </a:cubicBezTo>
                  <a:cubicBezTo>
                    <a:pt x="356" y="93"/>
                    <a:pt x="355" y="92"/>
                    <a:pt x="354" y="92"/>
                  </a:cubicBezTo>
                  <a:cubicBezTo>
                    <a:pt x="353" y="92"/>
                    <a:pt x="353" y="92"/>
                    <a:pt x="352" y="91"/>
                  </a:cubicBezTo>
                  <a:cubicBezTo>
                    <a:pt x="351" y="89"/>
                    <a:pt x="349" y="88"/>
                    <a:pt x="348" y="88"/>
                  </a:cubicBezTo>
                  <a:cubicBezTo>
                    <a:pt x="346" y="87"/>
                    <a:pt x="345" y="86"/>
                    <a:pt x="344" y="84"/>
                  </a:cubicBezTo>
                  <a:cubicBezTo>
                    <a:pt x="343" y="84"/>
                    <a:pt x="342" y="84"/>
                    <a:pt x="341" y="84"/>
                  </a:cubicBezTo>
                  <a:cubicBezTo>
                    <a:pt x="339" y="84"/>
                    <a:pt x="339" y="83"/>
                    <a:pt x="337" y="82"/>
                  </a:cubicBezTo>
                  <a:cubicBezTo>
                    <a:pt x="336" y="81"/>
                    <a:pt x="336" y="80"/>
                    <a:pt x="335" y="79"/>
                  </a:cubicBezTo>
                  <a:cubicBezTo>
                    <a:pt x="335" y="79"/>
                    <a:pt x="336" y="79"/>
                    <a:pt x="336" y="79"/>
                  </a:cubicBezTo>
                  <a:cubicBezTo>
                    <a:pt x="337" y="79"/>
                    <a:pt x="337" y="78"/>
                    <a:pt x="335" y="77"/>
                  </a:cubicBezTo>
                  <a:cubicBezTo>
                    <a:pt x="335" y="77"/>
                    <a:pt x="334" y="77"/>
                    <a:pt x="333" y="76"/>
                  </a:cubicBezTo>
                  <a:cubicBezTo>
                    <a:pt x="334" y="76"/>
                    <a:pt x="335" y="77"/>
                    <a:pt x="336" y="77"/>
                  </a:cubicBezTo>
                  <a:cubicBezTo>
                    <a:pt x="335" y="76"/>
                    <a:pt x="335" y="75"/>
                    <a:pt x="333" y="75"/>
                  </a:cubicBezTo>
                  <a:cubicBezTo>
                    <a:pt x="333" y="74"/>
                    <a:pt x="332" y="73"/>
                    <a:pt x="331" y="74"/>
                  </a:cubicBezTo>
                  <a:cubicBezTo>
                    <a:pt x="330" y="72"/>
                    <a:pt x="329" y="72"/>
                    <a:pt x="328" y="70"/>
                  </a:cubicBezTo>
                  <a:cubicBezTo>
                    <a:pt x="327" y="70"/>
                    <a:pt x="327" y="70"/>
                    <a:pt x="327" y="70"/>
                  </a:cubicBezTo>
                  <a:cubicBezTo>
                    <a:pt x="326" y="69"/>
                    <a:pt x="325" y="69"/>
                    <a:pt x="325" y="69"/>
                  </a:cubicBezTo>
                  <a:cubicBezTo>
                    <a:pt x="324" y="69"/>
                    <a:pt x="324" y="70"/>
                    <a:pt x="324" y="70"/>
                  </a:cubicBezTo>
                  <a:cubicBezTo>
                    <a:pt x="323" y="69"/>
                    <a:pt x="322" y="69"/>
                    <a:pt x="321" y="68"/>
                  </a:cubicBezTo>
                  <a:cubicBezTo>
                    <a:pt x="320" y="68"/>
                    <a:pt x="319" y="67"/>
                    <a:pt x="318" y="67"/>
                  </a:cubicBezTo>
                  <a:cubicBezTo>
                    <a:pt x="318" y="66"/>
                    <a:pt x="317" y="65"/>
                    <a:pt x="316" y="65"/>
                  </a:cubicBezTo>
                  <a:cubicBezTo>
                    <a:pt x="315" y="65"/>
                    <a:pt x="315" y="64"/>
                    <a:pt x="314" y="64"/>
                  </a:cubicBezTo>
                  <a:cubicBezTo>
                    <a:pt x="314" y="63"/>
                    <a:pt x="313" y="63"/>
                    <a:pt x="314" y="63"/>
                  </a:cubicBezTo>
                  <a:cubicBezTo>
                    <a:pt x="314" y="63"/>
                    <a:pt x="314" y="63"/>
                    <a:pt x="314" y="62"/>
                  </a:cubicBezTo>
                  <a:cubicBezTo>
                    <a:pt x="311" y="61"/>
                    <a:pt x="308" y="59"/>
                    <a:pt x="305" y="57"/>
                  </a:cubicBezTo>
                  <a:cubicBezTo>
                    <a:pt x="304" y="57"/>
                    <a:pt x="304" y="57"/>
                    <a:pt x="303" y="57"/>
                  </a:cubicBezTo>
                  <a:cubicBezTo>
                    <a:pt x="302" y="57"/>
                    <a:pt x="302" y="57"/>
                    <a:pt x="302" y="56"/>
                  </a:cubicBezTo>
                  <a:cubicBezTo>
                    <a:pt x="302" y="56"/>
                    <a:pt x="302" y="56"/>
                    <a:pt x="302" y="56"/>
                  </a:cubicBezTo>
                  <a:cubicBezTo>
                    <a:pt x="300" y="56"/>
                    <a:pt x="299" y="55"/>
                    <a:pt x="298" y="54"/>
                  </a:cubicBezTo>
                  <a:cubicBezTo>
                    <a:pt x="297" y="53"/>
                    <a:pt x="296" y="52"/>
                    <a:pt x="294" y="52"/>
                  </a:cubicBezTo>
                  <a:cubicBezTo>
                    <a:pt x="295" y="52"/>
                    <a:pt x="295" y="53"/>
                    <a:pt x="296" y="53"/>
                  </a:cubicBezTo>
                  <a:cubicBezTo>
                    <a:pt x="292" y="52"/>
                    <a:pt x="288" y="50"/>
                    <a:pt x="285" y="49"/>
                  </a:cubicBezTo>
                  <a:cubicBezTo>
                    <a:pt x="285" y="49"/>
                    <a:pt x="286" y="49"/>
                    <a:pt x="286" y="49"/>
                  </a:cubicBezTo>
                  <a:cubicBezTo>
                    <a:pt x="287" y="49"/>
                    <a:pt x="287" y="49"/>
                    <a:pt x="288" y="49"/>
                  </a:cubicBezTo>
                  <a:cubicBezTo>
                    <a:pt x="289" y="49"/>
                    <a:pt x="290" y="50"/>
                    <a:pt x="291" y="50"/>
                  </a:cubicBezTo>
                  <a:cubicBezTo>
                    <a:pt x="291" y="50"/>
                    <a:pt x="291" y="51"/>
                    <a:pt x="292" y="51"/>
                  </a:cubicBezTo>
                  <a:cubicBezTo>
                    <a:pt x="293" y="51"/>
                    <a:pt x="294" y="51"/>
                    <a:pt x="296" y="52"/>
                  </a:cubicBezTo>
                  <a:cubicBezTo>
                    <a:pt x="296" y="52"/>
                    <a:pt x="297" y="52"/>
                    <a:pt x="298" y="52"/>
                  </a:cubicBezTo>
                  <a:cubicBezTo>
                    <a:pt x="300" y="53"/>
                    <a:pt x="302" y="53"/>
                    <a:pt x="303" y="54"/>
                  </a:cubicBezTo>
                  <a:cubicBezTo>
                    <a:pt x="304" y="54"/>
                    <a:pt x="304" y="54"/>
                    <a:pt x="305" y="54"/>
                  </a:cubicBezTo>
                  <a:cubicBezTo>
                    <a:pt x="305" y="54"/>
                    <a:pt x="305" y="54"/>
                    <a:pt x="305" y="54"/>
                  </a:cubicBezTo>
                  <a:cubicBezTo>
                    <a:pt x="305" y="54"/>
                    <a:pt x="304" y="52"/>
                    <a:pt x="304" y="52"/>
                  </a:cubicBezTo>
                  <a:cubicBezTo>
                    <a:pt x="303" y="52"/>
                    <a:pt x="303" y="52"/>
                    <a:pt x="303" y="52"/>
                  </a:cubicBezTo>
                  <a:cubicBezTo>
                    <a:pt x="302" y="51"/>
                    <a:pt x="301" y="50"/>
                    <a:pt x="301" y="50"/>
                  </a:cubicBezTo>
                  <a:cubicBezTo>
                    <a:pt x="298" y="48"/>
                    <a:pt x="295" y="46"/>
                    <a:pt x="291" y="46"/>
                  </a:cubicBezTo>
                  <a:cubicBezTo>
                    <a:pt x="291" y="45"/>
                    <a:pt x="290" y="45"/>
                    <a:pt x="289" y="44"/>
                  </a:cubicBezTo>
                  <a:cubicBezTo>
                    <a:pt x="290" y="45"/>
                    <a:pt x="291" y="45"/>
                    <a:pt x="292" y="45"/>
                  </a:cubicBezTo>
                  <a:cubicBezTo>
                    <a:pt x="290" y="44"/>
                    <a:pt x="289" y="43"/>
                    <a:pt x="287" y="42"/>
                  </a:cubicBezTo>
                  <a:cubicBezTo>
                    <a:pt x="287" y="42"/>
                    <a:pt x="287" y="42"/>
                    <a:pt x="287" y="42"/>
                  </a:cubicBezTo>
                  <a:cubicBezTo>
                    <a:pt x="288" y="42"/>
                    <a:pt x="288" y="42"/>
                    <a:pt x="289" y="42"/>
                  </a:cubicBezTo>
                  <a:cubicBezTo>
                    <a:pt x="288" y="42"/>
                    <a:pt x="287" y="41"/>
                    <a:pt x="286" y="41"/>
                  </a:cubicBezTo>
                  <a:cubicBezTo>
                    <a:pt x="286" y="41"/>
                    <a:pt x="285" y="40"/>
                    <a:pt x="284" y="40"/>
                  </a:cubicBezTo>
                  <a:cubicBezTo>
                    <a:pt x="282" y="39"/>
                    <a:pt x="280" y="38"/>
                    <a:pt x="278" y="38"/>
                  </a:cubicBezTo>
                  <a:cubicBezTo>
                    <a:pt x="277" y="38"/>
                    <a:pt x="277" y="38"/>
                    <a:pt x="277" y="38"/>
                  </a:cubicBezTo>
                  <a:cubicBezTo>
                    <a:pt x="277" y="39"/>
                    <a:pt x="276" y="38"/>
                    <a:pt x="275" y="38"/>
                  </a:cubicBezTo>
                  <a:cubicBezTo>
                    <a:pt x="274" y="37"/>
                    <a:pt x="273" y="37"/>
                    <a:pt x="271" y="36"/>
                  </a:cubicBezTo>
                  <a:cubicBezTo>
                    <a:pt x="269" y="36"/>
                    <a:pt x="267" y="35"/>
                    <a:pt x="265" y="34"/>
                  </a:cubicBezTo>
                  <a:cubicBezTo>
                    <a:pt x="265" y="34"/>
                    <a:pt x="265" y="34"/>
                    <a:pt x="265" y="34"/>
                  </a:cubicBezTo>
                  <a:cubicBezTo>
                    <a:pt x="265" y="34"/>
                    <a:pt x="266" y="34"/>
                    <a:pt x="266" y="34"/>
                  </a:cubicBezTo>
                  <a:cubicBezTo>
                    <a:pt x="265" y="34"/>
                    <a:pt x="264" y="33"/>
                    <a:pt x="264" y="33"/>
                  </a:cubicBezTo>
                  <a:cubicBezTo>
                    <a:pt x="263" y="33"/>
                    <a:pt x="262" y="33"/>
                    <a:pt x="261" y="32"/>
                  </a:cubicBezTo>
                  <a:cubicBezTo>
                    <a:pt x="260" y="32"/>
                    <a:pt x="259" y="31"/>
                    <a:pt x="257" y="31"/>
                  </a:cubicBezTo>
                  <a:cubicBezTo>
                    <a:pt x="257" y="31"/>
                    <a:pt x="257" y="31"/>
                    <a:pt x="257" y="31"/>
                  </a:cubicBezTo>
                  <a:cubicBezTo>
                    <a:pt x="256" y="31"/>
                    <a:pt x="255" y="30"/>
                    <a:pt x="253" y="30"/>
                  </a:cubicBezTo>
                  <a:cubicBezTo>
                    <a:pt x="252" y="30"/>
                    <a:pt x="251" y="29"/>
                    <a:pt x="250" y="29"/>
                  </a:cubicBezTo>
                  <a:cubicBezTo>
                    <a:pt x="249" y="28"/>
                    <a:pt x="248" y="28"/>
                    <a:pt x="247" y="28"/>
                  </a:cubicBezTo>
                  <a:cubicBezTo>
                    <a:pt x="246" y="28"/>
                    <a:pt x="246" y="28"/>
                    <a:pt x="245" y="28"/>
                  </a:cubicBezTo>
                  <a:cubicBezTo>
                    <a:pt x="244" y="27"/>
                    <a:pt x="244" y="28"/>
                    <a:pt x="243" y="27"/>
                  </a:cubicBezTo>
                  <a:cubicBezTo>
                    <a:pt x="242" y="27"/>
                    <a:pt x="242" y="28"/>
                    <a:pt x="243" y="29"/>
                  </a:cubicBezTo>
                  <a:cubicBezTo>
                    <a:pt x="243" y="29"/>
                    <a:pt x="243" y="29"/>
                    <a:pt x="243" y="29"/>
                  </a:cubicBezTo>
                  <a:cubicBezTo>
                    <a:pt x="243" y="29"/>
                    <a:pt x="242" y="29"/>
                    <a:pt x="242" y="29"/>
                  </a:cubicBezTo>
                  <a:cubicBezTo>
                    <a:pt x="242" y="29"/>
                    <a:pt x="242" y="29"/>
                    <a:pt x="242" y="29"/>
                  </a:cubicBezTo>
                  <a:cubicBezTo>
                    <a:pt x="240" y="28"/>
                    <a:pt x="238" y="28"/>
                    <a:pt x="237" y="27"/>
                  </a:cubicBezTo>
                  <a:cubicBezTo>
                    <a:pt x="236" y="27"/>
                    <a:pt x="235" y="26"/>
                    <a:pt x="234" y="26"/>
                  </a:cubicBezTo>
                  <a:cubicBezTo>
                    <a:pt x="232" y="25"/>
                    <a:pt x="230" y="25"/>
                    <a:pt x="228" y="24"/>
                  </a:cubicBezTo>
                  <a:cubicBezTo>
                    <a:pt x="228" y="24"/>
                    <a:pt x="227" y="24"/>
                    <a:pt x="227" y="24"/>
                  </a:cubicBezTo>
                  <a:cubicBezTo>
                    <a:pt x="227" y="25"/>
                    <a:pt x="227" y="25"/>
                    <a:pt x="228" y="26"/>
                  </a:cubicBezTo>
                  <a:cubicBezTo>
                    <a:pt x="228" y="26"/>
                    <a:pt x="229" y="26"/>
                    <a:pt x="229" y="27"/>
                  </a:cubicBezTo>
                  <a:cubicBezTo>
                    <a:pt x="229" y="27"/>
                    <a:pt x="230" y="27"/>
                    <a:pt x="230" y="27"/>
                  </a:cubicBezTo>
                  <a:cubicBezTo>
                    <a:pt x="230" y="28"/>
                    <a:pt x="231" y="28"/>
                    <a:pt x="231" y="29"/>
                  </a:cubicBezTo>
                  <a:cubicBezTo>
                    <a:pt x="232" y="29"/>
                    <a:pt x="232" y="29"/>
                    <a:pt x="232" y="29"/>
                  </a:cubicBezTo>
                  <a:cubicBezTo>
                    <a:pt x="232" y="29"/>
                    <a:pt x="233" y="29"/>
                    <a:pt x="233" y="29"/>
                  </a:cubicBezTo>
                  <a:cubicBezTo>
                    <a:pt x="233" y="29"/>
                    <a:pt x="233" y="29"/>
                    <a:pt x="233" y="29"/>
                  </a:cubicBezTo>
                  <a:cubicBezTo>
                    <a:pt x="233" y="29"/>
                    <a:pt x="232" y="30"/>
                    <a:pt x="232" y="30"/>
                  </a:cubicBezTo>
                  <a:cubicBezTo>
                    <a:pt x="232" y="30"/>
                    <a:pt x="233" y="30"/>
                    <a:pt x="233" y="31"/>
                  </a:cubicBezTo>
                  <a:cubicBezTo>
                    <a:pt x="233" y="31"/>
                    <a:pt x="233" y="32"/>
                    <a:pt x="232" y="31"/>
                  </a:cubicBezTo>
                  <a:cubicBezTo>
                    <a:pt x="232" y="31"/>
                    <a:pt x="231" y="31"/>
                    <a:pt x="231" y="31"/>
                  </a:cubicBezTo>
                  <a:cubicBezTo>
                    <a:pt x="231" y="31"/>
                    <a:pt x="231" y="30"/>
                    <a:pt x="231" y="30"/>
                  </a:cubicBezTo>
                  <a:cubicBezTo>
                    <a:pt x="232" y="30"/>
                    <a:pt x="232" y="30"/>
                    <a:pt x="231" y="30"/>
                  </a:cubicBezTo>
                  <a:cubicBezTo>
                    <a:pt x="231" y="30"/>
                    <a:pt x="231" y="30"/>
                    <a:pt x="231" y="30"/>
                  </a:cubicBezTo>
                  <a:cubicBezTo>
                    <a:pt x="231" y="30"/>
                    <a:pt x="231" y="30"/>
                    <a:pt x="231" y="30"/>
                  </a:cubicBezTo>
                  <a:cubicBezTo>
                    <a:pt x="231" y="30"/>
                    <a:pt x="231" y="30"/>
                    <a:pt x="231" y="30"/>
                  </a:cubicBezTo>
                  <a:cubicBezTo>
                    <a:pt x="231" y="30"/>
                    <a:pt x="231" y="30"/>
                    <a:pt x="231" y="30"/>
                  </a:cubicBezTo>
                  <a:cubicBezTo>
                    <a:pt x="231" y="30"/>
                    <a:pt x="230" y="30"/>
                    <a:pt x="230" y="29"/>
                  </a:cubicBezTo>
                  <a:cubicBezTo>
                    <a:pt x="230" y="29"/>
                    <a:pt x="230" y="29"/>
                    <a:pt x="230" y="29"/>
                  </a:cubicBezTo>
                  <a:cubicBezTo>
                    <a:pt x="231" y="29"/>
                    <a:pt x="231" y="29"/>
                    <a:pt x="231" y="29"/>
                  </a:cubicBezTo>
                  <a:cubicBezTo>
                    <a:pt x="231" y="28"/>
                    <a:pt x="230" y="28"/>
                    <a:pt x="229" y="28"/>
                  </a:cubicBezTo>
                  <a:cubicBezTo>
                    <a:pt x="229" y="27"/>
                    <a:pt x="228" y="27"/>
                    <a:pt x="228" y="27"/>
                  </a:cubicBezTo>
                  <a:cubicBezTo>
                    <a:pt x="225" y="25"/>
                    <a:pt x="223" y="24"/>
                    <a:pt x="220" y="24"/>
                  </a:cubicBezTo>
                  <a:cubicBezTo>
                    <a:pt x="220" y="24"/>
                    <a:pt x="220" y="24"/>
                    <a:pt x="220" y="24"/>
                  </a:cubicBezTo>
                  <a:cubicBezTo>
                    <a:pt x="220" y="25"/>
                    <a:pt x="219" y="24"/>
                    <a:pt x="219" y="24"/>
                  </a:cubicBezTo>
                  <a:cubicBezTo>
                    <a:pt x="218" y="24"/>
                    <a:pt x="217" y="23"/>
                    <a:pt x="217" y="23"/>
                  </a:cubicBezTo>
                  <a:cubicBezTo>
                    <a:pt x="216" y="23"/>
                    <a:pt x="216" y="23"/>
                    <a:pt x="216" y="23"/>
                  </a:cubicBezTo>
                  <a:cubicBezTo>
                    <a:pt x="216" y="23"/>
                    <a:pt x="216" y="23"/>
                    <a:pt x="216" y="24"/>
                  </a:cubicBezTo>
                  <a:cubicBezTo>
                    <a:pt x="217" y="24"/>
                    <a:pt x="218" y="25"/>
                    <a:pt x="219" y="25"/>
                  </a:cubicBezTo>
                  <a:cubicBezTo>
                    <a:pt x="217" y="25"/>
                    <a:pt x="216" y="24"/>
                    <a:pt x="215" y="24"/>
                  </a:cubicBezTo>
                  <a:cubicBezTo>
                    <a:pt x="215" y="24"/>
                    <a:pt x="214" y="23"/>
                    <a:pt x="214" y="23"/>
                  </a:cubicBezTo>
                  <a:cubicBezTo>
                    <a:pt x="214" y="23"/>
                    <a:pt x="215" y="22"/>
                    <a:pt x="215" y="22"/>
                  </a:cubicBezTo>
                  <a:cubicBezTo>
                    <a:pt x="215" y="22"/>
                    <a:pt x="215" y="22"/>
                    <a:pt x="215" y="22"/>
                  </a:cubicBezTo>
                  <a:cubicBezTo>
                    <a:pt x="215" y="21"/>
                    <a:pt x="214" y="21"/>
                    <a:pt x="214" y="21"/>
                  </a:cubicBezTo>
                  <a:cubicBezTo>
                    <a:pt x="213" y="22"/>
                    <a:pt x="213" y="22"/>
                    <a:pt x="211" y="21"/>
                  </a:cubicBezTo>
                  <a:cubicBezTo>
                    <a:pt x="210" y="21"/>
                    <a:pt x="210" y="21"/>
                    <a:pt x="209" y="22"/>
                  </a:cubicBezTo>
                  <a:cubicBezTo>
                    <a:pt x="210" y="22"/>
                    <a:pt x="210" y="23"/>
                    <a:pt x="211" y="24"/>
                  </a:cubicBezTo>
                  <a:cubicBezTo>
                    <a:pt x="211" y="24"/>
                    <a:pt x="210" y="24"/>
                    <a:pt x="210" y="24"/>
                  </a:cubicBezTo>
                  <a:cubicBezTo>
                    <a:pt x="209" y="24"/>
                    <a:pt x="209" y="24"/>
                    <a:pt x="209" y="24"/>
                  </a:cubicBezTo>
                  <a:cubicBezTo>
                    <a:pt x="209" y="25"/>
                    <a:pt x="209" y="25"/>
                    <a:pt x="210" y="26"/>
                  </a:cubicBezTo>
                  <a:cubicBezTo>
                    <a:pt x="210" y="26"/>
                    <a:pt x="210" y="26"/>
                    <a:pt x="211" y="26"/>
                  </a:cubicBezTo>
                  <a:cubicBezTo>
                    <a:pt x="211" y="26"/>
                    <a:pt x="212" y="26"/>
                    <a:pt x="212" y="27"/>
                  </a:cubicBezTo>
                  <a:cubicBezTo>
                    <a:pt x="214" y="27"/>
                    <a:pt x="216" y="28"/>
                    <a:pt x="217" y="29"/>
                  </a:cubicBezTo>
                  <a:cubicBezTo>
                    <a:pt x="218" y="29"/>
                    <a:pt x="218" y="29"/>
                    <a:pt x="219" y="30"/>
                  </a:cubicBezTo>
                  <a:cubicBezTo>
                    <a:pt x="219" y="30"/>
                    <a:pt x="218" y="30"/>
                    <a:pt x="218" y="30"/>
                  </a:cubicBezTo>
                  <a:cubicBezTo>
                    <a:pt x="217" y="30"/>
                    <a:pt x="217" y="31"/>
                    <a:pt x="217" y="31"/>
                  </a:cubicBezTo>
                  <a:cubicBezTo>
                    <a:pt x="217" y="30"/>
                    <a:pt x="217" y="30"/>
                    <a:pt x="217" y="29"/>
                  </a:cubicBezTo>
                  <a:cubicBezTo>
                    <a:pt x="217" y="29"/>
                    <a:pt x="217" y="29"/>
                    <a:pt x="217" y="29"/>
                  </a:cubicBezTo>
                  <a:cubicBezTo>
                    <a:pt x="216" y="29"/>
                    <a:pt x="216" y="28"/>
                    <a:pt x="214" y="28"/>
                  </a:cubicBezTo>
                  <a:cubicBezTo>
                    <a:pt x="213" y="27"/>
                    <a:pt x="212" y="27"/>
                    <a:pt x="210" y="27"/>
                  </a:cubicBezTo>
                  <a:cubicBezTo>
                    <a:pt x="210" y="27"/>
                    <a:pt x="210" y="27"/>
                    <a:pt x="210" y="27"/>
                  </a:cubicBezTo>
                  <a:cubicBezTo>
                    <a:pt x="210" y="28"/>
                    <a:pt x="211" y="28"/>
                    <a:pt x="211" y="28"/>
                  </a:cubicBezTo>
                  <a:cubicBezTo>
                    <a:pt x="211" y="29"/>
                    <a:pt x="210" y="28"/>
                    <a:pt x="209" y="28"/>
                  </a:cubicBezTo>
                  <a:cubicBezTo>
                    <a:pt x="209" y="28"/>
                    <a:pt x="209" y="29"/>
                    <a:pt x="209" y="29"/>
                  </a:cubicBezTo>
                  <a:cubicBezTo>
                    <a:pt x="207" y="29"/>
                    <a:pt x="205" y="28"/>
                    <a:pt x="204" y="29"/>
                  </a:cubicBezTo>
                  <a:cubicBezTo>
                    <a:pt x="202" y="28"/>
                    <a:pt x="200" y="28"/>
                    <a:pt x="198" y="27"/>
                  </a:cubicBezTo>
                  <a:cubicBezTo>
                    <a:pt x="198" y="27"/>
                    <a:pt x="197" y="27"/>
                    <a:pt x="197" y="26"/>
                  </a:cubicBezTo>
                  <a:cubicBezTo>
                    <a:pt x="197" y="26"/>
                    <a:pt x="198" y="26"/>
                    <a:pt x="198" y="26"/>
                  </a:cubicBezTo>
                  <a:cubicBezTo>
                    <a:pt x="199" y="26"/>
                    <a:pt x="199" y="27"/>
                    <a:pt x="200" y="27"/>
                  </a:cubicBezTo>
                  <a:cubicBezTo>
                    <a:pt x="200" y="28"/>
                    <a:pt x="201" y="28"/>
                    <a:pt x="202" y="28"/>
                  </a:cubicBezTo>
                  <a:cubicBezTo>
                    <a:pt x="203" y="28"/>
                    <a:pt x="205" y="27"/>
                    <a:pt x="207" y="27"/>
                  </a:cubicBezTo>
                  <a:cubicBezTo>
                    <a:pt x="207" y="27"/>
                    <a:pt x="208" y="27"/>
                    <a:pt x="208" y="26"/>
                  </a:cubicBezTo>
                  <a:cubicBezTo>
                    <a:pt x="208" y="26"/>
                    <a:pt x="207" y="26"/>
                    <a:pt x="207" y="26"/>
                  </a:cubicBezTo>
                  <a:cubicBezTo>
                    <a:pt x="207" y="25"/>
                    <a:pt x="206" y="25"/>
                    <a:pt x="206" y="25"/>
                  </a:cubicBezTo>
                  <a:cubicBezTo>
                    <a:pt x="207" y="24"/>
                    <a:pt x="206" y="23"/>
                    <a:pt x="207" y="23"/>
                  </a:cubicBezTo>
                  <a:cubicBezTo>
                    <a:pt x="208" y="22"/>
                    <a:pt x="208" y="22"/>
                    <a:pt x="207" y="21"/>
                  </a:cubicBezTo>
                  <a:cubicBezTo>
                    <a:pt x="207" y="21"/>
                    <a:pt x="206" y="21"/>
                    <a:pt x="206" y="21"/>
                  </a:cubicBezTo>
                  <a:cubicBezTo>
                    <a:pt x="206" y="21"/>
                    <a:pt x="207" y="21"/>
                    <a:pt x="208" y="20"/>
                  </a:cubicBezTo>
                  <a:cubicBezTo>
                    <a:pt x="209" y="20"/>
                    <a:pt x="209" y="19"/>
                    <a:pt x="206" y="18"/>
                  </a:cubicBezTo>
                  <a:cubicBezTo>
                    <a:pt x="205" y="18"/>
                    <a:pt x="203" y="17"/>
                    <a:pt x="201" y="17"/>
                  </a:cubicBezTo>
                  <a:cubicBezTo>
                    <a:pt x="200" y="17"/>
                    <a:pt x="200" y="17"/>
                    <a:pt x="200" y="17"/>
                  </a:cubicBezTo>
                  <a:cubicBezTo>
                    <a:pt x="199" y="17"/>
                    <a:pt x="199" y="17"/>
                    <a:pt x="198" y="17"/>
                  </a:cubicBezTo>
                  <a:cubicBezTo>
                    <a:pt x="198" y="18"/>
                    <a:pt x="196" y="18"/>
                    <a:pt x="195" y="18"/>
                  </a:cubicBezTo>
                  <a:cubicBezTo>
                    <a:pt x="195" y="18"/>
                    <a:pt x="194" y="17"/>
                    <a:pt x="194" y="17"/>
                  </a:cubicBezTo>
                  <a:cubicBezTo>
                    <a:pt x="194" y="17"/>
                    <a:pt x="194" y="18"/>
                    <a:pt x="193" y="18"/>
                  </a:cubicBezTo>
                  <a:cubicBezTo>
                    <a:pt x="193" y="18"/>
                    <a:pt x="194" y="18"/>
                    <a:pt x="194" y="18"/>
                  </a:cubicBezTo>
                  <a:cubicBezTo>
                    <a:pt x="194" y="18"/>
                    <a:pt x="194" y="19"/>
                    <a:pt x="194" y="19"/>
                  </a:cubicBezTo>
                  <a:cubicBezTo>
                    <a:pt x="194" y="19"/>
                    <a:pt x="193" y="20"/>
                    <a:pt x="193" y="20"/>
                  </a:cubicBezTo>
                  <a:cubicBezTo>
                    <a:pt x="194" y="20"/>
                    <a:pt x="194" y="21"/>
                    <a:pt x="196" y="22"/>
                  </a:cubicBezTo>
                  <a:cubicBezTo>
                    <a:pt x="196" y="22"/>
                    <a:pt x="197" y="22"/>
                    <a:pt x="197" y="22"/>
                  </a:cubicBezTo>
                  <a:cubicBezTo>
                    <a:pt x="198" y="23"/>
                    <a:pt x="198" y="23"/>
                    <a:pt x="197" y="23"/>
                  </a:cubicBezTo>
                  <a:cubicBezTo>
                    <a:pt x="197" y="23"/>
                    <a:pt x="196" y="23"/>
                    <a:pt x="196" y="23"/>
                  </a:cubicBezTo>
                  <a:cubicBezTo>
                    <a:pt x="194" y="22"/>
                    <a:pt x="193" y="21"/>
                    <a:pt x="191" y="21"/>
                  </a:cubicBezTo>
                  <a:cubicBezTo>
                    <a:pt x="190" y="20"/>
                    <a:pt x="189" y="20"/>
                    <a:pt x="188" y="19"/>
                  </a:cubicBezTo>
                  <a:cubicBezTo>
                    <a:pt x="187" y="19"/>
                    <a:pt x="185" y="18"/>
                    <a:pt x="184" y="18"/>
                  </a:cubicBezTo>
                  <a:cubicBezTo>
                    <a:pt x="183" y="17"/>
                    <a:pt x="181" y="17"/>
                    <a:pt x="180" y="16"/>
                  </a:cubicBezTo>
                  <a:cubicBezTo>
                    <a:pt x="180" y="16"/>
                    <a:pt x="179" y="16"/>
                    <a:pt x="179" y="16"/>
                  </a:cubicBezTo>
                  <a:cubicBezTo>
                    <a:pt x="178" y="16"/>
                    <a:pt x="178" y="16"/>
                    <a:pt x="178" y="16"/>
                  </a:cubicBezTo>
                  <a:cubicBezTo>
                    <a:pt x="177" y="15"/>
                    <a:pt x="176" y="15"/>
                    <a:pt x="175" y="14"/>
                  </a:cubicBezTo>
                  <a:cubicBezTo>
                    <a:pt x="175" y="14"/>
                    <a:pt x="174" y="14"/>
                    <a:pt x="174" y="14"/>
                  </a:cubicBezTo>
                  <a:cubicBezTo>
                    <a:pt x="174" y="14"/>
                    <a:pt x="174" y="15"/>
                    <a:pt x="174" y="15"/>
                  </a:cubicBezTo>
                  <a:cubicBezTo>
                    <a:pt x="174" y="15"/>
                    <a:pt x="175" y="15"/>
                    <a:pt x="175" y="15"/>
                  </a:cubicBezTo>
                  <a:cubicBezTo>
                    <a:pt x="177" y="16"/>
                    <a:pt x="178" y="16"/>
                    <a:pt x="179" y="18"/>
                  </a:cubicBezTo>
                  <a:cubicBezTo>
                    <a:pt x="178" y="18"/>
                    <a:pt x="177" y="17"/>
                    <a:pt x="177" y="17"/>
                  </a:cubicBezTo>
                  <a:cubicBezTo>
                    <a:pt x="176" y="18"/>
                    <a:pt x="175" y="18"/>
                    <a:pt x="174" y="17"/>
                  </a:cubicBezTo>
                  <a:cubicBezTo>
                    <a:pt x="175" y="17"/>
                    <a:pt x="175" y="17"/>
                    <a:pt x="174" y="16"/>
                  </a:cubicBezTo>
                  <a:cubicBezTo>
                    <a:pt x="174" y="16"/>
                    <a:pt x="173" y="16"/>
                    <a:pt x="173" y="16"/>
                  </a:cubicBezTo>
                  <a:cubicBezTo>
                    <a:pt x="171" y="16"/>
                    <a:pt x="169" y="16"/>
                    <a:pt x="166" y="15"/>
                  </a:cubicBezTo>
                  <a:cubicBezTo>
                    <a:pt x="166" y="15"/>
                    <a:pt x="165" y="15"/>
                    <a:pt x="165" y="15"/>
                  </a:cubicBezTo>
                  <a:cubicBezTo>
                    <a:pt x="164" y="16"/>
                    <a:pt x="163" y="15"/>
                    <a:pt x="162" y="15"/>
                  </a:cubicBezTo>
                  <a:cubicBezTo>
                    <a:pt x="162" y="14"/>
                    <a:pt x="162" y="14"/>
                    <a:pt x="162" y="14"/>
                  </a:cubicBezTo>
                  <a:cubicBezTo>
                    <a:pt x="161" y="13"/>
                    <a:pt x="160" y="14"/>
                    <a:pt x="159" y="13"/>
                  </a:cubicBezTo>
                  <a:cubicBezTo>
                    <a:pt x="159" y="14"/>
                    <a:pt x="159" y="14"/>
                    <a:pt x="158" y="14"/>
                  </a:cubicBezTo>
                  <a:cubicBezTo>
                    <a:pt x="158" y="13"/>
                    <a:pt x="157" y="13"/>
                    <a:pt x="156" y="13"/>
                  </a:cubicBezTo>
                  <a:cubicBezTo>
                    <a:pt x="154" y="13"/>
                    <a:pt x="151" y="13"/>
                    <a:pt x="148" y="13"/>
                  </a:cubicBezTo>
                  <a:cubicBezTo>
                    <a:pt x="147" y="13"/>
                    <a:pt x="147" y="13"/>
                    <a:pt x="147" y="14"/>
                  </a:cubicBezTo>
                  <a:cubicBezTo>
                    <a:pt x="147" y="14"/>
                    <a:pt x="146" y="14"/>
                    <a:pt x="146" y="14"/>
                  </a:cubicBezTo>
                  <a:cubicBezTo>
                    <a:pt x="144" y="14"/>
                    <a:pt x="142" y="14"/>
                    <a:pt x="141" y="13"/>
                  </a:cubicBezTo>
                  <a:cubicBezTo>
                    <a:pt x="140" y="12"/>
                    <a:pt x="140" y="12"/>
                    <a:pt x="141" y="12"/>
                  </a:cubicBezTo>
                  <a:cubicBezTo>
                    <a:pt x="142" y="12"/>
                    <a:pt x="143" y="12"/>
                    <a:pt x="144" y="12"/>
                  </a:cubicBezTo>
                  <a:cubicBezTo>
                    <a:pt x="144" y="12"/>
                    <a:pt x="144" y="12"/>
                    <a:pt x="144" y="12"/>
                  </a:cubicBezTo>
                  <a:cubicBezTo>
                    <a:pt x="144" y="12"/>
                    <a:pt x="144" y="12"/>
                    <a:pt x="144" y="12"/>
                  </a:cubicBezTo>
                  <a:cubicBezTo>
                    <a:pt x="144" y="11"/>
                    <a:pt x="143" y="11"/>
                    <a:pt x="142" y="11"/>
                  </a:cubicBezTo>
                  <a:cubicBezTo>
                    <a:pt x="141" y="10"/>
                    <a:pt x="139" y="10"/>
                    <a:pt x="137" y="10"/>
                  </a:cubicBezTo>
                  <a:cubicBezTo>
                    <a:pt x="138" y="10"/>
                    <a:pt x="139" y="10"/>
                    <a:pt x="139" y="11"/>
                  </a:cubicBezTo>
                  <a:cubicBezTo>
                    <a:pt x="138" y="11"/>
                    <a:pt x="138" y="12"/>
                    <a:pt x="137" y="12"/>
                  </a:cubicBezTo>
                  <a:cubicBezTo>
                    <a:pt x="137" y="12"/>
                    <a:pt x="137" y="12"/>
                    <a:pt x="138" y="12"/>
                  </a:cubicBezTo>
                  <a:cubicBezTo>
                    <a:pt x="138" y="12"/>
                    <a:pt x="139" y="13"/>
                    <a:pt x="139" y="13"/>
                  </a:cubicBezTo>
                  <a:cubicBezTo>
                    <a:pt x="139" y="13"/>
                    <a:pt x="138" y="13"/>
                    <a:pt x="138" y="14"/>
                  </a:cubicBezTo>
                  <a:cubicBezTo>
                    <a:pt x="138" y="14"/>
                    <a:pt x="137" y="14"/>
                    <a:pt x="137" y="14"/>
                  </a:cubicBezTo>
                  <a:cubicBezTo>
                    <a:pt x="137" y="13"/>
                    <a:pt x="136" y="13"/>
                    <a:pt x="136" y="13"/>
                  </a:cubicBezTo>
                  <a:cubicBezTo>
                    <a:pt x="135" y="13"/>
                    <a:pt x="134" y="13"/>
                    <a:pt x="134" y="13"/>
                  </a:cubicBezTo>
                  <a:cubicBezTo>
                    <a:pt x="134" y="13"/>
                    <a:pt x="134" y="13"/>
                    <a:pt x="133" y="13"/>
                  </a:cubicBezTo>
                  <a:cubicBezTo>
                    <a:pt x="132" y="13"/>
                    <a:pt x="130" y="13"/>
                    <a:pt x="129" y="13"/>
                  </a:cubicBezTo>
                  <a:cubicBezTo>
                    <a:pt x="127" y="13"/>
                    <a:pt x="127" y="14"/>
                    <a:pt x="128" y="14"/>
                  </a:cubicBezTo>
                  <a:cubicBezTo>
                    <a:pt x="128" y="15"/>
                    <a:pt x="129" y="15"/>
                    <a:pt x="129" y="15"/>
                  </a:cubicBezTo>
                  <a:cubicBezTo>
                    <a:pt x="128" y="15"/>
                    <a:pt x="127" y="15"/>
                    <a:pt x="127" y="15"/>
                  </a:cubicBezTo>
                  <a:cubicBezTo>
                    <a:pt x="126" y="14"/>
                    <a:pt x="125" y="14"/>
                    <a:pt x="124" y="14"/>
                  </a:cubicBezTo>
                  <a:cubicBezTo>
                    <a:pt x="123" y="14"/>
                    <a:pt x="123" y="14"/>
                    <a:pt x="123" y="14"/>
                  </a:cubicBezTo>
                  <a:cubicBezTo>
                    <a:pt x="122" y="13"/>
                    <a:pt x="121" y="13"/>
                    <a:pt x="119" y="13"/>
                  </a:cubicBezTo>
                  <a:cubicBezTo>
                    <a:pt x="120" y="14"/>
                    <a:pt x="121" y="14"/>
                    <a:pt x="122" y="14"/>
                  </a:cubicBezTo>
                  <a:cubicBezTo>
                    <a:pt x="122" y="14"/>
                    <a:pt x="123" y="15"/>
                    <a:pt x="123" y="15"/>
                  </a:cubicBezTo>
                  <a:cubicBezTo>
                    <a:pt x="123" y="16"/>
                    <a:pt x="122" y="15"/>
                    <a:pt x="122" y="15"/>
                  </a:cubicBezTo>
                  <a:cubicBezTo>
                    <a:pt x="121" y="15"/>
                    <a:pt x="120" y="15"/>
                    <a:pt x="119" y="15"/>
                  </a:cubicBezTo>
                  <a:cubicBezTo>
                    <a:pt x="118" y="14"/>
                    <a:pt x="117" y="14"/>
                    <a:pt x="116" y="14"/>
                  </a:cubicBezTo>
                  <a:cubicBezTo>
                    <a:pt x="116" y="14"/>
                    <a:pt x="116" y="14"/>
                    <a:pt x="116" y="14"/>
                  </a:cubicBezTo>
                  <a:cubicBezTo>
                    <a:pt x="116" y="13"/>
                    <a:pt x="115" y="12"/>
                    <a:pt x="115" y="12"/>
                  </a:cubicBezTo>
                  <a:cubicBezTo>
                    <a:pt x="116" y="11"/>
                    <a:pt x="116" y="11"/>
                    <a:pt x="115" y="11"/>
                  </a:cubicBezTo>
                  <a:cubicBezTo>
                    <a:pt x="114" y="11"/>
                    <a:pt x="113" y="10"/>
                    <a:pt x="112" y="10"/>
                  </a:cubicBezTo>
                  <a:cubicBezTo>
                    <a:pt x="114" y="10"/>
                    <a:pt x="115" y="10"/>
                    <a:pt x="116" y="10"/>
                  </a:cubicBezTo>
                  <a:cubicBezTo>
                    <a:pt x="117" y="11"/>
                    <a:pt x="118" y="11"/>
                    <a:pt x="119" y="11"/>
                  </a:cubicBezTo>
                  <a:cubicBezTo>
                    <a:pt x="120" y="11"/>
                    <a:pt x="121" y="11"/>
                    <a:pt x="121" y="11"/>
                  </a:cubicBezTo>
                  <a:cubicBezTo>
                    <a:pt x="123" y="12"/>
                    <a:pt x="125" y="12"/>
                    <a:pt x="127" y="12"/>
                  </a:cubicBezTo>
                  <a:cubicBezTo>
                    <a:pt x="128" y="12"/>
                    <a:pt x="130" y="12"/>
                    <a:pt x="131" y="12"/>
                  </a:cubicBezTo>
                  <a:cubicBezTo>
                    <a:pt x="132" y="12"/>
                    <a:pt x="132" y="12"/>
                    <a:pt x="132" y="11"/>
                  </a:cubicBezTo>
                  <a:cubicBezTo>
                    <a:pt x="132" y="11"/>
                    <a:pt x="131" y="10"/>
                    <a:pt x="130" y="10"/>
                  </a:cubicBezTo>
                  <a:cubicBezTo>
                    <a:pt x="128" y="9"/>
                    <a:pt x="126" y="9"/>
                    <a:pt x="124" y="8"/>
                  </a:cubicBezTo>
                  <a:cubicBezTo>
                    <a:pt x="123" y="8"/>
                    <a:pt x="122" y="7"/>
                    <a:pt x="121" y="7"/>
                  </a:cubicBezTo>
                  <a:cubicBezTo>
                    <a:pt x="120" y="6"/>
                    <a:pt x="119" y="6"/>
                    <a:pt x="118" y="6"/>
                  </a:cubicBezTo>
                  <a:cubicBezTo>
                    <a:pt x="116" y="6"/>
                    <a:pt x="115" y="5"/>
                    <a:pt x="114" y="5"/>
                  </a:cubicBezTo>
                  <a:cubicBezTo>
                    <a:pt x="113" y="5"/>
                    <a:pt x="112" y="5"/>
                    <a:pt x="112" y="4"/>
                  </a:cubicBezTo>
                  <a:cubicBezTo>
                    <a:pt x="112" y="4"/>
                    <a:pt x="112" y="4"/>
                    <a:pt x="112" y="4"/>
                  </a:cubicBezTo>
                  <a:cubicBezTo>
                    <a:pt x="111" y="4"/>
                    <a:pt x="110" y="4"/>
                    <a:pt x="109" y="4"/>
                  </a:cubicBezTo>
                  <a:cubicBezTo>
                    <a:pt x="108" y="4"/>
                    <a:pt x="108" y="4"/>
                    <a:pt x="107" y="4"/>
                  </a:cubicBezTo>
                  <a:cubicBezTo>
                    <a:pt x="106" y="4"/>
                    <a:pt x="105" y="4"/>
                    <a:pt x="104" y="4"/>
                  </a:cubicBezTo>
                  <a:cubicBezTo>
                    <a:pt x="104" y="4"/>
                    <a:pt x="104" y="3"/>
                    <a:pt x="103" y="3"/>
                  </a:cubicBezTo>
                  <a:cubicBezTo>
                    <a:pt x="105" y="3"/>
                    <a:pt x="106" y="3"/>
                    <a:pt x="107" y="3"/>
                  </a:cubicBezTo>
                  <a:cubicBezTo>
                    <a:pt x="106" y="3"/>
                    <a:pt x="105" y="2"/>
                    <a:pt x="103" y="2"/>
                  </a:cubicBezTo>
                  <a:cubicBezTo>
                    <a:pt x="102" y="2"/>
                    <a:pt x="101" y="1"/>
                    <a:pt x="99" y="1"/>
                  </a:cubicBezTo>
                  <a:cubicBezTo>
                    <a:pt x="98" y="1"/>
                    <a:pt x="98" y="1"/>
                    <a:pt x="98" y="2"/>
                  </a:cubicBezTo>
                  <a:cubicBezTo>
                    <a:pt x="98" y="2"/>
                    <a:pt x="98" y="2"/>
                    <a:pt x="97" y="2"/>
                  </a:cubicBezTo>
                  <a:cubicBezTo>
                    <a:pt x="97" y="2"/>
                    <a:pt x="97" y="1"/>
                    <a:pt x="97" y="1"/>
                  </a:cubicBezTo>
                  <a:cubicBezTo>
                    <a:pt x="96" y="1"/>
                    <a:pt x="95" y="2"/>
                    <a:pt x="94" y="2"/>
                  </a:cubicBezTo>
                  <a:cubicBezTo>
                    <a:pt x="93" y="2"/>
                    <a:pt x="93" y="2"/>
                    <a:pt x="93" y="2"/>
                  </a:cubicBezTo>
                  <a:cubicBezTo>
                    <a:pt x="93" y="2"/>
                    <a:pt x="94" y="1"/>
                    <a:pt x="94" y="1"/>
                  </a:cubicBezTo>
                  <a:cubicBezTo>
                    <a:pt x="94" y="1"/>
                    <a:pt x="93" y="1"/>
                    <a:pt x="92" y="1"/>
                  </a:cubicBezTo>
                  <a:cubicBezTo>
                    <a:pt x="91" y="0"/>
                    <a:pt x="92" y="1"/>
                    <a:pt x="91" y="1"/>
                  </a:cubicBezTo>
                  <a:cubicBezTo>
                    <a:pt x="91" y="1"/>
                    <a:pt x="90" y="1"/>
                    <a:pt x="90" y="1"/>
                  </a:cubicBezTo>
                  <a:cubicBezTo>
                    <a:pt x="89" y="1"/>
                    <a:pt x="89" y="1"/>
                    <a:pt x="88" y="1"/>
                  </a:cubicBezTo>
                  <a:cubicBezTo>
                    <a:pt x="89" y="2"/>
                    <a:pt x="89" y="2"/>
                    <a:pt x="88" y="2"/>
                  </a:cubicBezTo>
                  <a:cubicBezTo>
                    <a:pt x="86" y="1"/>
                    <a:pt x="85" y="1"/>
                    <a:pt x="84" y="2"/>
                  </a:cubicBezTo>
                  <a:cubicBezTo>
                    <a:pt x="83" y="2"/>
                    <a:pt x="82" y="2"/>
                    <a:pt x="82" y="2"/>
                  </a:cubicBezTo>
                  <a:cubicBezTo>
                    <a:pt x="82" y="2"/>
                    <a:pt x="82" y="2"/>
                    <a:pt x="82" y="2"/>
                  </a:cubicBezTo>
                  <a:cubicBezTo>
                    <a:pt x="82" y="2"/>
                    <a:pt x="81" y="2"/>
                    <a:pt x="80" y="2"/>
                  </a:cubicBezTo>
                  <a:cubicBezTo>
                    <a:pt x="80" y="2"/>
                    <a:pt x="79" y="2"/>
                    <a:pt x="79" y="2"/>
                  </a:cubicBezTo>
                  <a:cubicBezTo>
                    <a:pt x="79" y="1"/>
                    <a:pt x="78" y="1"/>
                    <a:pt x="78" y="1"/>
                  </a:cubicBezTo>
                  <a:cubicBezTo>
                    <a:pt x="77" y="2"/>
                    <a:pt x="76" y="2"/>
                    <a:pt x="74" y="2"/>
                  </a:cubicBezTo>
                  <a:cubicBezTo>
                    <a:pt x="74" y="2"/>
                    <a:pt x="74" y="2"/>
                    <a:pt x="73" y="3"/>
                  </a:cubicBezTo>
                  <a:cubicBezTo>
                    <a:pt x="73" y="3"/>
                    <a:pt x="73" y="3"/>
                    <a:pt x="73" y="3"/>
                  </a:cubicBezTo>
                  <a:cubicBezTo>
                    <a:pt x="74" y="3"/>
                    <a:pt x="74" y="3"/>
                    <a:pt x="74" y="3"/>
                  </a:cubicBezTo>
                  <a:cubicBezTo>
                    <a:pt x="74" y="3"/>
                    <a:pt x="75" y="3"/>
                    <a:pt x="75" y="3"/>
                  </a:cubicBezTo>
                  <a:cubicBezTo>
                    <a:pt x="75" y="3"/>
                    <a:pt x="74" y="3"/>
                    <a:pt x="74" y="3"/>
                  </a:cubicBezTo>
                  <a:cubicBezTo>
                    <a:pt x="73" y="3"/>
                    <a:pt x="72" y="4"/>
                    <a:pt x="72" y="4"/>
                  </a:cubicBezTo>
                  <a:cubicBezTo>
                    <a:pt x="71" y="4"/>
                    <a:pt x="71" y="4"/>
                    <a:pt x="71" y="4"/>
                  </a:cubicBezTo>
                  <a:cubicBezTo>
                    <a:pt x="71" y="4"/>
                    <a:pt x="71" y="4"/>
                    <a:pt x="71" y="4"/>
                  </a:cubicBezTo>
                  <a:cubicBezTo>
                    <a:pt x="70" y="4"/>
                    <a:pt x="69" y="5"/>
                    <a:pt x="68" y="5"/>
                  </a:cubicBezTo>
                  <a:cubicBezTo>
                    <a:pt x="68" y="5"/>
                    <a:pt x="69" y="5"/>
                    <a:pt x="69" y="5"/>
                  </a:cubicBezTo>
                  <a:cubicBezTo>
                    <a:pt x="67" y="5"/>
                    <a:pt x="67" y="6"/>
                    <a:pt x="66" y="6"/>
                  </a:cubicBezTo>
                  <a:cubicBezTo>
                    <a:pt x="66" y="6"/>
                    <a:pt x="65" y="6"/>
                    <a:pt x="65" y="6"/>
                  </a:cubicBezTo>
                  <a:cubicBezTo>
                    <a:pt x="65" y="6"/>
                    <a:pt x="64" y="7"/>
                    <a:pt x="64" y="7"/>
                  </a:cubicBezTo>
                  <a:cubicBezTo>
                    <a:pt x="63" y="7"/>
                    <a:pt x="64" y="7"/>
                    <a:pt x="63" y="7"/>
                  </a:cubicBezTo>
                  <a:cubicBezTo>
                    <a:pt x="62" y="8"/>
                    <a:pt x="62" y="8"/>
                    <a:pt x="62" y="9"/>
                  </a:cubicBezTo>
                  <a:cubicBezTo>
                    <a:pt x="61" y="9"/>
                    <a:pt x="60" y="9"/>
                    <a:pt x="60" y="9"/>
                  </a:cubicBezTo>
                  <a:cubicBezTo>
                    <a:pt x="60" y="9"/>
                    <a:pt x="60" y="10"/>
                    <a:pt x="60" y="10"/>
                  </a:cubicBezTo>
                  <a:cubicBezTo>
                    <a:pt x="60" y="10"/>
                    <a:pt x="59" y="10"/>
                    <a:pt x="59" y="10"/>
                  </a:cubicBezTo>
                  <a:cubicBezTo>
                    <a:pt x="59" y="10"/>
                    <a:pt x="59" y="10"/>
                    <a:pt x="58" y="10"/>
                  </a:cubicBezTo>
                  <a:cubicBezTo>
                    <a:pt x="57" y="10"/>
                    <a:pt x="57" y="10"/>
                    <a:pt x="56" y="11"/>
                  </a:cubicBezTo>
                  <a:cubicBezTo>
                    <a:pt x="56" y="11"/>
                    <a:pt x="55" y="11"/>
                    <a:pt x="55" y="11"/>
                  </a:cubicBezTo>
                  <a:cubicBezTo>
                    <a:pt x="53" y="12"/>
                    <a:pt x="52" y="12"/>
                    <a:pt x="51" y="12"/>
                  </a:cubicBezTo>
                  <a:cubicBezTo>
                    <a:pt x="49" y="12"/>
                    <a:pt x="48" y="13"/>
                    <a:pt x="47" y="14"/>
                  </a:cubicBezTo>
                  <a:cubicBezTo>
                    <a:pt x="46" y="14"/>
                    <a:pt x="46" y="14"/>
                    <a:pt x="46" y="14"/>
                  </a:cubicBezTo>
                  <a:cubicBezTo>
                    <a:pt x="45" y="14"/>
                    <a:pt x="45" y="14"/>
                    <a:pt x="45" y="14"/>
                  </a:cubicBezTo>
                  <a:cubicBezTo>
                    <a:pt x="44" y="14"/>
                    <a:pt x="45" y="15"/>
                    <a:pt x="45" y="15"/>
                  </a:cubicBezTo>
                  <a:cubicBezTo>
                    <a:pt x="45" y="16"/>
                    <a:pt x="45" y="16"/>
                    <a:pt x="45" y="17"/>
                  </a:cubicBezTo>
                  <a:cubicBezTo>
                    <a:pt x="45" y="17"/>
                    <a:pt x="46" y="17"/>
                    <a:pt x="47" y="17"/>
                  </a:cubicBezTo>
                  <a:cubicBezTo>
                    <a:pt x="46" y="17"/>
                    <a:pt x="46" y="18"/>
                    <a:pt x="46" y="18"/>
                  </a:cubicBezTo>
                  <a:cubicBezTo>
                    <a:pt x="45" y="18"/>
                    <a:pt x="45" y="18"/>
                    <a:pt x="45" y="18"/>
                  </a:cubicBezTo>
                  <a:cubicBezTo>
                    <a:pt x="45" y="19"/>
                    <a:pt x="46" y="18"/>
                    <a:pt x="46" y="18"/>
                  </a:cubicBezTo>
                  <a:cubicBezTo>
                    <a:pt x="46" y="18"/>
                    <a:pt x="46" y="18"/>
                    <a:pt x="47" y="18"/>
                  </a:cubicBezTo>
                  <a:cubicBezTo>
                    <a:pt x="47" y="18"/>
                    <a:pt x="47" y="18"/>
                    <a:pt x="47" y="18"/>
                  </a:cubicBezTo>
                  <a:cubicBezTo>
                    <a:pt x="47" y="18"/>
                    <a:pt x="47" y="18"/>
                    <a:pt x="47" y="19"/>
                  </a:cubicBezTo>
                  <a:cubicBezTo>
                    <a:pt x="47" y="19"/>
                    <a:pt x="46" y="19"/>
                    <a:pt x="46" y="19"/>
                  </a:cubicBezTo>
                  <a:cubicBezTo>
                    <a:pt x="45" y="19"/>
                    <a:pt x="46" y="19"/>
                    <a:pt x="46" y="20"/>
                  </a:cubicBezTo>
                  <a:cubicBezTo>
                    <a:pt x="49" y="21"/>
                    <a:pt x="51" y="21"/>
                    <a:pt x="53" y="20"/>
                  </a:cubicBezTo>
                  <a:cubicBezTo>
                    <a:pt x="54" y="19"/>
                    <a:pt x="55" y="19"/>
                    <a:pt x="55" y="19"/>
                  </a:cubicBezTo>
                  <a:cubicBezTo>
                    <a:pt x="57" y="19"/>
                    <a:pt x="57" y="18"/>
                    <a:pt x="58" y="17"/>
                  </a:cubicBezTo>
                  <a:cubicBezTo>
                    <a:pt x="58" y="18"/>
                    <a:pt x="58" y="19"/>
                    <a:pt x="58" y="19"/>
                  </a:cubicBezTo>
                  <a:cubicBezTo>
                    <a:pt x="59" y="19"/>
                    <a:pt x="59" y="19"/>
                    <a:pt x="59" y="19"/>
                  </a:cubicBezTo>
                  <a:cubicBezTo>
                    <a:pt x="59" y="20"/>
                    <a:pt x="59" y="20"/>
                    <a:pt x="59" y="20"/>
                  </a:cubicBezTo>
                  <a:cubicBezTo>
                    <a:pt x="61" y="21"/>
                    <a:pt x="61" y="22"/>
                    <a:pt x="62" y="23"/>
                  </a:cubicBezTo>
                  <a:cubicBezTo>
                    <a:pt x="63" y="23"/>
                    <a:pt x="63" y="23"/>
                    <a:pt x="62" y="23"/>
                  </a:cubicBezTo>
                  <a:cubicBezTo>
                    <a:pt x="62" y="24"/>
                    <a:pt x="61" y="23"/>
                    <a:pt x="61" y="24"/>
                  </a:cubicBezTo>
                  <a:cubicBezTo>
                    <a:pt x="61" y="24"/>
                    <a:pt x="60" y="24"/>
                    <a:pt x="60" y="24"/>
                  </a:cubicBezTo>
                  <a:cubicBezTo>
                    <a:pt x="59" y="24"/>
                    <a:pt x="59" y="24"/>
                    <a:pt x="59" y="24"/>
                  </a:cubicBezTo>
                  <a:cubicBezTo>
                    <a:pt x="58" y="24"/>
                    <a:pt x="59" y="25"/>
                    <a:pt x="59" y="25"/>
                  </a:cubicBezTo>
                  <a:cubicBezTo>
                    <a:pt x="59" y="25"/>
                    <a:pt x="60" y="25"/>
                    <a:pt x="61" y="26"/>
                  </a:cubicBezTo>
                  <a:cubicBezTo>
                    <a:pt x="61" y="25"/>
                    <a:pt x="62" y="25"/>
                    <a:pt x="62" y="24"/>
                  </a:cubicBezTo>
                  <a:cubicBezTo>
                    <a:pt x="63" y="24"/>
                    <a:pt x="63" y="25"/>
                    <a:pt x="63" y="25"/>
                  </a:cubicBezTo>
                  <a:cubicBezTo>
                    <a:pt x="64" y="25"/>
                    <a:pt x="65" y="25"/>
                    <a:pt x="66" y="25"/>
                  </a:cubicBezTo>
                  <a:cubicBezTo>
                    <a:pt x="66" y="25"/>
                    <a:pt x="66" y="24"/>
                    <a:pt x="66" y="24"/>
                  </a:cubicBezTo>
                  <a:cubicBezTo>
                    <a:pt x="66" y="24"/>
                    <a:pt x="67" y="24"/>
                    <a:pt x="67" y="24"/>
                  </a:cubicBezTo>
                  <a:cubicBezTo>
                    <a:pt x="67" y="24"/>
                    <a:pt x="68" y="24"/>
                    <a:pt x="69" y="24"/>
                  </a:cubicBezTo>
                  <a:cubicBezTo>
                    <a:pt x="70" y="24"/>
                    <a:pt x="70" y="23"/>
                    <a:pt x="71" y="23"/>
                  </a:cubicBezTo>
                  <a:cubicBezTo>
                    <a:pt x="71" y="22"/>
                    <a:pt x="71" y="22"/>
                    <a:pt x="72" y="22"/>
                  </a:cubicBezTo>
                  <a:cubicBezTo>
                    <a:pt x="72" y="21"/>
                    <a:pt x="72" y="20"/>
                    <a:pt x="72" y="20"/>
                  </a:cubicBezTo>
                  <a:cubicBezTo>
                    <a:pt x="73" y="20"/>
                    <a:pt x="74" y="19"/>
                    <a:pt x="74" y="19"/>
                  </a:cubicBezTo>
                  <a:cubicBezTo>
                    <a:pt x="76" y="19"/>
                    <a:pt x="76" y="18"/>
                    <a:pt x="77" y="18"/>
                  </a:cubicBezTo>
                  <a:cubicBezTo>
                    <a:pt x="77" y="18"/>
                    <a:pt x="76" y="17"/>
                    <a:pt x="75" y="17"/>
                  </a:cubicBezTo>
                  <a:cubicBezTo>
                    <a:pt x="75" y="17"/>
                    <a:pt x="74" y="17"/>
                    <a:pt x="74" y="17"/>
                  </a:cubicBezTo>
                  <a:cubicBezTo>
                    <a:pt x="74" y="16"/>
                    <a:pt x="73" y="16"/>
                    <a:pt x="73" y="16"/>
                  </a:cubicBezTo>
                  <a:cubicBezTo>
                    <a:pt x="73" y="16"/>
                    <a:pt x="74" y="14"/>
                    <a:pt x="75" y="13"/>
                  </a:cubicBezTo>
                  <a:cubicBezTo>
                    <a:pt x="76" y="13"/>
                    <a:pt x="79" y="12"/>
                    <a:pt x="80" y="12"/>
                  </a:cubicBezTo>
                  <a:cubicBezTo>
                    <a:pt x="82" y="12"/>
                    <a:pt x="82" y="12"/>
                    <a:pt x="83" y="10"/>
                  </a:cubicBezTo>
                  <a:cubicBezTo>
                    <a:pt x="83" y="10"/>
                    <a:pt x="85" y="9"/>
                    <a:pt x="86" y="9"/>
                  </a:cubicBezTo>
                  <a:cubicBezTo>
                    <a:pt x="88" y="9"/>
                    <a:pt x="89" y="9"/>
                    <a:pt x="91" y="9"/>
                  </a:cubicBezTo>
                  <a:cubicBezTo>
                    <a:pt x="92" y="9"/>
                    <a:pt x="92" y="10"/>
                    <a:pt x="93" y="10"/>
                  </a:cubicBezTo>
                  <a:cubicBezTo>
                    <a:pt x="93" y="10"/>
                    <a:pt x="93" y="10"/>
                    <a:pt x="92" y="11"/>
                  </a:cubicBezTo>
                  <a:cubicBezTo>
                    <a:pt x="92" y="11"/>
                    <a:pt x="91" y="11"/>
                    <a:pt x="90" y="11"/>
                  </a:cubicBezTo>
                  <a:cubicBezTo>
                    <a:pt x="89" y="12"/>
                    <a:pt x="88" y="12"/>
                    <a:pt x="87" y="12"/>
                  </a:cubicBezTo>
                  <a:cubicBezTo>
                    <a:pt x="85" y="13"/>
                    <a:pt x="84" y="13"/>
                    <a:pt x="83" y="13"/>
                  </a:cubicBezTo>
                  <a:cubicBezTo>
                    <a:pt x="83" y="14"/>
                    <a:pt x="83" y="14"/>
                    <a:pt x="83" y="14"/>
                  </a:cubicBezTo>
                  <a:cubicBezTo>
                    <a:pt x="83" y="15"/>
                    <a:pt x="84" y="16"/>
                    <a:pt x="83" y="16"/>
                  </a:cubicBezTo>
                  <a:cubicBezTo>
                    <a:pt x="83" y="16"/>
                    <a:pt x="84" y="17"/>
                    <a:pt x="84" y="17"/>
                  </a:cubicBezTo>
                  <a:cubicBezTo>
                    <a:pt x="85" y="17"/>
                    <a:pt x="86" y="18"/>
                    <a:pt x="86" y="18"/>
                  </a:cubicBezTo>
                  <a:cubicBezTo>
                    <a:pt x="87" y="18"/>
                    <a:pt x="87" y="18"/>
                    <a:pt x="88" y="18"/>
                  </a:cubicBezTo>
                  <a:cubicBezTo>
                    <a:pt x="88" y="19"/>
                    <a:pt x="89" y="19"/>
                    <a:pt x="89" y="18"/>
                  </a:cubicBezTo>
                  <a:cubicBezTo>
                    <a:pt x="90" y="18"/>
                    <a:pt x="90" y="19"/>
                    <a:pt x="90" y="18"/>
                  </a:cubicBezTo>
                  <a:cubicBezTo>
                    <a:pt x="93" y="18"/>
                    <a:pt x="95" y="18"/>
                    <a:pt x="98" y="18"/>
                  </a:cubicBezTo>
                  <a:cubicBezTo>
                    <a:pt x="98" y="18"/>
                    <a:pt x="98" y="18"/>
                    <a:pt x="99" y="18"/>
                  </a:cubicBezTo>
                  <a:cubicBezTo>
                    <a:pt x="99" y="18"/>
                    <a:pt x="99" y="18"/>
                    <a:pt x="100" y="18"/>
                  </a:cubicBezTo>
                  <a:cubicBezTo>
                    <a:pt x="100" y="18"/>
                    <a:pt x="100" y="19"/>
                    <a:pt x="100" y="19"/>
                  </a:cubicBezTo>
                  <a:cubicBezTo>
                    <a:pt x="101" y="19"/>
                    <a:pt x="102" y="19"/>
                    <a:pt x="103" y="20"/>
                  </a:cubicBezTo>
                  <a:cubicBezTo>
                    <a:pt x="103" y="20"/>
                    <a:pt x="103" y="20"/>
                    <a:pt x="103" y="20"/>
                  </a:cubicBezTo>
                  <a:cubicBezTo>
                    <a:pt x="103" y="20"/>
                    <a:pt x="102" y="20"/>
                    <a:pt x="102" y="20"/>
                  </a:cubicBezTo>
                  <a:cubicBezTo>
                    <a:pt x="101" y="20"/>
                    <a:pt x="99" y="20"/>
                    <a:pt x="99" y="20"/>
                  </a:cubicBezTo>
                  <a:cubicBezTo>
                    <a:pt x="98" y="20"/>
                    <a:pt x="97" y="20"/>
                    <a:pt x="96" y="20"/>
                  </a:cubicBezTo>
                  <a:cubicBezTo>
                    <a:pt x="95" y="19"/>
                    <a:pt x="94" y="20"/>
                    <a:pt x="93" y="19"/>
                  </a:cubicBezTo>
                  <a:cubicBezTo>
                    <a:pt x="93" y="20"/>
                    <a:pt x="92" y="19"/>
                    <a:pt x="91" y="19"/>
                  </a:cubicBezTo>
                  <a:cubicBezTo>
                    <a:pt x="91" y="19"/>
                    <a:pt x="90" y="20"/>
                    <a:pt x="89" y="20"/>
                  </a:cubicBezTo>
                  <a:cubicBezTo>
                    <a:pt x="89" y="20"/>
                    <a:pt x="88" y="20"/>
                    <a:pt x="88" y="20"/>
                  </a:cubicBezTo>
                  <a:cubicBezTo>
                    <a:pt x="88" y="20"/>
                    <a:pt x="88" y="21"/>
                    <a:pt x="89" y="21"/>
                  </a:cubicBezTo>
                  <a:cubicBezTo>
                    <a:pt x="89" y="21"/>
                    <a:pt x="89" y="21"/>
                    <a:pt x="90" y="21"/>
                  </a:cubicBezTo>
                  <a:cubicBezTo>
                    <a:pt x="90" y="21"/>
                    <a:pt x="90" y="22"/>
                    <a:pt x="90" y="22"/>
                  </a:cubicBezTo>
                  <a:cubicBezTo>
                    <a:pt x="90" y="22"/>
                    <a:pt x="90" y="22"/>
                    <a:pt x="90" y="23"/>
                  </a:cubicBezTo>
                  <a:cubicBezTo>
                    <a:pt x="90" y="23"/>
                    <a:pt x="90" y="23"/>
                    <a:pt x="90" y="23"/>
                  </a:cubicBezTo>
                  <a:cubicBezTo>
                    <a:pt x="89" y="23"/>
                    <a:pt x="89" y="23"/>
                    <a:pt x="88" y="23"/>
                  </a:cubicBezTo>
                  <a:cubicBezTo>
                    <a:pt x="88" y="23"/>
                    <a:pt x="88" y="23"/>
                    <a:pt x="87" y="23"/>
                  </a:cubicBezTo>
                  <a:cubicBezTo>
                    <a:pt x="87" y="23"/>
                    <a:pt x="87" y="23"/>
                    <a:pt x="87" y="22"/>
                  </a:cubicBezTo>
                  <a:cubicBezTo>
                    <a:pt x="85" y="22"/>
                    <a:pt x="84" y="22"/>
                    <a:pt x="83" y="23"/>
                  </a:cubicBezTo>
                  <a:cubicBezTo>
                    <a:pt x="82" y="24"/>
                    <a:pt x="82" y="24"/>
                    <a:pt x="82" y="25"/>
                  </a:cubicBezTo>
                  <a:cubicBezTo>
                    <a:pt x="82" y="26"/>
                    <a:pt x="83" y="26"/>
                    <a:pt x="82" y="26"/>
                  </a:cubicBezTo>
                  <a:cubicBezTo>
                    <a:pt x="81" y="27"/>
                    <a:pt x="81" y="26"/>
                    <a:pt x="80" y="26"/>
                  </a:cubicBezTo>
                  <a:cubicBezTo>
                    <a:pt x="80" y="26"/>
                    <a:pt x="79" y="26"/>
                    <a:pt x="79" y="26"/>
                  </a:cubicBezTo>
                  <a:cubicBezTo>
                    <a:pt x="79" y="27"/>
                    <a:pt x="78" y="27"/>
                    <a:pt x="78" y="27"/>
                  </a:cubicBezTo>
                  <a:cubicBezTo>
                    <a:pt x="77" y="27"/>
                    <a:pt x="76" y="27"/>
                    <a:pt x="76" y="27"/>
                  </a:cubicBezTo>
                  <a:cubicBezTo>
                    <a:pt x="76" y="26"/>
                    <a:pt x="76" y="26"/>
                    <a:pt x="75" y="26"/>
                  </a:cubicBezTo>
                  <a:cubicBezTo>
                    <a:pt x="74" y="26"/>
                    <a:pt x="72" y="26"/>
                    <a:pt x="71" y="27"/>
                  </a:cubicBezTo>
                  <a:cubicBezTo>
                    <a:pt x="71" y="27"/>
                    <a:pt x="70" y="27"/>
                    <a:pt x="70" y="27"/>
                  </a:cubicBezTo>
                  <a:cubicBezTo>
                    <a:pt x="69" y="27"/>
                    <a:pt x="67" y="27"/>
                    <a:pt x="66" y="28"/>
                  </a:cubicBezTo>
                  <a:cubicBezTo>
                    <a:pt x="66" y="28"/>
                    <a:pt x="66" y="27"/>
                    <a:pt x="65" y="27"/>
                  </a:cubicBezTo>
                  <a:cubicBezTo>
                    <a:pt x="64" y="27"/>
                    <a:pt x="63" y="27"/>
                    <a:pt x="62" y="26"/>
                  </a:cubicBezTo>
                  <a:cubicBezTo>
                    <a:pt x="62" y="26"/>
                    <a:pt x="61" y="27"/>
                    <a:pt x="60" y="27"/>
                  </a:cubicBezTo>
                  <a:cubicBezTo>
                    <a:pt x="60" y="27"/>
                    <a:pt x="60" y="27"/>
                    <a:pt x="60" y="27"/>
                  </a:cubicBezTo>
                  <a:cubicBezTo>
                    <a:pt x="59" y="27"/>
                    <a:pt x="58" y="28"/>
                    <a:pt x="58" y="27"/>
                  </a:cubicBezTo>
                  <a:cubicBezTo>
                    <a:pt x="58" y="27"/>
                    <a:pt x="58" y="26"/>
                    <a:pt x="57" y="26"/>
                  </a:cubicBezTo>
                  <a:cubicBezTo>
                    <a:pt x="56" y="26"/>
                    <a:pt x="55" y="25"/>
                    <a:pt x="55" y="25"/>
                  </a:cubicBezTo>
                  <a:cubicBezTo>
                    <a:pt x="55" y="25"/>
                    <a:pt x="56" y="24"/>
                    <a:pt x="56" y="24"/>
                  </a:cubicBezTo>
                  <a:cubicBezTo>
                    <a:pt x="57" y="24"/>
                    <a:pt x="57" y="23"/>
                    <a:pt x="58" y="24"/>
                  </a:cubicBezTo>
                  <a:cubicBezTo>
                    <a:pt x="58" y="24"/>
                    <a:pt x="58" y="23"/>
                    <a:pt x="58" y="23"/>
                  </a:cubicBezTo>
                  <a:cubicBezTo>
                    <a:pt x="58" y="23"/>
                    <a:pt x="58" y="23"/>
                    <a:pt x="58" y="23"/>
                  </a:cubicBezTo>
                  <a:cubicBezTo>
                    <a:pt x="56" y="23"/>
                    <a:pt x="57" y="23"/>
                    <a:pt x="57" y="22"/>
                  </a:cubicBezTo>
                  <a:cubicBezTo>
                    <a:pt x="57" y="22"/>
                    <a:pt x="57" y="22"/>
                    <a:pt x="57" y="22"/>
                  </a:cubicBezTo>
                  <a:cubicBezTo>
                    <a:pt x="57" y="21"/>
                    <a:pt x="57" y="21"/>
                    <a:pt x="57" y="21"/>
                  </a:cubicBezTo>
                  <a:cubicBezTo>
                    <a:pt x="57" y="21"/>
                    <a:pt x="57" y="21"/>
                    <a:pt x="56" y="21"/>
                  </a:cubicBezTo>
                  <a:cubicBezTo>
                    <a:pt x="56" y="21"/>
                    <a:pt x="55" y="22"/>
                    <a:pt x="54" y="22"/>
                  </a:cubicBezTo>
                  <a:cubicBezTo>
                    <a:pt x="54" y="23"/>
                    <a:pt x="53" y="23"/>
                    <a:pt x="52" y="23"/>
                  </a:cubicBezTo>
                  <a:cubicBezTo>
                    <a:pt x="52" y="23"/>
                    <a:pt x="51" y="23"/>
                    <a:pt x="52" y="24"/>
                  </a:cubicBezTo>
                  <a:cubicBezTo>
                    <a:pt x="52" y="24"/>
                    <a:pt x="51" y="25"/>
                    <a:pt x="53" y="25"/>
                  </a:cubicBezTo>
                  <a:cubicBezTo>
                    <a:pt x="54" y="25"/>
                    <a:pt x="53" y="26"/>
                    <a:pt x="53" y="26"/>
                  </a:cubicBezTo>
                  <a:cubicBezTo>
                    <a:pt x="53" y="26"/>
                    <a:pt x="53" y="26"/>
                    <a:pt x="53" y="27"/>
                  </a:cubicBezTo>
                  <a:cubicBezTo>
                    <a:pt x="54" y="27"/>
                    <a:pt x="54" y="27"/>
                    <a:pt x="54" y="27"/>
                  </a:cubicBezTo>
                  <a:cubicBezTo>
                    <a:pt x="54" y="27"/>
                    <a:pt x="53" y="27"/>
                    <a:pt x="53" y="27"/>
                  </a:cubicBezTo>
                  <a:cubicBezTo>
                    <a:pt x="53" y="28"/>
                    <a:pt x="52" y="28"/>
                    <a:pt x="51" y="28"/>
                  </a:cubicBezTo>
                  <a:cubicBezTo>
                    <a:pt x="51" y="27"/>
                    <a:pt x="50" y="27"/>
                    <a:pt x="49" y="28"/>
                  </a:cubicBezTo>
                  <a:cubicBezTo>
                    <a:pt x="49" y="28"/>
                    <a:pt x="49" y="28"/>
                    <a:pt x="49" y="28"/>
                  </a:cubicBezTo>
                  <a:cubicBezTo>
                    <a:pt x="48" y="28"/>
                    <a:pt x="47" y="28"/>
                    <a:pt x="46" y="28"/>
                  </a:cubicBezTo>
                  <a:cubicBezTo>
                    <a:pt x="46" y="28"/>
                    <a:pt x="45" y="28"/>
                    <a:pt x="46" y="29"/>
                  </a:cubicBezTo>
                  <a:cubicBezTo>
                    <a:pt x="46" y="29"/>
                    <a:pt x="45" y="29"/>
                    <a:pt x="45" y="30"/>
                  </a:cubicBezTo>
                  <a:cubicBezTo>
                    <a:pt x="45" y="30"/>
                    <a:pt x="45" y="30"/>
                    <a:pt x="45" y="29"/>
                  </a:cubicBezTo>
                  <a:cubicBezTo>
                    <a:pt x="45" y="29"/>
                    <a:pt x="45" y="29"/>
                    <a:pt x="44" y="29"/>
                  </a:cubicBezTo>
                  <a:cubicBezTo>
                    <a:pt x="44" y="29"/>
                    <a:pt x="44" y="29"/>
                    <a:pt x="44" y="29"/>
                  </a:cubicBezTo>
                  <a:cubicBezTo>
                    <a:pt x="44" y="30"/>
                    <a:pt x="44" y="30"/>
                    <a:pt x="43" y="30"/>
                  </a:cubicBezTo>
                  <a:cubicBezTo>
                    <a:pt x="42" y="31"/>
                    <a:pt x="41" y="31"/>
                    <a:pt x="40" y="32"/>
                  </a:cubicBezTo>
                  <a:cubicBezTo>
                    <a:pt x="40" y="32"/>
                    <a:pt x="39" y="32"/>
                    <a:pt x="39" y="32"/>
                  </a:cubicBezTo>
                  <a:cubicBezTo>
                    <a:pt x="38" y="32"/>
                    <a:pt x="37" y="32"/>
                    <a:pt x="37" y="33"/>
                  </a:cubicBezTo>
                  <a:cubicBezTo>
                    <a:pt x="37" y="33"/>
                    <a:pt x="36" y="34"/>
                    <a:pt x="35" y="34"/>
                  </a:cubicBezTo>
                  <a:cubicBezTo>
                    <a:pt x="35" y="34"/>
                    <a:pt x="35" y="34"/>
                    <a:pt x="34" y="35"/>
                  </a:cubicBezTo>
                  <a:cubicBezTo>
                    <a:pt x="33" y="35"/>
                    <a:pt x="32" y="35"/>
                    <a:pt x="30" y="35"/>
                  </a:cubicBezTo>
                  <a:cubicBezTo>
                    <a:pt x="30" y="35"/>
                    <a:pt x="30" y="35"/>
                    <a:pt x="30" y="35"/>
                  </a:cubicBezTo>
                  <a:cubicBezTo>
                    <a:pt x="29" y="35"/>
                    <a:pt x="29" y="35"/>
                    <a:pt x="30" y="35"/>
                  </a:cubicBezTo>
                  <a:cubicBezTo>
                    <a:pt x="30" y="36"/>
                    <a:pt x="30" y="36"/>
                    <a:pt x="30" y="36"/>
                  </a:cubicBezTo>
                  <a:cubicBezTo>
                    <a:pt x="30" y="37"/>
                    <a:pt x="29" y="36"/>
                    <a:pt x="29" y="36"/>
                  </a:cubicBezTo>
                  <a:cubicBezTo>
                    <a:pt x="28" y="37"/>
                    <a:pt x="27" y="37"/>
                    <a:pt x="27" y="36"/>
                  </a:cubicBezTo>
                  <a:cubicBezTo>
                    <a:pt x="26" y="36"/>
                    <a:pt x="26" y="36"/>
                    <a:pt x="25" y="36"/>
                  </a:cubicBezTo>
                  <a:cubicBezTo>
                    <a:pt x="25" y="37"/>
                    <a:pt x="24" y="37"/>
                    <a:pt x="23" y="37"/>
                  </a:cubicBezTo>
                  <a:cubicBezTo>
                    <a:pt x="23" y="38"/>
                    <a:pt x="24" y="38"/>
                    <a:pt x="25" y="38"/>
                  </a:cubicBezTo>
                  <a:cubicBezTo>
                    <a:pt x="26" y="38"/>
                    <a:pt x="27" y="38"/>
                    <a:pt x="28" y="39"/>
                  </a:cubicBezTo>
                  <a:cubicBezTo>
                    <a:pt x="28" y="39"/>
                    <a:pt x="29" y="39"/>
                    <a:pt x="29" y="39"/>
                  </a:cubicBezTo>
                  <a:cubicBezTo>
                    <a:pt x="29" y="40"/>
                    <a:pt x="29" y="40"/>
                    <a:pt x="30" y="40"/>
                  </a:cubicBezTo>
                  <a:cubicBezTo>
                    <a:pt x="31" y="40"/>
                    <a:pt x="32" y="41"/>
                    <a:pt x="31" y="41"/>
                  </a:cubicBezTo>
                  <a:cubicBezTo>
                    <a:pt x="31" y="42"/>
                    <a:pt x="31" y="43"/>
                    <a:pt x="31" y="44"/>
                  </a:cubicBezTo>
                  <a:cubicBezTo>
                    <a:pt x="31" y="45"/>
                    <a:pt x="30" y="45"/>
                    <a:pt x="29" y="45"/>
                  </a:cubicBezTo>
                  <a:cubicBezTo>
                    <a:pt x="28" y="45"/>
                    <a:pt x="27" y="45"/>
                    <a:pt x="26" y="45"/>
                  </a:cubicBezTo>
                  <a:cubicBezTo>
                    <a:pt x="26" y="45"/>
                    <a:pt x="25" y="45"/>
                    <a:pt x="25" y="45"/>
                  </a:cubicBezTo>
                  <a:cubicBezTo>
                    <a:pt x="24" y="45"/>
                    <a:pt x="24" y="46"/>
                    <a:pt x="23" y="45"/>
                  </a:cubicBezTo>
                  <a:cubicBezTo>
                    <a:pt x="22" y="45"/>
                    <a:pt x="21" y="45"/>
                    <a:pt x="20" y="45"/>
                  </a:cubicBezTo>
                  <a:cubicBezTo>
                    <a:pt x="19" y="45"/>
                    <a:pt x="18" y="46"/>
                    <a:pt x="17" y="45"/>
                  </a:cubicBezTo>
                  <a:cubicBezTo>
                    <a:pt x="17" y="45"/>
                    <a:pt x="16" y="45"/>
                    <a:pt x="16" y="46"/>
                  </a:cubicBezTo>
                  <a:cubicBezTo>
                    <a:pt x="15" y="46"/>
                    <a:pt x="15" y="46"/>
                    <a:pt x="14" y="46"/>
                  </a:cubicBezTo>
                  <a:cubicBezTo>
                    <a:pt x="14" y="46"/>
                    <a:pt x="14" y="46"/>
                    <a:pt x="14" y="47"/>
                  </a:cubicBezTo>
                  <a:cubicBezTo>
                    <a:pt x="14" y="47"/>
                    <a:pt x="14" y="47"/>
                    <a:pt x="14" y="47"/>
                  </a:cubicBezTo>
                  <a:cubicBezTo>
                    <a:pt x="14" y="47"/>
                    <a:pt x="14" y="48"/>
                    <a:pt x="14" y="48"/>
                  </a:cubicBezTo>
                  <a:cubicBezTo>
                    <a:pt x="14" y="48"/>
                    <a:pt x="15" y="48"/>
                    <a:pt x="15" y="48"/>
                  </a:cubicBezTo>
                  <a:cubicBezTo>
                    <a:pt x="14" y="49"/>
                    <a:pt x="14" y="49"/>
                    <a:pt x="14" y="49"/>
                  </a:cubicBezTo>
                  <a:cubicBezTo>
                    <a:pt x="15" y="50"/>
                    <a:pt x="15" y="50"/>
                    <a:pt x="15" y="51"/>
                  </a:cubicBezTo>
                  <a:cubicBezTo>
                    <a:pt x="14" y="52"/>
                    <a:pt x="14" y="52"/>
                    <a:pt x="14" y="53"/>
                  </a:cubicBezTo>
                  <a:cubicBezTo>
                    <a:pt x="13" y="53"/>
                    <a:pt x="13" y="54"/>
                    <a:pt x="14" y="54"/>
                  </a:cubicBezTo>
                  <a:cubicBezTo>
                    <a:pt x="14" y="54"/>
                    <a:pt x="15" y="54"/>
                    <a:pt x="15" y="54"/>
                  </a:cubicBezTo>
                  <a:cubicBezTo>
                    <a:pt x="15" y="55"/>
                    <a:pt x="14" y="55"/>
                    <a:pt x="15" y="55"/>
                  </a:cubicBezTo>
                  <a:cubicBezTo>
                    <a:pt x="15" y="55"/>
                    <a:pt x="15" y="56"/>
                    <a:pt x="15" y="56"/>
                  </a:cubicBezTo>
                  <a:cubicBezTo>
                    <a:pt x="15" y="56"/>
                    <a:pt x="15" y="57"/>
                    <a:pt x="15" y="56"/>
                  </a:cubicBezTo>
                  <a:cubicBezTo>
                    <a:pt x="15" y="56"/>
                    <a:pt x="16" y="56"/>
                    <a:pt x="16" y="56"/>
                  </a:cubicBezTo>
                  <a:cubicBezTo>
                    <a:pt x="17" y="57"/>
                    <a:pt x="17" y="56"/>
                    <a:pt x="18" y="56"/>
                  </a:cubicBezTo>
                  <a:cubicBezTo>
                    <a:pt x="19" y="56"/>
                    <a:pt x="20" y="56"/>
                    <a:pt x="20" y="57"/>
                  </a:cubicBezTo>
                  <a:cubicBezTo>
                    <a:pt x="20" y="57"/>
                    <a:pt x="21" y="57"/>
                    <a:pt x="21" y="57"/>
                  </a:cubicBezTo>
                  <a:cubicBezTo>
                    <a:pt x="21" y="58"/>
                    <a:pt x="22" y="58"/>
                    <a:pt x="23" y="57"/>
                  </a:cubicBezTo>
                  <a:cubicBezTo>
                    <a:pt x="23" y="57"/>
                    <a:pt x="24" y="57"/>
                    <a:pt x="25" y="56"/>
                  </a:cubicBezTo>
                  <a:cubicBezTo>
                    <a:pt x="25" y="56"/>
                    <a:pt x="25" y="56"/>
                    <a:pt x="26" y="56"/>
                  </a:cubicBezTo>
                  <a:cubicBezTo>
                    <a:pt x="26" y="56"/>
                    <a:pt x="27" y="56"/>
                    <a:pt x="28" y="56"/>
                  </a:cubicBezTo>
                  <a:cubicBezTo>
                    <a:pt x="29" y="56"/>
                    <a:pt x="29" y="56"/>
                    <a:pt x="31" y="55"/>
                  </a:cubicBezTo>
                  <a:cubicBezTo>
                    <a:pt x="31" y="55"/>
                    <a:pt x="31" y="55"/>
                    <a:pt x="31" y="55"/>
                  </a:cubicBezTo>
                  <a:cubicBezTo>
                    <a:pt x="32" y="54"/>
                    <a:pt x="32" y="54"/>
                    <a:pt x="33" y="54"/>
                  </a:cubicBezTo>
                  <a:cubicBezTo>
                    <a:pt x="33" y="53"/>
                    <a:pt x="33" y="53"/>
                    <a:pt x="34" y="53"/>
                  </a:cubicBezTo>
                  <a:cubicBezTo>
                    <a:pt x="35" y="53"/>
                    <a:pt x="34" y="52"/>
                    <a:pt x="34" y="52"/>
                  </a:cubicBezTo>
                  <a:cubicBezTo>
                    <a:pt x="33" y="51"/>
                    <a:pt x="33" y="51"/>
                    <a:pt x="34" y="51"/>
                  </a:cubicBezTo>
                  <a:cubicBezTo>
                    <a:pt x="34" y="51"/>
                    <a:pt x="34" y="50"/>
                    <a:pt x="34" y="50"/>
                  </a:cubicBezTo>
                  <a:cubicBezTo>
                    <a:pt x="35" y="50"/>
                    <a:pt x="35" y="50"/>
                    <a:pt x="36" y="49"/>
                  </a:cubicBezTo>
                  <a:cubicBezTo>
                    <a:pt x="36" y="48"/>
                    <a:pt x="37" y="49"/>
                    <a:pt x="38" y="48"/>
                  </a:cubicBezTo>
                  <a:cubicBezTo>
                    <a:pt x="38" y="48"/>
                    <a:pt x="39" y="48"/>
                    <a:pt x="40" y="47"/>
                  </a:cubicBezTo>
                  <a:cubicBezTo>
                    <a:pt x="41" y="47"/>
                    <a:pt x="41" y="47"/>
                    <a:pt x="41" y="46"/>
                  </a:cubicBezTo>
                  <a:cubicBezTo>
                    <a:pt x="41" y="46"/>
                    <a:pt x="41" y="45"/>
                    <a:pt x="41" y="45"/>
                  </a:cubicBezTo>
                  <a:cubicBezTo>
                    <a:pt x="41" y="45"/>
                    <a:pt x="42" y="45"/>
                    <a:pt x="42" y="44"/>
                  </a:cubicBezTo>
                  <a:cubicBezTo>
                    <a:pt x="43" y="44"/>
                    <a:pt x="43" y="45"/>
                    <a:pt x="44" y="45"/>
                  </a:cubicBezTo>
                  <a:cubicBezTo>
                    <a:pt x="44" y="45"/>
                    <a:pt x="45" y="44"/>
                    <a:pt x="45" y="44"/>
                  </a:cubicBezTo>
                  <a:cubicBezTo>
                    <a:pt x="45" y="44"/>
                    <a:pt x="46" y="45"/>
                    <a:pt x="46" y="45"/>
                  </a:cubicBezTo>
                  <a:cubicBezTo>
                    <a:pt x="47" y="45"/>
                    <a:pt x="47" y="45"/>
                    <a:pt x="47" y="45"/>
                  </a:cubicBezTo>
                  <a:cubicBezTo>
                    <a:pt x="48" y="45"/>
                    <a:pt x="49" y="44"/>
                    <a:pt x="50" y="44"/>
                  </a:cubicBezTo>
                  <a:cubicBezTo>
                    <a:pt x="51" y="44"/>
                    <a:pt x="52" y="44"/>
                    <a:pt x="52" y="43"/>
                  </a:cubicBezTo>
                  <a:cubicBezTo>
                    <a:pt x="53" y="43"/>
                    <a:pt x="54" y="43"/>
                    <a:pt x="54" y="43"/>
                  </a:cubicBezTo>
                  <a:cubicBezTo>
                    <a:pt x="55" y="43"/>
                    <a:pt x="56" y="43"/>
                    <a:pt x="57" y="44"/>
                  </a:cubicBezTo>
                  <a:cubicBezTo>
                    <a:pt x="57" y="45"/>
                    <a:pt x="58" y="46"/>
                    <a:pt x="59" y="46"/>
                  </a:cubicBezTo>
                  <a:cubicBezTo>
                    <a:pt x="60" y="46"/>
                    <a:pt x="60" y="46"/>
                    <a:pt x="60" y="47"/>
                  </a:cubicBezTo>
                  <a:cubicBezTo>
                    <a:pt x="61" y="47"/>
                    <a:pt x="62" y="48"/>
                    <a:pt x="64" y="48"/>
                  </a:cubicBezTo>
                  <a:cubicBezTo>
                    <a:pt x="64" y="48"/>
                    <a:pt x="64" y="48"/>
                    <a:pt x="65" y="48"/>
                  </a:cubicBezTo>
                  <a:cubicBezTo>
                    <a:pt x="65" y="49"/>
                    <a:pt x="66" y="49"/>
                    <a:pt x="66" y="49"/>
                  </a:cubicBezTo>
                  <a:cubicBezTo>
                    <a:pt x="67" y="49"/>
                    <a:pt x="67" y="49"/>
                    <a:pt x="67" y="50"/>
                  </a:cubicBezTo>
                  <a:cubicBezTo>
                    <a:pt x="68" y="50"/>
                    <a:pt x="68" y="50"/>
                    <a:pt x="69" y="51"/>
                  </a:cubicBezTo>
                  <a:cubicBezTo>
                    <a:pt x="69" y="51"/>
                    <a:pt x="69" y="51"/>
                    <a:pt x="70" y="52"/>
                  </a:cubicBezTo>
                  <a:cubicBezTo>
                    <a:pt x="70" y="52"/>
                    <a:pt x="69" y="52"/>
                    <a:pt x="69" y="53"/>
                  </a:cubicBezTo>
                  <a:cubicBezTo>
                    <a:pt x="69" y="53"/>
                    <a:pt x="68" y="53"/>
                    <a:pt x="68" y="53"/>
                  </a:cubicBezTo>
                  <a:cubicBezTo>
                    <a:pt x="66" y="53"/>
                    <a:pt x="65" y="53"/>
                    <a:pt x="64" y="53"/>
                  </a:cubicBezTo>
                  <a:cubicBezTo>
                    <a:pt x="63" y="53"/>
                    <a:pt x="62" y="53"/>
                    <a:pt x="62" y="53"/>
                  </a:cubicBezTo>
                  <a:cubicBezTo>
                    <a:pt x="62" y="54"/>
                    <a:pt x="61" y="54"/>
                    <a:pt x="62" y="54"/>
                  </a:cubicBezTo>
                  <a:cubicBezTo>
                    <a:pt x="63" y="54"/>
                    <a:pt x="64" y="55"/>
                    <a:pt x="65" y="55"/>
                  </a:cubicBezTo>
                  <a:cubicBezTo>
                    <a:pt x="66" y="55"/>
                    <a:pt x="66" y="56"/>
                    <a:pt x="67" y="55"/>
                  </a:cubicBezTo>
                  <a:cubicBezTo>
                    <a:pt x="67" y="55"/>
                    <a:pt x="67" y="54"/>
                    <a:pt x="68" y="54"/>
                  </a:cubicBezTo>
                  <a:cubicBezTo>
                    <a:pt x="68" y="54"/>
                    <a:pt x="68" y="53"/>
                    <a:pt x="68" y="53"/>
                  </a:cubicBezTo>
                  <a:cubicBezTo>
                    <a:pt x="69" y="54"/>
                    <a:pt x="69" y="53"/>
                    <a:pt x="70" y="53"/>
                  </a:cubicBezTo>
                  <a:cubicBezTo>
                    <a:pt x="71" y="53"/>
                    <a:pt x="70" y="52"/>
                    <a:pt x="72" y="52"/>
                  </a:cubicBezTo>
                  <a:cubicBezTo>
                    <a:pt x="72" y="52"/>
                    <a:pt x="72" y="52"/>
                    <a:pt x="72" y="52"/>
                  </a:cubicBezTo>
                  <a:cubicBezTo>
                    <a:pt x="71" y="51"/>
                    <a:pt x="72" y="51"/>
                    <a:pt x="71" y="51"/>
                  </a:cubicBezTo>
                  <a:cubicBezTo>
                    <a:pt x="70" y="51"/>
                    <a:pt x="70" y="50"/>
                    <a:pt x="71" y="50"/>
                  </a:cubicBezTo>
                  <a:cubicBezTo>
                    <a:pt x="71" y="50"/>
                    <a:pt x="71" y="50"/>
                    <a:pt x="72" y="49"/>
                  </a:cubicBezTo>
                  <a:cubicBezTo>
                    <a:pt x="72" y="49"/>
                    <a:pt x="73" y="50"/>
                    <a:pt x="73" y="50"/>
                  </a:cubicBezTo>
                  <a:cubicBezTo>
                    <a:pt x="73" y="50"/>
                    <a:pt x="74" y="50"/>
                    <a:pt x="74" y="51"/>
                  </a:cubicBezTo>
                  <a:cubicBezTo>
                    <a:pt x="74" y="50"/>
                    <a:pt x="74" y="50"/>
                    <a:pt x="74" y="50"/>
                  </a:cubicBezTo>
                  <a:cubicBezTo>
                    <a:pt x="74" y="49"/>
                    <a:pt x="72" y="49"/>
                    <a:pt x="71" y="48"/>
                  </a:cubicBezTo>
                  <a:cubicBezTo>
                    <a:pt x="70" y="48"/>
                    <a:pt x="70" y="48"/>
                    <a:pt x="69" y="48"/>
                  </a:cubicBezTo>
                  <a:cubicBezTo>
                    <a:pt x="69" y="48"/>
                    <a:pt x="69" y="47"/>
                    <a:pt x="70" y="47"/>
                  </a:cubicBezTo>
                  <a:cubicBezTo>
                    <a:pt x="69" y="47"/>
                    <a:pt x="69" y="47"/>
                    <a:pt x="69" y="47"/>
                  </a:cubicBezTo>
                  <a:cubicBezTo>
                    <a:pt x="68" y="47"/>
                    <a:pt x="67" y="47"/>
                    <a:pt x="67" y="47"/>
                  </a:cubicBezTo>
                  <a:cubicBezTo>
                    <a:pt x="66" y="46"/>
                    <a:pt x="65" y="46"/>
                    <a:pt x="65" y="45"/>
                  </a:cubicBezTo>
                  <a:cubicBezTo>
                    <a:pt x="65" y="45"/>
                    <a:pt x="64" y="44"/>
                    <a:pt x="63" y="44"/>
                  </a:cubicBezTo>
                  <a:cubicBezTo>
                    <a:pt x="63" y="44"/>
                    <a:pt x="62" y="43"/>
                    <a:pt x="62" y="43"/>
                  </a:cubicBezTo>
                  <a:cubicBezTo>
                    <a:pt x="60" y="43"/>
                    <a:pt x="63" y="42"/>
                    <a:pt x="61" y="42"/>
                  </a:cubicBezTo>
                  <a:cubicBezTo>
                    <a:pt x="61" y="42"/>
                    <a:pt x="61" y="41"/>
                    <a:pt x="61" y="41"/>
                  </a:cubicBezTo>
                  <a:cubicBezTo>
                    <a:pt x="61" y="41"/>
                    <a:pt x="62" y="41"/>
                    <a:pt x="62" y="41"/>
                  </a:cubicBezTo>
                  <a:cubicBezTo>
                    <a:pt x="63" y="41"/>
                    <a:pt x="63" y="41"/>
                    <a:pt x="64" y="41"/>
                  </a:cubicBezTo>
                  <a:cubicBezTo>
                    <a:pt x="64" y="41"/>
                    <a:pt x="64" y="42"/>
                    <a:pt x="64" y="42"/>
                  </a:cubicBezTo>
                  <a:cubicBezTo>
                    <a:pt x="65" y="42"/>
                    <a:pt x="66" y="42"/>
                    <a:pt x="67" y="42"/>
                  </a:cubicBezTo>
                  <a:cubicBezTo>
                    <a:pt x="67" y="42"/>
                    <a:pt x="67" y="42"/>
                    <a:pt x="67" y="42"/>
                  </a:cubicBezTo>
                  <a:cubicBezTo>
                    <a:pt x="67" y="42"/>
                    <a:pt x="67" y="43"/>
                    <a:pt x="67" y="43"/>
                  </a:cubicBezTo>
                  <a:cubicBezTo>
                    <a:pt x="67" y="43"/>
                    <a:pt x="68" y="43"/>
                    <a:pt x="68" y="43"/>
                  </a:cubicBezTo>
                  <a:cubicBezTo>
                    <a:pt x="68" y="43"/>
                    <a:pt x="68" y="44"/>
                    <a:pt x="68" y="44"/>
                  </a:cubicBezTo>
                  <a:cubicBezTo>
                    <a:pt x="69" y="44"/>
                    <a:pt x="69" y="45"/>
                    <a:pt x="70" y="44"/>
                  </a:cubicBezTo>
                  <a:cubicBezTo>
                    <a:pt x="71" y="44"/>
                    <a:pt x="70" y="46"/>
                    <a:pt x="72" y="45"/>
                  </a:cubicBezTo>
                  <a:cubicBezTo>
                    <a:pt x="73" y="46"/>
                    <a:pt x="74" y="46"/>
                    <a:pt x="76" y="47"/>
                  </a:cubicBezTo>
                  <a:cubicBezTo>
                    <a:pt x="76" y="47"/>
                    <a:pt x="78" y="48"/>
                    <a:pt x="77" y="49"/>
                  </a:cubicBezTo>
                  <a:cubicBezTo>
                    <a:pt x="77" y="49"/>
                    <a:pt x="77" y="49"/>
                    <a:pt x="77" y="49"/>
                  </a:cubicBezTo>
                  <a:cubicBezTo>
                    <a:pt x="76" y="49"/>
                    <a:pt x="77" y="50"/>
                    <a:pt x="77" y="50"/>
                  </a:cubicBezTo>
                  <a:cubicBezTo>
                    <a:pt x="78" y="50"/>
                    <a:pt x="78" y="51"/>
                    <a:pt x="78" y="51"/>
                  </a:cubicBezTo>
                  <a:cubicBezTo>
                    <a:pt x="78" y="51"/>
                    <a:pt x="79" y="52"/>
                    <a:pt x="79" y="52"/>
                  </a:cubicBezTo>
                  <a:cubicBezTo>
                    <a:pt x="80" y="52"/>
                    <a:pt x="80" y="53"/>
                    <a:pt x="81" y="54"/>
                  </a:cubicBezTo>
                  <a:cubicBezTo>
                    <a:pt x="81" y="54"/>
                    <a:pt x="81" y="54"/>
                    <a:pt x="81" y="54"/>
                  </a:cubicBezTo>
                  <a:cubicBezTo>
                    <a:pt x="81" y="54"/>
                    <a:pt x="81" y="54"/>
                    <a:pt x="81" y="55"/>
                  </a:cubicBezTo>
                  <a:cubicBezTo>
                    <a:pt x="81" y="55"/>
                    <a:pt x="81" y="55"/>
                    <a:pt x="81" y="56"/>
                  </a:cubicBezTo>
                  <a:cubicBezTo>
                    <a:pt x="82" y="56"/>
                    <a:pt x="82" y="56"/>
                    <a:pt x="83" y="56"/>
                  </a:cubicBezTo>
                  <a:cubicBezTo>
                    <a:pt x="83" y="57"/>
                    <a:pt x="83" y="57"/>
                    <a:pt x="84" y="56"/>
                  </a:cubicBezTo>
                  <a:cubicBezTo>
                    <a:pt x="84" y="56"/>
                    <a:pt x="84" y="56"/>
                    <a:pt x="84" y="56"/>
                  </a:cubicBezTo>
                  <a:cubicBezTo>
                    <a:pt x="84" y="56"/>
                    <a:pt x="85" y="56"/>
                    <a:pt x="84" y="56"/>
                  </a:cubicBezTo>
                  <a:cubicBezTo>
                    <a:pt x="84" y="56"/>
                    <a:pt x="84" y="55"/>
                    <a:pt x="84" y="55"/>
                  </a:cubicBezTo>
                  <a:cubicBezTo>
                    <a:pt x="84" y="55"/>
                    <a:pt x="84" y="55"/>
                    <a:pt x="84" y="55"/>
                  </a:cubicBezTo>
                  <a:cubicBezTo>
                    <a:pt x="84" y="55"/>
                    <a:pt x="84" y="55"/>
                    <a:pt x="84" y="55"/>
                  </a:cubicBezTo>
                  <a:cubicBezTo>
                    <a:pt x="85" y="55"/>
                    <a:pt x="85" y="55"/>
                    <a:pt x="85" y="55"/>
                  </a:cubicBezTo>
                  <a:cubicBezTo>
                    <a:pt x="85" y="55"/>
                    <a:pt x="85" y="55"/>
                    <a:pt x="85" y="55"/>
                  </a:cubicBezTo>
                  <a:cubicBezTo>
                    <a:pt x="85" y="55"/>
                    <a:pt x="85" y="54"/>
                    <a:pt x="85" y="54"/>
                  </a:cubicBezTo>
                  <a:cubicBezTo>
                    <a:pt x="85" y="54"/>
                    <a:pt x="85" y="54"/>
                    <a:pt x="86" y="54"/>
                  </a:cubicBezTo>
                  <a:cubicBezTo>
                    <a:pt x="86" y="54"/>
                    <a:pt x="86" y="55"/>
                    <a:pt x="86" y="55"/>
                  </a:cubicBezTo>
                  <a:cubicBezTo>
                    <a:pt x="87" y="55"/>
                    <a:pt x="87" y="54"/>
                    <a:pt x="87" y="54"/>
                  </a:cubicBezTo>
                  <a:cubicBezTo>
                    <a:pt x="87" y="54"/>
                    <a:pt x="87" y="54"/>
                    <a:pt x="88" y="54"/>
                  </a:cubicBezTo>
                  <a:cubicBezTo>
                    <a:pt x="87" y="54"/>
                    <a:pt x="87" y="54"/>
                    <a:pt x="87" y="53"/>
                  </a:cubicBezTo>
                  <a:cubicBezTo>
                    <a:pt x="87" y="53"/>
                    <a:pt x="86" y="53"/>
                    <a:pt x="85" y="53"/>
                  </a:cubicBezTo>
                  <a:cubicBezTo>
                    <a:pt x="85" y="53"/>
                    <a:pt x="85" y="53"/>
                    <a:pt x="84" y="53"/>
                  </a:cubicBezTo>
                  <a:cubicBezTo>
                    <a:pt x="84" y="53"/>
                    <a:pt x="84" y="52"/>
                    <a:pt x="84" y="52"/>
                  </a:cubicBezTo>
                  <a:cubicBezTo>
                    <a:pt x="85" y="52"/>
                    <a:pt x="85" y="52"/>
                    <a:pt x="85" y="51"/>
                  </a:cubicBezTo>
                  <a:cubicBezTo>
                    <a:pt x="84" y="51"/>
                    <a:pt x="84" y="51"/>
                    <a:pt x="84" y="50"/>
                  </a:cubicBezTo>
                  <a:cubicBezTo>
                    <a:pt x="85" y="50"/>
                    <a:pt x="85" y="51"/>
                    <a:pt x="86" y="51"/>
                  </a:cubicBezTo>
                  <a:cubicBezTo>
                    <a:pt x="87" y="50"/>
                    <a:pt x="87" y="50"/>
                    <a:pt x="89" y="50"/>
                  </a:cubicBezTo>
                  <a:cubicBezTo>
                    <a:pt x="90" y="50"/>
                    <a:pt x="91" y="50"/>
                    <a:pt x="92" y="51"/>
                  </a:cubicBezTo>
                  <a:cubicBezTo>
                    <a:pt x="92" y="51"/>
                    <a:pt x="91" y="52"/>
                    <a:pt x="91" y="53"/>
                  </a:cubicBezTo>
                  <a:cubicBezTo>
                    <a:pt x="91" y="53"/>
                    <a:pt x="92" y="53"/>
                    <a:pt x="92" y="53"/>
                  </a:cubicBezTo>
                  <a:cubicBezTo>
                    <a:pt x="93" y="53"/>
                    <a:pt x="92" y="53"/>
                    <a:pt x="92" y="53"/>
                  </a:cubicBezTo>
                  <a:cubicBezTo>
                    <a:pt x="92" y="52"/>
                    <a:pt x="92" y="52"/>
                    <a:pt x="93" y="52"/>
                  </a:cubicBezTo>
                  <a:cubicBezTo>
                    <a:pt x="93" y="53"/>
                    <a:pt x="93" y="53"/>
                    <a:pt x="93" y="54"/>
                  </a:cubicBezTo>
                  <a:cubicBezTo>
                    <a:pt x="92" y="54"/>
                    <a:pt x="92" y="54"/>
                    <a:pt x="91" y="54"/>
                  </a:cubicBezTo>
                  <a:cubicBezTo>
                    <a:pt x="91" y="54"/>
                    <a:pt x="91" y="54"/>
                    <a:pt x="91" y="54"/>
                  </a:cubicBezTo>
                  <a:cubicBezTo>
                    <a:pt x="91" y="54"/>
                    <a:pt x="91" y="54"/>
                    <a:pt x="91" y="54"/>
                  </a:cubicBezTo>
                  <a:cubicBezTo>
                    <a:pt x="93" y="54"/>
                    <a:pt x="94" y="55"/>
                    <a:pt x="94" y="56"/>
                  </a:cubicBezTo>
                  <a:cubicBezTo>
                    <a:pt x="94" y="56"/>
                    <a:pt x="94" y="57"/>
                    <a:pt x="95" y="57"/>
                  </a:cubicBezTo>
                  <a:cubicBezTo>
                    <a:pt x="95" y="57"/>
                    <a:pt x="95" y="57"/>
                    <a:pt x="95" y="57"/>
                  </a:cubicBezTo>
                  <a:cubicBezTo>
                    <a:pt x="95" y="57"/>
                    <a:pt x="95" y="57"/>
                    <a:pt x="96" y="57"/>
                  </a:cubicBezTo>
                  <a:cubicBezTo>
                    <a:pt x="97" y="57"/>
                    <a:pt x="97" y="58"/>
                    <a:pt x="98" y="58"/>
                  </a:cubicBezTo>
                  <a:cubicBezTo>
                    <a:pt x="98" y="58"/>
                    <a:pt x="99" y="58"/>
                    <a:pt x="99" y="58"/>
                  </a:cubicBezTo>
                  <a:cubicBezTo>
                    <a:pt x="100" y="58"/>
                    <a:pt x="101" y="58"/>
                    <a:pt x="101" y="58"/>
                  </a:cubicBezTo>
                  <a:cubicBezTo>
                    <a:pt x="101" y="57"/>
                    <a:pt x="102" y="58"/>
                    <a:pt x="102" y="58"/>
                  </a:cubicBezTo>
                  <a:cubicBezTo>
                    <a:pt x="103" y="58"/>
                    <a:pt x="104" y="58"/>
                    <a:pt x="104" y="59"/>
                  </a:cubicBezTo>
                  <a:cubicBezTo>
                    <a:pt x="105" y="59"/>
                    <a:pt x="106" y="59"/>
                    <a:pt x="107" y="59"/>
                  </a:cubicBezTo>
                  <a:cubicBezTo>
                    <a:pt x="108" y="59"/>
                    <a:pt x="108" y="59"/>
                    <a:pt x="109" y="59"/>
                  </a:cubicBezTo>
                  <a:cubicBezTo>
                    <a:pt x="109" y="59"/>
                    <a:pt x="110" y="58"/>
                    <a:pt x="110" y="59"/>
                  </a:cubicBezTo>
                  <a:cubicBezTo>
                    <a:pt x="111" y="59"/>
                    <a:pt x="111" y="59"/>
                    <a:pt x="112" y="59"/>
                  </a:cubicBezTo>
                  <a:cubicBezTo>
                    <a:pt x="112" y="59"/>
                    <a:pt x="112" y="59"/>
                    <a:pt x="113" y="59"/>
                  </a:cubicBezTo>
                  <a:cubicBezTo>
                    <a:pt x="113" y="59"/>
                    <a:pt x="112" y="60"/>
                    <a:pt x="112" y="60"/>
                  </a:cubicBezTo>
                  <a:cubicBezTo>
                    <a:pt x="113" y="60"/>
                    <a:pt x="112" y="60"/>
                    <a:pt x="112" y="61"/>
                  </a:cubicBezTo>
                  <a:cubicBezTo>
                    <a:pt x="113" y="62"/>
                    <a:pt x="112" y="62"/>
                    <a:pt x="111" y="63"/>
                  </a:cubicBezTo>
                  <a:cubicBezTo>
                    <a:pt x="111" y="64"/>
                    <a:pt x="110" y="65"/>
                    <a:pt x="109" y="66"/>
                  </a:cubicBezTo>
                  <a:cubicBezTo>
                    <a:pt x="109" y="66"/>
                    <a:pt x="108" y="67"/>
                    <a:pt x="107" y="67"/>
                  </a:cubicBezTo>
                  <a:cubicBezTo>
                    <a:pt x="106" y="67"/>
                    <a:pt x="104" y="67"/>
                    <a:pt x="103" y="67"/>
                  </a:cubicBezTo>
                  <a:cubicBezTo>
                    <a:pt x="103" y="67"/>
                    <a:pt x="103" y="67"/>
                    <a:pt x="103" y="67"/>
                  </a:cubicBezTo>
                  <a:cubicBezTo>
                    <a:pt x="103" y="66"/>
                    <a:pt x="102" y="66"/>
                    <a:pt x="102" y="66"/>
                  </a:cubicBezTo>
                  <a:cubicBezTo>
                    <a:pt x="100" y="66"/>
                    <a:pt x="99" y="66"/>
                    <a:pt x="98" y="67"/>
                  </a:cubicBezTo>
                  <a:cubicBezTo>
                    <a:pt x="98" y="67"/>
                    <a:pt x="97" y="67"/>
                    <a:pt x="97" y="67"/>
                  </a:cubicBezTo>
                  <a:cubicBezTo>
                    <a:pt x="96" y="66"/>
                    <a:pt x="95" y="66"/>
                    <a:pt x="94" y="66"/>
                  </a:cubicBezTo>
                  <a:cubicBezTo>
                    <a:pt x="93" y="66"/>
                    <a:pt x="92" y="65"/>
                    <a:pt x="91" y="65"/>
                  </a:cubicBezTo>
                  <a:cubicBezTo>
                    <a:pt x="90" y="65"/>
                    <a:pt x="89" y="65"/>
                    <a:pt x="89" y="65"/>
                  </a:cubicBezTo>
                  <a:cubicBezTo>
                    <a:pt x="88" y="65"/>
                    <a:pt x="88" y="64"/>
                    <a:pt x="88" y="64"/>
                  </a:cubicBezTo>
                  <a:cubicBezTo>
                    <a:pt x="88" y="64"/>
                    <a:pt x="88" y="64"/>
                    <a:pt x="88" y="64"/>
                  </a:cubicBezTo>
                  <a:cubicBezTo>
                    <a:pt x="86" y="64"/>
                    <a:pt x="85" y="64"/>
                    <a:pt x="84" y="63"/>
                  </a:cubicBezTo>
                  <a:cubicBezTo>
                    <a:pt x="84" y="63"/>
                    <a:pt x="83" y="63"/>
                    <a:pt x="83" y="63"/>
                  </a:cubicBezTo>
                  <a:cubicBezTo>
                    <a:pt x="82" y="62"/>
                    <a:pt x="81" y="62"/>
                    <a:pt x="80" y="62"/>
                  </a:cubicBezTo>
                  <a:cubicBezTo>
                    <a:pt x="79" y="63"/>
                    <a:pt x="78" y="63"/>
                    <a:pt x="78" y="63"/>
                  </a:cubicBezTo>
                  <a:cubicBezTo>
                    <a:pt x="77" y="64"/>
                    <a:pt x="77" y="64"/>
                    <a:pt x="78" y="65"/>
                  </a:cubicBezTo>
                  <a:cubicBezTo>
                    <a:pt x="78" y="65"/>
                    <a:pt x="77" y="66"/>
                    <a:pt x="77" y="66"/>
                  </a:cubicBezTo>
                  <a:cubicBezTo>
                    <a:pt x="76" y="66"/>
                    <a:pt x="76" y="66"/>
                    <a:pt x="76" y="66"/>
                  </a:cubicBezTo>
                  <a:cubicBezTo>
                    <a:pt x="75" y="66"/>
                    <a:pt x="75" y="66"/>
                    <a:pt x="74" y="66"/>
                  </a:cubicBezTo>
                  <a:cubicBezTo>
                    <a:pt x="73" y="65"/>
                    <a:pt x="72" y="65"/>
                    <a:pt x="70" y="65"/>
                  </a:cubicBezTo>
                  <a:cubicBezTo>
                    <a:pt x="69" y="65"/>
                    <a:pt x="67" y="64"/>
                    <a:pt x="68" y="63"/>
                  </a:cubicBezTo>
                  <a:cubicBezTo>
                    <a:pt x="68" y="63"/>
                    <a:pt x="67" y="62"/>
                    <a:pt x="66" y="62"/>
                  </a:cubicBezTo>
                  <a:cubicBezTo>
                    <a:pt x="65" y="62"/>
                    <a:pt x="63" y="62"/>
                    <a:pt x="62" y="62"/>
                  </a:cubicBezTo>
                  <a:cubicBezTo>
                    <a:pt x="61" y="62"/>
                    <a:pt x="61" y="62"/>
                    <a:pt x="60" y="62"/>
                  </a:cubicBezTo>
                  <a:cubicBezTo>
                    <a:pt x="60" y="61"/>
                    <a:pt x="58" y="61"/>
                    <a:pt x="58" y="60"/>
                  </a:cubicBezTo>
                  <a:cubicBezTo>
                    <a:pt x="58" y="60"/>
                    <a:pt x="58" y="60"/>
                    <a:pt x="58" y="60"/>
                  </a:cubicBezTo>
                  <a:cubicBezTo>
                    <a:pt x="57" y="61"/>
                    <a:pt x="57" y="60"/>
                    <a:pt x="56" y="60"/>
                  </a:cubicBezTo>
                  <a:cubicBezTo>
                    <a:pt x="56" y="60"/>
                    <a:pt x="56" y="59"/>
                    <a:pt x="57" y="59"/>
                  </a:cubicBezTo>
                  <a:cubicBezTo>
                    <a:pt x="57" y="59"/>
                    <a:pt x="58" y="59"/>
                    <a:pt x="58" y="58"/>
                  </a:cubicBezTo>
                  <a:cubicBezTo>
                    <a:pt x="59" y="58"/>
                    <a:pt x="59" y="58"/>
                    <a:pt x="58" y="57"/>
                  </a:cubicBezTo>
                  <a:cubicBezTo>
                    <a:pt x="57" y="56"/>
                    <a:pt x="57" y="56"/>
                    <a:pt x="58" y="55"/>
                  </a:cubicBezTo>
                  <a:cubicBezTo>
                    <a:pt x="58" y="55"/>
                    <a:pt x="58" y="55"/>
                    <a:pt x="59" y="55"/>
                  </a:cubicBezTo>
                  <a:cubicBezTo>
                    <a:pt x="58" y="55"/>
                    <a:pt x="57" y="56"/>
                    <a:pt x="56" y="55"/>
                  </a:cubicBezTo>
                  <a:cubicBezTo>
                    <a:pt x="56" y="55"/>
                    <a:pt x="55" y="54"/>
                    <a:pt x="54" y="55"/>
                  </a:cubicBezTo>
                  <a:cubicBezTo>
                    <a:pt x="54" y="55"/>
                    <a:pt x="53" y="55"/>
                    <a:pt x="52" y="55"/>
                  </a:cubicBezTo>
                  <a:cubicBezTo>
                    <a:pt x="51" y="55"/>
                    <a:pt x="50" y="55"/>
                    <a:pt x="49" y="55"/>
                  </a:cubicBezTo>
                  <a:cubicBezTo>
                    <a:pt x="48" y="55"/>
                    <a:pt x="47" y="55"/>
                    <a:pt x="47" y="55"/>
                  </a:cubicBezTo>
                  <a:cubicBezTo>
                    <a:pt x="46" y="56"/>
                    <a:pt x="45" y="55"/>
                    <a:pt x="45" y="55"/>
                  </a:cubicBezTo>
                  <a:cubicBezTo>
                    <a:pt x="44" y="55"/>
                    <a:pt x="43" y="55"/>
                    <a:pt x="42" y="55"/>
                  </a:cubicBezTo>
                  <a:cubicBezTo>
                    <a:pt x="41" y="55"/>
                    <a:pt x="40" y="56"/>
                    <a:pt x="38" y="56"/>
                  </a:cubicBezTo>
                  <a:cubicBezTo>
                    <a:pt x="37" y="56"/>
                    <a:pt x="36" y="56"/>
                    <a:pt x="35" y="57"/>
                  </a:cubicBezTo>
                  <a:cubicBezTo>
                    <a:pt x="35" y="57"/>
                    <a:pt x="34" y="57"/>
                    <a:pt x="33" y="57"/>
                  </a:cubicBezTo>
                  <a:cubicBezTo>
                    <a:pt x="33" y="57"/>
                    <a:pt x="32" y="58"/>
                    <a:pt x="32" y="58"/>
                  </a:cubicBezTo>
                  <a:cubicBezTo>
                    <a:pt x="32" y="58"/>
                    <a:pt x="31" y="58"/>
                    <a:pt x="30" y="59"/>
                  </a:cubicBezTo>
                  <a:cubicBezTo>
                    <a:pt x="30" y="59"/>
                    <a:pt x="29" y="59"/>
                    <a:pt x="28" y="59"/>
                  </a:cubicBezTo>
                  <a:cubicBezTo>
                    <a:pt x="27" y="58"/>
                    <a:pt x="26" y="58"/>
                    <a:pt x="25" y="59"/>
                  </a:cubicBezTo>
                  <a:cubicBezTo>
                    <a:pt x="25" y="59"/>
                    <a:pt x="25" y="59"/>
                    <a:pt x="24" y="59"/>
                  </a:cubicBezTo>
                  <a:cubicBezTo>
                    <a:pt x="24" y="59"/>
                    <a:pt x="24" y="59"/>
                    <a:pt x="23" y="58"/>
                  </a:cubicBezTo>
                  <a:cubicBezTo>
                    <a:pt x="22" y="57"/>
                    <a:pt x="22" y="58"/>
                    <a:pt x="21" y="59"/>
                  </a:cubicBezTo>
                  <a:cubicBezTo>
                    <a:pt x="21" y="59"/>
                    <a:pt x="21" y="59"/>
                    <a:pt x="21" y="59"/>
                  </a:cubicBezTo>
                  <a:cubicBezTo>
                    <a:pt x="21" y="60"/>
                    <a:pt x="20" y="61"/>
                    <a:pt x="18" y="62"/>
                  </a:cubicBezTo>
                  <a:cubicBezTo>
                    <a:pt x="16" y="63"/>
                    <a:pt x="16" y="63"/>
                    <a:pt x="15" y="64"/>
                  </a:cubicBezTo>
                  <a:cubicBezTo>
                    <a:pt x="14" y="65"/>
                    <a:pt x="14" y="65"/>
                    <a:pt x="14" y="65"/>
                  </a:cubicBezTo>
                  <a:cubicBezTo>
                    <a:pt x="13" y="66"/>
                    <a:pt x="13" y="67"/>
                    <a:pt x="14" y="67"/>
                  </a:cubicBezTo>
                  <a:cubicBezTo>
                    <a:pt x="14" y="68"/>
                    <a:pt x="14" y="68"/>
                    <a:pt x="14" y="68"/>
                  </a:cubicBezTo>
                  <a:cubicBezTo>
                    <a:pt x="13" y="70"/>
                    <a:pt x="11" y="71"/>
                    <a:pt x="8" y="72"/>
                  </a:cubicBezTo>
                  <a:cubicBezTo>
                    <a:pt x="8" y="72"/>
                    <a:pt x="7" y="72"/>
                    <a:pt x="7" y="73"/>
                  </a:cubicBezTo>
                  <a:cubicBezTo>
                    <a:pt x="7" y="74"/>
                    <a:pt x="6" y="74"/>
                    <a:pt x="5" y="75"/>
                  </a:cubicBezTo>
                  <a:cubicBezTo>
                    <a:pt x="4" y="76"/>
                    <a:pt x="4" y="76"/>
                    <a:pt x="4" y="77"/>
                  </a:cubicBezTo>
                  <a:cubicBezTo>
                    <a:pt x="4" y="77"/>
                    <a:pt x="4" y="78"/>
                    <a:pt x="4" y="78"/>
                  </a:cubicBezTo>
                  <a:cubicBezTo>
                    <a:pt x="3" y="79"/>
                    <a:pt x="2" y="80"/>
                    <a:pt x="2" y="80"/>
                  </a:cubicBezTo>
                  <a:cubicBezTo>
                    <a:pt x="1" y="81"/>
                    <a:pt x="1" y="82"/>
                    <a:pt x="1" y="82"/>
                  </a:cubicBezTo>
                  <a:cubicBezTo>
                    <a:pt x="0" y="83"/>
                    <a:pt x="0" y="83"/>
                    <a:pt x="0" y="84"/>
                  </a:cubicBezTo>
                  <a:cubicBezTo>
                    <a:pt x="0" y="84"/>
                    <a:pt x="1" y="84"/>
                    <a:pt x="1" y="85"/>
                  </a:cubicBezTo>
                  <a:cubicBezTo>
                    <a:pt x="2" y="85"/>
                    <a:pt x="2" y="85"/>
                    <a:pt x="2" y="86"/>
                  </a:cubicBezTo>
                  <a:cubicBezTo>
                    <a:pt x="2" y="87"/>
                    <a:pt x="2" y="87"/>
                    <a:pt x="3" y="89"/>
                  </a:cubicBezTo>
                  <a:cubicBezTo>
                    <a:pt x="3" y="89"/>
                    <a:pt x="3" y="89"/>
                    <a:pt x="3" y="90"/>
                  </a:cubicBezTo>
                  <a:cubicBezTo>
                    <a:pt x="3" y="90"/>
                    <a:pt x="2" y="91"/>
                    <a:pt x="2" y="92"/>
                  </a:cubicBezTo>
                  <a:cubicBezTo>
                    <a:pt x="2" y="93"/>
                    <a:pt x="2" y="93"/>
                    <a:pt x="1" y="94"/>
                  </a:cubicBezTo>
                  <a:cubicBezTo>
                    <a:pt x="1" y="94"/>
                    <a:pt x="1" y="95"/>
                    <a:pt x="1" y="95"/>
                  </a:cubicBezTo>
                  <a:cubicBezTo>
                    <a:pt x="2" y="95"/>
                    <a:pt x="2" y="95"/>
                    <a:pt x="2" y="95"/>
                  </a:cubicBezTo>
                  <a:cubicBezTo>
                    <a:pt x="3" y="96"/>
                    <a:pt x="3" y="96"/>
                    <a:pt x="2" y="97"/>
                  </a:cubicBezTo>
                  <a:cubicBezTo>
                    <a:pt x="2" y="97"/>
                    <a:pt x="2" y="97"/>
                    <a:pt x="2" y="97"/>
                  </a:cubicBezTo>
                  <a:cubicBezTo>
                    <a:pt x="2" y="98"/>
                    <a:pt x="3" y="98"/>
                    <a:pt x="2" y="98"/>
                  </a:cubicBezTo>
                  <a:cubicBezTo>
                    <a:pt x="3" y="98"/>
                    <a:pt x="3" y="98"/>
                    <a:pt x="3" y="98"/>
                  </a:cubicBezTo>
                  <a:cubicBezTo>
                    <a:pt x="3" y="99"/>
                    <a:pt x="4" y="99"/>
                    <a:pt x="5" y="99"/>
                  </a:cubicBezTo>
                  <a:cubicBezTo>
                    <a:pt x="5" y="99"/>
                    <a:pt x="5" y="99"/>
                    <a:pt x="5" y="99"/>
                  </a:cubicBezTo>
                  <a:cubicBezTo>
                    <a:pt x="5" y="100"/>
                    <a:pt x="6" y="100"/>
                    <a:pt x="7" y="100"/>
                  </a:cubicBezTo>
                  <a:cubicBezTo>
                    <a:pt x="7" y="100"/>
                    <a:pt x="7" y="101"/>
                    <a:pt x="7" y="101"/>
                  </a:cubicBezTo>
                  <a:cubicBezTo>
                    <a:pt x="7" y="101"/>
                    <a:pt x="8" y="101"/>
                    <a:pt x="8" y="101"/>
                  </a:cubicBezTo>
                  <a:cubicBezTo>
                    <a:pt x="9" y="102"/>
                    <a:pt x="10" y="102"/>
                    <a:pt x="10" y="104"/>
                  </a:cubicBezTo>
                  <a:cubicBezTo>
                    <a:pt x="10" y="105"/>
                    <a:pt x="11" y="105"/>
                    <a:pt x="12" y="106"/>
                  </a:cubicBezTo>
                  <a:cubicBezTo>
                    <a:pt x="13" y="106"/>
                    <a:pt x="14" y="106"/>
                    <a:pt x="14" y="106"/>
                  </a:cubicBezTo>
                  <a:cubicBezTo>
                    <a:pt x="14" y="106"/>
                    <a:pt x="15" y="107"/>
                    <a:pt x="16" y="107"/>
                  </a:cubicBezTo>
                  <a:cubicBezTo>
                    <a:pt x="17" y="108"/>
                    <a:pt x="18" y="108"/>
                    <a:pt x="19" y="109"/>
                  </a:cubicBezTo>
                  <a:cubicBezTo>
                    <a:pt x="21" y="109"/>
                    <a:pt x="22" y="110"/>
                    <a:pt x="24" y="109"/>
                  </a:cubicBezTo>
                  <a:cubicBezTo>
                    <a:pt x="25" y="108"/>
                    <a:pt x="26" y="108"/>
                    <a:pt x="27" y="108"/>
                  </a:cubicBezTo>
                  <a:cubicBezTo>
                    <a:pt x="28" y="108"/>
                    <a:pt x="28" y="107"/>
                    <a:pt x="29" y="107"/>
                  </a:cubicBezTo>
                  <a:cubicBezTo>
                    <a:pt x="29" y="108"/>
                    <a:pt x="30" y="108"/>
                    <a:pt x="30" y="108"/>
                  </a:cubicBezTo>
                  <a:cubicBezTo>
                    <a:pt x="31" y="108"/>
                    <a:pt x="32" y="108"/>
                    <a:pt x="33" y="108"/>
                  </a:cubicBezTo>
                  <a:cubicBezTo>
                    <a:pt x="33" y="108"/>
                    <a:pt x="34" y="108"/>
                    <a:pt x="35" y="107"/>
                  </a:cubicBezTo>
                  <a:cubicBezTo>
                    <a:pt x="35" y="107"/>
                    <a:pt x="36" y="107"/>
                    <a:pt x="36" y="107"/>
                  </a:cubicBezTo>
                  <a:cubicBezTo>
                    <a:pt x="37" y="106"/>
                    <a:pt x="38" y="106"/>
                    <a:pt x="38" y="106"/>
                  </a:cubicBezTo>
                  <a:cubicBezTo>
                    <a:pt x="39" y="106"/>
                    <a:pt x="39" y="106"/>
                    <a:pt x="40" y="105"/>
                  </a:cubicBezTo>
                  <a:cubicBezTo>
                    <a:pt x="40" y="105"/>
                    <a:pt x="40" y="105"/>
                    <a:pt x="41" y="105"/>
                  </a:cubicBezTo>
                  <a:cubicBezTo>
                    <a:pt x="41" y="105"/>
                    <a:pt x="42" y="105"/>
                    <a:pt x="43" y="105"/>
                  </a:cubicBezTo>
                  <a:cubicBezTo>
                    <a:pt x="43" y="105"/>
                    <a:pt x="44" y="105"/>
                    <a:pt x="44" y="105"/>
                  </a:cubicBezTo>
                  <a:cubicBezTo>
                    <a:pt x="46" y="105"/>
                    <a:pt x="47" y="106"/>
                    <a:pt x="47" y="107"/>
                  </a:cubicBezTo>
                  <a:cubicBezTo>
                    <a:pt x="47" y="108"/>
                    <a:pt x="48" y="108"/>
                    <a:pt x="48" y="108"/>
                  </a:cubicBezTo>
                  <a:cubicBezTo>
                    <a:pt x="48" y="109"/>
                    <a:pt x="49" y="108"/>
                    <a:pt x="49" y="108"/>
                  </a:cubicBezTo>
                  <a:cubicBezTo>
                    <a:pt x="50" y="108"/>
                    <a:pt x="51" y="107"/>
                    <a:pt x="52" y="108"/>
                  </a:cubicBezTo>
                  <a:cubicBezTo>
                    <a:pt x="52" y="108"/>
                    <a:pt x="52" y="108"/>
                    <a:pt x="52" y="108"/>
                  </a:cubicBezTo>
                  <a:cubicBezTo>
                    <a:pt x="53" y="108"/>
                    <a:pt x="53" y="108"/>
                    <a:pt x="54" y="108"/>
                  </a:cubicBezTo>
                  <a:cubicBezTo>
                    <a:pt x="54" y="109"/>
                    <a:pt x="54" y="109"/>
                    <a:pt x="55" y="109"/>
                  </a:cubicBezTo>
                  <a:cubicBezTo>
                    <a:pt x="55" y="109"/>
                    <a:pt x="56" y="109"/>
                    <a:pt x="55" y="109"/>
                  </a:cubicBezTo>
                  <a:cubicBezTo>
                    <a:pt x="55" y="109"/>
                    <a:pt x="55" y="110"/>
                    <a:pt x="55" y="110"/>
                  </a:cubicBezTo>
                  <a:cubicBezTo>
                    <a:pt x="56" y="110"/>
                    <a:pt x="55" y="110"/>
                    <a:pt x="55" y="111"/>
                  </a:cubicBezTo>
                  <a:cubicBezTo>
                    <a:pt x="55" y="111"/>
                    <a:pt x="56" y="112"/>
                    <a:pt x="55" y="113"/>
                  </a:cubicBezTo>
                  <a:cubicBezTo>
                    <a:pt x="54" y="113"/>
                    <a:pt x="55" y="114"/>
                    <a:pt x="55" y="114"/>
                  </a:cubicBezTo>
                  <a:cubicBezTo>
                    <a:pt x="55" y="115"/>
                    <a:pt x="55" y="115"/>
                    <a:pt x="55" y="116"/>
                  </a:cubicBezTo>
                  <a:cubicBezTo>
                    <a:pt x="55" y="116"/>
                    <a:pt x="54" y="116"/>
                    <a:pt x="54" y="116"/>
                  </a:cubicBezTo>
                  <a:cubicBezTo>
                    <a:pt x="54" y="117"/>
                    <a:pt x="53" y="116"/>
                    <a:pt x="54" y="117"/>
                  </a:cubicBezTo>
                  <a:cubicBezTo>
                    <a:pt x="54" y="118"/>
                    <a:pt x="55" y="119"/>
                    <a:pt x="55" y="120"/>
                  </a:cubicBezTo>
                  <a:cubicBezTo>
                    <a:pt x="56" y="120"/>
                    <a:pt x="57" y="121"/>
                    <a:pt x="58" y="122"/>
                  </a:cubicBezTo>
                  <a:cubicBezTo>
                    <a:pt x="58" y="122"/>
                    <a:pt x="59" y="123"/>
                    <a:pt x="60" y="124"/>
                  </a:cubicBezTo>
                  <a:cubicBezTo>
                    <a:pt x="60" y="124"/>
                    <a:pt x="60" y="125"/>
                    <a:pt x="60" y="125"/>
                  </a:cubicBezTo>
                  <a:cubicBezTo>
                    <a:pt x="60" y="126"/>
                    <a:pt x="61" y="126"/>
                    <a:pt x="61" y="127"/>
                  </a:cubicBezTo>
                  <a:cubicBezTo>
                    <a:pt x="61" y="127"/>
                    <a:pt x="61" y="128"/>
                    <a:pt x="62" y="129"/>
                  </a:cubicBezTo>
                  <a:cubicBezTo>
                    <a:pt x="62" y="129"/>
                    <a:pt x="62" y="129"/>
                    <a:pt x="62" y="130"/>
                  </a:cubicBezTo>
                  <a:cubicBezTo>
                    <a:pt x="61" y="130"/>
                    <a:pt x="61" y="131"/>
                    <a:pt x="62" y="131"/>
                  </a:cubicBezTo>
                  <a:cubicBezTo>
                    <a:pt x="62" y="131"/>
                    <a:pt x="62" y="131"/>
                    <a:pt x="62" y="132"/>
                  </a:cubicBezTo>
                  <a:cubicBezTo>
                    <a:pt x="62" y="132"/>
                    <a:pt x="62" y="133"/>
                    <a:pt x="63" y="133"/>
                  </a:cubicBezTo>
                  <a:cubicBezTo>
                    <a:pt x="63" y="134"/>
                    <a:pt x="63" y="135"/>
                    <a:pt x="62" y="136"/>
                  </a:cubicBezTo>
                  <a:cubicBezTo>
                    <a:pt x="61" y="136"/>
                    <a:pt x="60" y="137"/>
                    <a:pt x="60" y="138"/>
                  </a:cubicBezTo>
                  <a:cubicBezTo>
                    <a:pt x="60" y="139"/>
                    <a:pt x="60" y="139"/>
                    <a:pt x="60" y="140"/>
                  </a:cubicBezTo>
                  <a:cubicBezTo>
                    <a:pt x="59" y="141"/>
                    <a:pt x="59" y="142"/>
                    <a:pt x="59" y="143"/>
                  </a:cubicBezTo>
                  <a:cubicBezTo>
                    <a:pt x="59" y="143"/>
                    <a:pt x="59" y="144"/>
                    <a:pt x="59" y="144"/>
                  </a:cubicBezTo>
                  <a:cubicBezTo>
                    <a:pt x="59" y="145"/>
                    <a:pt x="59" y="145"/>
                    <a:pt x="60" y="146"/>
                  </a:cubicBezTo>
                  <a:cubicBezTo>
                    <a:pt x="61" y="147"/>
                    <a:pt x="61" y="148"/>
                    <a:pt x="62" y="149"/>
                  </a:cubicBezTo>
                  <a:cubicBezTo>
                    <a:pt x="62" y="150"/>
                    <a:pt x="62" y="150"/>
                    <a:pt x="62" y="150"/>
                  </a:cubicBezTo>
                  <a:cubicBezTo>
                    <a:pt x="63" y="151"/>
                    <a:pt x="64" y="153"/>
                    <a:pt x="64" y="154"/>
                  </a:cubicBezTo>
                  <a:cubicBezTo>
                    <a:pt x="63" y="155"/>
                    <a:pt x="63" y="155"/>
                    <a:pt x="64" y="156"/>
                  </a:cubicBezTo>
                  <a:cubicBezTo>
                    <a:pt x="64" y="157"/>
                    <a:pt x="64" y="158"/>
                    <a:pt x="65" y="159"/>
                  </a:cubicBezTo>
                  <a:cubicBezTo>
                    <a:pt x="64" y="160"/>
                    <a:pt x="65" y="161"/>
                    <a:pt x="66" y="162"/>
                  </a:cubicBezTo>
                  <a:cubicBezTo>
                    <a:pt x="67" y="163"/>
                    <a:pt x="67" y="163"/>
                    <a:pt x="67" y="164"/>
                  </a:cubicBezTo>
                  <a:cubicBezTo>
                    <a:pt x="68" y="165"/>
                    <a:pt x="68" y="166"/>
                    <a:pt x="68" y="166"/>
                  </a:cubicBezTo>
                  <a:cubicBezTo>
                    <a:pt x="69" y="167"/>
                    <a:pt x="69" y="167"/>
                    <a:pt x="69" y="168"/>
                  </a:cubicBezTo>
                  <a:cubicBezTo>
                    <a:pt x="70" y="168"/>
                    <a:pt x="70" y="169"/>
                    <a:pt x="69" y="169"/>
                  </a:cubicBezTo>
                  <a:cubicBezTo>
                    <a:pt x="69" y="169"/>
                    <a:pt x="69" y="170"/>
                    <a:pt x="69" y="170"/>
                  </a:cubicBezTo>
                  <a:cubicBezTo>
                    <a:pt x="69" y="170"/>
                    <a:pt x="69" y="171"/>
                    <a:pt x="70" y="171"/>
                  </a:cubicBezTo>
                  <a:cubicBezTo>
                    <a:pt x="70" y="172"/>
                    <a:pt x="70" y="172"/>
                    <a:pt x="71" y="172"/>
                  </a:cubicBezTo>
                  <a:cubicBezTo>
                    <a:pt x="71" y="172"/>
                    <a:pt x="71" y="173"/>
                    <a:pt x="72" y="173"/>
                  </a:cubicBezTo>
                  <a:cubicBezTo>
                    <a:pt x="72" y="173"/>
                    <a:pt x="72" y="173"/>
                    <a:pt x="72" y="173"/>
                  </a:cubicBezTo>
                  <a:cubicBezTo>
                    <a:pt x="73" y="172"/>
                    <a:pt x="73" y="172"/>
                    <a:pt x="74" y="172"/>
                  </a:cubicBezTo>
                  <a:cubicBezTo>
                    <a:pt x="75" y="172"/>
                    <a:pt x="76" y="172"/>
                    <a:pt x="77" y="172"/>
                  </a:cubicBezTo>
                  <a:cubicBezTo>
                    <a:pt x="78" y="172"/>
                    <a:pt x="78" y="172"/>
                    <a:pt x="78" y="172"/>
                  </a:cubicBezTo>
                  <a:cubicBezTo>
                    <a:pt x="78" y="172"/>
                    <a:pt x="79" y="172"/>
                    <a:pt x="79" y="172"/>
                  </a:cubicBezTo>
                  <a:cubicBezTo>
                    <a:pt x="80" y="172"/>
                    <a:pt x="80" y="172"/>
                    <a:pt x="81" y="172"/>
                  </a:cubicBezTo>
                  <a:cubicBezTo>
                    <a:pt x="81" y="172"/>
                    <a:pt x="81" y="172"/>
                    <a:pt x="81" y="172"/>
                  </a:cubicBezTo>
                  <a:cubicBezTo>
                    <a:pt x="81" y="172"/>
                    <a:pt x="82" y="172"/>
                    <a:pt x="82" y="172"/>
                  </a:cubicBezTo>
                  <a:cubicBezTo>
                    <a:pt x="83" y="172"/>
                    <a:pt x="84" y="171"/>
                    <a:pt x="85" y="171"/>
                  </a:cubicBezTo>
                  <a:cubicBezTo>
                    <a:pt x="86" y="170"/>
                    <a:pt x="87" y="169"/>
                    <a:pt x="88" y="169"/>
                  </a:cubicBezTo>
                  <a:cubicBezTo>
                    <a:pt x="89" y="168"/>
                    <a:pt x="90" y="168"/>
                    <a:pt x="90" y="167"/>
                  </a:cubicBezTo>
                  <a:cubicBezTo>
                    <a:pt x="91" y="166"/>
                    <a:pt x="91" y="165"/>
                    <a:pt x="92" y="165"/>
                  </a:cubicBezTo>
                  <a:cubicBezTo>
                    <a:pt x="93" y="165"/>
                    <a:pt x="93" y="164"/>
                    <a:pt x="94" y="164"/>
                  </a:cubicBezTo>
                  <a:cubicBezTo>
                    <a:pt x="94" y="163"/>
                    <a:pt x="95" y="162"/>
                    <a:pt x="94" y="160"/>
                  </a:cubicBezTo>
                  <a:cubicBezTo>
                    <a:pt x="94" y="160"/>
                    <a:pt x="94" y="160"/>
                    <a:pt x="94" y="160"/>
                  </a:cubicBezTo>
                  <a:cubicBezTo>
                    <a:pt x="95" y="159"/>
                    <a:pt x="96" y="159"/>
                    <a:pt x="96" y="159"/>
                  </a:cubicBezTo>
                  <a:cubicBezTo>
                    <a:pt x="97" y="159"/>
                    <a:pt x="97" y="159"/>
                    <a:pt x="98" y="159"/>
                  </a:cubicBezTo>
                  <a:cubicBezTo>
                    <a:pt x="98" y="158"/>
                    <a:pt x="99" y="158"/>
                    <a:pt x="99" y="158"/>
                  </a:cubicBezTo>
                  <a:cubicBezTo>
                    <a:pt x="100" y="157"/>
                    <a:pt x="99" y="157"/>
                    <a:pt x="99" y="157"/>
                  </a:cubicBezTo>
                  <a:cubicBezTo>
                    <a:pt x="100" y="156"/>
                    <a:pt x="100" y="154"/>
                    <a:pt x="99" y="153"/>
                  </a:cubicBezTo>
                  <a:cubicBezTo>
                    <a:pt x="99" y="153"/>
                    <a:pt x="99" y="152"/>
                    <a:pt x="99" y="151"/>
                  </a:cubicBezTo>
                  <a:cubicBezTo>
                    <a:pt x="98" y="151"/>
                    <a:pt x="99" y="151"/>
                    <a:pt x="99" y="150"/>
                  </a:cubicBezTo>
                  <a:cubicBezTo>
                    <a:pt x="100" y="150"/>
                    <a:pt x="100" y="150"/>
                    <a:pt x="101" y="149"/>
                  </a:cubicBezTo>
                  <a:cubicBezTo>
                    <a:pt x="102" y="149"/>
                    <a:pt x="103" y="149"/>
                    <a:pt x="103" y="148"/>
                  </a:cubicBezTo>
                  <a:cubicBezTo>
                    <a:pt x="103" y="148"/>
                    <a:pt x="104" y="148"/>
                    <a:pt x="104" y="147"/>
                  </a:cubicBezTo>
                  <a:cubicBezTo>
                    <a:pt x="105" y="147"/>
                    <a:pt x="106" y="147"/>
                    <a:pt x="106" y="147"/>
                  </a:cubicBezTo>
                  <a:cubicBezTo>
                    <a:pt x="108" y="147"/>
                    <a:pt x="109" y="146"/>
                    <a:pt x="109" y="145"/>
                  </a:cubicBezTo>
                  <a:cubicBezTo>
                    <a:pt x="110" y="145"/>
                    <a:pt x="110" y="144"/>
                    <a:pt x="111" y="144"/>
                  </a:cubicBezTo>
                  <a:cubicBezTo>
                    <a:pt x="111" y="143"/>
                    <a:pt x="110" y="143"/>
                    <a:pt x="110" y="143"/>
                  </a:cubicBezTo>
                  <a:cubicBezTo>
                    <a:pt x="110" y="143"/>
                    <a:pt x="110" y="142"/>
                    <a:pt x="110" y="142"/>
                  </a:cubicBezTo>
                  <a:cubicBezTo>
                    <a:pt x="111" y="141"/>
                    <a:pt x="111" y="139"/>
                    <a:pt x="111" y="138"/>
                  </a:cubicBezTo>
                  <a:cubicBezTo>
                    <a:pt x="111" y="137"/>
                    <a:pt x="111" y="137"/>
                    <a:pt x="110" y="136"/>
                  </a:cubicBezTo>
                  <a:cubicBezTo>
                    <a:pt x="110" y="136"/>
                    <a:pt x="110" y="135"/>
                    <a:pt x="110" y="135"/>
                  </a:cubicBezTo>
                  <a:cubicBezTo>
                    <a:pt x="109" y="134"/>
                    <a:pt x="110" y="132"/>
                    <a:pt x="110" y="131"/>
                  </a:cubicBezTo>
                  <a:cubicBezTo>
                    <a:pt x="110" y="131"/>
                    <a:pt x="110" y="131"/>
                    <a:pt x="110" y="130"/>
                  </a:cubicBezTo>
                  <a:cubicBezTo>
                    <a:pt x="109" y="129"/>
                    <a:pt x="109" y="129"/>
                    <a:pt x="110" y="128"/>
                  </a:cubicBezTo>
                  <a:cubicBezTo>
                    <a:pt x="110" y="127"/>
                    <a:pt x="111" y="127"/>
                    <a:pt x="111" y="127"/>
                  </a:cubicBezTo>
                  <a:cubicBezTo>
                    <a:pt x="111" y="126"/>
                    <a:pt x="112" y="126"/>
                    <a:pt x="112" y="125"/>
                  </a:cubicBezTo>
                  <a:cubicBezTo>
                    <a:pt x="112" y="125"/>
                    <a:pt x="112" y="124"/>
                    <a:pt x="113" y="124"/>
                  </a:cubicBezTo>
                  <a:cubicBezTo>
                    <a:pt x="113" y="124"/>
                    <a:pt x="114" y="124"/>
                    <a:pt x="114" y="124"/>
                  </a:cubicBezTo>
                  <a:cubicBezTo>
                    <a:pt x="114" y="123"/>
                    <a:pt x="115" y="123"/>
                    <a:pt x="115" y="123"/>
                  </a:cubicBezTo>
                  <a:cubicBezTo>
                    <a:pt x="115" y="123"/>
                    <a:pt x="116" y="122"/>
                    <a:pt x="116" y="122"/>
                  </a:cubicBezTo>
                  <a:cubicBezTo>
                    <a:pt x="117" y="121"/>
                    <a:pt x="119" y="120"/>
                    <a:pt x="120" y="119"/>
                  </a:cubicBezTo>
                  <a:cubicBezTo>
                    <a:pt x="121" y="119"/>
                    <a:pt x="121" y="119"/>
                    <a:pt x="122" y="118"/>
                  </a:cubicBezTo>
                  <a:cubicBezTo>
                    <a:pt x="123" y="118"/>
                    <a:pt x="123" y="118"/>
                    <a:pt x="124" y="118"/>
                  </a:cubicBezTo>
                  <a:cubicBezTo>
                    <a:pt x="125" y="117"/>
                    <a:pt x="125" y="117"/>
                    <a:pt x="126" y="117"/>
                  </a:cubicBezTo>
                  <a:cubicBezTo>
                    <a:pt x="128" y="116"/>
                    <a:pt x="130" y="114"/>
                    <a:pt x="131" y="113"/>
                  </a:cubicBezTo>
                  <a:cubicBezTo>
                    <a:pt x="131" y="113"/>
                    <a:pt x="132" y="113"/>
                    <a:pt x="132" y="112"/>
                  </a:cubicBezTo>
                  <a:cubicBezTo>
                    <a:pt x="132" y="112"/>
                    <a:pt x="132" y="112"/>
                    <a:pt x="133" y="111"/>
                  </a:cubicBezTo>
                  <a:cubicBezTo>
                    <a:pt x="133" y="110"/>
                    <a:pt x="134" y="110"/>
                    <a:pt x="135" y="109"/>
                  </a:cubicBezTo>
                  <a:cubicBezTo>
                    <a:pt x="136" y="108"/>
                    <a:pt x="136" y="108"/>
                    <a:pt x="136" y="107"/>
                  </a:cubicBezTo>
                  <a:cubicBezTo>
                    <a:pt x="137" y="106"/>
                    <a:pt x="137" y="105"/>
                    <a:pt x="137" y="105"/>
                  </a:cubicBezTo>
                  <a:cubicBezTo>
                    <a:pt x="138" y="104"/>
                    <a:pt x="137" y="104"/>
                    <a:pt x="137" y="104"/>
                  </a:cubicBezTo>
                  <a:cubicBezTo>
                    <a:pt x="137" y="104"/>
                    <a:pt x="136" y="104"/>
                    <a:pt x="136" y="104"/>
                  </a:cubicBezTo>
                  <a:cubicBezTo>
                    <a:pt x="136" y="105"/>
                    <a:pt x="135" y="104"/>
                    <a:pt x="135" y="104"/>
                  </a:cubicBezTo>
                  <a:cubicBezTo>
                    <a:pt x="134" y="104"/>
                    <a:pt x="134" y="104"/>
                    <a:pt x="133" y="104"/>
                  </a:cubicBezTo>
                  <a:cubicBezTo>
                    <a:pt x="133" y="104"/>
                    <a:pt x="132" y="104"/>
                    <a:pt x="132" y="104"/>
                  </a:cubicBezTo>
                  <a:cubicBezTo>
                    <a:pt x="131" y="104"/>
                    <a:pt x="130" y="104"/>
                    <a:pt x="130" y="104"/>
                  </a:cubicBezTo>
                  <a:cubicBezTo>
                    <a:pt x="129" y="104"/>
                    <a:pt x="128" y="104"/>
                    <a:pt x="127" y="104"/>
                  </a:cubicBezTo>
                  <a:cubicBezTo>
                    <a:pt x="126" y="104"/>
                    <a:pt x="126" y="104"/>
                    <a:pt x="126" y="104"/>
                  </a:cubicBezTo>
                  <a:cubicBezTo>
                    <a:pt x="124" y="104"/>
                    <a:pt x="124" y="104"/>
                    <a:pt x="122" y="103"/>
                  </a:cubicBezTo>
                  <a:cubicBezTo>
                    <a:pt x="122" y="102"/>
                    <a:pt x="122" y="102"/>
                    <a:pt x="121" y="101"/>
                  </a:cubicBezTo>
                  <a:cubicBezTo>
                    <a:pt x="121" y="101"/>
                    <a:pt x="121" y="101"/>
                    <a:pt x="121" y="101"/>
                  </a:cubicBezTo>
                  <a:cubicBezTo>
                    <a:pt x="123" y="101"/>
                    <a:pt x="123" y="101"/>
                    <a:pt x="122" y="100"/>
                  </a:cubicBezTo>
                  <a:cubicBezTo>
                    <a:pt x="121" y="99"/>
                    <a:pt x="120" y="98"/>
                    <a:pt x="119" y="97"/>
                  </a:cubicBezTo>
                  <a:cubicBezTo>
                    <a:pt x="119" y="96"/>
                    <a:pt x="118" y="96"/>
                    <a:pt x="117" y="95"/>
                  </a:cubicBezTo>
                  <a:cubicBezTo>
                    <a:pt x="116" y="95"/>
                    <a:pt x="116" y="95"/>
                    <a:pt x="115" y="94"/>
                  </a:cubicBezTo>
                  <a:cubicBezTo>
                    <a:pt x="115" y="94"/>
                    <a:pt x="115" y="93"/>
                    <a:pt x="115" y="92"/>
                  </a:cubicBezTo>
                  <a:cubicBezTo>
                    <a:pt x="115" y="92"/>
                    <a:pt x="114" y="91"/>
                    <a:pt x="114" y="90"/>
                  </a:cubicBezTo>
                  <a:cubicBezTo>
                    <a:pt x="113" y="89"/>
                    <a:pt x="113" y="89"/>
                    <a:pt x="112" y="88"/>
                  </a:cubicBezTo>
                  <a:cubicBezTo>
                    <a:pt x="112" y="88"/>
                    <a:pt x="112" y="88"/>
                    <a:pt x="112" y="88"/>
                  </a:cubicBezTo>
                  <a:cubicBezTo>
                    <a:pt x="112" y="87"/>
                    <a:pt x="112" y="86"/>
                    <a:pt x="112" y="85"/>
                  </a:cubicBezTo>
                  <a:cubicBezTo>
                    <a:pt x="112" y="84"/>
                    <a:pt x="111" y="83"/>
                    <a:pt x="110" y="82"/>
                  </a:cubicBezTo>
                  <a:cubicBezTo>
                    <a:pt x="109" y="81"/>
                    <a:pt x="109" y="81"/>
                    <a:pt x="109" y="80"/>
                  </a:cubicBezTo>
                  <a:cubicBezTo>
                    <a:pt x="109" y="79"/>
                    <a:pt x="109" y="79"/>
                    <a:pt x="109" y="79"/>
                  </a:cubicBezTo>
                  <a:cubicBezTo>
                    <a:pt x="108" y="77"/>
                    <a:pt x="107" y="77"/>
                    <a:pt x="107" y="75"/>
                  </a:cubicBezTo>
                  <a:cubicBezTo>
                    <a:pt x="106" y="74"/>
                    <a:pt x="106" y="73"/>
                    <a:pt x="105" y="72"/>
                  </a:cubicBezTo>
                  <a:cubicBezTo>
                    <a:pt x="105" y="72"/>
                    <a:pt x="105" y="72"/>
                    <a:pt x="105" y="72"/>
                  </a:cubicBezTo>
                  <a:cubicBezTo>
                    <a:pt x="106" y="72"/>
                    <a:pt x="106" y="73"/>
                    <a:pt x="107" y="73"/>
                  </a:cubicBezTo>
                  <a:cubicBezTo>
                    <a:pt x="107" y="73"/>
                    <a:pt x="107" y="73"/>
                    <a:pt x="107" y="73"/>
                  </a:cubicBezTo>
                  <a:cubicBezTo>
                    <a:pt x="108" y="72"/>
                    <a:pt x="108" y="71"/>
                    <a:pt x="108" y="71"/>
                  </a:cubicBezTo>
                  <a:cubicBezTo>
                    <a:pt x="109" y="71"/>
                    <a:pt x="109" y="71"/>
                    <a:pt x="109" y="71"/>
                  </a:cubicBezTo>
                  <a:cubicBezTo>
                    <a:pt x="109" y="71"/>
                    <a:pt x="108" y="72"/>
                    <a:pt x="109" y="72"/>
                  </a:cubicBezTo>
                  <a:cubicBezTo>
                    <a:pt x="109" y="72"/>
                    <a:pt x="107" y="72"/>
                    <a:pt x="109" y="73"/>
                  </a:cubicBezTo>
                  <a:cubicBezTo>
                    <a:pt x="109" y="73"/>
                    <a:pt x="109" y="73"/>
                    <a:pt x="110" y="73"/>
                  </a:cubicBezTo>
                  <a:cubicBezTo>
                    <a:pt x="110" y="74"/>
                    <a:pt x="110" y="74"/>
                    <a:pt x="111" y="75"/>
                  </a:cubicBezTo>
                  <a:cubicBezTo>
                    <a:pt x="111" y="76"/>
                    <a:pt x="112" y="77"/>
                    <a:pt x="113" y="79"/>
                  </a:cubicBezTo>
                  <a:cubicBezTo>
                    <a:pt x="113" y="79"/>
                    <a:pt x="113" y="79"/>
                    <a:pt x="114" y="80"/>
                  </a:cubicBezTo>
                  <a:cubicBezTo>
                    <a:pt x="116" y="81"/>
                    <a:pt x="116" y="82"/>
                    <a:pt x="116" y="83"/>
                  </a:cubicBezTo>
                  <a:cubicBezTo>
                    <a:pt x="116" y="83"/>
                    <a:pt x="116" y="83"/>
                    <a:pt x="116" y="83"/>
                  </a:cubicBezTo>
                  <a:cubicBezTo>
                    <a:pt x="115" y="84"/>
                    <a:pt x="116" y="84"/>
                    <a:pt x="116" y="85"/>
                  </a:cubicBezTo>
                  <a:cubicBezTo>
                    <a:pt x="116" y="86"/>
                    <a:pt x="116" y="86"/>
                    <a:pt x="117" y="87"/>
                  </a:cubicBezTo>
                  <a:cubicBezTo>
                    <a:pt x="119" y="87"/>
                    <a:pt x="119" y="88"/>
                    <a:pt x="119" y="89"/>
                  </a:cubicBezTo>
                  <a:cubicBezTo>
                    <a:pt x="120" y="90"/>
                    <a:pt x="120" y="91"/>
                    <a:pt x="121" y="91"/>
                  </a:cubicBezTo>
                  <a:cubicBezTo>
                    <a:pt x="122" y="92"/>
                    <a:pt x="122" y="93"/>
                    <a:pt x="122" y="94"/>
                  </a:cubicBezTo>
                  <a:cubicBezTo>
                    <a:pt x="122" y="96"/>
                    <a:pt x="122" y="97"/>
                    <a:pt x="122" y="99"/>
                  </a:cubicBezTo>
                  <a:cubicBezTo>
                    <a:pt x="122" y="99"/>
                    <a:pt x="123" y="101"/>
                    <a:pt x="124" y="100"/>
                  </a:cubicBezTo>
                  <a:cubicBezTo>
                    <a:pt x="124" y="100"/>
                    <a:pt x="125" y="101"/>
                    <a:pt x="126" y="100"/>
                  </a:cubicBezTo>
                  <a:cubicBezTo>
                    <a:pt x="127" y="100"/>
                    <a:pt x="128" y="100"/>
                    <a:pt x="129" y="100"/>
                  </a:cubicBezTo>
                  <a:cubicBezTo>
                    <a:pt x="129" y="100"/>
                    <a:pt x="130" y="100"/>
                    <a:pt x="131" y="100"/>
                  </a:cubicBezTo>
                  <a:cubicBezTo>
                    <a:pt x="131" y="100"/>
                    <a:pt x="132" y="99"/>
                    <a:pt x="132" y="99"/>
                  </a:cubicBezTo>
                  <a:cubicBezTo>
                    <a:pt x="133" y="100"/>
                    <a:pt x="133" y="100"/>
                    <a:pt x="134" y="99"/>
                  </a:cubicBezTo>
                  <a:cubicBezTo>
                    <a:pt x="134" y="99"/>
                    <a:pt x="135" y="99"/>
                    <a:pt x="135" y="99"/>
                  </a:cubicBezTo>
                  <a:cubicBezTo>
                    <a:pt x="136" y="99"/>
                    <a:pt x="136" y="99"/>
                    <a:pt x="136" y="99"/>
                  </a:cubicBezTo>
                  <a:cubicBezTo>
                    <a:pt x="137" y="99"/>
                    <a:pt x="139" y="99"/>
                    <a:pt x="140" y="99"/>
                  </a:cubicBezTo>
                  <a:cubicBezTo>
                    <a:pt x="140" y="99"/>
                    <a:pt x="141" y="99"/>
                    <a:pt x="141" y="98"/>
                  </a:cubicBezTo>
                  <a:cubicBezTo>
                    <a:pt x="141" y="97"/>
                    <a:pt x="141" y="97"/>
                    <a:pt x="142" y="97"/>
                  </a:cubicBezTo>
                  <a:cubicBezTo>
                    <a:pt x="143" y="97"/>
                    <a:pt x="145" y="97"/>
                    <a:pt x="147" y="97"/>
                  </a:cubicBezTo>
                  <a:cubicBezTo>
                    <a:pt x="147" y="97"/>
                    <a:pt x="147" y="97"/>
                    <a:pt x="147" y="97"/>
                  </a:cubicBezTo>
                  <a:cubicBezTo>
                    <a:pt x="147" y="96"/>
                    <a:pt x="148" y="96"/>
                    <a:pt x="149" y="96"/>
                  </a:cubicBezTo>
                  <a:cubicBezTo>
                    <a:pt x="150" y="96"/>
                    <a:pt x="150" y="96"/>
                    <a:pt x="150" y="96"/>
                  </a:cubicBezTo>
                  <a:cubicBezTo>
                    <a:pt x="151" y="95"/>
                    <a:pt x="151" y="95"/>
                    <a:pt x="153" y="96"/>
                  </a:cubicBezTo>
                  <a:cubicBezTo>
                    <a:pt x="153" y="96"/>
                    <a:pt x="153" y="95"/>
                    <a:pt x="153" y="95"/>
                  </a:cubicBezTo>
                  <a:cubicBezTo>
                    <a:pt x="153" y="95"/>
                    <a:pt x="153" y="95"/>
                    <a:pt x="153" y="95"/>
                  </a:cubicBezTo>
                  <a:cubicBezTo>
                    <a:pt x="153" y="94"/>
                    <a:pt x="154" y="94"/>
                    <a:pt x="155" y="93"/>
                  </a:cubicBezTo>
                  <a:cubicBezTo>
                    <a:pt x="155" y="93"/>
                    <a:pt x="155" y="93"/>
                    <a:pt x="155" y="93"/>
                  </a:cubicBezTo>
                  <a:cubicBezTo>
                    <a:pt x="155" y="93"/>
                    <a:pt x="156" y="92"/>
                    <a:pt x="157" y="92"/>
                  </a:cubicBezTo>
                  <a:cubicBezTo>
                    <a:pt x="158" y="92"/>
                    <a:pt x="158" y="92"/>
                    <a:pt x="158" y="91"/>
                  </a:cubicBezTo>
                  <a:cubicBezTo>
                    <a:pt x="159" y="91"/>
                    <a:pt x="158" y="90"/>
                    <a:pt x="157" y="90"/>
                  </a:cubicBezTo>
                  <a:cubicBezTo>
                    <a:pt x="157" y="90"/>
                    <a:pt x="157" y="90"/>
                    <a:pt x="157" y="89"/>
                  </a:cubicBezTo>
                  <a:cubicBezTo>
                    <a:pt x="157" y="88"/>
                    <a:pt x="156" y="88"/>
                    <a:pt x="155" y="88"/>
                  </a:cubicBezTo>
                  <a:cubicBezTo>
                    <a:pt x="154" y="87"/>
                    <a:pt x="153" y="87"/>
                    <a:pt x="153" y="86"/>
                  </a:cubicBezTo>
                  <a:cubicBezTo>
                    <a:pt x="152" y="85"/>
                    <a:pt x="152" y="84"/>
                    <a:pt x="153" y="84"/>
                  </a:cubicBezTo>
                  <a:cubicBezTo>
                    <a:pt x="153" y="84"/>
                    <a:pt x="153" y="83"/>
                    <a:pt x="153" y="83"/>
                  </a:cubicBezTo>
                  <a:cubicBezTo>
                    <a:pt x="153" y="83"/>
                    <a:pt x="152" y="83"/>
                    <a:pt x="152" y="83"/>
                  </a:cubicBezTo>
                  <a:cubicBezTo>
                    <a:pt x="152" y="83"/>
                    <a:pt x="152" y="84"/>
                    <a:pt x="152" y="84"/>
                  </a:cubicBezTo>
                  <a:cubicBezTo>
                    <a:pt x="151" y="84"/>
                    <a:pt x="149" y="85"/>
                    <a:pt x="148" y="85"/>
                  </a:cubicBezTo>
                  <a:cubicBezTo>
                    <a:pt x="148" y="86"/>
                    <a:pt x="146" y="86"/>
                    <a:pt x="146" y="86"/>
                  </a:cubicBezTo>
                  <a:cubicBezTo>
                    <a:pt x="145" y="85"/>
                    <a:pt x="145" y="85"/>
                    <a:pt x="144" y="85"/>
                  </a:cubicBezTo>
                  <a:cubicBezTo>
                    <a:pt x="143" y="85"/>
                    <a:pt x="143" y="85"/>
                    <a:pt x="142" y="84"/>
                  </a:cubicBezTo>
                  <a:cubicBezTo>
                    <a:pt x="142" y="84"/>
                    <a:pt x="142" y="84"/>
                    <a:pt x="142" y="83"/>
                  </a:cubicBezTo>
                  <a:cubicBezTo>
                    <a:pt x="143" y="83"/>
                    <a:pt x="143" y="82"/>
                    <a:pt x="142" y="81"/>
                  </a:cubicBezTo>
                  <a:cubicBezTo>
                    <a:pt x="141" y="82"/>
                    <a:pt x="141" y="82"/>
                    <a:pt x="140" y="83"/>
                  </a:cubicBezTo>
                  <a:cubicBezTo>
                    <a:pt x="140" y="82"/>
                    <a:pt x="139" y="81"/>
                    <a:pt x="140" y="81"/>
                  </a:cubicBezTo>
                  <a:cubicBezTo>
                    <a:pt x="140" y="80"/>
                    <a:pt x="140" y="80"/>
                    <a:pt x="139" y="79"/>
                  </a:cubicBezTo>
                  <a:cubicBezTo>
                    <a:pt x="138" y="78"/>
                    <a:pt x="137" y="77"/>
                    <a:pt x="137" y="77"/>
                  </a:cubicBezTo>
                  <a:cubicBezTo>
                    <a:pt x="137" y="76"/>
                    <a:pt x="137" y="75"/>
                    <a:pt x="136" y="75"/>
                  </a:cubicBezTo>
                  <a:cubicBezTo>
                    <a:pt x="136" y="74"/>
                    <a:pt x="137" y="74"/>
                    <a:pt x="136" y="74"/>
                  </a:cubicBezTo>
                  <a:cubicBezTo>
                    <a:pt x="137" y="74"/>
                    <a:pt x="137" y="74"/>
                    <a:pt x="137" y="74"/>
                  </a:cubicBezTo>
                  <a:cubicBezTo>
                    <a:pt x="138" y="74"/>
                    <a:pt x="138" y="74"/>
                    <a:pt x="138" y="74"/>
                  </a:cubicBezTo>
                  <a:cubicBezTo>
                    <a:pt x="139" y="73"/>
                    <a:pt x="140" y="75"/>
                    <a:pt x="141" y="74"/>
                  </a:cubicBezTo>
                  <a:cubicBezTo>
                    <a:pt x="141" y="74"/>
                    <a:pt x="141" y="75"/>
                    <a:pt x="142" y="75"/>
                  </a:cubicBezTo>
                  <a:cubicBezTo>
                    <a:pt x="142" y="76"/>
                    <a:pt x="142" y="77"/>
                    <a:pt x="143" y="78"/>
                  </a:cubicBezTo>
                  <a:cubicBezTo>
                    <a:pt x="143" y="78"/>
                    <a:pt x="143" y="79"/>
                    <a:pt x="144" y="79"/>
                  </a:cubicBezTo>
                  <a:cubicBezTo>
                    <a:pt x="145" y="79"/>
                    <a:pt x="146" y="80"/>
                    <a:pt x="147" y="81"/>
                  </a:cubicBezTo>
                  <a:cubicBezTo>
                    <a:pt x="147" y="81"/>
                    <a:pt x="148" y="82"/>
                    <a:pt x="149" y="82"/>
                  </a:cubicBezTo>
                  <a:cubicBezTo>
                    <a:pt x="149" y="83"/>
                    <a:pt x="150" y="82"/>
                    <a:pt x="151" y="82"/>
                  </a:cubicBezTo>
                  <a:cubicBezTo>
                    <a:pt x="151" y="82"/>
                    <a:pt x="152" y="82"/>
                    <a:pt x="153" y="82"/>
                  </a:cubicBezTo>
                  <a:cubicBezTo>
                    <a:pt x="154" y="82"/>
                    <a:pt x="154" y="82"/>
                    <a:pt x="154" y="83"/>
                  </a:cubicBezTo>
                  <a:cubicBezTo>
                    <a:pt x="154" y="83"/>
                    <a:pt x="154" y="84"/>
                    <a:pt x="155" y="84"/>
                  </a:cubicBezTo>
                  <a:cubicBezTo>
                    <a:pt x="155" y="85"/>
                    <a:pt x="156" y="85"/>
                    <a:pt x="157" y="85"/>
                  </a:cubicBezTo>
                  <a:cubicBezTo>
                    <a:pt x="157" y="86"/>
                    <a:pt x="158" y="86"/>
                    <a:pt x="158" y="86"/>
                  </a:cubicBezTo>
                  <a:cubicBezTo>
                    <a:pt x="159" y="86"/>
                    <a:pt x="159" y="86"/>
                    <a:pt x="159" y="86"/>
                  </a:cubicBezTo>
                  <a:cubicBezTo>
                    <a:pt x="161" y="87"/>
                    <a:pt x="162" y="88"/>
                    <a:pt x="164" y="88"/>
                  </a:cubicBezTo>
                  <a:cubicBezTo>
                    <a:pt x="166" y="88"/>
                    <a:pt x="168" y="89"/>
                    <a:pt x="170" y="89"/>
                  </a:cubicBezTo>
                  <a:cubicBezTo>
                    <a:pt x="171" y="89"/>
                    <a:pt x="171" y="89"/>
                    <a:pt x="171" y="89"/>
                  </a:cubicBezTo>
                  <a:cubicBezTo>
                    <a:pt x="173" y="89"/>
                    <a:pt x="173" y="90"/>
                    <a:pt x="174" y="91"/>
                  </a:cubicBezTo>
                  <a:cubicBezTo>
                    <a:pt x="174" y="91"/>
                    <a:pt x="174" y="92"/>
                    <a:pt x="174" y="92"/>
                  </a:cubicBezTo>
                  <a:cubicBezTo>
                    <a:pt x="174" y="92"/>
                    <a:pt x="175" y="93"/>
                    <a:pt x="175" y="93"/>
                  </a:cubicBezTo>
                  <a:cubicBezTo>
                    <a:pt x="176" y="93"/>
                    <a:pt x="176" y="94"/>
                    <a:pt x="177" y="95"/>
                  </a:cubicBezTo>
                  <a:cubicBezTo>
                    <a:pt x="177" y="95"/>
                    <a:pt x="177" y="95"/>
                    <a:pt x="178" y="95"/>
                  </a:cubicBezTo>
                  <a:cubicBezTo>
                    <a:pt x="178" y="95"/>
                    <a:pt x="179" y="96"/>
                    <a:pt x="180" y="96"/>
                  </a:cubicBezTo>
                  <a:cubicBezTo>
                    <a:pt x="180" y="96"/>
                    <a:pt x="180" y="96"/>
                    <a:pt x="180" y="96"/>
                  </a:cubicBezTo>
                  <a:cubicBezTo>
                    <a:pt x="179" y="96"/>
                    <a:pt x="178" y="96"/>
                    <a:pt x="177" y="96"/>
                  </a:cubicBezTo>
                  <a:cubicBezTo>
                    <a:pt x="177" y="97"/>
                    <a:pt x="178" y="98"/>
                    <a:pt x="178" y="98"/>
                  </a:cubicBezTo>
                  <a:cubicBezTo>
                    <a:pt x="179" y="99"/>
                    <a:pt x="179" y="99"/>
                    <a:pt x="180" y="100"/>
                  </a:cubicBezTo>
                  <a:cubicBezTo>
                    <a:pt x="181" y="100"/>
                    <a:pt x="182" y="100"/>
                    <a:pt x="183" y="99"/>
                  </a:cubicBezTo>
                  <a:cubicBezTo>
                    <a:pt x="183" y="99"/>
                    <a:pt x="183" y="99"/>
                    <a:pt x="183" y="99"/>
                  </a:cubicBezTo>
                  <a:cubicBezTo>
                    <a:pt x="183" y="98"/>
                    <a:pt x="184" y="98"/>
                    <a:pt x="184" y="98"/>
                  </a:cubicBezTo>
                  <a:cubicBezTo>
                    <a:pt x="184" y="99"/>
                    <a:pt x="184" y="99"/>
                    <a:pt x="184" y="100"/>
                  </a:cubicBezTo>
                  <a:cubicBezTo>
                    <a:pt x="184" y="101"/>
                    <a:pt x="184" y="101"/>
                    <a:pt x="183" y="102"/>
                  </a:cubicBezTo>
                  <a:cubicBezTo>
                    <a:pt x="183" y="102"/>
                    <a:pt x="183" y="102"/>
                    <a:pt x="183" y="102"/>
                  </a:cubicBezTo>
                  <a:cubicBezTo>
                    <a:pt x="183" y="104"/>
                    <a:pt x="183" y="105"/>
                    <a:pt x="183" y="107"/>
                  </a:cubicBezTo>
                  <a:cubicBezTo>
                    <a:pt x="182" y="108"/>
                    <a:pt x="183" y="109"/>
                    <a:pt x="183" y="111"/>
                  </a:cubicBezTo>
                  <a:cubicBezTo>
                    <a:pt x="184" y="111"/>
                    <a:pt x="184" y="112"/>
                    <a:pt x="184" y="113"/>
                  </a:cubicBezTo>
                  <a:cubicBezTo>
                    <a:pt x="184" y="114"/>
                    <a:pt x="184" y="115"/>
                    <a:pt x="184" y="116"/>
                  </a:cubicBezTo>
                  <a:cubicBezTo>
                    <a:pt x="185" y="117"/>
                    <a:pt x="185" y="119"/>
                    <a:pt x="185" y="120"/>
                  </a:cubicBezTo>
                  <a:cubicBezTo>
                    <a:pt x="185" y="121"/>
                    <a:pt x="185" y="122"/>
                    <a:pt x="186" y="123"/>
                  </a:cubicBezTo>
                  <a:cubicBezTo>
                    <a:pt x="187" y="123"/>
                    <a:pt x="188" y="123"/>
                    <a:pt x="188" y="123"/>
                  </a:cubicBezTo>
                  <a:cubicBezTo>
                    <a:pt x="188" y="122"/>
                    <a:pt x="188" y="122"/>
                    <a:pt x="189" y="122"/>
                  </a:cubicBezTo>
                  <a:cubicBezTo>
                    <a:pt x="190" y="123"/>
                    <a:pt x="190" y="122"/>
                    <a:pt x="190" y="121"/>
                  </a:cubicBezTo>
                  <a:cubicBezTo>
                    <a:pt x="191" y="121"/>
                    <a:pt x="191" y="121"/>
                    <a:pt x="191" y="121"/>
                  </a:cubicBezTo>
                  <a:cubicBezTo>
                    <a:pt x="192" y="121"/>
                    <a:pt x="192" y="121"/>
                    <a:pt x="192" y="120"/>
                  </a:cubicBezTo>
                  <a:cubicBezTo>
                    <a:pt x="193" y="120"/>
                    <a:pt x="192" y="119"/>
                    <a:pt x="193" y="119"/>
                  </a:cubicBezTo>
                  <a:cubicBezTo>
                    <a:pt x="194" y="118"/>
                    <a:pt x="195" y="116"/>
                    <a:pt x="195" y="114"/>
                  </a:cubicBezTo>
                  <a:cubicBezTo>
                    <a:pt x="195" y="114"/>
                    <a:pt x="195" y="113"/>
                    <a:pt x="196" y="113"/>
                  </a:cubicBezTo>
                  <a:cubicBezTo>
                    <a:pt x="197" y="113"/>
                    <a:pt x="198" y="114"/>
                    <a:pt x="198" y="113"/>
                  </a:cubicBezTo>
                  <a:cubicBezTo>
                    <a:pt x="199" y="114"/>
                    <a:pt x="200" y="113"/>
                    <a:pt x="201" y="113"/>
                  </a:cubicBezTo>
                  <a:cubicBezTo>
                    <a:pt x="201" y="112"/>
                    <a:pt x="201" y="112"/>
                    <a:pt x="202" y="112"/>
                  </a:cubicBezTo>
                  <a:cubicBezTo>
                    <a:pt x="202" y="112"/>
                    <a:pt x="203" y="112"/>
                    <a:pt x="203" y="112"/>
                  </a:cubicBezTo>
                  <a:cubicBezTo>
                    <a:pt x="203" y="112"/>
                    <a:pt x="204" y="112"/>
                    <a:pt x="204" y="112"/>
                  </a:cubicBezTo>
                  <a:cubicBezTo>
                    <a:pt x="205" y="112"/>
                    <a:pt x="206" y="111"/>
                    <a:pt x="208" y="110"/>
                  </a:cubicBezTo>
                  <a:cubicBezTo>
                    <a:pt x="208" y="110"/>
                    <a:pt x="208" y="110"/>
                    <a:pt x="208" y="110"/>
                  </a:cubicBezTo>
                  <a:cubicBezTo>
                    <a:pt x="208" y="111"/>
                    <a:pt x="209" y="111"/>
                    <a:pt x="209" y="111"/>
                  </a:cubicBezTo>
                  <a:cubicBezTo>
                    <a:pt x="210" y="111"/>
                    <a:pt x="211" y="111"/>
                    <a:pt x="212" y="110"/>
                  </a:cubicBezTo>
                  <a:cubicBezTo>
                    <a:pt x="212" y="110"/>
                    <a:pt x="211" y="110"/>
                    <a:pt x="212" y="109"/>
                  </a:cubicBezTo>
                  <a:cubicBezTo>
                    <a:pt x="212" y="109"/>
                    <a:pt x="214" y="110"/>
                    <a:pt x="214" y="109"/>
                  </a:cubicBezTo>
                  <a:cubicBezTo>
                    <a:pt x="214" y="109"/>
                    <a:pt x="214" y="109"/>
                    <a:pt x="214" y="109"/>
                  </a:cubicBezTo>
                  <a:cubicBezTo>
                    <a:pt x="215" y="110"/>
                    <a:pt x="214" y="110"/>
                    <a:pt x="215" y="110"/>
                  </a:cubicBezTo>
                  <a:cubicBezTo>
                    <a:pt x="215" y="110"/>
                    <a:pt x="216" y="110"/>
                    <a:pt x="216" y="110"/>
                  </a:cubicBezTo>
                  <a:cubicBezTo>
                    <a:pt x="217" y="111"/>
                    <a:pt x="218" y="111"/>
                    <a:pt x="219" y="111"/>
                  </a:cubicBezTo>
                  <a:cubicBezTo>
                    <a:pt x="220" y="111"/>
                    <a:pt x="220" y="111"/>
                    <a:pt x="220" y="110"/>
                  </a:cubicBezTo>
                  <a:cubicBezTo>
                    <a:pt x="220" y="110"/>
                    <a:pt x="220" y="110"/>
                    <a:pt x="220" y="110"/>
                  </a:cubicBezTo>
                  <a:cubicBezTo>
                    <a:pt x="222" y="110"/>
                    <a:pt x="222" y="110"/>
                    <a:pt x="222" y="111"/>
                  </a:cubicBezTo>
                  <a:cubicBezTo>
                    <a:pt x="222" y="111"/>
                    <a:pt x="222" y="112"/>
                    <a:pt x="222" y="112"/>
                  </a:cubicBezTo>
                  <a:cubicBezTo>
                    <a:pt x="222" y="113"/>
                    <a:pt x="221" y="113"/>
                    <a:pt x="222" y="114"/>
                  </a:cubicBezTo>
                  <a:cubicBezTo>
                    <a:pt x="222" y="115"/>
                    <a:pt x="223" y="115"/>
                    <a:pt x="223" y="116"/>
                  </a:cubicBezTo>
                  <a:cubicBezTo>
                    <a:pt x="224" y="117"/>
                    <a:pt x="224" y="117"/>
                    <a:pt x="224" y="117"/>
                  </a:cubicBezTo>
                  <a:cubicBezTo>
                    <a:pt x="224" y="118"/>
                    <a:pt x="224" y="118"/>
                    <a:pt x="224" y="118"/>
                  </a:cubicBezTo>
                  <a:cubicBezTo>
                    <a:pt x="224" y="119"/>
                    <a:pt x="225" y="120"/>
                    <a:pt x="224" y="120"/>
                  </a:cubicBezTo>
                  <a:cubicBezTo>
                    <a:pt x="224" y="121"/>
                    <a:pt x="224" y="122"/>
                    <a:pt x="223" y="122"/>
                  </a:cubicBezTo>
                  <a:cubicBezTo>
                    <a:pt x="223" y="122"/>
                    <a:pt x="223" y="123"/>
                    <a:pt x="223" y="123"/>
                  </a:cubicBezTo>
                  <a:cubicBezTo>
                    <a:pt x="224" y="124"/>
                    <a:pt x="225" y="124"/>
                    <a:pt x="225" y="124"/>
                  </a:cubicBezTo>
                  <a:cubicBezTo>
                    <a:pt x="225" y="124"/>
                    <a:pt x="225" y="124"/>
                    <a:pt x="226" y="124"/>
                  </a:cubicBezTo>
                  <a:cubicBezTo>
                    <a:pt x="226" y="124"/>
                    <a:pt x="226" y="124"/>
                    <a:pt x="226" y="124"/>
                  </a:cubicBezTo>
                  <a:cubicBezTo>
                    <a:pt x="227" y="124"/>
                    <a:pt x="228" y="124"/>
                    <a:pt x="229" y="123"/>
                  </a:cubicBezTo>
                  <a:cubicBezTo>
                    <a:pt x="229" y="124"/>
                    <a:pt x="229" y="124"/>
                    <a:pt x="229" y="125"/>
                  </a:cubicBezTo>
                  <a:cubicBezTo>
                    <a:pt x="229" y="125"/>
                    <a:pt x="229" y="125"/>
                    <a:pt x="229" y="125"/>
                  </a:cubicBezTo>
                  <a:cubicBezTo>
                    <a:pt x="229" y="126"/>
                    <a:pt x="229" y="126"/>
                    <a:pt x="229" y="126"/>
                  </a:cubicBezTo>
                  <a:cubicBezTo>
                    <a:pt x="229" y="126"/>
                    <a:pt x="229" y="127"/>
                    <a:pt x="229" y="127"/>
                  </a:cubicBezTo>
                  <a:cubicBezTo>
                    <a:pt x="229" y="127"/>
                    <a:pt x="229" y="127"/>
                    <a:pt x="229" y="128"/>
                  </a:cubicBezTo>
                  <a:cubicBezTo>
                    <a:pt x="229" y="128"/>
                    <a:pt x="228" y="129"/>
                    <a:pt x="229" y="130"/>
                  </a:cubicBezTo>
                  <a:cubicBezTo>
                    <a:pt x="229" y="131"/>
                    <a:pt x="229" y="132"/>
                    <a:pt x="229" y="132"/>
                  </a:cubicBezTo>
                  <a:cubicBezTo>
                    <a:pt x="228" y="132"/>
                    <a:pt x="228" y="133"/>
                    <a:pt x="228" y="133"/>
                  </a:cubicBezTo>
                  <a:cubicBezTo>
                    <a:pt x="228" y="133"/>
                    <a:pt x="228" y="134"/>
                    <a:pt x="228" y="134"/>
                  </a:cubicBezTo>
                  <a:cubicBezTo>
                    <a:pt x="227" y="134"/>
                    <a:pt x="227" y="135"/>
                    <a:pt x="227" y="135"/>
                  </a:cubicBezTo>
                  <a:cubicBezTo>
                    <a:pt x="227" y="136"/>
                    <a:pt x="227" y="136"/>
                    <a:pt x="226" y="136"/>
                  </a:cubicBezTo>
                  <a:cubicBezTo>
                    <a:pt x="226" y="136"/>
                    <a:pt x="226" y="136"/>
                    <a:pt x="226" y="137"/>
                  </a:cubicBezTo>
                  <a:cubicBezTo>
                    <a:pt x="226" y="137"/>
                    <a:pt x="225" y="137"/>
                    <a:pt x="225" y="138"/>
                  </a:cubicBezTo>
                  <a:cubicBezTo>
                    <a:pt x="225" y="138"/>
                    <a:pt x="226" y="137"/>
                    <a:pt x="226" y="138"/>
                  </a:cubicBezTo>
                  <a:cubicBezTo>
                    <a:pt x="226" y="139"/>
                    <a:pt x="227" y="140"/>
                    <a:pt x="227" y="141"/>
                  </a:cubicBezTo>
                  <a:cubicBezTo>
                    <a:pt x="227" y="142"/>
                    <a:pt x="227" y="142"/>
                    <a:pt x="227" y="143"/>
                  </a:cubicBezTo>
                  <a:cubicBezTo>
                    <a:pt x="227" y="144"/>
                    <a:pt x="227" y="145"/>
                    <a:pt x="227" y="146"/>
                  </a:cubicBezTo>
                  <a:cubicBezTo>
                    <a:pt x="227" y="147"/>
                    <a:pt x="227" y="148"/>
                    <a:pt x="227" y="149"/>
                  </a:cubicBezTo>
                  <a:cubicBezTo>
                    <a:pt x="227" y="149"/>
                    <a:pt x="228" y="149"/>
                    <a:pt x="228" y="149"/>
                  </a:cubicBezTo>
                  <a:cubicBezTo>
                    <a:pt x="228" y="150"/>
                    <a:pt x="229" y="151"/>
                    <a:pt x="230" y="152"/>
                  </a:cubicBezTo>
                  <a:cubicBezTo>
                    <a:pt x="230" y="152"/>
                    <a:pt x="230" y="153"/>
                    <a:pt x="230" y="153"/>
                  </a:cubicBezTo>
                  <a:cubicBezTo>
                    <a:pt x="231" y="153"/>
                    <a:pt x="231" y="153"/>
                    <a:pt x="231" y="152"/>
                  </a:cubicBezTo>
                  <a:cubicBezTo>
                    <a:pt x="231" y="152"/>
                    <a:pt x="232" y="151"/>
                    <a:pt x="231" y="151"/>
                  </a:cubicBezTo>
                  <a:cubicBezTo>
                    <a:pt x="231" y="150"/>
                    <a:pt x="231" y="150"/>
                    <a:pt x="231" y="149"/>
                  </a:cubicBezTo>
                  <a:cubicBezTo>
                    <a:pt x="231" y="149"/>
                    <a:pt x="232" y="148"/>
                    <a:pt x="232" y="148"/>
                  </a:cubicBezTo>
                  <a:cubicBezTo>
                    <a:pt x="232" y="147"/>
                    <a:pt x="232" y="146"/>
                    <a:pt x="232" y="146"/>
                  </a:cubicBezTo>
                  <a:cubicBezTo>
                    <a:pt x="231" y="145"/>
                    <a:pt x="231" y="144"/>
                    <a:pt x="230" y="143"/>
                  </a:cubicBezTo>
                  <a:cubicBezTo>
                    <a:pt x="230" y="143"/>
                    <a:pt x="230" y="142"/>
                    <a:pt x="230" y="142"/>
                  </a:cubicBezTo>
                  <a:cubicBezTo>
                    <a:pt x="229" y="142"/>
                    <a:pt x="229" y="141"/>
                    <a:pt x="228" y="141"/>
                  </a:cubicBezTo>
                  <a:cubicBezTo>
                    <a:pt x="228" y="141"/>
                    <a:pt x="228" y="140"/>
                    <a:pt x="228" y="140"/>
                  </a:cubicBezTo>
                  <a:cubicBezTo>
                    <a:pt x="229" y="140"/>
                    <a:pt x="229" y="139"/>
                    <a:pt x="228" y="138"/>
                  </a:cubicBezTo>
                  <a:cubicBezTo>
                    <a:pt x="228" y="138"/>
                    <a:pt x="228" y="138"/>
                    <a:pt x="229" y="138"/>
                  </a:cubicBezTo>
                  <a:cubicBezTo>
                    <a:pt x="229" y="138"/>
                    <a:pt x="229" y="137"/>
                    <a:pt x="228" y="137"/>
                  </a:cubicBezTo>
                  <a:cubicBezTo>
                    <a:pt x="228" y="137"/>
                    <a:pt x="228" y="137"/>
                    <a:pt x="228" y="137"/>
                  </a:cubicBezTo>
                  <a:cubicBezTo>
                    <a:pt x="228" y="136"/>
                    <a:pt x="228" y="136"/>
                    <a:pt x="229" y="135"/>
                  </a:cubicBezTo>
                  <a:cubicBezTo>
                    <a:pt x="229" y="135"/>
                    <a:pt x="230" y="135"/>
                    <a:pt x="230" y="134"/>
                  </a:cubicBezTo>
                  <a:cubicBezTo>
                    <a:pt x="230" y="134"/>
                    <a:pt x="231" y="133"/>
                    <a:pt x="231" y="133"/>
                  </a:cubicBezTo>
                  <a:cubicBezTo>
                    <a:pt x="231" y="133"/>
                    <a:pt x="232" y="132"/>
                    <a:pt x="232" y="132"/>
                  </a:cubicBezTo>
                  <a:cubicBezTo>
                    <a:pt x="232" y="132"/>
                    <a:pt x="232" y="132"/>
                    <a:pt x="233" y="132"/>
                  </a:cubicBezTo>
                  <a:cubicBezTo>
                    <a:pt x="234" y="132"/>
                    <a:pt x="233" y="133"/>
                    <a:pt x="233" y="133"/>
                  </a:cubicBezTo>
                  <a:cubicBezTo>
                    <a:pt x="233" y="133"/>
                    <a:pt x="232" y="133"/>
                    <a:pt x="233" y="133"/>
                  </a:cubicBezTo>
                  <a:cubicBezTo>
                    <a:pt x="233" y="133"/>
                    <a:pt x="233" y="134"/>
                    <a:pt x="234" y="134"/>
                  </a:cubicBezTo>
                  <a:cubicBezTo>
                    <a:pt x="235" y="134"/>
                    <a:pt x="235" y="134"/>
                    <a:pt x="235" y="134"/>
                  </a:cubicBezTo>
                  <a:cubicBezTo>
                    <a:pt x="235" y="135"/>
                    <a:pt x="235" y="135"/>
                    <a:pt x="235" y="135"/>
                  </a:cubicBezTo>
                  <a:cubicBezTo>
                    <a:pt x="236" y="136"/>
                    <a:pt x="236" y="137"/>
                    <a:pt x="236" y="138"/>
                  </a:cubicBezTo>
                  <a:cubicBezTo>
                    <a:pt x="236" y="138"/>
                    <a:pt x="236" y="138"/>
                    <a:pt x="236" y="138"/>
                  </a:cubicBezTo>
                  <a:cubicBezTo>
                    <a:pt x="237" y="138"/>
                    <a:pt x="237" y="138"/>
                    <a:pt x="237" y="139"/>
                  </a:cubicBezTo>
                  <a:cubicBezTo>
                    <a:pt x="237" y="139"/>
                    <a:pt x="237" y="139"/>
                    <a:pt x="237" y="139"/>
                  </a:cubicBezTo>
                  <a:cubicBezTo>
                    <a:pt x="237" y="139"/>
                    <a:pt x="237" y="139"/>
                    <a:pt x="237" y="139"/>
                  </a:cubicBezTo>
                  <a:cubicBezTo>
                    <a:pt x="238" y="140"/>
                    <a:pt x="238" y="140"/>
                    <a:pt x="239" y="141"/>
                  </a:cubicBezTo>
                  <a:cubicBezTo>
                    <a:pt x="239" y="141"/>
                    <a:pt x="239" y="141"/>
                    <a:pt x="239" y="141"/>
                  </a:cubicBezTo>
                  <a:cubicBezTo>
                    <a:pt x="238" y="141"/>
                    <a:pt x="238" y="142"/>
                    <a:pt x="237" y="143"/>
                  </a:cubicBezTo>
                  <a:cubicBezTo>
                    <a:pt x="238" y="143"/>
                    <a:pt x="239" y="142"/>
                    <a:pt x="240" y="143"/>
                  </a:cubicBezTo>
                  <a:cubicBezTo>
                    <a:pt x="241" y="143"/>
                    <a:pt x="241" y="142"/>
                    <a:pt x="242" y="142"/>
                  </a:cubicBezTo>
                  <a:cubicBezTo>
                    <a:pt x="242" y="142"/>
                    <a:pt x="242" y="142"/>
                    <a:pt x="243" y="142"/>
                  </a:cubicBezTo>
                  <a:cubicBezTo>
                    <a:pt x="244" y="143"/>
                    <a:pt x="245" y="142"/>
                    <a:pt x="247" y="142"/>
                  </a:cubicBezTo>
                  <a:cubicBezTo>
                    <a:pt x="247" y="142"/>
                    <a:pt x="247" y="142"/>
                    <a:pt x="247" y="142"/>
                  </a:cubicBezTo>
                  <a:cubicBezTo>
                    <a:pt x="247" y="142"/>
                    <a:pt x="248" y="141"/>
                    <a:pt x="248" y="141"/>
                  </a:cubicBezTo>
                  <a:cubicBezTo>
                    <a:pt x="248" y="141"/>
                    <a:pt x="248" y="141"/>
                    <a:pt x="249" y="140"/>
                  </a:cubicBezTo>
                  <a:cubicBezTo>
                    <a:pt x="249" y="140"/>
                    <a:pt x="249" y="139"/>
                    <a:pt x="249" y="139"/>
                  </a:cubicBezTo>
                  <a:cubicBezTo>
                    <a:pt x="250" y="139"/>
                    <a:pt x="249" y="139"/>
                    <a:pt x="249" y="138"/>
                  </a:cubicBezTo>
                  <a:cubicBezTo>
                    <a:pt x="250" y="137"/>
                    <a:pt x="249" y="136"/>
                    <a:pt x="248" y="134"/>
                  </a:cubicBezTo>
                  <a:cubicBezTo>
                    <a:pt x="248" y="133"/>
                    <a:pt x="247" y="133"/>
                    <a:pt x="248" y="132"/>
                  </a:cubicBezTo>
                  <a:cubicBezTo>
                    <a:pt x="246" y="131"/>
                    <a:pt x="247" y="130"/>
                    <a:pt x="246" y="129"/>
                  </a:cubicBezTo>
                  <a:cubicBezTo>
                    <a:pt x="247" y="128"/>
                    <a:pt x="247" y="128"/>
                    <a:pt x="247" y="127"/>
                  </a:cubicBezTo>
                  <a:cubicBezTo>
                    <a:pt x="248" y="127"/>
                    <a:pt x="249" y="127"/>
                    <a:pt x="249" y="127"/>
                  </a:cubicBezTo>
                  <a:cubicBezTo>
                    <a:pt x="250" y="126"/>
                    <a:pt x="251" y="126"/>
                    <a:pt x="252" y="127"/>
                  </a:cubicBezTo>
                  <a:cubicBezTo>
                    <a:pt x="253" y="127"/>
                    <a:pt x="254" y="127"/>
                    <a:pt x="254" y="127"/>
                  </a:cubicBezTo>
                  <a:cubicBezTo>
                    <a:pt x="254" y="127"/>
                    <a:pt x="255" y="128"/>
                    <a:pt x="256" y="128"/>
                  </a:cubicBezTo>
                  <a:cubicBezTo>
                    <a:pt x="256" y="128"/>
                    <a:pt x="256" y="129"/>
                    <a:pt x="256" y="129"/>
                  </a:cubicBezTo>
                  <a:cubicBezTo>
                    <a:pt x="255" y="129"/>
                    <a:pt x="255" y="129"/>
                    <a:pt x="255" y="130"/>
                  </a:cubicBezTo>
                  <a:cubicBezTo>
                    <a:pt x="255" y="130"/>
                    <a:pt x="256" y="131"/>
                    <a:pt x="256" y="131"/>
                  </a:cubicBezTo>
                  <a:cubicBezTo>
                    <a:pt x="256" y="131"/>
                    <a:pt x="256" y="131"/>
                    <a:pt x="256" y="130"/>
                  </a:cubicBezTo>
                  <a:cubicBezTo>
                    <a:pt x="256" y="129"/>
                    <a:pt x="256" y="129"/>
                    <a:pt x="258" y="130"/>
                  </a:cubicBezTo>
                  <a:cubicBezTo>
                    <a:pt x="259" y="130"/>
                    <a:pt x="261" y="130"/>
                    <a:pt x="263" y="131"/>
                  </a:cubicBezTo>
                  <a:cubicBezTo>
                    <a:pt x="263" y="131"/>
                    <a:pt x="264" y="131"/>
                    <a:pt x="264" y="130"/>
                  </a:cubicBezTo>
                  <a:cubicBezTo>
                    <a:pt x="264" y="130"/>
                    <a:pt x="264" y="130"/>
                    <a:pt x="264" y="130"/>
                  </a:cubicBezTo>
                  <a:cubicBezTo>
                    <a:pt x="264" y="130"/>
                    <a:pt x="264" y="130"/>
                    <a:pt x="264" y="130"/>
                  </a:cubicBezTo>
                  <a:cubicBezTo>
                    <a:pt x="264" y="130"/>
                    <a:pt x="264" y="131"/>
                    <a:pt x="264" y="131"/>
                  </a:cubicBezTo>
                  <a:cubicBezTo>
                    <a:pt x="264" y="131"/>
                    <a:pt x="264" y="131"/>
                    <a:pt x="265" y="131"/>
                  </a:cubicBezTo>
                  <a:cubicBezTo>
                    <a:pt x="266" y="131"/>
                    <a:pt x="267" y="131"/>
                    <a:pt x="267" y="132"/>
                  </a:cubicBezTo>
                  <a:cubicBezTo>
                    <a:pt x="268" y="132"/>
                    <a:pt x="269" y="133"/>
                    <a:pt x="270" y="133"/>
                  </a:cubicBezTo>
                  <a:cubicBezTo>
                    <a:pt x="270" y="132"/>
                    <a:pt x="271" y="132"/>
                    <a:pt x="272" y="133"/>
                  </a:cubicBezTo>
                  <a:cubicBezTo>
                    <a:pt x="272" y="133"/>
                    <a:pt x="273" y="133"/>
                    <a:pt x="273" y="132"/>
                  </a:cubicBezTo>
                  <a:cubicBezTo>
                    <a:pt x="273" y="132"/>
                    <a:pt x="274" y="132"/>
                    <a:pt x="274" y="132"/>
                  </a:cubicBezTo>
                  <a:cubicBezTo>
                    <a:pt x="275" y="133"/>
                    <a:pt x="275" y="132"/>
                    <a:pt x="276" y="132"/>
                  </a:cubicBezTo>
                  <a:cubicBezTo>
                    <a:pt x="277" y="132"/>
                    <a:pt x="278" y="132"/>
                    <a:pt x="278" y="132"/>
                  </a:cubicBezTo>
                  <a:cubicBezTo>
                    <a:pt x="277" y="131"/>
                    <a:pt x="279" y="132"/>
                    <a:pt x="278" y="131"/>
                  </a:cubicBezTo>
                  <a:cubicBezTo>
                    <a:pt x="279" y="131"/>
                    <a:pt x="280" y="131"/>
                    <a:pt x="280" y="131"/>
                  </a:cubicBezTo>
                  <a:cubicBezTo>
                    <a:pt x="280" y="131"/>
                    <a:pt x="281" y="131"/>
                    <a:pt x="281" y="130"/>
                  </a:cubicBezTo>
                  <a:cubicBezTo>
                    <a:pt x="281" y="130"/>
                    <a:pt x="282" y="130"/>
                    <a:pt x="282" y="130"/>
                  </a:cubicBezTo>
                  <a:cubicBezTo>
                    <a:pt x="283" y="131"/>
                    <a:pt x="284" y="130"/>
                    <a:pt x="284" y="130"/>
                  </a:cubicBezTo>
                  <a:cubicBezTo>
                    <a:pt x="284" y="130"/>
                    <a:pt x="284" y="129"/>
                    <a:pt x="284" y="129"/>
                  </a:cubicBezTo>
                  <a:cubicBezTo>
                    <a:pt x="284" y="129"/>
                    <a:pt x="285" y="130"/>
                    <a:pt x="285" y="129"/>
                  </a:cubicBezTo>
                  <a:cubicBezTo>
                    <a:pt x="285" y="129"/>
                    <a:pt x="285" y="129"/>
                    <a:pt x="285" y="129"/>
                  </a:cubicBezTo>
                  <a:cubicBezTo>
                    <a:pt x="285" y="128"/>
                    <a:pt x="285" y="128"/>
                    <a:pt x="284" y="128"/>
                  </a:cubicBezTo>
                  <a:cubicBezTo>
                    <a:pt x="284" y="127"/>
                    <a:pt x="284" y="127"/>
                    <a:pt x="283" y="127"/>
                  </a:cubicBezTo>
                  <a:cubicBezTo>
                    <a:pt x="283" y="127"/>
                    <a:pt x="283" y="127"/>
                    <a:pt x="283" y="127"/>
                  </a:cubicBezTo>
                  <a:cubicBezTo>
                    <a:pt x="284" y="127"/>
                    <a:pt x="284" y="127"/>
                    <a:pt x="285" y="127"/>
                  </a:cubicBezTo>
                  <a:cubicBezTo>
                    <a:pt x="286" y="127"/>
                    <a:pt x="286" y="127"/>
                    <a:pt x="286" y="126"/>
                  </a:cubicBezTo>
                  <a:cubicBezTo>
                    <a:pt x="286" y="126"/>
                    <a:pt x="285" y="125"/>
                    <a:pt x="285" y="125"/>
                  </a:cubicBezTo>
                  <a:cubicBezTo>
                    <a:pt x="285" y="125"/>
                    <a:pt x="286" y="125"/>
                    <a:pt x="286" y="125"/>
                  </a:cubicBezTo>
                  <a:cubicBezTo>
                    <a:pt x="286" y="126"/>
                    <a:pt x="286" y="126"/>
                    <a:pt x="287" y="126"/>
                  </a:cubicBezTo>
                  <a:cubicBezTo>
                    <a:pt x="287" y="126"/>
                    <a:pt x="287" y="125"/>
                    <a:pt x="287" y="125"/>
                  </a:cubicBezTo>
                  <a:cubicBezTo>
                    <a:pt x="286" y="124"/>
                    <a:pt x="286" y="123"/>
                    <a:pt x="286" y="122"/>
                  </a:cubicBezTo>
                  <a:cubicBezTo>
                    <a:pt x="286" y="121"/>
                    <a:pt x="286" y="121"/>
                    <a:pt x="285" y="119"/>
                  </a:cubicBezTo>
                  <a:cubicBezTo>
                    <a:pt x="284" y="119"/>
                    <a:pt x="284" y="118"/>
                    <a:pt x="285" y="118"/>
                  </a:cubicBezTo>
                  <a:cubicBezTo>
                    <a:pt x="286" y="118"/>
                    <a:pt x="287" y="118"/>
                    <a:pt x="288" y="118"/>
                  </a:cubicBezTo>
                  <a:cubicBezTo>
                    <a:pt x="290" y="119"/>
                    <a:pt x="290" y="119"/>
                    <a:pt x="292" y="119"/>
                  </a:cubicBezTo>
                  <a:cubicBezTo>
                    <a:pt x="292" y="119"/>
                    <a:pt x="292" y="119"/>
                    <a:pt x="292" y="119"/>
                  </a:cubicBezTo>
                  <a:cubicBezTo>
                    <a:pt x="292" y="119"/>
                    <a:pt x="293" y="119"/>
                    <a:pt x="293" y="119"/>
                  </a:cubicBezTo>
                  <a:cubicBezTo>
                    <a:pt x="293" y="119"/>
                    <a:pt x="292" y="118"/>
                    <a:pt x="292" y="118"/>
                  </a:cubicBezTo>
                  <a:cubicBezTo>
                    <a:pt x="291" y="118"/>
                    <a:pt x="291" y="117"/>
                    <a:pt x="290" y="117"/>
                  </a:cubicBezTo>
                  <a:cubicBezTo>
                    <a:pt x="289" y="116"/>
                    <a:pt x="289" y="116"/>
                    <a:pt x="288" y="116"/>
                  </a:cubicBezTo>
                  <a:cubicBezTo>
                    <a:pt x="287" y="116"/>
                    <a:pt x="287" y="116"/>
                    <a:pt x="287" y="116"/>
                  </a:cubicBezTo>
                  <a:cubicBezTo>
                    <a:pt x="286" y="116"/>
                    <a:pt x="285" y="115"/>
                    <a:pt x="286" y="115"/>
                  </a:cubicBezTo>
                  <a:cubicBezTo>
                    <a:pt x="287" y="114"/>
                    <a:pt x="286" y="114"/>
                    <a:pt x="285" y="113"/>
                  </a:cubicBezTo>
                  <a:cubicBezTo>
                    <a:pt x="284" y="113"/>
                    <a:pt x="284" y="112"/>
                    <a:pt x="284" y="111"/>
                  </a:cubicBezTo>
                  <a:cubicBezTo>
                    <a:pt x="284" y="111"/>
                    <a:pt x="285" y="111"/>
                    <a:pt x="285" y="111"/>
                  </a:cubicBezTo>
                  <a:cubicBezTo>
                    <a:pt x="286" y="112"/>
                    <a:pt x="287" y="112"/>
                    <a:pt x="288" y="112"/>
                  </a:cubicBezTo>
                  <a:cubicBezTo>
                    <a:pt x="288" y="112"/>
                    <a:pt x="288" y="112"/>
                    <a:pt x="289" y="112"/>
                  </a:cubicBezTo>
                  <a:cubicBezTo>
                    <a:pt x="290" y="113"/>
                    <a:pt x="291" y="112"/>
                    <a:pt x="292" y="112"/>
                  </a:cubicBezTo>
                  <a:cubicBezTo>
                    <a:pt x="293" y="112"/>
                    <a:pt x="294" y="113"/>
                    <a:pt x="294" y="114"/>
                  </a:cubicBezTo>
                  <a:cubicBezTo>
                    <a:pt x="295" y="114"/>
                    <a:pt x="294" y="114"/>
                    <a:pt x="293" y="114"/>
                  </a:cubicBezTo>
                  <a:cubicBezTo>
                    <a:pt x="293" y="114"/>
                    <a:pt x="293" y="114"/>
                    <a:pt x="292" y="114"/>
                  </a:cubicBezTo>
                  <a:cubicBezTo>
                    <a:pt x="292" y="114"/>
                    <a:pt x="292" y="114"/>
                    <a:pt x="292" y="115"/>
                  </a:cubicBezTo>
                  <a:cubicBezTo>
                    <a:pt x="293" y="115"/>
                    <a:pt x="292" y="115"/>
                    <a:pt x="291" y="115"/>
                  </a:cubicBezTo>
                  <a:cubicBezTo>
                    <a:pt x="291" y="115"/>
                    <a:pt x="291" y="115"/>
                    <a:pt x="291" y="115"/>
                  </a:cubicBezTo>
                  <a:cubicBezTo>
                    <a:pt x="291" y="115"/>
                    <a:pt x="291" y="116"/>
                    <a:pt x="291" y="116"/>
                  </a:cubicBezTo>
                  <a:cubicBezTo>
                    <a:pt x="292" y="116"/>
                    <a:pt x="293" y="116"/>
                    <a:pt x="293" y="116"/>
                  </a:cubicBezTo>
                  <a:cubicBezTo>
                    <a:pt x="295" y="116"/>
                    <a:pt x="297" y="116"/>
                    <a:pt x="298" y="117"/>
                  </a:cubicBezTo>
                  <a:cubicBezTo>
                    <a:pt x="299" y="118"/>
                    <a:pt x="300" y="119"/>
                    <a:pt x="300" y="119"/>
                  </a:cubicBezTo>
                  <a:cubicBezTo>
                    <a:pt x="300" y="120"/>
                    <a:pt x="299" y="120"/>
                    <a:pt x="299" y="120"/>
                  </a:cubicBezTo>
                  <a:cubicBezTo>
                    <a:pt x="299" y="120"/>
                    <a:pt x="298" y="120"/>
                    <a:pt x="298" y="120"/>
                  </a:cubicBezTo>
                  <a:cubicBezTo>
                    <a:pt x="298" y="120"/>
                    <a:pt x="298" y="122"/>
                    <a:pt x="299" y="122"/>
                  </a:cubicBezTo>
                  <a:cubicBezTo>
                    <a:pt x="300" y="122"/>
                    <a:pt x="300" y="122"/>
                    <a:pt x="300" y="123"/>
                  </a:cubicBezTo>
                  <a:cubicBezTo>
                    <a:pt x="301" y="123"/>
                    <a:pt x="301" y="123"/>
                    <a:pt x="301" y="123"/>
                  </a:cubicBezTo>
                  <a:cubicBezTo>
                    <a:pt x="301" y="124"/>
                    <a:pt x="301" y="125"/>
                    <a:pt x="300" y="124"/>
                  </a:cubicBezTo>
                  <a:cubicBezTo>
                    <a:pt x="299" y="124"/>
                    <a:pt x="299" y="124"/>
                    <a:pt x="299" y="124"/>
                  </a:cubicBezTo>
                  <a:cubicBezTo>
                    <a:pt x="300" y="125"/>
                    <a:pt x="300" y="126"/>
                    <a:pt x="298" y="126"/>
                  </a:cubicBezTo>
                  <a:cubicBezTo>
                    <a:pt x="298" y="126"/>
                    <a:pt x="298" y="127"/>
                    <a:pt x="298" y="127"/>
                  </a:cubicBezTo>
                  <a:cubicBezTo>
                    <a:pt x="298" y="128"/>
                    <a:pt x="298" y="128"/>
                    <a:pt x="298" y="128"/>
                  </a:cubicBezTo>
                  <a:cubicBezTo>
                    <a:pt x="299" y="129"/>
                    <a:pt x="300" y="128"/>
                    <a:pt x="301" y="129"/>
                  </a:cubicBezTo>
                  <a:cubicBezTo>
                    <a:pt x="302" y="129"/>
                    <a:pt x="302" y="129"/>
                    <a:pt x="303" y="130"/>
                  </a:cubicBezTo>
                  <a:cubicBezTo>
                    <a:pt x="304" y="130"/>
                    <a:pt x="304" y="130"/>
                    <a:pt x="304" y="130"/>
                  </a:cubicBezTo>
                  <a:cubicBezTo>
                    <a:pt x="305" y="128"/>
                    <a:pt x="306" y="127"/>
                    <a:pt x="305" y="125"/>
                  </a:cubicBezTo>
                  <a:cubicBezTo>
                    <a:pt x="305" y="124"/>
                    <a:pt x="304" y="123"/>
                    <a:pt x="304" y="122"/>
                  </a:cubicBezTo>
                  <a:cubicBezTo>
                    <a:pt x="304" y="122"/>
                    <a:pt x="305" y="121"/>
                    <a:pt x="305" y="122"/>
                  </a:cubicBezTo>
                  <a:cubicBezTo>
                    <a:pt x="307" y="122"/>
                    <a:pt x="307" y="122"/>
                    <a:pt x="308" y="122"/>
                  </a:cubicBezTo>
                  <a:cubicBezTo>
                    <a:pt x="309" y="122"/>
                    <a:pt x="310" y="123"/>
                    <a:pt x="310" y="122"/>
                  </a:cubicBezTo>
                  <a:cubicBezTo>
                    <a:pt x="310" y="121"/>
                    <a:pt x="311" y="121"/>
                    <a:pt x="312" y="121"/>
                  </a:cubicBezTo>
                  <a:cubicBezTo>
                    <a:pt x="313" y="121"/>
                    <a:pt x="315" y="122"/>
                    <a:pt x="316" y="122"/>
                  </a:cubicBezTo>
                  <a:cubicBezTo>
                    <a:pt x="316" y="123"/>
                    <a:pt x="317" y="124"/>
                    <a:pt x="318" y="124"/>
                  </a:cubicBezTo>
                  <a:cubicBezTo>
                    <a:pt x="318" y="125"/>
                    <a:pt x="319" y="125"/>
                    <a:pt x="320" y="125"/>
                  </a:cubicBezTo>
                  <a:cubicBezTo>
                    <a:pt x="321" y="125"/>
                    <a:pt x="321" y="125"/>
                    <a:pt x="322" y="125"/>
                  </a:cubicBezTo>
                  <a:cubicBezTo>
                    <a:pt x="322" y="126"/>
                    <a:pt x="323" y="126"/>
                    <a:pt x="323" y="126"/>
                  </a:cubicBezTo>
                  <a:cubicBezTo>
                    <a:pt x="324" y="125"/>
                    <a:pt x="326" y="126"/>
                    <a:pt x="328" y="126"/>
                  </a:cubicBezTo>
                  <a:cubicBezTo>
                    <a:pt x="329" y="126"/>
                    <a:pt x="331" y="126"/>
                    <a:pt x="332" y="126"/>
                  </a:cubicBezTo>
                  <a:cubicBezTo>
                    <a:pt x="333" y="126"/>
                    <a:pt x="334" y="125"/>
                    <a:pt x="335" y="126"/>
                  </a:cubicBezTo>
                  <a:cubicBezTo>
                    <a:pt x="336" y="126"/>
                    <a:pt x="337" y="126"/>
                    <a:pt x="338" y="125"/>
                  </a:cubicBezTo>
                  <a:cubicBezTo>
                    <a:pt x="338" y="125"/>
                    <a:pt x="339" y="124"/>
                    <a:pt x="339" y="124"/>
                  </a:cubicBezTo>
                  <a:cubicBezTo>
                    <a:pt x="339" y="123"/>
                    <a:pt x="340" y="123"/>
                    <a:pt x="341" y="123"/>
                  </a:cubicBezTo>
                  <a:cubicBezTo>
                    <a:pt x="341" y="123"/>
                    <a:pt x="342" y="122"/>
                    <a:pt x="342" y="122"/>
                  </a:cubicBezTo>
                  <a:cubicBezTo>
                    <a:pt x="342" y="122"/>
                    <a:pt x="343" y="122"/>
                    <a:pt x="343" y="122"/>
                  </a:cubicBezTo>
                  <a:cubicBezTo>
                    <a:pt x="343" y="121"/>
                    <a:pt x="344" y="121"/>
                    <a:pt x="343" y="121"/>
                  </a:cubicBezTo>
                  <a:cubicBezTo>
                    <a:pt x="343" y="121"/>
                    <a:pt x="343" y="120"/>
                    <a:pt x="343" y="120"/>
                  </a:cubicBezTo>
                  <a:cubicBezTo>
                    <a:pt x="342" y="119"/>
                    <a:pt x="342" y="119"/>
                    <a:pt x="342" y="119"/>
                  </a:cubicBezTo>
                  <a:cubicBezTo>
                    <a:pt x="341" y="117"/>
                    <a:pt x="341" y="117"/>
                    <a:pt x="339" y="116"/>
                  </a:cubicBezTo>
                  <a:cubicBezTo>
                    <a:pt x="338" y="116"/>
                    <a:pt x="337" y="116"/>
                    <a:pt x="336" y="116"/>
                  </a:cubicBezTo>
                  <a:cubicBezTo>
                    <a:pt x="336" y="115"/>
                    <a:pt x="336" y="115"/>
                    <a:pt x="336" y="115"/>
                  </a:cubicBezTo>
                  <a:cubicBezTo>
                    <a:pt x="336" y="115"/>
                    <a:pt x="337" y="115"/>
                    <a:pt x="337" y="115"/>
                  </a:cubicBezTo>
                  <a:cubicBezTo>
                    <a:pt x="337" y="115"/>
                    <a:pt x="337" y="115"/>
                    <a:pt x="337" y="114"/>
                  </a:cubicBezTo>
                  <a:cubicBezTo>
                    <a:pt x="336" y="114"/>
                    <a:pt x="336" y="114"/>
                    <a:pt x="336" y="114"/>
                  </a:cubicBezTo>
                  <a:cubicBezTo>
                    <a:pt x="336" y="114"/>
                    <a:pt x="335" y="114"/>
                    <a:pt x="335" y="114"/>
                  </a:cubicBezTo>
                  <a:cubicBezTo>
                    <a:pt x="335" y="113"/>
                    <a:pt x="335" y="114"/>
                    <a:pt x="335" y="114"/>
                  </a:cubicBezTo>
                  <a:cubicBezTo>
                    <a:pt x="336" y="113"/>
                    <a:pt x="335" y="112"/>
                    <a:pt x="335" y="112"/>
                  </a:cubicBezTo>
                  <a:cubicBezTo>
                    <a:pt x="334" y="112"/>
                    <a:pt x="334" y="111"/>
                    <a:pt x="333" y="111"/>
                  </a:cubicBezTo>
                  <a:cubicBezTo>
                    <a:pt x="333" y="111"/>
                    <a:pt x="333" y="111"/>
                    <a:pt x="333" y="111"/>
                  </a:cubicBezTo>
                  <a:cubicBezTo>
                    <a:pt x="333" y="111"/>
                    <a:pt x="333" y="110"/>
                    <a:pt x="334" y="111"/>
                  </a:cubicBezTo>
                  <a:cubicBezTo>
                    <a:pt x="336" y="111"/>
                    <a:pt x="338" y="112"/>
                    <a:pt x="339" y="112"/>
                  </a:cubicBezTo>
                  <a:cubicBezTo>
                    <a:pt x="340" y="112"/>
                    <a:pt x="340" y="112"/>
                    <a:pt x="340" y="112"/>
                  </a:cubicBezTo>
                  <a:cubicBezTo>
                    <a:pt x="341" y="112"/>
                    <a:pt x="342" y="113"/>
                    <a:pt x="343" y="113"/>
                  </a:cubicBezTo>
                  <a:cubicBezTo>
                    <a:pt x="345" y="113"/>
                    <a:pt x="346" y="114"/>
                    <a:pt x="347" y="113"/>
                  </a:cubicBezTo>
                  <a:cubicBezTo>
                    <a:pt x="347" y="113"/>
                    <a:pt x="347" y="113"/>
                    <a:pt x="348" y="114"/>
                  </a:cubicBezTo>
                  <a:cubicBezTo>
                    <a:pt x="348" y="114"/>
                    <a:pt x="349" y="114"/>
                    <a:pt x="349" y="114"/>
                  </a:cubicBezTo>
                  <a:cubicBezTo>
                    <a:pt x="351" y="114"/>
                    <a:pt x="352" y="115"/>
                    <a:pt x="353" y="116"/>
                  </a:cubicBezTo>
                  <a:cubicBezTo>
                    <a:pt x="354" y="116"/>
                    <a:pt x="355" y="117"/>
                    <a:pt x="356" y="118"/>
                  </a:cubicBezTo>
                  <a:cubicBezTo>
                    <a:pt x="357" y="118"/>
                    <a:pt x="358" y="119"/>
                    <a:pt x="358" y="120"/>
                  </a:cubicBezTo>
                  <a:cubicBezTo>
                    <a:pt x="358" y="120"/>
                    <a:pt x="359" y="120"/>
                    <a:pt x="359" y="120"/>
                  </a:cubicBezTo>
                  <a:cubicBezTo>
                    <a:pt x="360" y="121"/>
                    <a:pt x="361" y="121"/>
                    <a:pt x="361" y="122"/>
                  </a:cubicBezTo>
                  <a:cubicBezTo>
                    <a:pt x="361" y="122"/>
                    <a:pt x="362" y="122"/>
                    <a:pt x="362" y="122"/>
                  </a:cubicBezTo>
                  <a:cubicBezTo>
                    <a:pt x="363" y="123"/>
                    <a:pt x="363" y="124"/>
                    <a:pt x="363" y="124"/>
                  </a:cubicBezTo>
                  <a:cubicBezTo>
                    <a:pt x="364" y="124"/>
                    <a:pt x="365" y="124"/>
                    <a:pt x="365" y="124"/>
                  </a:cubicBezTo>
                  <a:cubicBezTo>
                    <a:pt x="367" y="125"/>
                    <a:pt x="368" y="126"/>
                    <a:pt x="369" y="128"/>
                  </a:cubicBezTo>
                  <a:cubicBezTo>
                    <a:pt x="369" y="128"/>
                    <a:pt x="369" y="128"/>
                    <a:pt x="370" y="128"/>
                  </a:cubicBezTo>
                  <a:cubicBezTo>
                    <a:pt x="370" y="128"/>
                    <a:pt x="370" y="129"/>
                    <a:pt x="370" y="129"/>
                  </a:cubicBezTo>
                  <a:cubicBezTo>
                    <a:pt x="370" y="129"/>
                    <a:pt x="370" y="129"/>
                    <a:pt x="369" y="129"/>
                  </a:cubicBezTo>
                  <a:cubicBezTo>
                    <a:pt x="369" y="128"/>
                    <a:pt x="369" y="128"/>
                    <a:pt x="368" y="128"/>
                  </a:cubicBezTo>
                  <a:cubicBezTo>
                    <a:pt x="368" y="128"/>
                    <a:pt x="369" y="129"/>
                    <a:pt x="369" y="129"/>
                  </a:cubicBezTo>
                  <a:cubicBezTo>
                    <a:pt x="370" y="129"/>
                    <a:pt x="371" y="130"/>
                    <a:pt x="371" y="130"/>
                  </a:cubicBezTo>
                  <a:cubicBezTo>
                    <a:pt x="372" y="131"/>
                    <a:pt x="373" y="131"/>
                    <a:pt x="374" y="133"/>
                  </a:cubicBezTo>
                  <a:cubicBezTo>
                    <a:pt x="375" y="133"/>
                    <a:pt x="375" y="133"/>
                    <a:pt x="377" y="134"/>
                  </a:cubicBezTo>
                  <a:cubicBezTo>
                    <a:pt x="376" y="133"/>
                    <a:pt x="376" y="133"/>
                    <a:pt x="375" y="132"/>
                  </a:cubicBezTo>
                  <a:cubicBezTo>
                    <a:pt x="375" y="132"/>
                    <a:pt x="375" y="132"/>
                    <a:pt x="375" y="132"/>
                  </a:cubicBezTo>
                  <a:cubicBezTo>
                    <a:pt x="375" y="132"/>
                    <a:pt x="375" y="132"/>
                    <a:pt x="375" y="132"/>
                  </a:cubicBezTo>
                  <a:cubicBezTo>
                    <a:pt x="376" y="132"/>
                    <a:pt x="377" y="132"/>
                    <a:pt x="378" y="133"/>
                  </a:cubicBezTo>
                  <a:cubicBezTo>
                    <a:pt x="379" y="133"/>
                    <a:pt x="380" y="133"/>
                    <a:pt x="381" y="133"/>
                  </a:cubicBezTo>
                  <a:cubicBezTo>
                    <a:pt x="382" y="134"/>
                    <a:pt x="383" y="134"/>
                    <a:pt x="383" y="134"/>
                  </a:cubicBezTo>
                  <a:cubicBezTo>
                    <a:pt x="384" y="135"/>
                    <a:pt x="384" y="135"/>
                    <a:pt x="385" y="136"/>
                  </a:cubicBezTo>
                  <a:cubicBezTo>
                    <a:pt x="385" y="136"/>
                    <a:pt x="386" y="137"/>
                    <a:pt x="386" y="137"/>
                  </a:cubicBezTo>
                  <a:cubicBezTo>
                    <a:pt x="387" y="137"/>
                    <a:pt x="387" y="137"/>
                    <a:pt x="387" y="138"/>
                  </a:cubicBezTo>
                  <a:cubicBezTo>
                    <a:pt x="387" y="138"/>
                    <a:pt x="387" y="138"/>
                    <a:pt x="387" y="138"/>
                  </a:cubicBezTo>
                  <a:cubicBezTo>
                    <a:pt x="388" y="138"/>
                    <a:pt x="388" y="139"/>
                    <a:pt x="389" y="139"/>
                  </a:cubicBezTo>
                  <a:cubicBezTo>
                    <a:pt x="389" y="139"/>
                    <a:pt x="388" y="139"/>
                    <a:pt x="388" y="139"/>
                  </a:cubicBezTo>
                  <a:cubicBezTo>
                    <a:pt x="388" y="139"/>
                    <a:pt x="387" y="139"/>
                    <a:pt x="387" y="139"/>
                  </a:cubicBezTo>
                  <a:cubicBezTo>
                    <a:pt x="387" y="139"/>
                    <a:pt x="387" y="140"/>
                    <a:pt x="387" y="140"/>
                  </a:cubicBezTo>
                  <a:cubicBezTo>
                    <a:pt x="388" y="141"/>
                    <a:pt x="388" y="141"/>
                    <a:pt x="389" y="141"/>
                  </a:cubicBezTo>
                  <a:cubicBezTo>
                    <a:pt x="390" y="142"/>
                    <a:pt x="391" y="142"/>
                    <a:pt x="392" y="142"/>
                  </a:cubicBezTo>
                  <a:cubicBezTo>
                    <a:pt x="393" y="143"/>
                    <a:pt x="394" y="144"/>
                    <a:pt x="394" y="143"/>
                  </a:cubicBezTo>
                  <a:cubicBezTo>
                    <a:pt x="394" y="143"/>
                    <a:pt x="395" y="143"/>
                    <a:pt x="395" y="143"/>
                  </a:cubicBezTo>
                  <a:cubicBezTo>
                    <a:pt x="396" y="144"/>
                    <a:pt x="397" y="144"/>
                    <a:pt x="397" y="145"/>
                  </a:cubicBezTo>
                  <a:cubicBezTo>
                    <a:pt x="397" y="145"/>
                    <a:pt x="398" y="145"/>
                    <a:pt x="398" y="145"/>
                  </a:cubicBezTo>
                  <a:cubicBezTo>
                    <a:pt x="398" y="145"/>
                    <a:pt x="397" y="145"/>
                    <a:pt x="397" y="145"/>
                  </a:cubicBezTo>
                  <a:cubicBezTo>
                    <a:pt x="396" y="145"/>
                    <a:pt x="396" y="145"/>
                    <a:pt x="395" y="145"/>
                  </a:cubicBezTo>
                  <a:cubicBezTo>
                    <a:pt x="394" y="146"/>
                    <a:pt x="394" y="145"/>
                    <a:pt x="393" y="145"/>
                  </a:cubicBezTo>
                  <a:cubicBezTo>
                    <a:pt x="392" y="144"/>
                    <a:pt x="390" y="143"/>
                    <a:pt x="389" y="143"/>
                  </a:cubicBezTo>
                  <a:cubicBezTo>
                    <a:pt x="387" y="143"/>
                    <a:pt x="385" y="142"/>
                    <a:pt x="383" y="141"/>
                  </a:cubicBezTo>
                  <a:cubicBezTo>
                    <a:pt x="381" y="141"/>
                    <a:pt x="379" y="140"/>
                    <a:pt x="378" y="138"/>
                  </a:cubicBezTo>
                  <a:cubicBezTo>
                    <a:pt x="378" y="139"/>
                    <a:pt x="378" y="139"/>
                    <a:pt x="377" y="139"/>
                  </a:cubicBezTo>
                  <a:cubicBezTo>
                    <a:pt x="377" y="139"/>
                    <a:pt x="376" y="139"/>
                    <a:pt x="376" y="139"/>
                  </a:cubicBezTo>
                  <a:cubicBezTo>
                    <a:pt x="375" y="138"/>
                    <a:pt x="375" y="138"/>
                    <a:pt x="375" y="138"/>
                  </a:cubicBezTo>
                  <a:cubicBezTo>
                    <a:pt x="373" y="139"/>
                    <a:pt x="373" y="140"/>
                    <a:pt x="372" y="141"/>
                  </a:cubicBezTo>
                  <a:cubicBezTo>
                    <a:pt x="372" y="142"/>
                    <a:pt x="371" y="142"/>
                    <a:pt x="372" y="142"/>
                  </a:cubicBezTo>
                  <a:cubicBezTo>
                    <a:pt x="372" y="143"/>
                    <a:pt x="371" y="143"/>
                    <a:pt x="371" y="143"/>
                  </a:cubicBezTo>
                  <a:cubicBezTo>
                    <a:pt x="371" y="144"/>
                    <a:pt x="371" y="145"/>
                    <a:pt x="371" y="146"/>
                  </a:cubicBezTo>
                  <a:cubicBezTo>
                    <a:pt x="370" y="146"/>
                    <a:pt x="371" y="147"/>
                    <a:pt x="371" y="147"/>
                  </a:cubicBezTo>
                  <a:cubicBezTo>
                    <a:pt x="373" y="147"/>
                    <a:pt x="375" y="149"/>
                    <a:pt x="376" y="147"/>
                  </a:cubicBezTo>
                  <a:cubicBezTo>
                    <a:pt x="376" y="147"/>
                    <a:pt x="376" y="147"/>
                    <a:pt x="376" y="148"/>
                  </a:cubicBezTo>
                  <a:cubicBezTo>
                    <a:pt x="377" y="148"/>
                    <a:pt x="378" y="148"/>
                    <a:pt x="379" y="149"/>
                  </a:cubicBezTo>
                  <a:cubicBezTo>
                    <a:pt x="379" y="149"/>
                    <a:pt x="379" y="149"/>
                    <a:pt x="379" y="149"/>
                  </a:cubicBezTo>
                  <a:cubicBezTo>
                    <a:pt x="380" y="148"/>
                    <a:pt x="381" y="148"/>
                    <a:pt x="382" y="149"/>
                  </a:cubicBezTo>
                  <a:cubicBezTo>
                    <a:pt x="383" y="150"/>
                    <a:pt x="384" y="150"/>
                    <a:pt x="385" y="151"/>
                  </a:cubicBezTo>
                  <a:cubicBezTo>
                    <a:pt x="384" y="150"/>
                    <a:pt x="384" y="150"/>
                    <a:pt x="384" y="150"/>
                  </a:cubicBezTo>
                  <a:close/>
                  <a:moveTo>
                    <a:pt x="63" y="20"/>
                  </a:moveTo>
                  <a:cubicBezTo>
                    <a:pt x="63" y="20"/>
                    <a:pt x="62" y="20"/>
                    <a:pt x="62" y="20"/>
                  </a:cubicBezTo>
                  <a:cubicBezTo>
                    <a:pt x="62" y="19"/>
                    <a:pt x="62" y="19"/>
                    <a:pt x="63" y="19"/>
                  </a:cubicBezTo>
                  <a:cubicBezTo>
                    <a:pt x="63" y="19"/>
                    <a:pt x="63" y="19"/>
                    <a:pt x="64" y="19"/>
                  </a:cubicBezTo>
                  <a:cubicBezTo>
                    <a:pt x="64" y="18"/>
                    <a:pt x="65" y="18"/>
                    <a:pt x="66" y="19"/>
                  </a:cubicBezTo>
                  <a:cubicBezTo>
                    <a:pt x="65" y="20"/>
                    <a:pt x="64" y="20"/>
                    <a:pt x="63" y="20"/>
                  </a:cubicBezTo>
                  <a:close/>
                  <a:moveTo>
                    <a:pt x="65" y="95"/>
                  </a:moveTo>
                  <a:cubicBezTo>
                    <a:pt x="64" y="95"/>
                    <a:pt x="64" y="95"/>
                    <a:pt x="64" y="94"/>
                  </a:cubicBezTo>
                  <a:cubicBezTo>
                    <a:pt x="63" y="94"/>
                    <a:pt x="63" y="93"/>
                    <a:pt x="63" y="93"/>
                  </a:cubicBezTo>
                  <a:cubicBezTo>
                    <a:pt x="63" y="93"/>
                    <a:pt x="63" y="93"/>
                    <a:pt x="63" y="93"/>
                  </a:cubicBezTo>
                  <a:cubicBezTo>
                    <a:pt x="63" y="93"/>
                    <a:pt x="65" y="94"/>
                    <a:pt x="66" y="94"/>
                  </a:cubicBezTo>
                  <a:cubicBezTo>
                    <a:pt x="66" y="94"/>
                    <a:pt x="65" y="94"/>
                    <a:pt x="65" y="95"/>
                  </a:cubicBezTo>
                  <a:close/>
                  <a:moveTo>
                    <a:pt x="95" y="132"/>
                  </a:moveTo>
                  <a:cubicBezTo>
                    <a:pt x="94" y="132"/>
                    <a:pt x="94" y="132"/>
                    <a:pt x="94" y="132"/>
                  </a:cubicBezTo>
                  <a:cubicBezTo>
                    <a:pt x="94" y="132"/>
                    <a:pt x="94" y="131"/>
                    <a:pt x="94" y="131"/>
                  </a:cubicBezTo>
                  <a:cubicBezTo>
                    <a:pt x="94" y="130"/>
                    <a:pt x="93" y="129"/>
                    <a:pt x="92" y="128"/>
                  </a:cubicBezTo>
                  <a:cubicBezTo>
                    <a:pt x="92" y="128"/>
                    <a:pt x="92" y="127"/>
                    <a:pt x="91" y="127"/>
                  </a:cubicBezTo>
                  <a:cubicBezTo>
                    <a:pt x="91" y="127"/>
                    <a:pt x="92" y="126"/>
                    <a:pt x="92" y="126"/>
                  </a:cubicBezTo>
                  <a:cubicBezTo>
                    <a:pt x="91" y="125"/>
                    <a:pt x="92" y="125"/>
                    <a:pt x="91" y="124"/>
                  </a:cubicBezTo>
                  <a:cubicBezTo>
                    <a:pt x="91" y="124"/>
                    <a:pt x="92" y="123"/>
                    <a:pt x="92" y="123"/>
                  </a:cubicBezTo>
                  <a:cubicBezTo>
                    <a:pt x="92" y="124"/>
                    <a:pt x="92" y="125"/>
                    <a:pt x="93" y="126"/>
                  </a:cubicBezTo>
                  <a:cubicBezTo>
                    <a:pt x="93" y="126"/>
                    <a:pt x="93" y="126"/>
                    <a:pt x="93" y="126"/>
                  </a:cubicBezTo>
                  <a:cubicBezTo>
                    <a:pt x="93" y="126"/>
                    <a:pt x="93" y="127"/>
                    <a:pt x="92" y="127"/>
                  </a:cubicBezTo>
                  <a:cubicBezTo>
                    <a:pt x="93" y="128"/>
                    <a:pt x="93" y="128"/>
                    <a:pt x="94" y="129"/>
                  </a:cubicBezTo>
                  <a:cubicBezTo>
                    <a:pt x="94" y="129"/>
                    <a:pt x="94" y="129"/>
                    <a:pt x="94" y="130"/>
                  </a:cubicBezTo>
                  <a:cubicBezTo>
                    <a:pt x="94" y="130"/>
                    <a:pt x="94" y="131"/>
                    <a:pt x="95" y="131"/>
                  </a:cubicBezTo>
                  <a:cubicBezTo>
                    <a:pt x="95" y="132"/>
                    <a:pt x="95" y="132"/>
                    <a:pt x="95" y="132"/>
                  </a:cubicBezTo>
                  <a:close/>
                  <a:moveTo>
                    <a:pt x="100" y="141"/>
                  </a:moveTo>
                  <a:cubicBezTo>
                    <a:pt x="100" y="141"/>
                    <a:pt x="100" y="141"/>
                    <a:pt x="100" y="140"/>
                  </a:cubicBezTo>
                  <a:cubicBezTo>
                    <a:pt x="100" y="140"/>
                    <a:pt x="99" y="139"/>
                    <a:pt x="99" y="138"/>
                  </a:cubicBezTo>
                  <a:cubicBezTo>
                    <a:pt x="99" y="138"/>
                    <a:pt x="99" y="138"/>
                    <a:pt x="99" y="138"/>
                  </a:cubicBezTo>
                  <a:cubicBezTo>
                    <a:pt x="100" y="137"/>
                    <a:pt x="100" y="137"/>
                    <a:pt x="100" y="136"/>
                  </a:cubicBezTo>
                  <a:cubicBezTo>
                    <a:pt x="99" y="136"/>
                    <a:pt x="100" y="135"/>
                    <a:pt x="99" y="134"/>
                  </a:cubicBezTo>
                  <a:cubicBezTo>
                    <a:pt x="99" y="134"/>
                    <a:pt x="99" y="134"/>
                    <a:pt x="99" y="134"/>
                  </a:cubicBezTo>
                  <a:cubicBezTo>
                    <a:pt x="99" y="134"/>
                    <a:pt x="100" y="134"/>
                    <a:pt x="100" y="134"/>
                  </a:cubicBezTo>
                  <a:cubicBezTo>
                    <a:pt x="100" y="134"/>
                    <a:pt x="100" y="134"/>
                    <a:pt x="100" y="134"/>
                  </a:cubicBezTo>
                  <a:cubicBezTo>
                    <a:pt x="100" y="134"/>
                    <a:pt x="101" y="135"/>
                    <a:pt x="101" y="135"/>
                  </a:cubicBezTo>
                  <a:cubicBezTo>
                    <a:pt x="101" y="136"/>
                    <a:pt x="101" y="136"/>
                    <a:pt x="101" y="138"/>
                  </a:cubicBezTo>
                  <a:cubicBezTo>
                    <a:pt x="101" y="138"/>
                    <a:pt x="100" y="138"/>
                    <a:pt x="100" y="138"/>
                  </a:cubicBezTo>
                  <a:cubicBezTo>
                    <a:pt x="100" y="138"/>
                    <a:pt x="100" y="138"/>
                    <a:pt x="100" y="138"/>
                  </a:cubicBezTo>
                  <a:cubicBezTo>
                    <a:pt x="101" y="139"/>
                    <a:pt x="100" y="139"/>
                    <a:pt x="100" y="140"/>
                  </a:cubicBezTo>
                  <a:cubicBezTo>
                    <a:pt x="100" y="140"/>
                    <a:pt x="100" y="140"/>
                    <a:pt x="100" y="140"/>
                  </a:cubicBezTo>
                  <a:cubicBezTo>
                    <a:pt x="100" y="141"/>
                    <a:pt x="101" y="141"/>
                    <a:pt x="100" y="141"/>
                  </a:cubicBezTo>
                  <a:close/>
                  <a:moveTo>
                    <a:pt x="101" y="120"/>
                  </a:moveTo>
                  <a:cubicBezTo>
                    <a:pt x="101" y="120"/>
                    <a:pt x="101" y="121"/>
                    <a:pt x="100" y="121"/>
                  </a:cubicBezTo>
                  <a:cubicBezTo>
                    <a:pt x="100" y="121"/>
                    <a:pt x="99" y="121"/>
                    <a:pt x="100" y="122"/>
                  </a:cubicBezTo>
                  <a:cubicBezTo>
                    <a:pt x="101" y="122"/>
                    <a:pt x="100" y="122"/>
                    <a:pt x="100" y="122"/>
                  </a:cubicBezTo>
                  <a:cubicBezTo>
                    <a:pt x="100" y="122"/>
                    <a:pt x="99" y="122"/>
                    <a:pt x="98" y="122"/>
                  </a:cubicBezTo>
                  <a:cubicBezTo>
                    <a:pt x="98" y="122"/>
                    <a:pt x="97" y="122"/>
                    <a:pt x="97" y="122"/>
                  </a:cubicBezTo>
                  <a:cubicBezTo>
                    <a:pt x="97" y="121"/>
                    <a:pt x="96" y="120"/>
                    <a:pt x="97" y="120"/>
                  </a:cubicBezTo>
                  <a:cubicBezTo>
                    <a:pt x="97" y="120"/>
                    <a:pt x="97" y="119"/>
                    <a:pt x="97" y="119"/>
                  </a:cubicBezTo>
                  <a:cubicBezTo>
                    <a:pt x="97" y="119"/>
                    <a:pt x="97" y="118"/>
                    <a:pt x="97" y="118"/>
                  </a:cubicBezTo>
                  <a:cubicBezTo>
                    <a:pt x="97" y="118"/>
                    <a:pt x="98" y="118"/>
                    <a:pt x="98" y="118"/>
                  </a:cubicBezTo>
                  <a:cubicBezTo>
                    <a:pt x="99" y="118"/>
                    <a:pt x="99" y="118"/>
                    <a:pt x="100" y="117"/>
                  </a:cubicBezTo>
                  <a:cubicBezTo>
                    <a:pt x="100" y="117"/>
                    <a:pt x="101" y="118"/>
                    <a:pt x="101" y="118"/>
                  </a:cubicBezTo>
                  <a:cubicBezTo>
                    <a:pt x="101" y="118"/>
                    <a:pt x="102" y="118"/>
                    <a:pt x="102" y="119"/>
                  </a:cubicBezTo>
                  <a:cubicBezTo>
                    <a:pt x="102" y="119"/>
                    <a:pt x="101" y="119"/>
                    <a:pt x="101" y="119"/>
                  </a:cubicBezTo>
                  <a:cubicBezTo>
                    <a:pt x="101" y="119"/>
                    <a:pt x="101" y="120"/>
                    <a:pt x="101" y="120"/>
                  </a:cubicBezTo>
                  <a:close/>
                  <a:moveTo>
                    <a:pt x="115" y="17"/>
                  </a:moveTo>
                  <a:cubicBezTo>
                    <a:pt x="115" y="17"/>
                    <a:pt x="115" y="17"/>
                    <a:pt x="115" y="17"/>
                  </a:cubicBezTo>
                  <a:cubicBezTo>
                    <a:pt x="116" y="17"/>
                    <a:pt x="116" y="17"/>
                    <a:pt x="116" y="17"/>
                  </a:cubicBezTo>
                  <a:cubicBezTo>
                    <a:pt x="116" y="17"/>
                    <a:pt x="116" y="17"/>
                    <a:pt x="116" y="17"/>
                  </a:cubicBezTo>
                  <a:cubicBezTo>
                    <a:pt x="116" y="17"/>
                    <a:pt x="117" y="17"/>
                    <a:pt x="117" y="17"/>
                  </a:cubicBezTo>
                  <a:cubicBezTo>
                    <a:pt x="117" y="17"/>
                    <a:pt x="117" y="17"/>
                    <a:pt x="117" y="17"/>
                  </a:cubicBezTo>
                  <a:cubicBezTo>
                    <a:pt x="118" y="18"/>
                    <a:pt x="118" y="18"/>
                    <a:pt x="119" y="19"/>
                  </a:cubicBezTo>
                  <a:cubicBezTo>
                    <a:pt x="118" y="19"/>
                    <a:pt x="118" y="20"/>
                    <a:pt x="117" y="20"/>
                  </a:cubicBezTo>
                  <a:cubicBezTo>
                    <a:pt x="117" y="20"/>
                    <a:pt x="117" y="20"/>
                    <a:pt x="116" y="19"/>
                  </a:cubicBezTo>
                  <a:cubicBezTo>
                    <a:pt x="117" y="19"/>
                    <a:pt x="116" y="19"/>
                    <a:pt x="115" y="18"/>
                  </a:cubicBezTo>
                  <a:cubicBezTo>
                    <a:pt x="115" y="18"/>
                    <a:pt x="114" y="17"/>
                    <a:pt x="115" y="17"/>
                  </a:cubicBezTo>
                  <a:close/>
                  <a:moveTo>
                    <a:pt x="106" y="17"/>
                  </a:moveTo>
                  <a:cubicBezTo>
                    <a:pt x="107" y="17"/>
                    <a:pt x="107" y="18"/>
                    <a:pt x="108" y="18"/>
                  </a:cubicBezTo>
                  <a:cubicBezTo>
                    <a:pt x="109" y="18"/>
                    <a:pt x="109" y="18"/>
                    <a:pt x="110" y="19"/>
                  </a:cubicBezTo>
                  <a:cubicBezTo>
                    <a:pt x="111" y="19"/>
                    <a:pt x="110" y="19"/>
                    <a:pt x="109" y="20"/>
                  </a:cubicBezTo>
                  <a:cubicBezTo>
                    <a:pt x="109" y="20"/>
                    <a:pt x="109" y="20"/>
                    <a:pt x="108" y="20"/>
                  </a:cubicBezTo>
                  <a:cubicBezTo>
                    <a:pt x="107" y="19"/>
                    <a:pt x="107" y="20"/>
                    <a:pt x="106" y="20"/>
                  </a:cubicBezTo>
                  <a:cubicBezTo>
                    <a:pt x="106" y="19"/>
                    <a:pt x="105" y="19"/>
                    <a:pt x="104" y="18"/>
                  </a:cubicBezTo>
                  <a:cubicBezTo>
                    <a:pt x="104" y="17"/>
                    <a:pt x="105" y="17"/>
                    <a:pt x="106" y="17"/>
                  </a:cubicBezTo>
                  <a:close/>
                  <a:moveTo>
                    <a:pt x="103" y="16"/>
                  </a:moveTo>
                  <a:cubicBezTo>
                    <a:pt x="102" y="16"/>
                    <a:pt x="102" y="17"/>
                    <a:pt x="102" y="17"/>
                  </a:cubicBezTo>
                  <a:cubicBezTo>
                    <a:pt x="101" y="17"/>
                    <a:pt x="101" y="17"/>
                    <a:pt x="100" y="17"/>
                  </a:cubicBezTo>
                  <a:cubicBezTo>
                    <a:pt x="100" y="17"/>
                    <a:pt x="100" y="18"/>
                    <a:pt x="100" y="17"/>
                  </a:cubicBezTo>
                  <a:cubicBezTo>
                    <a:pt x="99" y="17"/>
                    <a:pt x="98" y="17"/>
                    <a:pt x="97" y="17"/>
                  </a:cubicBezTo>
                  <a:cubicBezTo>
                    <a:pt x="97" y="17"/>
                    <a:pt x="97" y="17"/>
                    <a:pt x="97" y="17"/>
                  </a:cubicBezTo>
                  <a:cubicBezTo>
                    <a:pt x="97" y="17"/>
                    <a:pt x="98" y="16"/>
                    <a:pt x="98" y="16"/>
                  </a:cubicBezTo>
                  <a:cubicBezTo>
                    <a:pt x="98" y="16"/>
                    <a:pt x="99" y="17"/>
                    <a:pt x="99" y="17"/>
                  </a:cubicBezTo>
                  <a:cubicBezTo>
                    <a:pt x="99" y="16"/>
                    <a:pt x="100" y="16"/>
                    <a:pt x="100" y="16"/>
                  </a:cubicBezTo>
                  <a:cubicBezTo>
                    <a:pt x="99" y="16"/>
                    <a:pt x="100" y="16"/>
                    <a:pt x="101" y="16"/>
                  </a:cubicBezTo>
                  <a:cubicBezTo>
                    <a:pt x="101" y="16"/>
                    <a:pt x="101" y="16"/>
                    <a:pt x="102" y="16"/>
                  </a:cubicBezTo>
                  <a:cubicBezTo>
                    <a:pt x="102" y="16"/>
                    <a:pt x="102" y="16"/>
                    <a:pt x="102" y="16"/>
                  </a:cubicBezTo>
                  <a:cubicBezTo>
                    <a:pt x="102" y="15"/>
                    <a:pt x="103" y="16"/>
                    <a:pt x="103" y="15"/>
                  </a:cubicBezTo>
                  <a:cubicBezTo>
                    <a:pt x="103" y="16"/>
                    <a:pt x="103" y="16"/>
                    <a:pt x="103" y="16"/>
                  </a:cubicBezTo>
                  <a:close/>
                  <a:moveTo>
                    <a:pt x="98" y="51"/>
                  </a:moveTo>
                  <a:cubicBezTo>
                    <a:pt x="98" y="51"/>
                    <a:pt x="97" y="51"/>
                    <a:pt x="97" y="51"/>
                  </a:cubicBezTo>
                  <a:cubicBezTo>
                    <a:pt x="96" y="52"/>
                    <a:pt x="96" y="51"/>
                    <a:pt x="95" y="51"/>
                  </a:cubicBezTo>
                  <a:cubicBezTo>
                    <a:pt x="95" y="51"/>
                    <a:pt x="94" y="51"/>
                    <a:pt x="93" y="51"/>
                  </a:cubicBezTo>
                  <a:cubicBezTo>
                    <a:pt x="93" y="51"/>
                    <a:pt x="94" y="51"/>
                    <a:pt x="94" y="50"/>
                  </a:cubicBezTo>
                  <a:cubicBezTo>
                    <a:pt x="95" y="50"/>
                    <a:pt x="96" y="50"/>
                    <a:pt x="98" y="50"/>
                  </a:cubicBezTo>
                  <a:cubicBezTo>
                    <a:pt x="98" y="51"/>
                    <a:pt x="98" y="51"/>
                    <a:pt x="98" y="51"/>
                  </a:cubicBezTo>
                  <a:cubicBezTo>
                    <a:pt x="98" y="51"/>
                    <a:pt x="98" y="51"/>
                    <a:pt x="98" y="51"/>
                  </a:cubicBezTo>
                  <a:close/>
                  <a:moveTo>
                    <a:pt x="126" y="52"/>
                  </a:moveTo>
                  <a:cubicBezTo>
                    <a:pt x="126" y="53"/>
                    <a:pt x="125" y="53"/>
                    <a:pt x="125" y="53"/>
                  </a:cubicBezTo>
                  <a:cubicBezTo>
                    <a:pt x="123" y="53"/>
                    <a:pt x="122" y="54"/>
                    <a:pt x="121" y="53"/>
                  </a:cubicBezTo>
                  <a:cubicBezTo>
                    <a:pt x="121" y="53"/>
                    <a:pt x="120" y="53"/>
                    <a:pt x="119" y="53"/>
                  </a:cubicBezTo>
                  <a:cubicBezTo>
                    <a:pt x="119" y="53"/>
                    <a:pt x="118" y="53"/>
                    <a:pt x="118" y="53"/>
                  </a:cubicBezTo>
                  <a:cubicBezTo>
                    <a:pt x="117" y="52"/>
                    <a:pt x="116" y="52"/>
                    <a:pt x="115" y="52"/>
                  </a:cubicBezTo>
                  <a:cubicBezTo>
                    <a:pt x="114" y="51"/>
                    <a:pt x="113" y="51"/>
                    <a:pt x="112" y="50"/>
                  </a:cubicBezTo>
                  <a:cubicBezTo>
                    <a:pt x="111" y="50"/>
                    <a:pt x="111" y="50"/>
                    <a:pt x="110" y="50"/>
                  </a:cubicBezTo>
                  <a:cubicBezTo>
                    <a:pt x="110" y="50"/>
                    <a:pt x="110" y="50"/>
                    <a:pt x="110" y="50"/>
                  </a:cubicBezTo>
                  <a:cubicBezTo>
                    <a:pt x="108" y="49"/>
                    <a:pt x="107" y="50"/>
                    <a:pt x="106" y="50"/>
                  </a:cubicBezTo>
                  <a:cubicBezTo>
                    <a:pt x="102" y="51"/>
                    <a:pt x="102" y="51"/>
                    <a:pt x="99" y="50"/>
                  </a:cubicBezTo>
                  <a:cubicBezTo>
                    <a:pt x="98" y="50"/>
                    <a:pt x="97" y="50"/>
                    <a:pt x="97" y="49"/>
                  </a:cubicBezTo>
                  <a:cubicBezTo>
                    <a:pt x="96" y="49"/>
                    <a:pt x="96" y="49"/>
                    <a:pt x="96" y="49"/>
                  </a:cubicBezTo>
                  <a:cubicBezTo>
                    <a:pt x="96" y="48"/>
                    <a:pt x="95" y="48"/>
                    <a:pt x="96" y="47"/>
                  </a:cubicBezTo>
                  <a:cubicBezTo>
                    <a:pt x="96" y="47"/>
                    <a:pt x="96" y="46"/>
                    <a:pt x="97" y="46"/>
                  </a:cubicBezTo>
                  <a:cubicBezTo>
                    <a:pt x="97" y="46"/>
                    <a:pt x="97" y="46"/>
                    <a:pt x="97" y="46"/>
                  </a:cubicBezTo>
                  <a:cubicBezTo>
                    <a:pt x="97" y="45"/>
                    <a:pt x="98" y="45"/>
                    <a:pt x="98" y="44"/>
                  </a:cubicBezTo>
                  <a:cubicBezTo>
                    <a:pt x="98" y="44"/>
                    <a:pt x="99" y="44"/>
                    <a:pt x="99" y="44"/>
                  </a:cubicBezTo>
                  <a:cubicBezTo>
                    <a:pt x="100" y="44"/>
                    <a:pt x="100" y="44"/>
                    <a:pt x="100" y="44"/>
                  </a:cubicBezTo>
                  <a:cubicBezTo>
                    <a:pt x="100" y="43"/>
                    <a:pt x="100" y="43"/>
                    <a:pt x="102" y="43"/>
                  </a:cubicBezTo>
                  <a:cubicBezTo>
                    <a:pt x="102" y="43"/>
                    <a:pt x="103" y="42"/>
                    <a:pt x="103" y="42"/>
                  </a:cubicBezTo>
                  <a:cubicBezTo>
                    <a:pt x="103" y="41"/>
                    <a:pt x="104" y="42"/>
                    <a:pt x="105" y="42"/>
                  </a:cubicBezTo>
                  <a:cubicBezTo>
                    <a:pt x="105" y="42"/>
                    <a:pt x="105" y="42"/>
                    <a:pt x="105" y="42"/>
                  </a:cubicBezTo>
                  <a:cubicBezTo>
                    <a:pt x="106" y="43"/>
                    <a:pt x="106" y="43"/>
                    <a:pt x="107" y="43"/>
                  </a:cubicBezTo>
                  <a:cubicBezTo>
                    <a:pt x="108" y="43"/>
                    <a:pt x="108" y="43"/>
                    <a:pt x="108" y="43"/>
                  </a:cubicBezTo>
                  <a:cubicBezTo>
                    <a:pt x="109" y="43"/>
                    <a:pt x="109" y="43"/>
                    <a:pt x="109" y="43"/>
                  </a:cubicBezTo>
                  <a:cubicBezTo>
                    <a:pt x="109" y="43"/>
                    <a:pt x="109" y="43"/>
                    <a:pt x="109" y="43"/>
                  </a:cubicBezTo>
                  <a:cubicBezTo>
                    <a:pt x="108" y="44"/>
                    <a:pt x="108" y="44"/>
                    <a:pt x="107" y="44"/>
                  </a:cubicBezTo>
                  <a:cubicBezTo>
                    <a:pt x="107" y="44"/>
                    <a:pt x="107" y="44"/>
                    <a:pt x="107" y="44"/>
                  </a:cubicBezTo>
                  <a:cubicBezTo>
                    <a:pt x="107" y="44"/>
                    <a:pt x="107" y="44"/>
                    <a:pt x="107" y="44"/>
                  </a:cubicBezTo>
                  <a:cubicBezTo>
                    <a:pt x="108" y="44"/>
                    <a:pt x="109" y="45"/>
                    <a:pt x="109" y="45"/>
                  </a:cubicBezTo>
                  <a:cubicBezTo>
                    <a:pt x="109" y="46"/>
                    <a:pt x="109" y="46"/>
                    <a:pt x="110" y="46"/>
                  </a:cubicBezTo>
                  <a:cubicBezTo>
                    <a:pt x="112" y="45"/>
                    <a:pt x="113" y="45"/>
                    <a:pt x="115" y="45"/>
                  </a:cubicBezTo>
                  <a:cubicBezTo>
                    <a:pt x="115" y="45"/>
                    <a:pt x="115" y="45"/>
                    <a:pt x="115" y="45"/>
                  </a:cubicBezTo>
                  <a:cubicBezTo>
                    <a:pt x="115" y="45"/>
                    <a:pt x="115" y="45"/>
                    <a:pt x="115" y="45"/>
                  </a:cubicBezTo>
                  <a:cubicBezTo>
                    <a:pt x="115" y="45"/>
                    <a:pt x="115" y="45"/>
                    <a:pt x="114" y="45"/>
                  </a:cubicBezTo>
                  <a:cubicBezTo>
                    <a:pt x="114" y="45"/>
                    <a:pt x="113" y="45"/>
                    <a:pt x="113" y="45"/>
                  </a:cubicBezTo>
                  <a:cubicBezTo>
                    <a:pt x="113" y="45"/>
                    <a:pt x="112" y="44"/>
                    <a:pt x="112" y="44"/>
                  </a:cubicBezTo>
                  <a:cubicBezTo>
                    <a:pt x="112" y="44"/>
                    <a:pt x="112" y="43"/>
                    <a:pt x="112" y="43"/>
                  </a:cubicBezTo>
                  <a:cubicBezTo>
                    <a:pt x="113" y="43"/>
                    <a:pt x="114" y="43"/>
                    <a:pt x="115" y="43"/>
                  </a:cubicBezTo>
                  <a:cubicBezTo>
                    <a:pt x="117" y="43"/>
                    <a:pt x="119" y="43"/>
                    <a:pt x="121" y="43"/>
                  </a:cubicBezTo>
                  <a:cubicBezTo>
                    <a:pt x="121" y="43"/>
                    <a:pt x="122" y="43"/>
                    <a:pt x="122" y="43"/>
                  </a:cubicBezTo>
                  <a:cubicBezTo>
                    <a:pt x="122" y="43"/>
                    <a:pt x="122" y="43"/>
                    <a:pt x="122" y="43"/>
                  </a:cubicBezTo>
                  <a:cubicBezTo>
                    <a:pt x="121" y="43"/>
                    <a:pt x="120" y="43"/>
                    <a:pt x="120" y="43"/>
                  </a:cubicBezTo>
                  <a:cubicBezTo>
                    <a:pt x="119" y="43"/>
                    <a:pt x="119" y="43"/>
                    <a:pt x="119" y="44"/>
                  </a:cubicBezTo>
                  <a:cubicBezTo>
                    <a:pt x="119" y="44"/>
                    <a:pt x="120" y="44"/>
                    <a:pt x="120" y="44"/>
                  </a:cubicBezTo>
                  <a:cubicBezTo>
                    <a:pt x="119" y="44"/>
                    <a:pt x="119" y="44"/>
                    <a:pt x="118" y="45"/>
                  </a:cubicBezTo>
                  <a:cubicBezTo>
                    <a:pt x="118" y="45"/>
                    <a:pt x="118" y="46"/>
                    <a:pt x="117" y="45"/>
                  </a:cubicBezTo>
                  <a:cubicBezTo>
                    <a:pt x="117" y="45"/>
                    <a:pt x="116" y="45"/>
                    <a:pt x="116" y="45"/>
                  </a:cubicBezTo>
                  <a:cubicBezTo>
                    <a:pt x="116" y="45"/>
                    <a:pt x="116" y="45"/>
                    <a:pt x="116" y="45"/>
                  </a:cubicBezTo>
                  <a:cubicBezTo>
                    <a:pt x="117" y="46"/>
                    <a:pt x="117" y="46"/>
                    <a:pt x="117" y="46"/>
                  </a:cubicBezTo>
                  <a:cubicBezTo>
                    <a:pt x="120" y="47"/>
                    <a:pt x="121" y="48"/>
                    <a:pt x="123" y="49"/>
                  </a:cubicBezTo>
                  <a:cubicBezTo>
                    <a:pt x="123" y="50"/>
                    <a:pt x="124" y="50"/>
                    <a:pt x="125" y="51"/>
                  </a:cubicBezTo>
                  <a:cubicBezTo>
                    <a:pt x="126" y="51"/>
                    <a:pt x="126" y="52"/>
                    <a:pt x="126" y="52"/>
                  </a:cubicBezTo>
                  <a:close/>
                  <a:moveTo>
                    <a:pt x="151" y="59"/>
                  </a:moveTo>
                  <a:cubicBezTo>
                    <a:pt x="151" y="59"/>
                    <a:pt x="151" y="58"/>
                    <a:pt x="151" y="58"/>
                  </a:cubicBezTo>
                  <a:cubicBezTo>
                    <a:pt x="150" y="59"/>
                    <a:pt x="150" y="59"/>
                    <a:pt x="150" y="59"/>
                  </a:cubicBezTo>
                  <a:cubicBezTo>
                    <a:pt x="150" y="60"/>
                    <a:pt x="150" y="60"/>
                    <a:pt x="151" y="60"/>
                  </a:cubicBezTo>
                  <a:cubicBezTo>
                    <a:pt x="151" y="60"/>
                    <a:pt x="151" y="60"/>
                    <a:pt x="151" y="60"/>
                  </a:cubicBezTo>
                  <a:cubicBezTo>
                    <a:pt x="150" y="61"/>
                    <a:pt x="150" y="61"/>
                    <a:pt x="151" y="61"/>
                  </a:cubicBezTo>
                  <a:cubicBezTo>
                    <a:pt x="152" y="61"/>
                    <a:pt x="152" y="62"/>
                    <a:pt x="152" y="62"/>
                  </a:cubicBezTo>
                  <a:cubicBezTo>
                    <a:pt x="152" y="63"/>
                    <a:pt x="151" y="64"/>
                    <a:pt x="151" y="65"/>
                  </a:cubicBezTo>
                  <a:cubicBezTo>
                    <a:pt x="151" y="65"/>
                    <a:pt x="152" y="65"/>
                    <a:pt x="151" y="65"/>
                  </a:cubicBezTo>
                  <a:cubicBezTo>
                    <a:pt x="150" y="65"/>
                    <a:pt x="149" y="65"/>
                    <a:pt x="148" y="65"/>
                  </a:cubicBezTo>
                  <a:cubicBezTo>
                    <a:pt x="146" y="65"/>
                    <a:pt x="145" y="64"/>
                    <a:pt x="144" y="63"/>
                  </a:cubicBezTo>
                  <a:cubicBezTo>
                    <a:pt x="143" y="63"/>
                    <a:pt x="143" y="62"/>
                    <a:pt x="142" y="62"/>
                  </a:cubicBezTo>
                  <a:cubicBezTo>
                    <a:pt x="141" y="62"/>
                    <a:pt x="141" y="62"/>
                    <a:pt x="141" y="62"/>
                  </a:cubicBezTo>
                  <a:cubicBezTo>
                    <a:pt x="140" y="61"/>
                    <a:pt x="141" y="60"/>
                    <a:pt x="141" y="60"/>
                  </a:cubicBezTo>
                  <a:cubicBezTo>
                    <a:pt x="141" y="59"/>
                    <a:pt x="142" y="60"/>
                    <a:pt x="142" y="59"/>
                  </a:cubicBezTo>
                  <a:cubicBezTo>
                    <a:pt x="142" y="59"/>
                    <a:pt x="143" y="58"/>
                    <a:pt x="143" y="58"/>
                  </a:cubicBezTo>
                  <a:cubicBezTo>
                    <a:pt x="143" y="58"/>
                    <a:pt x="144" y="58"/>
                    <a:pt x="144" y="58"/>
                  </a:cubicBezTo>
                  <a:cubicBezTo>
                    <a:pt x="144" y="57"/>
                    <a:pt x="143" y="57"/>
                    <a:pt x="143" y="57"/>
                  </a:cubicBezTo>
                  <a:cubicBezTo>
                    <a:pt x="142" y="56"/>
                    <a:pt x="141" y="55"/>
                    <a:pt x="140" y="54"/>
                  </a:cubicBezTo>
                  <a:cubicBezTo>
                    <a:pt x="140" y="53"/>
                    <a:pt x="139" y="52"/>
                    <a:pt x="139" y="52"/>
                  </a:cubicBezTo>
                  <a:cubicBezTo>
                    <a:pt x="140" y="51"/>
                    <a:pt x="139" y="51"/>
                    <a:pt x="139" y="50"/>
                  </a:cubicBezTo>
                  <a:cubicBezTo>
                    <a:pt x="138" y="50"/>
                    <a:pt x="138" y="50"/>
                    <a:pt x="139" y="49"/>
                  </a:cubicBezTo>
                  <a:cubicBezTo>
                    <a:pt x="139" y="49"/>
                    <a:pt x="140" y="49"/>
                    <a:pt x="140" y="49"/>
                  </a:cubicBezTo>
                  <a:cubicBezTo>
                    <a:pt x="140" y="49"/>
                    <a:pt x="140" y="48"/>
                    <a:pt x="141" y="48"/>
                  </a:cubicBezTo>
                  <a:cubicBezTo>
                    <a:pt x="142" y="49"/>
                    <a:pt x="143" y="48"/>
                    <a:pt x="144" y="48"/>
                  </a:cubicBezTo>
                  <a:cubicBezTo>
                    <a:pt x="145" y="48"/>
                    <a:pt x="147" y="48"/>
                    <a:pt x="149" y="47"/>
                  </a:cubicBezTo>
                  <a:cubicBezTo>
                    <a:pt x="149" y="47"/>
                    <a:pt x="149" y="47"/>
                    <a:pt x="149" y="48"/>
                  </a:cubicBezTo>
                  <a:cubicBezTo>
                    <a:pt x="150" y="48"/>
                    <a:pt x="150" y="48"/>
                    <a:pt x="151" y="48"/>
                  </a:cubicBezTo>
                  <a:cubicBezTo>
                    <a:pt x="152" y="48"/>
                    <a:pt x="152" y="49"/>
                    <a:pt x="153" y="49"/>
                  </a:cubicBezTo>
                  <a:cubicBezTo>
                    <a:pt x="153" y="49"/>
                    <a:pt x="153" y="50"/>
                    <a:pt x="152" y="50"/>
                  </a:cubicBezTo>
                  <a:cubicBezTo>
                    <a:pt x="152" y="50"/>
                    <a:pt x="152" y="50"/>
                    <a:pt x="152" y="50"/>
                  </a:cubicBezTo>
                  <a:cubicBezTo>
                    <a:pt x="152" y="51"/>
                    <a:pt x="152" y="51"/>
                    <a:pt x="152" y="51"/>
                  </a:cubicBezTo>
                  <a:cubicBezTo>
                    <a:pt x="152" y="51"/>
                    <a:pt x="151" y="51"/>
                    <a:pt x="151" y="51"/>
                  </a:cubicBezTo>
                  <a:cubicBezTo>
                    <a:pt x="150" y="51"/>
                    <a:pt x="150" y="51"/>
                    <a:pt x="149" y="50"/>
                  </a:cubicBezTo>
                  <a:cubicBezTo>
                    <a:pt x="149" y="50"/>
                    <a:pt x="149" y="51"/>
                    <a:pt x="148" y="51"/>
                  </a:cubicBezTo>
                  <a:cubicBezTo>
                    <a:pt x="147" y="51"/>
                    <a:pt x="148" y="52"/>
                    <a:pt x="148" y="52"/>
                  </a:cubicBezTo>
                  <a:cubicBezTo>
                    <a:pt x="147" y="52"/>
                    <a:pt x="147" y="51"/>
                    <a:pt x="146" y="51"/>
                  </a:cubicBezTo>
                  <a:cubicBezTo>
                    <a:pt x="146" y="51"/>
                    <a:pt x="146" y="51"/>
                    <a:pt x="146" y="51"/>
                  </a:cubicBezTo>
                  <a:cubicBezTo>
                    <a:pt x="146" y="51"/>
                    <a:pt x="146" y="52"/>
                    <a:pt x="146" y="52"/>
                  </a:cubicBezTo>
                  <a:cubicBezTo>
                    <a:pt x="147" y="52"/>
                    <a:pt x="147" y="53"/>
                    <a:pt x="148" y="53"/>
                  </a:cubicBezTo>
                  <a:cubicBezTo>
                    <a:pt x="149" y="55"/>
                    <a:pt x="149" y="55"/>
                    <a:pt x="151" y="55"/>
                  </a:cubicBezTo>
                  <a:cubicBezTo>
                    <a:pt x="150" y="56"/>
                    <a:pt x="150" y="57"/>
                    <a:pt x="150" y="58"/>
                  </a:cubicBezTo>
                  <a:cubicBezTo>
                    <a:pt x="151" y="57"/>
                    <a:pt x="151" y="57"/>
                    <a:pt x="151" y="56"/>
                  </a:cubicBezTo>
                  <a:cubicBezTo>
                    <a:pt x="152" y="57"/>
                    <a:pt x="153" y="57"/>
                    <a:pt x="153" y="58"/>
                  </a:cubicBezTo>
                  <a:cubicBezTo>
                    <a:pt x="153" y="58"/>
                    <a:pt x="154" y="58"/>
                    <a:pt x="154" y="59"/>
                  </a:cubicBezTo>
                  <a:cubicBezTo>
                    <a:pt x="153" y="59"/>
                    <a:pt x="152" y="59"/>
                    <a:pt x="151" y="59"/>
                  </a:cubicBezTo>
                  <a:close/>
                  <a:moveTo>
                    <a:pt x="171" y="53"/>
                  </a:moveTo>
                  <a:cubicBezTo>
                    <a:pt x="171" y="54"/>
                    <a:pt x="171" y="54"/>
                    <a:pt x="171" y="54"/>
                  </a:cubicBezTo>
                  <a:cubicBezTo>
                    <a:pt x="170" y="54"/>
                    <a:pt x="170" y="54"/>
                    <a:pt x="171" y="55"/>
                  </a:cubicBezTo>
                  <a:cubicBezTo>
                    <a:pt x="171" y="55"/>
                    <a:pt x="171" y="55"/>
                    <a:pt x="171" y="56"/>
                  </a:cubicBezTo>
                  <a:cubicBezTo>
                    <a:pt x="171" y="56"/>
                    <a:pt x="171" y="56"/>
                    <a:pt x="171" y="56"/>
                  </a:cubicBezTo>
                  <a:cubicBezTo>
                    <a:pt x="170" y="57"/>
                    <a:pt x="170" y="57"/>
                    <a:pt x="169" y="57"/>
                  </a:cubicBezTo>
                  <a:cubicBezTo>
                    <a:pt x="169" y="58"/>
                    <a:pt x="168" y="58"/>
                    <a:pt x="168" y="58"/>
                  </a:cubicBezTo>
                  <a:cubicBezTo>
                    <a:pt x="168" y="58"/>
                    <a:pt x="167" y="58"/>
                    <a:pt x="167" y="58"/>
                  </a:cubicBezTo>
                  <a:cubicBezTo>
                    <a:pt x="166" y="57"/>
                    <a:pt x="165" y="57"/>
                    <a:pt x="163" y="56"/>
                  </a:cubicBezTo>
                  <a:cubicBezTo>
                    <a:pt x="163" y="56"/>
                    <a:pt x="163" y="55"/>
                    <a:pt x="163" y="55"/>
                  </a:cubicBezTo>
                  <a:cubicBezTo>
                    <a:pt x="163" y="55"/>
                    <a:pt x="165" y="53"/>
                    <a:pt x="165" y="53"/>
                  </a:cubicBezTo>
                  <a:cubicBezTo>
                    <a:pt x="165" y="53"/>
                    <a:pt x="166" y="53"/>
                    <a:pt x="166" y="53"/>
                  </a:cubicBezTo>
                  <a:cubicBezTo>
                    <a:pt x="167" y="54"/>
                    <a:pt x="167" y="53"/>
                    <a:pt x="167" y="53"/>
                  </a:cubicBezTo>
                  <a:cubicBezTo>
                    <a:pt x="167" y="53"/>
                    <a:pt x="167" y="53"/>
                    <a:pt x="167" y="53"/>
                  </a:cubicBezTo>
                  <a:cubicBezTo>
                    <a:pt x="168" y="53"/>
                    <a:pt x="168" y="53"/>
                    <a:pt x="168" y="53"/>
                  </a:cubicBezTo>
                  <a:cubicBezTo>
                    <a:pt x="168" y="53"/>
                    <a:pt x="168" y="53"/>
                    <a:pt x="168" y="53"/>
                  </a:cubicBezTo>
                  <a:cubicBezTo>
                    <a:pt x="169" y="53"/>
                    <a:pt x="169" y="53"/>
                    <a:pt x="170" y="53"/>
                  </a:cubicBezTo>
                  <a:cubicBezTo>
                    <a:pt x="170" y="53"/>
                    <a:pt x="170" y="53"/>
                    <a:pt x="171" y="53"/>
                  </a:cubicBezTo>
                  <a:cubicBezTo>
                    <a:pt x="171" y="53"/>
                    <a:pt x="171" y="53"/>
                    <a:pt x="171" y="53"/>
                  </a:cubicBezTo>
                  <a:cubicBezTo>
                    <a:pt x="171" y="53"/>
                    <a:pt x="171" y="53"/>
                    <a:pt x="171" y="53"/>
                  </a:cubicBezTo>
                  <a:close/>
                  <a:moveTo>
                    <a:pt x="200" y="62"/>
                  </a:moveTo>
                  <a:cubicBezTo>
                    <a:pt x="199" y="62"/>
                    <a:pt x="198" y="63"/>
                    <a:pt x="198" y="63"/>
                  </a:cubicBezTo>
                  <a:cubicBezTo>
                    <a:pt x="198" y="63"/>
                    <a:pt x="198" y="63"/>
                    <a:pt x="198" y="63"/>
                  </a:cubicBezTo>
                  <a:cubicBezTo>
                    <a:pt x="197" y="62"/>
                    <a:pt x="197" y="62"/>
                    <a:pt x="199" y="62"/>
                  </a:cubicBezTo>
                  <a:cubicBezTo>
                    <a:pt x="201" y="61"/>
                    <a:pt x="202" y="62"/>
                    <a:pt x="204" y="63"/>
                  </a:cubicBezTo>
                  <a:cubicBezTo>
                    <a:pt x="203" y="63"/>
                    <a:pt x="202" y="62"/>
                    <a:pt x="200" y="62"/>
                  </a:cubicBezTo>
                  <a:close/>
                  <a:moveTo>
                    <a:pt x="281" y="79"/>
                  </a:moveTo>
                  <a:cubicBezTo>
                    <a:pt x="280" y="79"/>
                    <a:pt x="280" y="79"/>
                    <a:pt x="280" y="80"/>
                  </a:cubicBezTo>
                  <a:cubicBezTo>
                    <a:pt x="280" y="80"/>
                    <a:pt x="279" y="81"/>
                    <a:pt x="278" y="80"/>
                  </a:cubicBezTo>
                  <a:cubicBezTo>
                    <a:pt x="277" y="80"/>
                    <a:pt x="278" y="81"/>
                    <a:pt x="277" y="81"/>
                  </a:cubicBezTo>
                  <a:cubicBezTo>
                    <a:pt x="277" y="81"/>
                    <a:pt x="276" y="81"/>
                    <a:pt x="276" y="81"/>
                  </a:cubicBezTo>
                  <a:cubicBezTo>
                    <a:pt x="275" y="81"/>
                    <a:pt x="275" y="81"/>
                    <a:pt x="274" y="80"/>
                  </a:cubicBezTo>
                  <a:cubicBezTo>
                    <a:pt x="273" y="80"/>
                    <a:pt x="273" y="80"/>
                    <a:pt x="272" y="80"/>
                  </a:cubicBezTo>
                  <a:cubicBezTo>
                    <a:pt x="271" y="80"/>
                    <a:pt x="271" y="80"/>
                    <a:pt x="270" y="80"/>
                  </a:cubicBezTo>
                  <a:cubicBezTo>
                    <a:pt x="270" y="80"/>
                    <a:pt x="270" y="80"/>
                    <a:pt x="270" y="80"/>
                  </a:cubicBezTo>
                  <a:cubicBezTo>
                    <a:pt x="269" y="80"/>
                    <a:pt x="268" y="79"/>
                    <a:pt x="267" y="79"/>
                  </a:cubicBezTo>
                  <a:cubicBezTo>
                    <a:pt x="267" y="79"/>
                    <a:pt x="266" y="79"/>
                    <a:pt x="266" y="79"/>
                  </a:cubicBezTo>
                  <a:cubicBezTo>
                    <a:pt x="266" y="79"/>
                    <a:pt x="266" y="78"/>
                    <a:pt x="266" y="78"/>
                  </a:cubicBezTo>
                  <a:cubicBezTo>
                    <a:pt x="266" y="78"/>
                    <a:pt x="266" y="78"/>
                    <a:pt x="266" y="78"/>
                  </a:cubicBezTo>
                  <a:cubicBezTo>
                    <a:pt x="268" y="79"/>
                    <a:pt x="270" y="79"/>
                    <a:pt x="271" y="79"/>
                  </a:cubicBezTo>
                  <a:cubicBezTo>
                    <a:pt x="272" y="79"/>
                    <a:pt x="273" y="79"/>
                    <a:pt x="274" y="79"/>
                  </a:cubicBezTo>
                  <a:cubicBezTo>
                    <a:pt x="275" y="79"/>
                    <a:pt x="276" y="79"/>
                    <a:pt x="277" y="79"/>
                  </a:cubicBezTo>
                  <a:cubicBezTo>
                    <a:pt x="278" y="79"/>
                    <a:pt x="279" y="79"/>
                    <a:pt x="280" y="78"/>
                  </a:cubicBezTo>
                  <a:cubicBezTo>
                    <a:pt x="280" y="78"/>
                    <a:pt x="280" y="78"/>
                    <a:pt x="281" y="78"/>
                  </a:cubicBezTo>
                  <a:cubicBezTo>
                    <a:pt x="281" y="78"/>
                    <a:pt x="281" y="78"/>
                    <a:pt x="281" y="78"/>
                  </a:cubicBezTo>
                  <a:cubicBezTo>
                    <a:pt x="281" y="79"/>
                    <a:pt x="281" y="79"/>
                    <a:pt x="28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67" name="Freeform 89">
              <a:extLst>
                <a:ext uri="{FF2B5EF4-FFF2-40B4-BE49-F238E27FC236}">
                  <a16:creationId xmlns:a16="http://schemas.microsoft.com/office/drawing/2014/main" id="{121D5004-363D-4D4F-9CD3-6D77D49805DB}"/>
                </a:ext>
              </a:extLst>
            </p:cNvPr>
            <p:cNvSpPr>
              <a:spLocks noEditPoints="1"/>
            </p:cNvSpPr>
            <p:nvPr/>
          </p:nvSpPr>
          <p:spPr bwMode="auto">
            <a:xfrm>
              <a:off x="181" y="1191"/>
              <a:ext cx="2142" cy="1358"/>
            </a:xfrm>
            <a:custGeom>
              <a:avLst/>
              <a:gdLst>
                <a:gd name="T0" fmla="*/ 275 w 306"/>
                <a:gd name="T1" fmla="*/ 97 h 193"/>
                <a:gd name="T2" fmla="*/ 246 w 306"/>
                <a:gd name="T3" fmla="*/ 88 h 193"/>
                <a:gd name="T4" fmla="*/ 224 w 306"/>
                <a:gd name="T5" fmla="*/ 95 h 193"/>
                <a:gd name="T6" fmla="*/ 205 w 306"/>
                <a:gd name="T7" fmla="*/ 96 h 193"/>
                <a:gd name="T8" fmla="*/ 187 w 306"/>
                <a:gd name="T9" fmla="*/ 99 h 193"/>
                <a:gd name="T10" fmla="*/ 172 w 306"/>
                <a:gd name="T11" fmla="*/ 86 h 193"/>
                <a:gd name="T12" fmla="*/ 191 w 306"/>
                <a:gd name="T13" fmla="*/ 76 h 193"/>
                <a:gd name="T14" fmla="*/ 204 w 306"/>
                <a:gd name="T15" fmla="*/ 61 h 193"/>
                <a:gd name="T16" fmla="*/ 206 w 306"/>
                <a:gd name="T17" fmla="*/ 51 h 193"/>
                <a:gd name="T18" fmla="*/ 221 w 306"/>
                <a:gd name="T19" fmla="*/ 39 h 193"/>
                <a:gd name="T20" fmla="*/ 220 w 306"/>
                <a:gd name="T21" fmla="*/ 33 h 193"/>
                <a:gd name="T22" fmla="*/ 239 w 306"/>
                <a:gd name="T23" fmla="*/ 18 h 193"/>
                <a:gd name="T24" fmla="*/ 213 w 306"/>
                <a:gd name="T25" fmla="*/ 16 h 193"/>
                <a:gd name="T26" fmla="*/ 184 w 306"/>
                <a:gd name="T27" fmla="*/ 21 h 193"/>
                <a:gd name="T28" fmla="*/ 181 w 306"/>
                <a:gd name="T29" fmla="*/ 39 h 193"/>
                <a:gd name="T30" fmla="*/ 155 w 306"/>
                <a:gd name="T31" fmla="*/ 33 h 193"/>
                <a:gd name="T32" fmla="*/ 172 w 306"/>
                <a:gd name="T33" fmla="*/ 18 h 193"/>
                <a:gd name="T34" fmla="*/ 183 w 306"/>
                <a:gd name="T35" fmla="*/ 9 h 193"/>
                <a:gd name="T36" fmla="*/ 193 w 306"/>
                <a:gd name="T37" fmla="*/ 14 h 193"/>
                <a:gd name="T38" fmla="*/ 213 w 306"/>
                <a:gd name="T39" fmla="*/ 8 h 193"/>
                <a:gd name="T40" fmla="*/ 217 w 306"/>
                <a:gd name="T41" fmla="*/ 2 h 193"/>
                <a:gd name="T42" fmla="*/ 200 w 306"/>
                <a:gd name="T43" fmla="*/ 1 h 193"/>
                <a:gd name="T44" fmla="*/ 172 w 306"/>
                <a:gd name="T45" fmla="*/ 7 h 193"/>
                <a:gd name="T46" fmla="*/ 162 w 306"/>
                <a:gd name="T47" fmla="*/ 14 h 193"/>
                <a:gd name="T48" fmla="*/ 159 w 306"/>
                <a:gd name="T49" fmla="*/ 18 h 193"/>
                <a:gd name="T50" fmla="*/ 151 w 306"/>
                <a:gd name="T51" fmla="*/ 24 h 193"/>
                <a:gd name="T52" fmla="*/ 139 w 306"/>
                <a:gd name="T53" fmla="*/ 25 h 193"/>
                <a:gd name="T54" fmla="*/ 142 w 306"/>
                <a:gd name="T55" fmla="*/ 32 h 193"/>
                <a:gd name="T56" fmla="*/ 124 w 306"/>
                <a:gd name="T57" fmla="*/ 41 h 193"/>
                <a:gd name="T58" fmla="*/ 106 w 306"/>
                <a:gd name="T59" fmla="*/ 52 h 193"/>
                <a:gd name="T60" fmla="*/ 69 w 306"/>
                <a:gd name="T61" fmla="*/ 74 h 193"/>
                <a:gd name="T62" fmla="*/ 24 w 306"/>
                <a:gd name="T63" fmla="*/ 112 h 193"/>
                <a:gd name="T64" fmla="*/ 28 w 306"/>
                <a:gd name="T65" fmla="*/ 117 h 193"/>
                <a:gd name="T66" fmla="*/ 69 w 306"/>
                <a:gd name="T67" fmla="*/ 99 h 193"/>
                <a:gd name="T68" fmla="*/ 83 w 306"/>
                <a:gd name="T69" fmla="*/ 98 h 193"/>
                <a:gd name="T70" fmla="*/ 96 w 306"/>
                <a:gd name="T71" fmla="*/ 97 h 193"/>
                <a:gd name="T72" fmla="*/ 124 w 306"/>
                <a:gd name="T73" fmla="*/ 107 h 193"/>
                <a:gd name="T74" fmla="*/ 141 w 306"/>
                <a:gd name="T75" fmla="*/ 108 h 193"/>
                <a:gd name="T76" fmla="*/ 160 w 306"/>
                <a:gd name="T77" fmla="*/ 111 h 193"/>
                <a:gd name="T78" fmla="*/ 205 w 306"/>
                <a:gd name="T79" fmla="*/ 106 h 193"/>
                <a:gd name="T80" fmla="*/ 222 w 306"/>
                <a:gd name="T81" fmla="*/ 105 h 193"/>
                <a:gd name="T82" fmla="*/ 224 w 306"/>
                <a:gd name="T83" fmla="*/ 126 h 193"/>
                <a:gd name="T84" fmla="*/ 253 w 306"/>
                <a:gd name="T85" fmla="*/ 149 h 193"/>
                <a:gd name="T86" fmla="*/ 259 w 306"/>
                <a:gd name="T87" fmla="*/ 174 h 193"/>
                <a:gd name="T88" fmla="*/ 260 w 306"/>
                <a:gd name="T89" fmla="*/ 187 h 193"/>
                <a:gd name="T90" fmla="*/ 269 w 306"/>
                <a:gd name="T91" fmla="*/ 192 h 193"/>
                <a:gd name="T92" fmla="*/ 274 w 306"/>
                <a:gd name="T93" fmla="*/ 193 h 193"/>
                <a:gd name="T94" fmla="*/ 272 w 306"/>
                <a:gd name="T95" fmla="*/ 181 h 193"/>
                <a:gd name="T96" fmla="*/ 274 w 306"/>
                <a:gd name="T97" fmla="*/ 168 h 193"/>
                <a:gd name="T98" fmla="*/ 286 w 306"/>
                <a:gd name="T99" fmla="*/ 148 h 193"/>
                <a:gd name="T100" fmla="*/ 300 w 306"/>
                <a:gd name="T101" fmla="*/ 126 h 193"/>
                <a:gd name="T102" fmla="*/ 95 w 306"/>
                <a:gd name="T103" fmla="*/ 63 h 193"/>
                <a:gd name="T104" fmla="*/ 90 w 306"/>
                <a:gd name="T105" fmla="*/ 65 h 193"/>
                <a:gd name="T106" fmla="*/ 101 w 306"/>
                <a:gd name="T107" fmla="*/ 93 h 193"/>
                <a:gd name="T108" fmla="*/ 116 w 306"/>
                <a:gd name="T109" fmla="*/ 64 h 193"/>
                <a:gd name="T110" fmla="*/ 142 w 306"/>
                <a:gd name="T111" fmla="*/ 59 h 193"/>
                <a:gd name="T112" fmla="*/ 146 w 306"/>
                <a:gd name="T113" fmla="*/ 56 h 193"/>
                <a:gd name="T114" fmla="*/ 195 w 306"/>
                <a:gd name="T115" fmla="*/ 51 h 193"/>
                <a:gd name="T116" fmla="*/ 187 w 306"/>
                <a:gd name="T117" fmla="*/ 53 h 193"/>
                <a:gd name="T118" fmla="*/ 175 w 306"/>
                <a:gd name="T119" fmla="*/ 56 h 193"/>
                <a:gd name="T120" fmla="*/ 180 w 306"/>
                <a:gd name="T121"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6" h="193">
                  <a:moveTo>
                    <a:pt x="306" y="101"/>
                  </a:moveTo>
                  <a:cubicBezTo>
                    <a:pt x="305" y="101"/>
                    <a:pt x="305" y="100"/>
                    <a:pt x="304" y="99"/>
                  </a:cubicBezTo>
                  <a:cubicBezTo>
                    <a:pt x="304" y="99"/>
                    <a:pt x="303" y="98"/>
                    <a:pt x="303" y="98"/>
                  </a:cubicBezTo>
                  <a:cubicBezTo>
                    <a:pt x="302" y="99"/>
                    <a:pt x="301" y="99"/>
                    <a:pt x="300" y="98"/>
                  </a:cubicBezTo>
                  <a:cubicBezTo>
                    <a:pt x="299" y="98"/>
                    <a:pt x="298" y="97"/>
                    <a:pt x="297" y="97"/>
                  </a:cubicBezTo>
                  <a:cubicBezTo>
                    <a:pt x="296" y="97"/>
                    <a:pt x="295" y="96"/>
                    <a:pt x="294" y="97"/>
                  </a:cubicBezTo>
                  <a:cubicBezTo>
                    <a:pt x="292" y="97"/>
                    <a:pt x="291" y="98"/>
                    <a:pt x="289" y="97"/>
                  </a:cubicBezTo>
                  <a:cubicBezTo>
                    <a:pt x="288" y="97"/>
                    <a:pt x="288" y="97"/>
                    <a:pt x="288" y="97"/>
                  </a:cubicBezTo>
                  <a:cubicBezTo>
                    <a:pt x="288" y="98"/>
                    <a:pt x="287" y="98"/>
                    <a:pt x="287" y="98"/>
                  </a:cubicBezTo>
                  <a:cubicBezTo>
                    <a:pt x="287" y="98"/>
                    <a:pt x="286" y="98"/>
                    <a:pt x="286" y="98"/>
                  </a:cubicBezTo>
                  <a:cubicBezTo>
                    <a:pt x="286" y="97"/>
                    <a:pt x="285" y="97"/>
                    <a:pt x="284" y="97"/>
                  </a:cubicBezTo>
                  <a:cubicBezTo>
                    <a:pt x="283" y="97"/>
                    <a:pt x="282" y="96"/>
                    <a:pt x="280" y="96"/>
                  </a:cubicBezTo>
                  <a:cubicBezTo>
                    <a:pt x="279" y="96"/>
                    <a:pt x="279" y="97"/>
                    <a:pt x="279" y="98"/>
                  </a:cubicBezTo>
                  <a:cubicBezTo>
                    <a:pt x="279" y="98"/>
                    <a:pt x="278" y="99"/>
                    <a:pt x="278" y="99"/>
                  </a:cubicBezTo>
                  <a:cubicBezTo>
                    <a:pt x="277" y="100"/>
                    <a:pt x="277" y="99"/>
                    <a:pt x="277" y="99"/>
                  </a:cubicBezTo>
                  <a:cubicBezTo>
                    <a:pt x="277" y="99"/>
                    <a:pt x="278" y="98"/>
                    <a:pt x="278" y="98"/>
                  </a:cubicBezTo>
                  <a:cubicBezTo>
                    <a:pt x="278" y="97"/>
                    <a:pt x="278" y="97"/>
                    <a:pt x="277" y="97"/>
                  </a:cubicBezTo>
                  <a:cubicBezTo>
                    <a:pt x="277" y="97"/>
                    <a:pt x="276" y="96"/>
                    <a:pt x="276" y="96"/>
                  </a:cubicBezTo>
                  <a:cubicBezTo>
                    <a:pt x="276" y="96"/>
                    <a:pt x="276" y="97"/>
                    <a:pt x="276" y="97"/>
                  </a:cubicBezTo>
                  <a:cubicBezTo>
                    <a:pt x="276" y="97"/>
                    <a:pt x="275" y="97"/>
                    <a:pt x="275" y="97"/>
                  </a:cubicBezTo>
                  <a:cubicBezTo>
                    <a:pt x="275" y="97"/>
                    <a:pt x="275" y="97"/>
                    <a:pt x="275" y="97"/>
                  </a:cubicBezTo>
                  <a:cubicBezTo>
                    <a:pt x="275" y="96"/>
                    <a:pt x="275" y="96"/>
                    <a:pt x="275" y="96"/>
                  </a:cubicBezTo>
                  <a:cubicBezTo>
                    <a:pt x="274" y="96"/>
                    <a:pt x="274" y="96"/>
                    <a:pt x="274" y="96"/>
                  </a:cubicBezTo>
                  <a:cubicBezTo>
                    <a:pt x="274" y="96"/>
                    <a:pt x="274" y="96"/>
                    <a:pt x="274" y="95"/>
                  </a:cubicBezTo>
                  <a:cubicBezTo>
                    <a:pt x="275" y="95"/>
                    <a:pt x="275" y="94"/>
                    <a:pt x="274" y="94"/>
                  </a:cubicBezTo>
                  <a:cubicBezTo>
                    <a:pt x="272" y="93"/>
                    <a:pt x="272" y="93"/>
                    <a:pt x="272" y="92"/>
                  </a:cubicBezTo>
                  <a:cubicBezTo>
                    <a:pt x="272" y="92"/>
                    <a:pt x="271" y="92"/>
                    <a:pt x="271" y="91"/>
                  </a:cubicBezTo>
                  <a:cubicBezTo>
                    <a:pt x="271" y="90"/>
                    <a:pt x="270" y="91"/>
                    <a:pt x="270" y="91"/>
                  </a:cubicBezTo>
                  <a:cubicBezTo>
                    <a:pt x="269" y="90"/>
                    <a:pt x="269" y="90"/>
                    <a:pt x="268" y="90"/>
                  </a:cubicBezTo>
                  <a:cubicBezTo>
                    <a:pt x="266" y="89"/>
                    <a:pt x="263" y="90"/>
                    <a:pt x="261" y="91"/>
                  </a:cubicBezTo>
                  <a:cubicBezTo>
                    <a:pt x="260" y="91"/>
                    <a:pt x="259" y="91"/>
                    <a:pt x="258" y="91"/>
                  </a:cubicBezTo>
                  <a:cubicBezTo>
                    <a:pt x="258" y="91"/>
                    <a:pt x="257" y="90"/>
                    <a:pt x="256" y="91"/>
                  </a:cubicBezTo>
                  <a:cubicBezTo>
                    <a:pt x="256" y="91"/>
                    <a:pt x="256" y="91"/>
                    <a:pt x="256" y="91"/>
                  </a:cubicBezTo>
                  <a:cubicBezTo>
                    <a:pt x="255" y="90"/>
                    <a:pt x="255" y="90"/>
                    <a:pt x="254" y="89"/>
                  </a:cubicBezTo>
                  <a:cubicBezTo>
                    <a:pt x="253" y="89"/>
                    <a:pt x="252" y="89"/>
                    <a:pt x="250" y="90"/>
                  </a:cubicBezTo>
                  <a:cubicBezTo>
                    <a:pt x="250" y="90"/>
                    <a:pt x="250" y="90"/>
                    <a:pt x="250" y="90"/>
                  </a:cubicBezTo>
                  <a:cubicBezTo>
                    <a:pt x="250" y="90"/>
                    <a:pt x="250" y="90"/>
                    <a:pt x="250" y="90"/>
                  </a:cubicBezTo>
                  <a:cubicBezTo>
                    <a:pt x="250" y="89"/>
                    <a:pt x="250" y="89"/>
                    <a:pt x="250" y="88"/>
                  </a:cubicBezTo>
                  <a:cubicBezTo>
                    <a:pt x="249" y="88"/>
                    <a:pt x="248" y="88"/>
                    <a:pt x="247" y="88"/>
                  </a:cubicBezTo>
                  <a:cubicBezTo>
                    <a:pt x="247" y="88"/>
                    <a:pt x="246" y="88"/>
                    <a:pt x="246" y="88"/>
                  </a:cubicBezTo>
                  <a:cubicBezTo>
                    <a:pt x="246" y="88"/>
                    <a:pt x="246" y="88"/>
                    <a:pt x="246" y="88"/>
                  </a:cubicBezTo>
                  <a:cubicBezTo>
                    <a:pt x="246" y="88"/>
                    <a:pt x="246" y="88"/>
                    <a:pt x="246" y="87"/>
                  </a:cubicBezTo>
                  <a:cubicBezTo>
                    <a:pt x="246" y="87"/>
                    <a:pt x="246" y="87"/>
                    <a:pt x="246" y="87"/>
                  </a:cubicBezTo>
                  <a:cubicBezTo>
                    <a:pt x="245" y="88"/>
                    <a:pt x="245" y="88"/>
                    <a:pt x="245" y="88"/>
                  </a:cubicBezTo>
                  <a:cubicBezTo>
                    <a:pt x="244" y="88"/>
                    <a:pt x="244" y="89"/>
                    <a:pt x="243" y="89"/>
                  </a:cubicBezTo>
                  <a:cubicBezTo>
                    <a:pt x="243" y="90"/>
                    <a:pt x="242" y="90"/>
                    <a:pt x="241" y="90"/>
                  </a:cubicBezTo>
                  <a:cubicBezTo>
                    <a:pt x="239" y="90"/>
                    <a:pt x="238" y="90"/>
                    <a:pt x="237" y="91"/>
                  </a:cubicBezTo>
                  <a:cubicBezTo>
                    <a:pt x="237" y="92"/>
                    <a:pt x="236" y="92"/>
                    <a:pt x="235" y="91"/>
                  </a:cubicBezTo>
                  <a:cubicBezTo>
                    <a:pt x="235" y="90"/>
                    <a:pt x="234" y="91"/>
                    <a:pt x="233" y="91"/>
                  </a:cubicBezTo>
                  <a:cubicBezTo>
                    <a:pt x="232" y="91"/>
                    <a:pt x="232" y="91"/>
                    <a:pt x="232" y="91"/>
                  </a:cubicBezTo>
                  <a:cubicBezTo>
                    <a:pt x="231" y="90"/>
                    <a:pt x="231" y="90"/>
                    <a:pt x="231" y="91"/>
                  </a:cubicBezTo>
                  <a:cubicBezTo>
                    <a:pt x="231" y="91"/>
                    <a:pt x="231" y="91"/>
                    <a:pt x="231" y="91"/>
                  </a:cubicBezTo>
                  <a:cubicBezTo>
                    <a:pt x="231" y="91"/>
                    <a:pt x="232" y="91"/>
                    <a:pt x="232" y="91"/>
                  </a:cubicBezTo>
                  <a:cubicBezTo>
                    <a:pt x="231" y="92"/>
                    <a:pt x="230" y="93"/>
                    <a:pt x="229" y="93"/>
                  </a:cubicBezTo>
                  <a:cubicBezTo>
                    <a:pt x="229" y="93"/>
                    <a:pt x="229" y="93"/>
                    <a:pt x="229" y="93"/>
                  </a:cubicBezTo>
                  <a:cubicBezTo>
                    <a:pt x="228" y="93"/>
                    <a:pt x="228" y="93"/>
                    <a:pt x="229" y="92"/>
                  </a:cubicBezTo>
                  <a:cubicBezTo>
                    <a:pt x="229" y="91"/>
                    <a:pt x="229" y="91"/>
                    <a:pt x="228" y="91"/>
                  </a:cubicBezTo>
                  <a:cubicBezTo>
                    <a:pt x="227" y="92"/>
                    <a:pt x="227" y="93"/>
                    <a:pt x="226" y="94"/>
                  </a:cubicBezTo>
                  <a:cubicBezTo>
                    <a:pt x="225" y="94"/>
                    <a:pt x="225" y="94"/>
                    <a:pt x="225" y="94"/>
                  </a:cubicBezTo>
                  <a:cubicBezTo>
                    <a:pt x="225" y="94"/>
                    <a:pt x="224" y="95"/>
                    <a:pt x="224" y="95"/>
                  </a:cubicBezTo>
                  <a:cubicBezTo>
                    <a:pt x="224" y="95"/>
                    <a:pt x="224" y="96"/>
                    <a:pt x="223" y="96"/>
                  </a:cubicBezTo>
                  <a:cubicBezTo>
                    <a:pt x="223" y="96"/>
                    <a:pt x="223" y="96"/>
                    <a:pt x="223" y="96"/>
                  </a:cubicBezTo>
                  <a:cubicBezTo>
                    <a:pt x="222" y="96"/>
                    <a:pt x="222" y="97"/>
                    <a:pt x="222" y="97"/>
                  </a:cubicBezTo>
                  <a:cubicBezTo>
                    <a:pt x="222" y="98"/>
                    <a:pt x="222" y="98"/>
                    <a:pt x="223" y="98"/>
                  </a:cubicBezTo>
                  <a:cubicBezTo>
                    <a:pt x="223" y="98"/>
                    <a:pt x="223" y="98"/>
                    <a:pt x="222" y="99"/>
                  </a:cubicBezTo>
                  <a:cubicBezTo>
                    <a:pt x="222" y="99"/>
                    <a:pt x="222" y="99"/>
                    <a:pt x="222" y="99"/>
                  </a:cubicBezTo>
                  <a:cubicBezTo>
                    <a:pt x="222" y="100"/>
                    <a:pt x="221" y="100"/>
                    <a:pt x="221" y="101"/>
                  </a:cubicBezTo>
                  <a:cubicBezTo>
                    <a:pt x="221" y="101"/>
                    <a:pt x="221" y="101"/>
                    <a:pt x="221" y="101"/>
                  </a:cubicBezTo>
                  <a:cubicBezTo>
                    <a:pt x="221" y="101"/>
                    <a:pt x="221" y="102"/>
                    <a:pt x="221" y="102"/>
                  </a:cubicBezTo>
                  <a:cubicBezTo>
                    <a:pt x="221" y="102"/>
                    <a:pt x="221" y="102"/>
                    <a:pt x="221" y="102"/>
                  </a:cubicBezTo>
                  <a:cubicBezTo>
                    <a:pt x="221" y="102"/>
                    <a:pt x="221" y="101"/>
                    <a:pt x="220" y="101"/>
                  </a:cubicBezTo>
                  <a:cubicBezTo>
                    <a:pt x="219" y="101"/>
                    <a:pt x="218" y="101"/>
                    <a:pt x="216" y="101"/>
                  </a:cubicBezTo>
                  <a:cubicBezTo>
                    <a:pt x="215" y="102"/>
                    <a:pt x="214" y="103"/>
                    <a:pt x="213" y="103"/>
                  </a:cubicBezTo>
                  <a:cubicBezTo>
                    <a:pt x="212" y="104"/>
                    <a:pt x="212" y="105"/>
                    <a:pt x="210" y="104"/>
                  </a:cubicBezTo>
                  <a:cubicBezTo>
                    <a:pt x="210" y="104"/>
                    <a:pt x="209" y="104"/>
                    <a:pt x="209" y="104"/>
                  </a:cubicBezTo>
                  <a:cubicBezTo>
                    <a:pt x="208" y="104"/>
                    <a:pt x="207" y="103"/>
                    <a:pt x="206" y="103"/>
                  </a:cubicBezTo>
                  <a:cubicBezTo>
                    <a:pt x="206" y="103"/>
                    <a:pt x="206" y="103"/>
                    <a:pt x="206" y="103"/>
                  </a:cubicBezTo>
                  <a:cubicBezTo>
                    <a:pt x="206" y="101"/>
                    <a:pt x="206" y="100"/>
                    <a:pt x="205" y="99"/>
                  </a:cubicBezTo>
                  <a:cubicBezTo>
                    <a:pt x="205" y="99"/>
                    <a:pt x="205" y="98"/>
                    <a:pt x="205" y="98"/>
                  </a:cubicBezTo>
                  <a:cubicBezTo>
                    <a:pt x="205" y="97"/>
                    <a:pt x="205" y="97"/>
                    <a:pt x="205" y="96"/>
                  </a:cubicBezTo>
                  <a:cubicBezTo>
                    <a:pt x="203" y="97"/>
                    <a:pt x="202" y="96"/>
                    <a:pt x="201" y="97"/>
                  </a:cubicBezTo>
                  <a:cubicBezTo>
                    <a:pt x="200" y="97"/>
                    <a:pt x="200" y="97"/>
                    <a:pt x="199" y="97"/>
                  </a:cubicBezTo>
                  <a:cubicBezTo>
                    <a:pt x="199" y="98"/>
                    <a:pt x="198" y="98"/>
                    <a:pt x="198" y="99"/>
                  </a:cubicBezTo>
                  <a:cubicBezTo>
                    <a:pt x="197" y="99"/>
                    <a:pt x="197" y="99"/>
                    <a:pt x="196" y="99"/>
                  </a:cubicBezTo>
                  <a:cubicBezTo>
                    <a:pt x="196" y="99"/>
                    <a:pt x="196" y="99"/>
                    <a:pt x="195" y="100"/>
                  </a:cubicBezTo>
                  <a:cubicBezTo>
                    <a:pt x="195" y="100"/>
                    <a:pt x="195" y="100"/>
                    <a:pt x="195" y="100"/>
                  </a:cubicBezTo>
                  <a:cubicBezTo>
                    <a:pt x="195" y="100"/>
                    <a:pt x="194" y="100"/>
                    <a:pt x="194" y="100"/>
                  </a:cubicBezTo>
                  <a:cubicBezTo>
                    <a:pt x="193" y="100"/>
                    <a:pt x="194" y="100"/>
                    <a:pt x="194" y="99"/>
                  </a:cubicBezTo>
                  <a:cubicBezTo>
                    <a:pt x="194" y="99"/>
                    <a:pt x="194" y="98"/>
                    <a:pt x="194" y="98"/>
                  </a:cubicBezTo>
                  <a:cubicBezTo>
                    <a:pt x="194" y="97"/>
                    <a:pt x="193" y="96"/>
                    <a:pt x="193" y="96"/>
                  </a:cubicBezTo>
                  <a:cubicBezTo>
                    <a:pt x="193" y="96"/>
                    <a:pt x="193" y="95"/>
                    <a:pt x="193" y="95"/>
                  </a:cubicBezTo>
                  <a:cubicBezTo>
                    <a:pt x="193" y="95"/>
                    <a:pt x="194" y="96"/>
                    <a:pt x="194" y="96"/>
                  </a:cubicBezTo>
                  <a:cubicBezTo>
                    <a:pt x="194" y="95"/>
                    <a:pt x="194" y="94"/>
                    <a:pt x="193" y="93"/>
                  </a:cubicBezTo>
                  <a:cubicBezTo>
                    <a:pt x="193" y="93"/>
                    <a:pt x="193" y="92"/>
                    <a:pt x="193" y="92"/>
                  </a:cubicBezTo>
                  <a:cubicBezTo>
                    <a:pt x="194" y="91"/>
                    <a:pt x="194" y="91"/>
                    <a:pt x="193" y="90"/>
                  </a:cubicBezTo>
                  <a:cubicBezTo>
                    <a:pt x="192" y="91"/>
                    <a:pt x="191" y="91"/>
                    <a:pt x="190" y="92"/>
                  </a:cubicBezTo>
                  <a:cubicBezTo>
                    <a:pt x="190" y="92"/>
                    <a:pt x="189" y="92"/>
                    <a:pt x="188" y="93"/>
                  </a:cubicBezTo>
                  <a:cubicBezTo>
                    <a:pt x="187" y="94"/>
                    <a:pt x="187" y="94"/>
                    <a:pt x="187" y="95"/>
                  </a:cubicBezTo>
                  <a:cubicBezTo>
                    <a:pt x="188" y="96"/>
                    <a:pt x="188" y="96"/>
                    <a:pt x="188" y="97"/>
                  </a:cubicBezTo>
                  <a:cubicBezTo>
                    <a:pt x="188" y="97"/>
                    <a:pt x="187" y="98"/>
                    <a:pt x="187" y="99"/>
                  </a:cubicBezTo>
                  <a:cubicBezTo>
                    <a:pt x="187" y="99"/>
                    <a:pt x="186" y="99"/>
                    <a:pt x="185" y="99"/>
                  </a:cubicBezTo>
                  <a:cubicBezTo>
                    <a:pt x="185" y="99"/>
                    <a:pt x="185" y="100"/>
                    <a:pt x="185" y="100"/>
                  </a:cubicBezTo>
                  <a:cubicBezTo>
                    <a:pt x="184" y="100"/>
                    <a:pt x="183" y="101"/>
                    <a:pt x="182" y="102"/>
                  </a:cubicBezTo>
                  <a:cubicBezTo>
                    <a:pt x="182" y="102"/>
                    <a:pt x="181" y="102"/>
                    <a:pt x="180" y="102"/>
                  </a:cubicBezTo>
                  <a:cubicBezTo>
                    <a:pt x="180" y="102"/>
                    <a:pt x="180" y="102"/>
                    <a:pt x="180" y="102"/>
                  </a:cubicBezTo>
                  <a:cubicBezTo>
                    <a:pt x="179" y="102"/>
                    <a:pt x="179" y="103"/>
                    <a:pt x="178" y="102"/>
                  </a:cubicBezTo>
                  <a:cubicBezTo>
                    <a:pt x="178" y="102"/>
                    <a:pt x="177" y="102"/>
                    <a:pt x="177" y="102"/>
                  </a:cubicBezTo>
                  <a:cubicBezTo>
                    <a:pt x="177" y="102"/>
                    <a:pt x="177" y="102"/>
                    <a:pt x="177" y="102"/>
                  </a:cubicBezTo>
                  <a:cubicBezTo>
                    <a:pt x="176" y="102"/>
                    <a:pt x="175" y="101"/>
                    <a:pt x="174" y="101"/>
                  </a:cubicBezTo>
                  <a:cubicBezTo>
                    <a:pt x="174" y="101"/>
                    <a:pt x="174" y="100"/>
                    <a:pt x="173" y="100"/>
                  </a:cubicBezTo>
                  <a:cubicBezTo>
                    <a:pt x="172" y="100"/>
                    <a:pt x="172" y="99"/>
                    <a:pt x="172" y="99"/>
                  </a:cubicBezTo>
                  <a:cubicBezTo>
                    <a:pt x="172" y="98"/>
                    <a:pt x="172" y="98"/>
                    <a:pt x="171" y="98"/>
                  </a:cubicBezTo>
                  <a:cubicBezTo>
                    <a:pt x="171" y="97"/>
                    <a:pt x="171" y="96"/>
                    <a:pt x="170" y="96"/>
                  </a:cubicBezTo>
                  <a:cubicBezTo>
                    <a:pt x="170" y="95"/>
                    <a:pt x="170" y="95"/>
                    <a:pt x="170" y="95"/>
                  </a:cubicBezTo>
                  <a:cubicBezTo>
                    <a:pt x="171" y="95"/>
                    <a:pt x="171" y="94"/>
                    <a:pt x="171" y="94"/>
                  </a:cubicBezTo>
                  <a:cubicBezTo>
                    <a:pt x="170" y="94"/>
                    <a:pt x="170" y="93"/>
                    <a:pt x="170" y="93"/>
                  </a:cubicBezTo>
                  <a:cubicBezTo>
                    <a:pt x="169" y="93"/>
                    <a:pt x="169" y="92"/>
                    <a:pt x="169" y="92"/>
                  </a:cubicBezTo>
                  <a:cubicBezTo>
                    <a:pt x="169" y="91"/>
                    <a:pt x="169" y="90"/>
                    <a:pt x="170" y="90"/>
                  </a:cubicBezTo>
                  <a:cubicBezTo>
                    <a:pt x="170" y="89"/>
                    <a:pt x="170" y="89"/>
                    <a:pt x="171" y="88"/>
                  </a:cubicBezTo>
                  <a:cubicBezTo>
                    <a:pt x="171" y="88"/>
                    <a:pt x="173" y="87"/>
                    <a:pt x="172" y="86"/>
                  </a:cubicBezTo>
                  <a:cubicBezTo>
                    <a:pt x="172" y="86"/>
                    <a:pt x="172" y="86"/>
                    <a:pt x="172" y="86"/>
                  </a:cubicBezTo>
                  <a:cubicBezTo>
                    <a:pt x="173" y="86"/>
                    <a:pt x="173" y="86"/>
                    <a:pt x="173" y="86"/>
                  </a:cubicBezTo>
                  <a:cubicBezTo>
                    <a:pt x="175" y="84"/>
                    <a:pt x="175" y="84"/>
                    <a:pt x="176" y="84"/>
                  </a:cubicBezTo>
                  <a:cubicBezTo>
                    <a:pt x="177" y="84"/>
                    <a:pt x="177" y="83"/>
                    <a:pt x="178" y="83"/>
                  </a:cubicBezTo>
                  <a:cubicBezTo>
                    <a:pt x="178" y="83"/>
                    <a:pt x="179" y="83"/>
                    <a:pt x="179" y="83"/>
                  </a:cubicBezTo>
                  <a:cubicBezTo>
                    <a:pt x="180" y="83"/>
                    <a:pt x="180" y="83"/>
                    <a:pt x="181" y="83"/>
                  </a:cubicBezTo>
                  <a:cubicBezTo>
                    <a:pt x="181" y="82"/>
                    <a:pt x="182" y="81"/>
                    <a:pt x="183" y="81"/>
                  </a:cubicBezTo>
                  <a:cubicBezTo>
                    <a:pt x="183" y="81"/>
                    <a:pt x="183" y="81"/>
                    <a:pt x="183" y="81"/>
                  </a:cubicBezTo>
                  <a:cubicBezTo>
                    <a:pt x="183" y="81"/>
                    <a:pt x="183" y="81"/>
                    <a:pt x="183" y="81"/>
                  </a:cubicBezTo>
                  <a:cubicBezTo>
                    <a:pt x="183" y="81"/>
                    <a:pt x="182" y="81"/>
                    <a:pt x="182" y="80"/>
                  </a:cubicBezTo>
                  <a:cubicBezTo>
                    <a:pt x="183" y="80"/>
                    <a:pt x="182" y="80"/>
                    <a:pt x="182" y="80"/>
                  </a:cubicBezTo>
                  <a:cubicBezTo>
                    <a:pt x="182" y="80"/>
                    <a:pt x="182" y="80"/>
                    <a:pt x="181" y="81"/>
                  </a:cubicBezTo>
                  <a:cubicBezTo>
                    <a:pt x="181" y="81"/>
                    <a:pt x="181" y="81"/>
                    <a:pt x="181" y="80"/>
                  </a:cubicBezTo>
                  <a:cubicBezTo>
                    <a:pt x="181" y="80"/>
                    <a:pt x="181" y="80"/>
                    <a:pt x="181" y="80"/>
                  </a:cubicBezTo>
                  <a:cubicBezTo>
                    <a:pt x="181" y="80"/>
                    <a:pt x="182" y="80"/>
                    <a:pt x="182" y="80"/>
                  </a:cubicBezTo>
                  <a:cubicBezTo>
                    <a:pt x="182" y="79"/>
                    <a:pt x="184" y="79"/>
                    <a:pt x="184" y="78"/>
                  </a:cubicBezTo>
                  <a:cubicBezTo>
                    <a:pt x="185" y="78"/>
                    <a:pt x="185" y="78"/>
                    <a:pt x="185" y="78"/>
                  </a:cubicBezTo>
                  <a:cubicBezTo>
                    <a:pt x="185" y="79"/>
                    <a:pt x="185" y="78"/>
                    <a:pt x="186" y="78"/>
                  </a:cubicBezTo>
                  <a:cubicBezTo>
                    <a:pt x="187" y="77"/>
                    <a:pt x="189" y="76"/>
                    <a:pt x="190" y="76"/>
                  </a:cubicBezTo>
                  <a:cubicBezTo>
                    <a:pt x="190" y="76"/>
                    <a:pt x="191" y="76"/>
                    <a:pt x="191" y="76"/>
                  </a:cubicBezTo>
                  <a:cubicBezTo>
                    <a:pt x="191" y="76"/>
                    <a:pt x="192" y="76"/>
                    <a:pt x="192" y="76"/>
                  </a:cubicBezTo>
                  <a:cubicBezTo>
                    <a:pt x="192" y="75"/>
                    <a:pt x="192" y="75"/>
                    <a:pt x="193" y="75"/>
                  </a:cubicBezTo>
                  <a:cubicBezTo>
                    <a:pt x="194" y="75"/>
                    <a:pt x="194" y="75"/>
                    <a:pt x="194" y="75"/>
                  </a:cubicBezTo>
                  <a:cubicBezTo>
                    <a:pt x="195" y="75"/>
                    <a:pt x="195" y="75"/>
                    <a:pt x="196" y="75"/>
                  </a:cubicBezTo>
                  <a:cubicBezTo>
                    <a:pt x="197" y="75"/>
                    <a:pt x="197" y="76"/>
                    <a:pt x="197" y="76"/>
                  </a:cubicBezTo>
                  <a:cubicBezTo>
                    <a:pt x="196" y="77"/>
                    <a:pt x="198" y="77"/>
                    <a:pt x="198" y="78"/>
                  </a:cubicBezTo>
                  <a:cubicBezTo>
                    <a:pt x="200" y="78"/>
                    <a:pt x="200" y="79"/>
                    <a:pt x="201" y="79"/>
                  </a:cubicBezTo>
                  <a:cubicBezTo>
                    <a:pt x="201" y="79"/>
                    <a:pt x="202" y="79"/>
                    <a:pt x="202" y="79"/>
                  </a:cubicBezTo>
                  <a:cubicBezTo>
                    <a:pt x="202" y="80"/>
                    <a:pt x="202" y="80"/>
                    <a:pt x="202" y="79"/>
                  </a:cubicBezTo>
                  <a:cubicBezTo>
                    <a:pt x="203" y="79"/>
                    <a:pt x="203" y="79"/>
                    <a:pt x="203" y="79"/>
                  </a:cubicBezTo>
                  <a:cubicBezTo>
                    <a:pt x="204" y="77"/>
                    <a:pt x="203" y="77"/>
                    <a:pt x="202" y="76"/>
                  </a:cubicBezTo>
                  <a:cubicBezTo>
                    <a:pt x="202" y="75"/>
                    <a:pt x="200" y="75"/>
                    <a:pt x="200" y="74"/>
                  </a:cubicBezTo>
                  <a:cubicBezTo>
                    <a:pt x="200" y="73"/>
                    <a:pt x="199" y="73"/>
                    <a:pt x="198" y="72"/>
                  </a:cubicBezTo>
                  <a:cubicBezTo>
                    <a:pt x="197" y="71"/>
                    <a:pt x="197" y="70"/>
                    <a:pt x="198" y="69"/>
                  </a:cubicBezTo>
                  <a:cubicBezTo>
                    <a:pt x="199" y="67"/>
                    <a:pt x="200" y="66"/>
                    <a:pt x="201" y="65"/>
                  </a:cubicBezTo>
                  <a:cubicBezTo>
                    <a:pt x="201" y="65"/>
                    <a:pt x="201" y="65"/>
                    <a:pt x="201" y="64"/>
                  </a:cubicBezTo>
                  <a:cubicBezTo>
                    <a:pt x="202" y="64"/>
                    <a:pt x="202" y="64"/>
                    <a:pt x="202" y="64"/>
                  </a:cubicBezTo>
                  <a:cubicBezTo>
                    <a:pt x="203" y="63"/>
                    <a:pt x="203" y="63"/>
                    <a:pt x="203" y="63"/>
                  </a:cubicBezTo>
                  <a:cubicBezTo>
                    <a:pt x="203" y="62"/>
                    <a:pt x="204" y="62"/>
                    <a:pt x="204" y="62"/>
                  </a:cubicBezTo>
                  <a:cubicBezTo>
                    <a:pt x="205" y="61"/>
                    <a:pt x="205" y="61"/>
                    <a:pt x="204" y="61"/>
                  </a:cubicBezTo>
                  <a:cubicBezTo>
                    <a:pt x="204" y="61"/>
                    <a:pt x="204" y="60"/>
                    <a:pt x="205" y="60"/>
                  </a:cubicBezTo>
                  <a:cubicBezTo>
                    <a:pt x="205" y="60"/>
                    <a:pt x="205" y="60"/>
                    <a:pt x="205" y="60"/>
                  </a:cubicBezTo>
                  <a:cubicBezTo>
                    <a:pt x="206" y="60"/>
                    <a:pt x="206" y="59"/>
                    <a:pt x="206" y="59"/>
                  </a:cubicBezTo>
                  <a:cubicBezTo>
                    <a:pt x="206" y="59"/>
                    <a:pt x="205" y="59"/>
                    <a:pt x="205" y="59"/>
                  </a:cubicBezTo>
                  <a:cubicBezTo>
                    <a:pt x="205" y="59"/>
                    <a:pt x="204" y="59"/>
                    <a:pt x="204" y="60"/>
                  </a:cubicBezTo>
                  <a:cubicBezTo>
                    <a:pt x="204" y="59"/>
                    <a:pt x="204" y="59"/>
                    <a:pt x="204" y="59"/>
                  </a:cubicBezTo>
                  <a:cubicBezTo>
                    <a:pt x="205" y="59"/>
                    <a:pt x="205" y="58"/>
                    <a:pt x="205" y="58"/>
                  </a:cubicBezTo>
                  <a:cubicBezTo>
                    <a:pt x="204" y="58"/>
                    <a:pt x="204" y="57"/>
                    <a:pt x="204" y="57"/>
                  </a:cubicBezTo>
                  <a:cubicBezTo>
                    <a:pt x="203" y="58"/>
                    <a:pt x="204" y="57"/>
                    <a:pt x="203" y="57"/>
                  </a:cubicBezTo>
                  <a:cubicBezTo>
                    <a:pt x="203" y="57"/>
                    <a:pt x="203" y="56"/>
                    <a:pt x="203" y="56"/>
                  </a:cubicBezTo>
                  <a:cubicBezTo>
                    <a:pt x="203" y="56"/>
                    <a:pt x="202" y="56"/>
                    <a:pt x="202" y="56"/>
                  </a:cubicBezTo>
                  <a:cubicBezTo>
                    <a:pt x="203" y="55"/>
                    <a:pt x="202" y="55"/>
                    <a:pt x="202" y="54"/>
                  </a:cubicBezTo>
                  <a:cubicBezTo>
                    <a:pt x="203" y="55"/>
                    <a:pt x="203" y="55"/>
                    <a:pt x="203" y="55"/>
                  </a:cubicBezTo>
                  <a:cubicBezTo>
                    <a:pt x="204" y="56"/>
                    <a:pt x="204" y="56"/>
                    <a:pt x="205" y="56"/>
                  </a:cubicBezTo>
                  <a:cubicBezTo>
                    <a:pt x="205" y="56"/>
                    <a:pt x="205" y="56"/>
                    <a:pt x="205" y="55"/>
                  </a:cubicBezTo>
                  <a:cubicBezTo>
                    <a:pt x="206" y="55"/>
                    <a:pt x="205" y="54"/>
                    <a:pt x="205" y="54"/>
                  </a:cubicBezTo>
                  <a:cubicBezTo>
                    <a:pt x="204" y="54"/>
                    <a:pt x="204" y="54"/>
                    <a:pt x="205" y="53"/>
                  </a:cubicBezTo>
                  <a:cubicBezTo>
                    <a:pt x="206" y="53"/>
                    <a:pt x="206" y="53"/>
                    <a:pt x="206" y="53"/>
                  </a:cubicBezTo>
                  <a:cubicBezTo>
                    <a:pt x="206" y="53"/>
                    <a:pt x="206" y="52"/>
                    <a:pt x="206" y="52"/>
                  </a:cubicBezTo>
                  <a:cubicBezTo>
                    <a:pt x="207" y="51"/>
                    <a:pt x="207" y="51"/>
                    <a:pt x="206" y="51"/>
                  </a:cubicBezTo>
                  <a:cubicBezTo>
                    <a:pt x="206" y="51"/>
                    <a:pt x="206" y="51"/>
                    <a:pt x="206" y="50"/>
                  </a:cubicBezTo>
                  <a:cubicBezTo>
                    <a:pt x="207" y="50"/>
                    <a:pt x="208" y="49"/>
                    <a:pt x="209" y="49"/>
                  </a:cubicBezTo>
                  <a:cubicBezTo>
                    <a:pt x="210" y="48"/>
                    <a:pt x="210" y="48"/>
                    <a:pt x="210" y="48"/>
                  </a:cubicBezTo>
                  <a:cubicBezTo>
                    <a:pt x="209" y="48"/>
                    <a:pt x="208" y="49"/>
                    <a:pt x="207" y="49"/>
                  </a:cubicBezTo>
                  <a:cubicBezTo>
                    <a:pt x="208" y="49"/>
                    <a:pt x="209" y="48"/>
                    <a:pt x="210" y="48"/>
                  </a:cubicBezTo>
                  <a:cubicBezTo>
                    <a:pt x="210" y="47"/>
                    <a:pt x="211" y="47"/>
                    <a:pt x="211" y="47"/>
                  </a:cubicBezTo>
                  <a:cubicBezTo>
                    <a:pt x="211" y="47"/>
                    <a:pt x="211" y="46"/>
                    <a:pt x="211" y="46"/>
                  </a:cubicBezTo>
                  <a:cubicBezTo>
                    <a:pt x="212" y="47"/>
                    <a:pt x="212" y="46"/>
                    <a:pt x="212" y="46"/>
                  </a:cubicBezTo>
                  <a:cubicBezTo>
                    <a:pt x="213" y="45"/>
                    <a:pt x="213" y="46"/>
                    <a:pt x="213" y="45"/>
                  </a:cubicBezTo>
                  <a:cubicBezTo>
                    <a:pt x="211" y="45"/>
                    <a:pt x="211" y="44"/>
                    <a:pt x="212" y="43"/>
                  </a:cubicBezTo>
                  <a:cubicBezTo>
                    <a:pt x="213" y="41"/>
                    <a:pt x="215" y="40"/>
                    <a:pt x="216" y="40"/>
                  </a:cubicBezTo>
                  <a:cubicBezTo>
                    <a:pt x="217" y="39"/>
                    <a:pt x="218" y="39"/>
                    <a:pt x="218" y="38"/>
                  </a:cubicBezTo>
                  <a:cubicBezTo>
                    <a:pt x="218" y="38"/>
                    <a:pt x="218" y="38"/>
                    <a:pt x="218" y="38"/>
                  </a:cubicBezTo>
                  <a:cubicBezTo>
                    <a:pt x="220" y="37"/>
                    <a:pt x="221" y="36"/>
                    <a:pt x="222" y="36"/>
                  </a:cubicBezTo>
                  <a:cubicBezTo>
                    <a:pt x="222" y="35"/>
                    <a:pt x="223" y="35"/>
                    <a:pt x="223" y="35"/>
                  </a:cubicBezTo>
                  <a:cubicBezTo>
                    <a:pt x="223" y="35"/>
                    <a:pt x="224" y="35"/>
                    <a:pt x="225" y="35"/>
                  </a:cubicBezTo>
                  <a:cubicBezTo>
                    <a:pt x="225" y="35"/>
                    <a:pt x="224" y="36"/>
                    <a:pt x="224" y="36"/>
                  </a:cubicBezTo>
                  <a:cubicBezTo>
                    <a:pt x="223" y="36"/>
                    <a:pt x="223" y="36"/>
                    <a:pt x="223" y="36"/>
                  </a:cubicBezTo>
                  <a:cubicBezTo>
                    <a:pt x="222" y="36"/>
                    <a:pt x="222" y="37"/>
                    <a:pt x="221" y="37"/>
                  </a:cubicBezTo>
                  <a:cubicBezTo>
                    <a:pt x="221" y="37"/>
                    <a:pt x="221" y="39"/>
                    <a:pt x="221" y="39"/>
                  </a:cubicBezTo>
                  <a:cubicBezTo>
                    <a:pt x="221" y="39"/>
                    <a:pt x="222" y="39"/>
                    <a:pt x="223" y="38"/>
                  </a:cubicBezTo>
                  <a:cubicBezTo>
                    <a:pt x="223" y="38"/>
                    <a:pt x="224" y="38"/>
                    <a:pt x="224" y="37"/>
                  </a:cubicBezTo>
                  <a:cubicBezTo>
                    <a:pt x="224" y="37"/>
                    <a:pt x="225" y="36"/>
                    <a:pt x="226" y="36"/>
                  </a:cubicBezTo>
                  <a:cubicBezTo>
                    <a:pt x="227" y="35"/>
                    <a:pt x="228" y="35"/>
                    <a:pt x="229" y="34"/>
                  </a:cubicBezTo>
                  <a:cubicBezTo>
                    <a:pt x="230" y="33"/>
                    <a:pt x="230" y="33"/>
                    <a:pt x="230" y="33"/>
                  </a:cubicBezTo>
                  <a:cubicBezTo>
                    <a:pt x="231" y="32"/>
                    <a:pt x="232" y="32"/>
                    <a:pt x="232" y="32"/>
                  </a:cubicBezTo>
                  <a:cubicBezTo>
                    <a:pt x="233" y="32"/>
                    <a:pt x="233" y="31"/>
                    <a:pt x="233" y="31"/>
                  </a:cubicBezTo>
                  <a:cubicBezTo>
                    <a:pt x="231" y="31"/>
                    <a:pt x="232" y="31"/>
                    <a:pt x="231" y="30"/>
                  </a:cubicBezTo>
                  <a:cubicBezTo>
                    <a:pt x="231" y="30"/>
                    <a:pt x="231" y="30"/>
                    <a:pt x="231" y="30"/>
                  </a:cubicBezTo>
                  <a:cubicBezTo>
                    <a:pt x="231" y="30"/>
                    <a:pt x="230" y="30"/>
                    <a:pt x="230" y="30"/>
                  </a:cubicBezTo>
                  <a:cubicBezTo>
                    <a:pt x="231" y="31"/>
                    <a:pt x="229" y="32"/>
                    <a:pt x="229" y="33"/>
                  </a:cubicBezTo>
                  <a:cubicBezTo>
                    <a:pt x="229" y="33"/>
                    <a:pt x="229" y="33"/>
                    <a:pt x="229" y="33"/>
                  </a:cubicBezTo>
                  <a:cubicBezTo>
                    <a:pt x="229" y="32"/>
                    <a:pt x="228" y="33"/>
                    <a:pt x="228" y="33"/>
                  </a:cubicBezTo>
                  <a:cubicBezTo>
                    <a:pt x="227" y="33"/>
                    <a:pt x="226" y="34"/>
                    <a:pt x="225" y="34"/>
                  </a:cubicBezTo>
                  <a:cubicBezTo>
                    <a:pt x="225" y="34"/>
                    <a:pt x="224" y="34"/>
                    <a:pt x="223" y="34"/>
                  </a:cubicBezTo>
                  <a:cubicBezTo>
                    <a:pt x="222" y="34"/>
                    <a:pt x="222" y="33"/>
                    <a:pt x="221" y="33"/>
                  </a:cubicBezTo>
                  <a:cubicBezTo>
                    <a:pt x="221" y="33"/>
                    <a:pt x="222" y="32"/>
                    <a:pt x="222" y="32"/>
                  </a:cubicBezTo>
                  <a:cubicBezTo>
                    <a:pt x="222" y="32"/>
                    <a:pt x="222" y="32"/>
                    <a:pt x="222" y="32"/>
                  </a:cubicBezTo>
                  <a:cubicBezTo>
                    <a:pt x="221" y="32"/>
                    <a:pt x="221" y="32"/>
                    <a:pt x="221" y="32"/>
                  </a:cubicBezTo>
                  <a:cubicBezTo>
                    <a:pt x="221" y="32"/>
                    <a:pt x="220" y="33"/>
                    <a:pt x="220" y="33"/>
                  </a:cubicBezTo>
                  <a:cubicBezTo>
                    <a:pt x="219" y="33"/>
                    <a:pt x="219" y="33"/>
                    <a:pt x="218" y="33"/>
                  </a:cubicBezTo>
                  <a:cubicBezTo>
                    <a:pt x="219" y="32"/>
                    <a:pt x="220" y="32"/>
                    <a:pt x="220" y="32"/>
                  </a:cubicBezTo>
                  <a:cubicBezTo>
                    <a:pt x="221" y="31"/>
                    <a:pt x="221" y="31"/>
                    <a:pt x="222" y="31"/>
                  </a:cubicBezTo>
                  <a:cubicBezTo>
                    <a:pt x="222" y="30"/>
                    <a:pt x="222" y="30"/>
                    <a:pt x="222" y="30"/>
                  </a:cubicBezTo>
                  <a:cubicBezTo>
                    <a:pt x="222" y="30"/>
                    <a:pt x="221" y="29"/>
                    <a:pt x="221" y="30"/>
                  </a:cubicBezTo>
                  <a:cubicBezTo>
                    <a:pt x="219" y="30"/>
                    <a:pt x="218" y="30"/>
                    <a:pt x="217" y="31"/>
                  </a:cubicBezTo>
                  <a:cubicBezTo>
                    <a:pt x="215" y="32"/>
                    <a:pt x="212" y="34"/>
                    <a:pt x="211" y="36"/>
                  </a:cubicBezTo>
                  <a:cubicBezTo>
                    <a:pt x="211" y="36"/>
                    <a:pt x="211" y="36"/>
                    <a:pt x="211" y="36"/>
                  </a:cubicBezTo>
                  <a:cubicBezTo>
                    <a:pt x="210" y="36"/>
                    <a:pt x="210" y="36"/>
                    <a:pt x="210" y="36"/>
                  </a:cubicBezTo>
                  <a:cubicBezTo>
                    <a:pt x="211" y="35"/>
                    <a:pt x="212" y="33"/>
                    <a:pt x="214" y="32"/>
                  </a:cubicBezTo>
                  <a:cubicBezTo>
                    <a:pt x="215" y="32"/>
                    <a:pt x="215" y="31"/>
                    <a:pt x="215" y="31"/>
                  </a:cubicBezTo>
                  <a:cubicBezTo>
                    <a:pt x="216" y="30"/>
                    <a:pt x="217" y="29"/>
                    <a:pt x="218" y="29"/>
                  </a:cubicBezTo>
                  <a:cubicBezTo>
                    <a:pt x="220" y="28"/>
                    <a:pt x="222" y="27"/>
                    <a:pt x="225" y="26"/>
                  </a:cubicBezTo>
                  <a:cubicBezTo>
                    <a:pt x="225" y="26"/>
                    <a:pt x="225" y="26"/>
                    <a:pt x="225" y="26"/>
                  </a:cubicBezTo>
                  <a:cubicBezTo>
                    <a:pt x="227" y="26"/>
                    <a:pt x="229" y="25"/>
                    <a:pt x="230" y="25"/>
                  </a:cubicBezTo>
                  <a:cubicBezTo>
                    <a:pt x="230" y="25"/>
                    <a:pt x="230" y="25"/>
                    <a:pt x="231" y="24"/>
                  </a:cubicBezTo>
                  <a:cubicBezTo>
                    <a:pt x="231" y="24"/>
                    <a:pt x="232" y="23"/>
                    <a:pt x="233" y="22"/>
                  </a:cubicBezTo>
                  <a:cubicBezTo>
                    <a:pt x="233" y="22"/>
                    <a:pt x="234" y="21"/>
                    <a:pt x="235" y="21"/>
                  </a:cubicBezTo>
                  <a:cubicBezTo>
                    <a:pt x="237" y="20"/>
                    <a:pt x="238" y="20"/>
                    <a:pt x="239" y="19"/>
                  </a:cubicBezTo>
                  <a:cubicBezTo>
                    <a:pt x="239" y="19"/>
                    <a:pt x="239" y="18"/>
                    <a:pt x="239" y="18"/>
                  </a:cubicBezTo>
                  <a:cubicBezTo>
                    <a:pt x="238" y="18"/>
                    <a:pt x="238" y="17"/>
                    <a:pt x="238" y="17"/>
                  </a:cubicBezTo>
                  <a:cubicBezTo>
                    <a:pt x="238" y="17"/>
                    <a:pt x="238" y="17"/>
                    <a:pt x="238" y="17"/>
                  </a:cubicBezTo>
                  <a:cubicBezTo>
                    <a:pt x="237" y="17"/>
                    <a:pt x="236" y="16"/>
                    <a:pt x="236" y="17"/>
                  </a:cubicBezTo>
                  <a:cubicBezTo>
                    <a:pt x="235" y="17"/>
                    <a:pt x="235" y="17"/>
                    <a:pt x="235" y="17"/>
                  </a:cubicBezTo>
                  <a:cubicBezTo>
                    <a:pt x="235" y="16"/>
                    <a:pt x="234" y="17"/>
                    <a:pt x="234" y="17"/>
                  </a:cubicBezTo>
                  <a:cubicBezTo>
                    <a:pt x="232" y="16"/>
                    <a:pt x="234" y="16"/>
                    <a:pt x="234" y="16"/>
                  </a:cubicBezTo>
                  <a:cubicBezTo>
                    <a:pt x="232" y="16"/>
                    <a:pt x="231" y="16"/>
                    <a:pt x="230" y="16"/>
                  </a:cubicBezTo>
                  <a:cubicBezTo>
                    <a:pt x="229" y="17"/>
                    <a:pt x="228" y="17"/>
                    <a:pt x="227" y="17"/>
                  </a:cubicBezTo>
                  <a:cubicBezTo>
                    <a:pt x="227" y="17"/>
                    <a:pt x="227" y="16"/>
                    <a:pt x="227" y="16"/>
                  </a:cubicBezTo>
                  <a:cubicBezTo>
                    <a:pt x="227" y="16"/>
                    <a:pt x="226" y="16"/>
                    <a:pt x="226" y="16"/>
                  </a:cubicBezTo>
                  <a:cubicBezTo>
                    <a:pt x="225" y="16"/>
                    <a:pt x="225" y="16"/>
                    <a:pt x="224" y="16"/>
                  </a:cubicBezTo>
                  <a:cubicBezTo>
                    <a:pt x="223" y="16"/>
                    <a:pt x="223" y="16"/>
                    <a:pt x="224" y="15"/>
                  </a:cubicBezTo>
                  <a:cubicBezTo>
                    <a:pt x="224" y="15"/>
                    <a:pt x="224" y="15"/>
                    <a:pt x="224" y="15"/>
                  </a:cubicBezTo>
                  <a:cubicBezTo>
                    <a:pt x="223" y="15"/>
                    <a:pt x="223" y="15"/>
                    <a:pt x="223" y="15"/>
                  </a:cubicBezTo>
                  <a:cubicBezTo>
                    <a:pt x="222" y="14"/>
                    <a:pt x="221" y="14"/>
                    <a:pt x="221" y="14"/>
                  </a:cubicBezTo>
                  <a:cubicBezTo>
                    <a:pt x="220" y="14"/>
                    <a:pt x="219" y="13"/>
                    <a:pt x="218" y="13"/>
                  </a:cubicBezTo>
                  <a:cubicBezTo>
                    <a:pt x="216" y="13"/>
                    <a:pt x="216" y="13"/>
                    <a:pt x="215" y="12"/>
                  </a:cubicBezTo>
                  <a:cubicBezTo>
                    <a:pt x="214" y="13"/>
                    <a:pt x="214" y="13"/>
                    <a:pt x="214" y="14"/>
                  </a:cubicBezTo>
                  <a:cubicBezTo>
                    <a:pt x="213" y="14"/>
                    <a:pt x="214" y="14"/>
                    <a:pt x="213" y="15"/>
                  </a:cubicBezTo>
                  <a:cubicBezTo>
                    <a:pt x="213" y="15"/>
                    <a:pt x="213" y="15"/>
                    <a:pt x="213" y="16"/>
                  </a:cubicBezTo>
                  <a:cubicBezTo>
                    <a:pt x="212" y="16"/>
                    <a:pt x="211" y="17"/>
                    <a:pt x="210" y="18"/>
                  </a:cubicBezTo>
                  <a:cubicBezTo>
                    <a:pt x="210" y="18"/>
                    <a:pt x="209" y="18"/>
                    <a:pt x="209" y="18"/>
                  </a:cubicBezTo>
                  <a:cubicBezTo>
                    <a:pt x="208" y="18"/>
                    <a:pt x="207" y="18"/>
                    <a:pt x="207" y="18"/>
                  </a:cubicBezTo>
                  <a:cubicBezTo>
                    <a:pt x="206" y="18"/>
                    <a:pt x="205" y="19"/>
                    <a:pt x="204" y="19"/>
                  </a:cubicBezTo>
                  <a:cubicBezTo>
                    <a:pt x="204" y="19"/>
                    <a:pt x="204" y="19"/>
                    <a:pt x="204" y="19"/>
                  </a:cubicBezTo>
                  <a:cubicBezTo>
                    <a:pt x="204" y="19"/>
                    <a:pt x="205" y="18"/>
                    <a:pt x="205" y="18"/>
                  </a:cubicBezTo>
                  <a:cubicBezTo>
                    <a:pt x="205" y="18"/>
                    <a:pt x="205" y="18"/>
                    <a:pt x="205" y="18"/>
                  </a:cubicBezTo>
                  <a:cubicBezTo>
                    <a:pt x="204" y="18"/>
                    <a:pt x="204" y="17"/>
                    <a:pt x="204" y="17"/>
                  </a:cubicBezTo>
                  <a:cubicBezTo>
                    <a:pt x="203" y="17"/>
                    <a:pt x="204" y="16"/>
                    <a:pt x="204" y="16"/>
                  </a:cubicBezTo>
                  <a:cubicBezTo>
                    <a:pt x="204" y="16"/>
                    <a:pt x="204" y="16"/>
                    <a:pt x="204" y="16"/>
                  </a:cubicBezTo>
                  <a:cubicBezTo>
                    <a:pt x="204" y="15"/>
                    <a:pt x="203" y="15"/>
                    <a:pt x="203" y="15"/>
                  </a:cubicBezTo>
                  <a:cubicBezTo>
                    <a:pt x="203" y="16"/>
                    <a:pt x="203" y="16"/>
                    <a:pt x="202" y="16"/>
                  </a:cubicBezTo>
                  <a:cubicBezTo>
                    <a:pt x="201" y="16"/>
                    <a:pt x="201" y="17"/>
                    <a:pt x="200" y="17"/>
                  </a:cubicBezTo>
                  <a:cubicBezTo>
                    <a:pt x="199" y="17"/>
                    <a:pt x="199" y="17"/>
                    <a:pt x="199" y="17"/>
                  </a:cubicBezTo>
                  <a:cubicBezTo>
                    <a:pt x="198" y="16"/>
                    <a:pt x="197" y="17"/>
                    <a:pt x="196" y="17"/>
                  </a:cubicBezTo>
                  <a:cubicBezTo>
                    <a:pt x="194" y="16"/>
                    <a:pt x="194" y="17"/>
                    <a:pt x="192" y="18"/>
                  </a:cubicBezTo>
                  <a:cubicBezTo>
                    <a:pt x="191" y="18"/>
                    <a:pt x="191" y="18"/>
                    <a:pt x="191" y="18"/>
                  </a:cubicBezTo>
                  <a:cubicBezTo>
                    <a:pt x="190" y="18"/>
                    <a:pt x="189" y="19"/>
                    <a:pt x="189" y="19"/>
                  </a:cubicBezTo>
                  <a:cubicBezTo>
                    <a:pt x="188" y="19"/>
                    <a:pt x="187" y="20"/>
                    <a:pt x="186" y="20"/>
                  </a:cubicBezTo>
                  <a:cubicBezTo>
                    <a:pt x="185" y="20"/>
                    <a:pt x="184" y="20"/>
                    <a:pt x="184" y="21"/>
                  </a:cubicBezTo>
                  <a:cubicBezTo>
                    <a:pt x="184" y="22"/>
                    <a:pt x="184" y="22"/>
                    <a:pt x="184" y="22"/>
                  </a:cubicBezTo>
                  <a:cubicBezTo>
                    <a:pt x="184" y="22"/>
                    <a:pt x="185" y="22"/>
                    <a:pt x="185" y="22"/>
                  </a:cubicBezTo>
                  <a:cubicBezTo>
                    <a:pt x="185" y="23"/>
                    <a:pt x="184" y="23"/>
                    <a:pt x="186" y="23"/>
                  </a:cubicBezTo>
                  <a:cubicBezTo>
                    <a:pt x="186" y="23"/>
                    <a:pt x="187" y="24"/>
                    <a:pt x="187" y="24"/>
                  </a:cubicBezTo>
                  <a:cubicBezTo>
                    <a:pt x="187" y="24"/>
                    <a:pt x="186" y="25"/>
                    <a:pt x="186" y="25"/>
                  </a:cubicBezTo>
                  <a:cubicBezTo>
                    <a:pt x="185" y="27"/>
                    <a:pt x="185" y="27"/>
                    <a:pt x="187" y="27"/>
                  </a:cubicBezTo>
                  <a:cubicBezTo>
                    <a:pt x="189" y="27"/>
                    <a:pt x="190" y="27"/>
                    <a:pt x="191" y="28"/>
                  </a:cubicBezTo>
                  <a:cubicBezTo>
                    <a:pt x="191" y="29"/>
                    <a:pt x="190" y="30"/>
                    <a:pt x="189" y="31"/>
                  </a:cubicBezTo>
                  <a:cubicBezTo>
                    <a:pt x="189" y="31"/>
                    <a:pt x="189" y="32"/>
                    <a:pt x="188" y="32"/>
                  </a:cubicBezTo>
                  <a:cubicBezTo>
                    <a:pt x="188" y="32"/>
                    <a:pt x="187" y="33"/>
                    <a:pt x="186" y="34"/>
                  </a:cubicBezTo>
                  <a:cubicBezTo>
                    <a:pt x="186" y="34"/>
                    <a:pt x="185" y="34"/>
                    <a:pt x="186" y="34"/>
                  </a:cubicBezTo>
                  <a:cubicBezTo>
                    <a:pt x="187" y="35"/>
                    <a:pt x="188" y="36"/>
                    <a:pt x="189" y="36"/>
                  </a:cubicBezTo>
                  <a:cubicBezTo>
                    <a:pt x="189" y="36"/>
                    <a:pt x="189" y="37"/>
                    <a:pt x="189" y="37"/>
                  </a:cubicBezTo>
                  <a:cubicBezTo>
                    <a:pt x="189" y="38"/>
                    <a:pt x="189" y="38"/>
                    <a:pt x="189" y="38"/>
                  </a:cubicBezTo>
                  <a:cubicBezTo>
                    <a:pt x="189" y="38"/>
                    <a:pt x="189" y="38"/>
                    <a:pt x="189" y="38"/>
                  </a:cubicBezTo>
                  <a:cubicBezTo>
                    <a:pt x="189" y="38"/>
                    <a:pt x="189" y="38"/>
                    <a:pt x="189" y="38"/>
                  </a:cubicBezTo>
                  <a:cubicBezTo>
                    <a:pt x="188" y="38"/>
                    <a:pt x="187" y="38"/>
                    <a:pt x="187" y="39"/>
                  </a:cubicBezTo>
                  <a:cubicBezTo>
                    <a:pt x="187" y="39"/>
                    <a:pt x="186" y="40"/>
                    <a:pt x="186" y="40"/>
                  </a:cubicBezTo>
                  <a:cubicBezTo>
                    <a:pt x="185" y="39"/>
                    <a:pt x="184" y="39"/>
                    <a:pt x="183" y="39"/>
                  </a:cubicBezTo>
                  <a:cubicBezTo>
                    <a:pt x="182" y="40"/>
                    <a:pt x="182" y="39"/>
                    <a:pt x="181" y="39"/>
                  </a:cubicBezTo>
                  <a:cubicBezTo>
                    <a:pt x="180" y="39"/>
                    <a:pt x="181" y="39"/>
                    <a:pt x="181" y="39"/>
                  </a:cubicBezTo>
                  <a:cubicBezTo>
                    <a:pt x="180" y="38"/>
                    <a:pt x="180" y="37"/>
                    <a:pt x="179" y="36"/>
                  </a:cubicBezTo>
                  <a:cubicBezTo>
                    <a:pt x="179" y="36"/>
                    <a:pt x="179" y="36"/>
                    <a:pt x="178" y="36"/>
                  </a:cubicBezTo>
                  <a:cubicBezTo>
                    <a:pt x="177" y="37"/>
                    <a:pt x="176" y="37"/>
                    <a:pt x="175" y="38"/>
                  </a:cubicBezTo>
                  <a:cubicBezTo>
                    <a:pt x="174" y="38"/>
                    <a:pt x="173" y="39"/>
                    <a:pt x="172" y="39"/>
                  </a:cubicBezTo>
                  <a:cubicBezTo>
                    <a:pt x="171" y="39"/>
                    <a:pt x="171" y="39"/>
                    <a:pt x="170" y="39"/>
                  </a:cubicBezTo>
                  <a:cubicBezTo>
                    <a:pt x="169" y="39"/>
                    <a:pt x="168" y="40"/>
                    <a:pt x="166" y="40"/>
                  </a:cubicBezTo>
                  <a:cubicBezTo>
                    <a:pt x="165" y="40"/>
                    <a:pt x="164" y="40"/>
                    <a:pt x="163" y="41"/>
                  </a:cubicBezTo>
                  <a:cubicBezTo>
                    <a:pt x="162" y="41"/>
                    <a:pt x="161" y="41"/>
                    <a:pt x="161" y="41"/>
                  </a:cubicBezTo>
                  <a:cubicBezTo>
                    <a:pt x="160" y="41"/>
                    <a:pt x="159" y="42"/>
                    <a:pt x="158" y="42"/>
                  </a:cubicBezTo>
                  <a:cubicBezTo>
                    <a:pt x="157" y="43"/>
                    <a:pt x="157" y="43"/>
                    <a:pt x="155" y="43"/>
                  </a:cubicBezTo>
                  <a:cubicBezTo>
                    <a:pt x="155" y="43"/>
                    <a:pt x="155" y="43"/>
                    <a:pt x="155" y="43"/>
                  </a:cubicBezTo>
                  <a:cubicBezTo>
                    <a:pt x="154" y="42"/>
                    <a:pt x="153" y="42"/>
                    <a:pt x="151" y="43"/>
                  </a:cubicBezTo>
                  <a:cubicBezTo>
                    <a:pt x="151" y="44"/>
                    <a:pt x="150" y="43"/>
                    <a:pt x="150" y="43"/>
                  </a:cubicBezTo>
                  <a:cubicBezTo>
                    <a:pt x="149" y="42"/>
                    <a:pt x="149" y="41"/>
                    <a:pt x="150" y="40"/>
                  </a:cubicBezTo>
                  <a:cubicBezTo>
                    <a:pt x="150" y="38"/>
                    <a:pt x="151" y="37"/>
                    <a:pt x="153" y="35"/>
                  </a:cubicBezTo>
                  <a:cubicBezTo>
                    <a:pt x="153" y="35"/>
                    <a:pt x="153" y="35"/>
                    <a:pt x="153" y="35"/>
                  </a:cubicBezTo>
                  <a:cubicBezTo>
                    <a:pt x="153" y="35"/>
                    <a:pt x="153" y="35"/>
                    <a:pt x="152" y="35"/>
                  </a:cubicBezTo>
                  <a:cubicBezTo>
                    <a:pt x="153" y="35"/>
                    <a:pt x="153" y="35"/>
                    <a:pt x="153" y="35"/>
                  </a:cubicBezTo>
                  <a:cubicBezTo>
                    <a:pt x="154" y="35"/>
                    <a:pt x="154" y="34"/>
                    <a:pt x="155" y="33"/>
                  </a:cubicBezTo>
                  <a:cubicBezTo>
                    <a:pt x="155" y="33"/>
                    <a:pt x="155" y="33"/>
                    <a:pt x="155" y="33"/>
                  </a:cubicBezTo>
                  <a:cubicBezTo>
                    <a:pt x="156" y="33"/>
                    <a:pt x="156" y="33"/>
                    <a:pt x="155" y="33"/>
                  </a:cubicBezTo>
                  <a:cubicBezTo>
                    <a:pt x="155" y="33"/>
                    <a:pt x="155" y="33"/>
                    <a:pt x="155" y="32"/>
                  </a:cubicBezTo>
                  <a:cubicBezTo>
                    <a:pt x="155" y="32"/>
                    <a:pt x="155" y="32"/>
                    <a:pt x="156" y="32"/>
                  </a:cubicBezTo>
                  <a:cubicBezTo>
                    <a:pt x="156" y="32"/>
                    <a:pt x="156" y="31"/>
                    <a:pt x="156" y="31"/>
                  </a:cubicBezTo>
                  <a:cubicBezTo>
                    <a:pt x="156" y="31"/>
                    <a:pt x="157" y="31"/>
                    <a:pt x="157" y="30"/>
                  </a:cubicBezTo>
                  <a:cubicBezTo>
                    <a:pt x="159" y="30"/>
                    <a:pt x="161" y="29"/>
                    <a:pt x="161" y="27"/>
                  </a:cubicBezTo>
                  <a:cubicBezTo>
                    <a:pt x="161" y="27"/>
                    <a:pt x="162" y="27"/>
                    <a:pt x="162" y="27"/>
                  </a:cubicBezTo>
                  <a:cubicBezTo>
                    <a:pt x="162" y="26"/>
                    <a:pt x="162" y="26"/>
                    <a:pt x="162" y="26"/>
                  </a:cubicBezTo>
                  <a:cubicBezTo>
                    <a:pt x="162" y="26"/>
                    <a:pt x="161" y="26"/>
                    <a:pt x="161" y="26"/>
                  </a:cubicBezTo>
                  <a:cubicBezTo>
                    <a:pt x="162" y="25"/>
                    <a:pt x="163" y="24"/>
                    <a:pt x="164" y="24"/>
                  </a:cubicBezTo>
                  <a:cubicBezTo>
                    <a:pt x="163" y="24"/>
                    <a:pt x="163" y="24"/>
                    <a:pt x="162" y="24"/>
                  </a:cubicBezTo>
                  <a:cubicBezTo>
                    <a:pt x="163" y="23"/>
                    <a:pt x="164" y="23"/>
                    <a:pt x="165" y="22"/>
                  </a:cubicBezTo>
                  <a:cubicBezTo>
                    <a:pt x="166" y="22"/>
                    <a:pt x="166" y="22"/>
                    <a:pt x="167" y="21"/>
                  </a:cubicBezTo>
                  <a:cubicBezTo>
                    <a:pt x="167" y="21"/>
                    <a:pt x="167" y="21"/>
                    <a:pt x="168" y="21"/>
                  </a:cubicBezTo>
                  <a:cubicBezTo>
                    <a:pt x="167" y="22"/>
                    <a:pt x="168" y="22"/>
                    <a:pt x="169" y="22"/>
                  </a:cubicBezTo>
                  <a:cubicBezTo>
                    <a:pt x="169" y="22"/>
                    <a:pt x="169" y="22"/>
                    <a:pt x="169" y="22"/>
                  </a:cubicBezTo>
                  <a:cubicBezTo>
                    <a:pt x="170" y="21"/>
                    <a:pt x="169" y="21"/>
                    <a:pt x="169" y="21"/>
                  </a:cubicBezTo>
                  <a:cubicBezTo>
                    <a:pt x="168" y="21"/>
                    <a:pt x="168" y="21"/>
                    <a:pt x="169" y="20"/>
                  </a:cubicBezTo>
                  <a:cubicBezTo>
                    <a:pt x="170" y="20"/>
                    <a:pt x="171" y="19"/>
                    <a:pt x="172" y="18"/>
                  </a:cubicBezTo>
                  <a:cubicBezTo>
                    <a:pt x="173" y="17"/>
                    <a:pt x="173" y="16"/>
                    <a:pt x="172" y="17"/>
                  </a:cubicBezTo>
                  <a:cubicBezTo>
                    <a:pt x="171" y="17"/>
                    <a:pt x="171" y="16"/>
                    <a:pt x="170" y="16"/>
                  </a:cubicBezTo>
                  <a:cubicBezTo>
                    <a:pt x="171" y="16"/>
                    <a:pt x="172" y="15"/>
                    <a:pt x="172" y="15"/>
                  </a:cubicBezTo>
                  <a:cubicBezTo>
                    <a:pt x="172" y="15"/>
                    <a:pt x="171" y="14"/>
                    <a:pt x="170" y="15"/>
                  </a:cubicBezTo>
                  <a:cubicBezTo>
                    <a:pt x="169" y="15"/>
                    <a:pt x="168" y="15"/>
                    <a:pt x="167" y="15"/>
                  </a:cubicBezTo>
                  <a:cubicBezTo>
                    <a:pt x="166" y="16"/>
                    <a:pt x="166" y="16"/>
                    <a:pt x="165" y="16"/>
                  </a:cubicBezTo>
                  <a:cubicBezTo>
                    <a:pt x="166" y="16"/>
                    <a:pt x="166" y="15"/>
                    <a:pt x="167" y="15"/>
                  </a:cubicBezTo>
                  <a:cubicBezTo>
                    <a:pt x="167" y="14"/>
                    <a:pt x="168" y="14"/>
                    <a:pt x="169" y="14"/>
                  </a:cubicBezTo>
                  <a:cubicBezTo>
                    <a:pt x="170" y="14"/>
                    <a:pt x="171" y="13"/>
                    <a:pt x="172" y="12"/>
                  </a:cubicBezTo>
                  <a:cubicBezTo>
                    <a:pt x="172" y="12"/>
                    <a:pt x="173" y="12"/>
                    <a:pt x="174" y="12"/>
                  </a:cubicBezTo>
                  <a:cubicBezTo>
                    <a:pt x="174" y="12"/>
                    <a:pt x="175" y="12"/>
                    <a:pt x="175" y="12"/>
                  </a:cubicBezTo>
                  <a:cubicBezTo>
                    <a:pt x="175" y="12"/>
                    <a:pt x="174" y="12"/>
                    <a:pt x="174" y="12"/>
                  </a:cubicBezTo>
                  <a:cubicBezTo>
                    <a:pt x="174" y="12"/>
                    <a:pt x="174" y="12"/>
                    <a:pt x="173" y="12"/>
                  </a:cubicBezTo>
                  <a:cubicBezTo>
                    <a:pt x="173" y="12"/>
                    <a:pt x="173" y="13"/>
                    <a:pt x="173" y="13"/>
                  </a:cubicBezTo>
                  <a:cubicBezTo>
                    <a:pt x="174" y="13"/>
                    <a:pt x="174" y="13"/>
                    <a:pt x="174" y="12"/>
                  </a:cubicBezTo>
                  <a:cubicBezTo>
                    <a:pt x="176" y="12"/>
                    <a:pt x="176" y="11"/>
                    <a:pt x="177" y="10"/>
                  </a:cubicBezTo>
                  <a:cubicBezTo>
                    <a:pt x="177" y="9"/>
                    <a:pt x="178" y="10"/>
                    <a:pt x="179" y="9"/>
                  </a:cubicBezTo>
                  <a:cubicBezTo>
                    <a:pt x="180" y="9"/>
                    <a:pt x="180" y="9"/>
                    <a:pt x="181" y="9"/>
                  </a:cubicBezTo>
                  <a:cubicBezTo>
                    <a:pt x="182" y="9"/>
                    <a:pt x="183" y="9"/>
                    <a:pt x="184" y="9"/>
                  </a:cubicBezTo>
                  <a:cubicBezTo>
                    <a:pt x="184" y="9"/>
                    <a:pt x="184" y="9"/>
                    <a:pt x="183" y="9"/>
                  </a:cubicBezTo>
                  <a:cubicBezTo>
                    <a:pt x="183" y="9"/>
                    <a:pt x="183" y="10"/>
                    <a:pt x="183" y="10"/>
                  </a:cubicBezTo>
                  <a:cubicBezTo>
                    <a:pt x="184" y="10"/>
                    <a:pt x="185" y="10"/>
                    <a:pt x="185" y="9"/>
                  </a:cubicBezTo>
                  <a:cubicBezTo>
                    <a:pt x="185" y="9"/>
                    <a:pt x="186" y="8"/>
                    <a:pt x="187" y="8"/>
                  </a:cubicBezTo>
                  <a:cubicBezTo>
                    <a:pt x="187" y="8"/>
                    <a:pt x="188" y="8"/>
                    <a:pt x="189" y="8"/>
                  </a:cubicBezTo>
                  <a:cubicBezTo>
                    <a:pt x="190" y="7"/>
                    <a:pt x="189" y="8"/>
                    <a:pt x="190" y="8"/>
                  </a:cubicBezTo>
                  <a:cubicBezTo>
                    <a:pt x="191" y="7"/>
                    <a:pt x="192" y="8"/>
                    <a:pt x="193" y="8"/>
                  </a:cubicBezTo>
                  <a:cubicBezTo>
                    <a:pt x="193" y="8"/>
                    <a:pt x="194" y="8"/>
                    <a:pt x="193" y="9"/>
                  </a:cubicBezTo>
                  <a:cubicBezTo>
                    <a:pt x="192" y="10"/>
                    <a:pt x="191" y="11"/>
                    <a:pt x="190" y="11"/>
                  </a:cubicBezTo>
                  <a:cubicBezTo>
                    <a:pt x="190" y="12"/>
                    <a:pt x="190" y="12"/>
                    <a:pt x="189" y="12"/>
                  </a:cubicBezTo>
                  <a:cubicBezTo>
                    <a:pt x="190" y="12"/>
                    <a:pt x="190" y="12"/>
                    <a:pt x="190" y="12"/>
                  </a:cubicBezTo>
                  <a:cubicBezTo>
                    <a:pt x="191" y="12"/>
                    <a:pt x="191" y="12"/>
                    <a:pt x="191" y="12"/>
                  </a:cubicBezTo>
                  <a:cubicBezTo>
                    <a:pt x="191" y="12"/>
                    <a:pt x="190" y="13"/>
                    <a:pt x="190" y="13"/>
                  </a:cubicBezTo>
                  <a:cubicBezTo>
                    <a:pt x="189" y="13"/>
                    <a:pt x="188" y="14"/>
                    <a:pt x="188" y="14"/>
                  </a:cubicBezTo>
                  <a:cubicBezTo>
                    <a:pt x="187" y="14"/>
                    <a:pt x="187" y="15"/>
                    <a:pt x="186" y="15"/>
                  </a:cubicBezTo>
                  <a:cubicBezTo>
                    <a:pt x="184" y="15"/>
                    <a:pt x="182" y="16"/>
                    <a:pt x="182" y="18"/>
                  </a:cubicBezTo>
                  <a:cubicBezTo>
                    <a:pt x="183" y="18"/>
                    <a:pt x="185" y="17"/>
                    <a:pt x="186" y="17"/>
                  </a:cubicBezTo>
                  <a:cubicBezTo>
                    <a:pt x="187" y="16"/>
                    <a:pt x="188" y="16"/>
                    <a:pt x="189" y="15"/>
                  </a:cubicBezTo>
                  <a:cubicBezTo>
                    <a:pt x="189" y="15"/>
                    <a:pt x="190" y="15"/>
                    <a:pt x="190" y="15"/>
                  </a:cubicBezTo>
                  <a:cubicBezTo>
                    <a:pt x="191" y="14"/>
                    <a:pt x="191" y="14"/>
                    <a:pt x="192" y="14"/>
                  </a:cubicBezTo>
                  <a:cubicBezTo>
                    <a:pt x="193" y="13"/>
                    <a:pt x="193" y="14"/>
                    <a:pt x="193" y="14"/>
                  </a:cubicBezTo>
                  <a:cubicBezTo>
                    <a:pt x="195" y="14"/>
                    <a:pt x="196" y="14"/>
                    <a:pt x="198" y="13"/>
                  </a:cubicBezTo>
                  <a:cubicBezTo>
                    <a:pt x="197" y="13"/>
                    <a:pt x="197" y="14"/>
                    <a:pt x="197" y="14"/>
                  </a:cubicBezTo>
                  <a:cubicBezTo>
                    <a:pt x="197" y="14"/>
                    <a:pt x="197" y="14"/>
                    <a:pt x="197" y="14"/>
                  </a:cubicBezTo>
                  <a:cubicBezTo>
                    <a:pt x="198" y="14"/>
                    <a:pt x="198" y="14"/>
                    <a:pt x="198" y="14"/>
                  </a:cubicBezTo>
                  <a:cubicBezTo>
                    <a:pt x="200" y="14"/>
                    <a:pt x="200" y="14"/>
                    <a:pt x="202" y="13"/>
                  </a:cubicBezTo>
                  <a:cubicBezTo>
                    <a:pt x="202" y="13"/>
                    <a:pt x="203" y="13"/>
                    <a:pt x="203" y="13"/>
                  </a:cubicBezTo>
                  <a:cubicBezTo>
                    <a:pt x="204" y="13"/>
                    <a:pt x="205" y="13"/>
                    <a:pt x="206" y="12"/>
                  </a:cubicBezTo>
                  <a:cubicBezTo>
                    <a:pt x="207" y="12"/>
                    <a:pt x="209" y="12"/>
                    <a:pt x="210" y="12"/>
                  </a:cubicBezTo>
                  <a:cubicBezTo>
                    <a:pt x="210" y="11"/>
                    <a:pt x="211" y="11"/>
                    <a:pt x="211" y="11"/>
                  </a:cubicBezTo>
                  <a:cubicBezTo>
                    <a:pt x="211" y="11"/>
                    <a:pt x="211" y="11"/>
                    <a:pt x="210" y="11"/>
                  </a:cubicBezTo>
                  <a:cubicBezTo>
                    <a:pt x="209" y="11"/>
                    <a:pt x="208" y="11"/>
                    <a:pt x="207" y="11"/>
                  </a:cubicBezTo>
                  <a:cubicBezTo>
                    <a:pt x="206" y="11"/>
                    <a:pt x="205" y="11"/>
                    <a:pt x="204" y="11"/>
                  </a:cubicBezTo>
                  <a:cubicBezTo>
                    <a:pt x="204" y="11"/>
                    <a:pt x="204" y="10"/>
                    <a:pt x="204" y="10"/>
                  </a:cubicBezTo>
                  <a:cubicBezTo>
                    <a:pt x="207" y="10"/>
                    <a:pt x="209" y="10"/>
                    <a:pt x="211" y="9"/>
                  </a:cubicBezTo>
                  <a:cubicBezTo>
                    <a:pt x="212" y="9"/>
                    <a:pt x="212" y="9"/>
                    <a:pt x="212" y="9"/>
                  </a:cubicBezTo>
                  <a:cubicBezTo>
                    <a:pt x="212" y="9"/>
                    <a:pt x="212" y="9"/>
                    <a:pt x="212" y="9"/>
                  </a:cubicBezTo>
                  <a:cubicBezTo>
                    <a:pt x="212" y="9"/>
                    <a:pt x="213" y="9"/>
                    <a:pt x="213" y="8"/>
                  </a:cubicBezTo>
                  <a:cubicBezTo>
                    <a:pt x="213" y="8"/>
                    <a:pt x="213" y="8"/>
                    <a:pt x="212" y="8"/>
                  </a:cubicBezTo>
                  <a:cubicBezTo>
                    <a:pt x="212" y="8"/>
                    <a:pt x="212" y="8"/>
                    <a:pt x="212" y="8"/>
                  </a:cubicBezTo>
                  <a:cubicBezTo>
                    <a:pt x="212" y="8"/>
                    <a:pt x="212" y="8"/>
                    <a:pt x="213" y="8"/>
                  </a:cubicBezTo>
                  <a:cubicBezTo>
                    <a:pt x="213" y="8"/>
                    <a:pt x="213" y="8"/>
                    <a:pt x="213" y="8"/>
                  </a:cubicBezTo>
                  <a:cubicBezTo>
                    <a:pt x="213" y="7"/>
                    <a:pt x="213" y="7"/>
                    <a:pt x="213" y="7"/>
                  </a:cubicBezTo>
                  <a:cubicBezTo>
                    <a:pt x="212" y="7"/>
                    <a:pt x="211" y="7"/>
                    <a:pt x="210" y="6"/>
                  </a:cubicBezTo>
                  <a:cubicBezTo>
                    <a:pt x="210" y="6"/>
                    <a:pt x="209" y="7"/>
                    <a:pt x="209" y="7"/>
                  </a:cubicBezTo>
                  <a:cubicBezTo>
                    <a:pt x="208" y="7"/>
                    <a:pt x="207" y="7"/>
                    <a:pt x="206" y="7"/>
                  </a:cubicBezTo>
                  <a:cubicBezTo>
                    <a:pt x="206" y="7"/>
                    <a:pt x="206" y="7"/>
                    <a:pt x="205" y="7"/>
                  </a:cubicBezTo>
                  <a:cubicBezTo>
                    <a:pt x="205" y="7"/>
                    <a:pt x="204" y="7"/>
                    <a:pt x="203" y="7"/>
                  </a:cubicBezTo>
                  <a:cubicBezTo>
                    <a:pt x="204" y="6"/>
                    <a:pt x="205" y="6"/>
                    <a:pt x="205" y="6"/>
                  </a:cubicBezTo>
                  <a:cubicBezTo>
                    <a:pt x="205" y="6"/>
                    <a:pt x="206" y="6"/>
                    <a:pt x="206" y="6"/>
                  </a:cubicBezTo>
                  <a:cubicBezTo>
                    <a:pt x="206" y="6"/>
                    <a:pt x="205" y="6"/>
                    <a:pt x="205" y="6"/>
                  </a:cubicBezTo>
                  <a:cubicBezTo>
                    <a:pt x="205" y="6"/>
                    <a:pt x="205" y="6"/>
                    <a:pt x="205" y="6"/>
                  </a:cubicBezTo>
                  <a:cubicBezTo>
                    <a:pt x="205" y="5"/>
                    <a:pt x="206" y="5"/>
                    <a:pt x="206" y="5"/>
                  </a:cubicBezTo>
                  <a:cubicBezTo>
                    <a:pt x="207" y="5"/>
                    <a:pt x="209" y="4"/>
                    <a:pt x="210" y="5"/>
                  </a:cubicBezTo>
                  <a:cubicBezTo>
                    <a:pt x="211" y="5"/>
                    <a:pt x="212" y="5"/>
                    <a:pt x="212" y="5"/>
                  </a:cubicBezTo>
                  <a:cubicBezTo>
                    <a:pt x="213" y="5"/>
                    <a:pt x="214" y="4"/>
                    <a:pt x="215" y="4"/>
                  </a:cubicBezTo>
                  <a:cubicBezTo>
                    <a:pt x="215" y="4"/>
                    <a:pt x="215" y="4"/>
                    <a:pt x="215" y="4"/>
                  </a:cubicBezTo>
                  <a:cubicBezTo>
                    <a:pt x="215" y="4"/>
                    <a:pt x="215" y="4"/>
                    <a:pt x="215" y="3"/>
                  </a:cubicBezTo>
                  <a:cubicBezTo>
                    <a:pt x="215" y="3"/>
                    <a:pt x="215" y="3"/>
                    <a:pt x="214" y="3"/>
                  </a:cubicBezTo>
                  <a:cubicBezTo>
                    <a:pt x="215" y="3"/>
                    <a:pt x="215" y="3"/>
                    <a:pt x="215" y="3"/>
                  </a:cubicBezTo>
                  <a:cubicBezTo>
                    <a:pt x="216" y="3"/>
                    <a:pt x="216" y="3"/>
                    <a:pt x="217" y="2"/>
                  </a:cubicBezTo>
                  <a:cubicBezTo>
                    <a:pt x="217" y="2"/>
                    <a:pt x="216" y="1"/>
                    <a:pt x="217" y="1"/>
                  </a:cubicBezTo>
                  <a:cubicBezTo>
                    <a:pt x="218" y="1"/>
                    <a:pt x="218" y="0"/>
                    <a:pt x="219" y="0"/>
                  </a:cubicBezTo>
                  <a:cubicBezTo>
                    <a:pt x="218" y="0"/>
                    <a:pt x="218" y="0"/>
                    <a:pt x="217" y="0"/>
                  </a:cubicBezTo>
                  <a:cubicBezTo>
                    <a:pt x="217" y="0"/>
                    <a:pt x="216" y="0"/>
                    <a:pt x="216" y="1"/>
                  </a:cubicBezTo>
                  <a:cubicBezTo>
                    <a:pt x="215" y="1"/>
                    <a:pt x="215" y="0"/>
                    <a:pt x="214" y="1"/>
                  </a:cubicBezTo>
                  <a:cubicBezTo>
                    <a:pt x="213" y="1"/>
                    <a:pt x="213" y="1"/>
                    <a:pt x="212" y="1"/>
                  </a:cubicBezTo>
                  <a:cubicBezTo>
                    <a:pt x="211" y="1"/>
                    <a:pt x="210" y="1"/>
                    <a:pt x="209" y="1"/>
                  </a:cubicBezTo>
                  <a:cubicBezTo>
                    <a:pt x="209" y="2"/>
                    <a:pt x="208" y="1"/>
                    <a:pt x="208" y="2"/>
                  </a:cubicBezTo>
                  <a:cubicBezTo>
                    <a:pt x="207" y="2"/>
                    <a:pt x="207" y="2"/>
                    <a:pt x="206" y="2"/>
                  </a:cubicBezTo>
                  <a:cubicBezTo>
                    <a:pt x="205" y="2"/>
                    <a:pt x="203" y="2"/>
                    <a:pt x="202" y="3"/>
                  </a:cubicBezTo>
                  <a:cubicBezTo>
                    <a:pt x="202" y="2"/>
                    <a:pt x="202" y="2"/>
                    <a:pt x="202" y="1"/>
                  </a:cubicBezTo>
                  <a:cubicBezTo>
                    <a:pt x="203" y="2"/>
                    <a:pt x="203" y="1"/>
                    <a:pt x="204" y="1"/>
                  </a:cubicBezTo>
                  <a:cubicBezTo>
                    <a:pt x="204" y="1"/>
                    <a:pt x="205" y="1"/>
                    <a:pt x="205" y="1"/>
                  </a:cubicBezTo>
                  <a:cubicBezTo>
                    <a:pt x="204" y="0"/>
                    <a:pt x="202" y="1"/>
                    <a:pt x="201" y="1"/>
                  </a:cubicBezTo>
                  <a:cubicBezTo>
                    <a:pt x="202" y="1"/>
                    <a:pt x="202" y="1"/>
                    <a:pt x="202" y="1"/>
                  </a:cubicBezTo>
                  <a:cubicBezTo>
                    <a:pt x="203" y="1"/>
                    <a:pt x="203" y="0"/>
                    <a:pt x="203" y="0"/>
                  </a:cubicBezTo>
                  <a:cubicBezTo>
                    <a:pt x="204" y="0"/>
                    <a:pt x="204" y="0"/>
                    <a:pt x="204" y="0"/>
                  </a:cubicBezTo>
                  <a:cubicBezTo>
                    <a:pt x="204" y="0"/>
                    <a:pt x="204" y="0"/>
                    <a:pt x="204" y="0"/>
                  </a:cubicBezTo>
                  <a:cubicBezTo>
                    <a:pt x="203" y="0"/>
                    <a:pt x="202" y="0"/>
                    <a:pt x="201" y="0"/>
                  </a:cubicBezTo>
                  <a:cubicBezTo>
                    <a:pt x="201" y="1"/>
                    <a:pt x="200" y="1"/>
                    <a:pt x="200" y="1"/>
                  </a:cubicBezTo>
                  <a:cubicBezTo>
                    <a:pt x="200" y="0"/>
                    <a:pt x="200" y="0"/>
                    <a:pt x="201" y="0"/>
                  </a:cubicBezTo>
                  <a:cubicBezTo>
                    <a:pt x="200" y="0"/>
                    <a:pt x="199" y="0"/>
                    <a:pt x="198" y="0"/>
                  </a:cubicBezTo>
                  <a:cubicBezTo>
                    <a:pt x="198" y="0"/>
                    <a:pt x="197" y="1"/>
                    <a:pt x="196" y="1"/>
                  </a:cubicBezTo>
                  <a:cubicBezTo>
                    <a:pt x="195" y="1"/>
                    <a:pt x="194" y="1"/>
                    <a:pt x="193" y="2"/>
                  </a:cubicBezTo>
                  <a:cubicBezTo>
                    <a:pt x="193" y="2"/>
                    <a:pt x="192" y="3"/>
                    <a:pt x="191" y="3"/>
                  </a:cubicBezTo>
                  <a:cubicBezTo>
                    <a:pt x="192" y="2"/>
                    <a:pt x="192" y="2"/>
                    <a:pt x="193" y="2"/>
                  </a:cubicBezTo>
                  <a:cubicBezTo>
                    <a:pt x="193" y="2"/>
                    <a:pt x="193" y="1"/>
                    <a:pt x="193" y="1"/>
                  </a:cubicBezTo>
                  <a:cubicBezTo>
                    <a:pt x="193" y="1"/>
                    <a:pt x="193" y="1"/>
                    <a:pt x="192" y="1"/>
                  </a:cubicBezTo>
                  <a:cubicBezTo>
                    <a:pt x="191" y="2"/>
                    <a:pt x="190" y="2"/>
                    <a:pt x="190" y="3"/>
                  </a:cubicBezTo>
                  <a:cubicBezTo>
                    <a:pt x="189" y="3"/>
                    <a:pt x="188" y="4"/>
                    <a:pt x="187" y="3"/>
                  </a:cubicBezTo>
                  <a:cubicBezTo>
                    <a:pt x="186" y="3"/>
                    <a:pt x="186" y="3"/>
                    <a:pt x="185" y="3"/>
                  </a:cubicBezTo>
                  <a:cubicBezTo>
                    <a:pt x="185" y="3"/>
                    <a:pt x="184" y="3"/>
                    <a:pt x="184" y="3"/>
                  </a:cubicBezTo>
                  <a:cubicBezTo>
                    <a:pt x="184" y="3"/>
                    <a:pt x="183" y="3"/>
                    <a:pt x="182" y="4"/>
                  </a:cubicBezTo>
                  <a:cubicBezTo>
                    <a:pt x="181" y="4"/>
                    <a:pt x="180" y="4"/>
                    <a:pt x="179" y="4"/>
                  </a:cubicBezTo>
                  <a:cubicBezTo>
                    <a:pt x="180" y="4"/>
                    <a:pt x="181" y="4"/>
                    <a:pt x="181" y="3"/>
                  </a:cubicBezTo>
                  <a:cubicBezTo>
                    <a:pt x="179" y="3"/>
                    <a:pt x="178" y="4"/>
                    <a:pt x="176" y="4"/>
                  </a:cubicBezTo>
                  <a:cubicBezTo>
                    <a:pt x="174" y="5"/>
                    <a:pt x="173" y="6"/>
                    <a:pt x="171" y="6"/>
                  </a:cubicBezTo>
                  <a:cubicBezTo>
                    <a:pt x="171" y="6"/>
                    <a:pt x="170" y="7"/>
                    <a:pt x="170" y="7"/>
                  </a:cubicBezTo>
                  <a:cubicBezTo>
                    <a:pt x="170" y="7"/>
                    <a:pt x="170" y="7"/>
                    <a:pt x="170" y="7"/>
                  </a:cubicBezTo>
                  <a:cubicBezTo>
                    <a:pt x="171" y="7"/>
                    <a:pt x="172" y="7"/>
                    <a:pt x="172" y="7"/>
                  </a:cubicBezTo>
                  <a:cubicBezTo>
                    <a:pt x="173" y="7"/>
                    <a:pt x="174" y="7"/>
                    <a:pt x="175" y="6"/>
                  </a:cubicBezTo>
                  <a:cubicBezTo>
                    <a:pt x="177" y="5"/>
                    <a:pt x="178" y="5"/>
                    <a:pt x="179" y="5"/>
                  </a:cubicBezTo>
                  <a:cubicBezTo>
                    <a:pt x="179" y="5"/>
                    <a:pt x="178" y="5"/>
                    <a:pt x="177" y="5"/>
                  </a:cubicBezTo>
                  <a:cubicBezTo>
                    <a:pt x="177" y="5"/>
                    <a:pt x="177" y="6"/>
                    <a:pt x="177" y="6"/>
                  </a:cubicBezTo>
                  <a:cubicBezTo>
                    <a:pt x="176" y="7"/>
                    <a:pt x="175" y="7"/>
                    <a:pt x="174" y="8"/>
                  </a:cubicBezTo>
                  <a:cubicBezTo>
                    <a:pt x="173" y="8"/>
                    <a:pt x="172" y="8"/>
                    <a:pt x="172" y="9"/>
                  </a:cubicBezTo>
                  <a:cubicBezTo>
                    <a:pt x="172" y="9"/>
                    <a:pt x="171" y="9"/>
                    <a:pt x="171" y="10"/>
                  </a:cubicBezTo>
                  <a:cubicBezTo>
                    <a:pt x="171" y="9"/>
                    <a:pt x="171" y="9"/>
                    <a:pt x="171" y="8"/>
                  </a:cubicBezTo>
                  <a:cubicBezTo>
                    <a:pt x="172" y="8"/>
                    <a:pt x="172" y="7"/>
                    <a:pt x="171" y="8"/>
                  </a:cubicBezTo>
                  <a:cubicBezTo>
                    <a:pt x="171" y="8"/>
                    <a:pt x="171" y="7"/>
                    <a:pt x="170" y="7"/>
                  </a:cubicBezTo>
                  <a:cubicBezTo>
                    <a:pt x="170" y="7"/>
                    <a:pt x="170" y="8"/>
                    <a:pt x="170" y="8"/>
                  </a:cubicBezTo>
                  <a:cubicBezTo>
                    <a:pt x="169" y="7"/>
                    <a:pt x="168" y="8"/>
                    <a:pt x="168" y="8"/>
                  </a:cubicBezTo>
                  <a:cubicBezTo>
                    <a:pt x="167" y="8"/>
                    <a:pt x="167" y="8"/>
                    <a:pt x="166" y="9"/>
                  </a:cubicBezTo>
                  <a:cubicBezTo>
                    <a:pt x="165" y="9"/>
                    <a:pt x="164" y="9"/>
                    <a:pt x="163" y="10"/>
                  </a:cubicBezTo>
                  <a:cubicBezTo>
                    <a:pt x="162" y="10"/>
                    <a:pt x="162" y="12"/>
                    <a:pt x="161" y="11"/>
                  </a:cubicBezTo>
                  <a:cubicBezTo>
                    <a:pt x="161" y="12"/>
                    <a:pt x="161" y="12"/>
                    <a:pt x="161" y="12"/>
                  </a:cubicBezTo>
                  <a:cubicBezTo>
                    <a:pt x="161" y="12"/>
                    <a:pt x="160" y="12"/>
                    <a:pt x="160" y="12"/>
                  </a:cubicBezTo>
                  <a:cubicBezTo>
                    <a:pt x="159" y="13"/>
                    <a:pt x="159" y="13"/>
                    <a:pt x="161" y="14"/>
                  </a:cubicBezTo>
                  <a:cubicBezTo>
                    <a:pt x="162" y="14"/>
                    <a:pt x="160" y="14"/>
                    <a:pt x="160" y="14"/>
                  </a:cubicBezTo>
                  <a:cubicBezTo>
                    <a:pt x="161" y="14"/>
                    <a:pt x="161" y="15"/>
                    <a:pt x="162" y="14"/>
                  </a:cubicBezTo>
                  <a:cubicBezTo>
                    <a:pt x="162" y="14"/>
                    <a:pt x="163" y="14"/>
                    <a:pt x="163" y="14"/>
                  </a:cubicBezTo>
                  <a:cubicBezTo>
                    <a:pt x="162" y="15"/>
                    <a:pt x="163" y="15"/>
                    <a:pt x="162" y="15"/>
                  </a:cubicBezTo>
                  <a:cubicBezTo>
                    <a:pt x="162" y="15"/>
                    <a:pt x="162" y="15"/>
                    <a:pt x="162" y="15"/>
                  </a:cubicBezTo>
                  <a:cubicBezTo>
                    <a:pt x="162" y="15"/>
                    <a:pt x="162" y="15"/>
                    <a:pt x="161" y="15"/>
                  </a:cubicBezTo>
                  <a:cubicBezTo>
                    <a:pt x="161" y="15"/>
                    <a:pt x="160" y="15"/>
                    <a:pt x="159" y="15"/>
                  </a:cubicBezTo>
                  <a:cubicBezTo>
                    <a:pt x="158" y="15"/>
                    <a:pt x="158" y="15"/>
                    <a:pt x="158" y="14"/>
                  </a:cubicBezTo>
                  <a:cubicBezTo>
                    <a:pt x="157" y="14"/>
                    <a:pt x="158" y="14"/>
                    <a:pt x="158" y="13"/>
                  </a:cubicBezTo>
                  <a:cubicBezTo>
                    <a:pt x="159" y="13"/>
                    <a:pt x="159" y="12"/>
                    <a:pt x="160" y="12"/>
                  </a:cubicBezTo>
                  <a:cubicBezTo>
                    <a:pt x="160" y="12"/>
                    <a:pt x="160" y="11"/>
                    <a:pt x="161" y="11"/>
                  </a:cubicBezTo>
                  <a:cubicBezTo>
                    <a:pt x="159" y="12"/>
                    <a:pt x="158" y="12"/>
                    <a:pt x="157" y="13"/>
                  </a:cubicBezTo>
                  <a:cubicBezTo>
                    <a:pt x="154" y="14"/>
                    <a:pt x="152" y="15"/>
                    <a:pt x="151" y="18"/>
                  </a:cubicBezTo>
                  <a:cubicBezTo>
                    <a:pt x="151" y="18"/>
                    <a:pt x="151" y="18"/>
                    <a:pt x="151" y="18"/>
                  </a:cubicBezTo>
                  <a:cubicBezTo>
                    <a:pt x="150" y="18"/>
                    <a:pt x="150" y="19"/>
                    <a:pt x="150" y="19"/>
                  </a:cubicBezTo>
                  <a:cubicBezTo>
                    <a:pt x="151" y="19"/>
                    <a:pt x="151" y="20"/>
                    <a:pt x="151" y="20"/>
                  </a:cubicBezTo>
                  <a:cubicBezTo>
                    <a:pt x="153" y="20"/>
                    <a:pt x="155" y="18"/>
                    <a:pt x="157" y="18"/>
                  </a:cubicBezTo>
                  <a:cubicBezTo>
                    <a:pt x="156" y="18"/>
                    <a:pt x="154" y="19"/>
                    <a:pt x="153" y="20"/>
                  </a:cubicBezTo>
                  <a:cubicBezTo>
                    <a:pt x="153" y="20"/>
                    <a:pt x="153" y="20"/>
                    <a:pt x="153" y="20"/>
                  </a:cubicBezTo>
                  <a:cubicBezTo>
                    <a:pt x="153" y="20"/>
                    <a:pt x="153" y="20"/>
                    <a:pt x="153" y="20"/>
                  </a:cubicBezTo>
                  <a:cubicBezTo>
                    <a:pt x="155" y="20"/>
                    <a:pt x="157" y="20"/>
                    <a:pt x="158" y="18"/>
                  </a:cubicBezTo>
                  <a:cubicBezTo>
                    <a:pt x="158" y="18"/>
                    <a:pt x="159" y="18"/>
                    <a:pt x="159" y="18"/>
                  </a:cubicBezTo>
                  <a:cubicBezTo>
                    <a:pt x="160" y="18"/>
                    <a:pt x="161" y="18"/>
                    <a:pt x="162" y="17"/>
                  </a:cubicBezTo>
                  <a:cubicBezTo>
                    <a:pt x="162" y="17"/>
                    <a:pt x="162" y="18"/>
                    <a:pt x="162" y="18"/>
                  </a:cubicBezTo>
                  <a:cubicBezTo>
                    <a:pt x="162" y="18"/>
                    <a:pt x="162" y="19"/>
                    <a:pt x="164" y="18"/>
                  </a:cubicBezTo>
                  <a:cubicBezTo>
                    <a:pt x="164" y="18"/>
                    <a:pt x="164" y="18"/>
                    <a:pt x="164" y="18"/>
                  </a:cubicBezTo>
                  <a:cubicBezTo>
                    <a:pt x="164" y="18"/>
                    <a:pt x="164" y="19"/>
                    <a:pt x="164" y="19"/>
                  </a:cubicBezTo>
                  <a:cubicBezTo>
                    <a:pt x="163" y="19"/>
                    <a:pt x="162" y="19"/>
                    <a:pt x="163" y="20"/>
                  </a:cubicBezTo>
                  <a:cubicBezTo>
                    <a:pt x="163" y="20"/>
                    <a:pt x="162" y="21"/>
                    <a:pt x="162" y="21"/>
                  </a:cubicBezTo>
                  <a:cubicBezTo>
                    <a:pt x="161" y="21"/>
                    <a:pt x="161" y="21"/>
                    <a:pt x="160" y="22"/>
                  </a:cubicBezTo>
                  <a:cubicBezTo>
                    <a:pt x="160" y="22"/>
                    <a:pt x="160" y="22"/>
                    <a:pt x="160" y="22"/>
                  </a:cubicBezTo>
                  <a:cubicBezTo>
                    <a:pt x="161" y="22"/>
                    <a:pt x="162" y="22"/>
                    <a:pt x="161" y="22"/>
                  </a:cubicBezTo>
                  <a:cubicBezTo>
                    <a:pt x="161" y="23"/>
                    <a:pt x="160" y="23"/>
                    <a:pt x="159" y="23"/>
                  </a:cubicBezTo>
                  <a:cubicBezTo>
                    <a:pt x="159" y="23"/>
                    <a:pt x="158" y="23"/>
                    <a:pt x="157" y="23"/>
                  </a:cubicBezTo>
                  <a:cubicBezTo>
                    <a:pt x="157" y="23"/>
                    <a:pt x="157" y="23"/>
                    <a:pt x="157" y="23"/>
                  </a:cubicBezTo>
                  <a:cubicBezTo>
                    <a:pt x="157" y="23"/>
                    <a:pt x="157" y="23"/>
                    <a:pt x="157" y="23"/>
                  </a:cubicBezTo>
                  <a:cubicBezTo>
                    <a:pt x="158" y="22"/>
                    <a:pt x="158" y="22"/>
                    <a:pt x="158" y="22"/>
                  </a:cubicBezTo>
                  <a:cubicBezTo>
                    <a:pt x="157" y="22"/>
                    <a:pt x="155" y="22"/>
                    <a:pt x="154" y="22"/>
                  </a:cubicBezTo>
                  <a:cubicBezTo>
                    <a:pt x="154" y="23"/>
                    <a:pt x="153" y="24"/>
                    <a:pt x="153" y="24"/>
                  </a:cubicBezTo>
                  <a:cubicBezTo>
                    <a:pt x="153" y="25"/>
                    <a:pt x="152" y="25"/>
                    <a:pt x="152" y="25"/>
                  </a:cubicBezTo>
                  <a:cubicBezTo>
                    <a:pt x="152" y="24"/>
                    <a:pt x="152" y="24"/>
                    <a:pt x="151" y="24"/>
                  </a:cubicBezTo>
                  <a:cubicBezTo>
                    <a:pt x="151" y="24"/>
                    <a:pt x="150" y="24"/>
                    <a:pt x="151" y="24"/>
                  </a:cubicBezTo>
                  <a:cubicBezTo>
                    <a:pt x="150" y="24"/>
                    <a:pt x="150" y="24"/>
                    <a:pt x="150" y="24"/>
                  </a:cubicBezTo>
                  <a:cubicBezTo>
                    <a:pt x="149" y="24"/>
                    <a:pt x="149" y="25"/>
                    <a:pt x="148" y="25"/>
                  </a:cubicBezTo>
                  <a:cubicBezTo>
                    <a:pt x="148" y="25"/>
                    <a:pt x="147" y="25"/>
                    <a:pt x="147" y="25"/>
                  </a:cubicBezTo>
                  <a:cubicBezTo>
                    <a:pt x="147" y="25"/>
                    <a:pt x="147" y="25"/>
                    <a:pt x="147" y="24"/>
                  </a:cubicBezTo>
                  <a:cubicBezTo>
                    <a:pt x="148" y="24"/>
                    <a:pt x="148" y="24"/>
                    <a:pt x="149" y="24"/>
                  </a:cubicBezTo>
                  <a:cubicBezTo>
                    <a:pt x="147" y="24"/>
                    <a:pt x="146" y="24"/>
                    <a:pt x="146" y="24"/>
                  </a:cubicBezTo>
                  <a:cubicBezTo>
                    <a:pt x="145" y="24"/>
                    <a:pt x="145" y="24"/>
                    <a:pt x="145" y="24"/>
                  </a:cubicBezTo>
                  <a:cubicBezTo>
                    <a:pt x="145" y="23"/>
                    <a:pt x="144" y="24"/>
                    <a:pt x="143" y="24"/>
                  </a:cubicBezTo>
                  <a:cubicBezTo>
                    <a:pt x="142" y="24"/>
                    <a:pt x="141" y="24"/>
                    <a:pt x="141" y="24"/>
                  </a:cubicBezTo>
                  <a:cubicBezTo>
                    <a:pt x="141" y="24"/>
                    <a:pt x="142" y="23"/>
                    <a:pt x="142" y="23"/>
                  </a:cubicBezTo>
                  <a:cubicBezTo>
                    <a:pt x="142" y="22"/>
                    <a:pt x="142" y="22"/>
                    <a:pt x="143" y="22"/>
                  </a:cubicBezTo>
                  <a:cubicBezTo>
                    <a:pt x="145" y="21"/>
                    <a:pt x="146" y="20"/>
                    <a:pt x="147" y="18"/>
                  </a:cubicBezTo>
                  <a:cubicBezTo>
                    <a:pt x="147" y="18"/>
                    <a:pt x="147" y="18"/>
                    <a:pt x="148" y="18"/>
                  </a:cubicBezTo>
                  <a:cubicBezTo>
                    <a:pt x="148" y="17"/>
                    <a:pt x="148" y="17"/>
                    <a:pt x="148" y="17"/>
                  </a:cubicBezTo>
                  <a:cubicBezTo>
                    <a:pt x="148" y="17"/>
                    <a:pt x="147" y="17"/>
                    <a:pt x="147" y="17"/>
                  </a:cubicBezTo>
                  <a:cubicBezTo>
                    <a:pt x="146" y="18"/>
                    <a:pt x="144" y="19"/>
                    <a:pt x="143" y="19"/>
                  </a:cubicBezTo>
                  <a:cubicBezTo>
                    <a:pt x="140" y="20"/>
                    <a:pt x="139" y="21"/>
                    <a:pt x="137" y="23"/>
                  </a:cubicBezTo>
                  <a:cubicBezTo>
                    <a:pt x="137" y="23"/>
                    <a:pt x="137" y="23"/>
                    <a:pt x="137" y="23"/>
                  </a:cubicBezTo>
                  <a:cubicBezTo>
                    <a:pt x="137" y="24"/>
                    <a:pt x="137" y="25"/>
                    <a:pt x="138" y="24"/>
                  </a:cubicBezTo>
                  <a:cubicBezTo>
                    <a:pt x="138" y="24"/>
                    <a:pt x="139" y="25"/>
                    <a:pt x="139" y="25"/>
                  </a:cubicBezTo>
                  <a:cubicBezTo>
                    <a:pt x="139" y="25"/>
                    <a:pt x="139" y="25"/>
                    <a:pt x="139" y="26"/>
                  </a:cubicBezTo>
                  <a:cubicBezTo>
                    <a:pt x="138" y="26"/>
                    <a:pt x="139" y="26"/>
                    <a:pt x="138" y="27"/>
                  </a:cubicBezTo>
                  <a:cubicBezTo>
                    <a:pt x="136" y="28"/>
                    <a:pt x="136" y="28"/>
                    <a:pt x="137" y="29"/>
                  </a:cubicBezTo>
                  <a:cubicBezTo>
                    <a:pt x="137" y="29"/>
                    <a:pt x="137" y="29"/>
                    <a:pt x="137" y="29"/>
                  </a:cubicBezTo>
                  <a:cubicBezTo>
                    <a:pt x="137" y="29"/>
                    <a:pt x="138" y="29"/>
                    <a:pt x="138" y="29"/>
                  </a:cubicBezTo>
                  <a:cubicBezTo>
                    <a:pt x="138" y="29"/>
                    <a:pt x="139" y="29"/>
                    <a:pt x="139" y="29"/>
                  </a:cubicBezTo>
                  <a:cubicBezTo>
                    <a:pt x="140" y="30"/>
                    <a:pt x="140" y="29"/>
                    <a:pt x="141" y="28"/>
                  </a:cubicBezTo>
                  <a:cubicBezTo>
                    <a:pt x="141" y="28"/>
                    <a:pt x="142" y="29"/>
                    <a:pt x="142" y="28"/>
                  </a:cubicBezTo>
                  <a:cubicBezTo>
                    <a:pt x="142" y="28"/>
                    <a:pt x="142" y="28"/>
                    <a:pt x="142" y="28"/>
                  </a:cubicBezTo>
                  <a:cubicBezTo>
                    <a:pt x="143" y="28"/>
                    <a:pt x="143" y="28"/>
                    <a:pt x="143" y="29"/>
                  </a:cubicBezTo>
                  <a:cubicBezTo>
                    <a:pt x="143" y="29"/>
                    <a:pt x="143" y="29"/>
                    <a:pt x="143" y="29"/>
                  </a:cubicBezTo>
                  <a:cubicBezTo>
                    <a:pt x="144" y="29"/>
                    <a:pt x="144" y="28"/>
                    <a:pt x="144" y="28"/>
                  </a:cubicBezTo>
                  <a:cubicBezTo>
                    <a:pt x="144" y="28"/>
                    <a:pt x="145" y="28"/>
                    <a:pt x="145" y="28"/>
                  </a:cubicBezTo>
                  <a:cubicBezTo>
                    <a:pt x="145" y="28"/>
                    <a:pt x="145" y="28"/>
                    <a:pt x="145" y="28"/>
                  </a:cubicBezTo>
                  <a:cubicBezTo>
                    <a:pt x="145" y="29"/>
                    <a:pt x="144" y="29"/>
                    <a:pt x="144" y="29"/>
                  </a:cubicBezTo>
                  <a:cubicBezTo>
                    <a:pt x="143" y="30"/>
                    <a:pt x="143" y="30"/>
                    <a:pt x="142" y="31"/>
                  </a:cubicBezTo>
                  <a:cubicBezTo>
                    <a:pt x="142" y="31"/>
                    <a:pt x="141" y="32"/>
                    <a:pt x="141" y="32"/>
                  </a:cubicBezTo>
                  <a:cubicBezTo>
                    <a:pt x="141" y="32"/>
                    <a:pt x="142" y="32"/>
                    <a:pt x="142" y="32"/>
                  </a:cubicBezTo>
                  <a:cubicBezTo>
                    <a:pt x="142" y="32"/>
                    <a:pt x="142" y="32"/>
                    <a:pt x="143" y="32"/>
                  </a:cubicBezTo>
                  <a:cubicBezTo>
                    <a:pt x="143" y="32"/>
                    <a:pt x="142" y="32"/>
                    <a:pt x="142" y="32"/>
                  </a:cubicBezTo>
                  <a:cubicBezTo>
                    <a:pt x="142" y="32"/>
                    <a:pt x="142" y="32"/>
                    <a:pt x="141" y="32"/>
                  </a:cubicBezTo>
                  <a:cubicBezTo>
                    <a:pt x="141" y="33"/>
                    <a:pt x="141" y="33"/>
                    <a:pt x="140" y="33"/>
                  </a:cubicBezTo>
                  <a:cubicBezTo>
                    <a:pt x="140" y="33"/>
                    <a:pt x="140" y="33"/>
                    <a:pt x="140" y="33"/>
                  </a:cubicBezTo>
                  <a:cubicBezTo>
                    <a:pt x="140" y="33"/>
                    <a:pt x="140" y="32"/>
                    <a:pt x="140" y="32"/>
                  </a:cubicBezTo>
                  <a:cubicBezTo>
                    <a:pt x="139" y="32"/>
                    <a:pt x="138" y="32"/>
                    <a:pt x="138" y="33"/>
                  </a:cubicBezTo>
                  <a:cubicBezTo>
                    <a:pt x="138" y="33"/>
                    <a:pt x="137" y="33"/>
                    <a:pt x="137" y="33"/>
                  </a:cubicBezTo>
                  <a:cubicBezTo>
                    <a:pt x="137" y="32"/>
                    <a:pt x="138" y="32"/>
                    <a:pt x="138" y="32"/>
                  </a:cubicBezTo>
                  <a:cubicBezTo>
                    <a:pt x="139" y="32"/>
                    <a:pt x="140" y="31"/>
                    <a:pt x="141" y="30"/>
                  </a:cubicBezTo>
                  <a:cubicBezTo>
                    <a:pt x="140" y="30"/>
                    <a:pt x="139" y="30"/>
                    <a:pt x="139" y="30"/>
                  </a:cubicBezTo>
                  <a:cubicBezTo>
                    <a:pt x="138" y="30"/>
                    <a:pt x="137" y="31"/>
                    <a:pt x="136" y="31"/>
                  </a:cubicBezTo>
                  <a:cubicBezTo>
                    <a:pt x="136" y="31"/>
                    <a:pt x="135" y="31"/>
                    <a:pt x="135" y="31"/>
                  </a:cubicBezTo>
                  <a:cubicBezTo>
                    <a:pt x="135" y="31"/>
                    <a:pt x="134" y="31"/>
                    <a:pt x="134" y="32"/>
                  </a:cubicBezTo>
                  <a:cubicBezTo>
                    <a:pt x="133" y="33"/>
                    <a:pt x="133" y="34"/>
                    <a:pt x="132" y="35"/>
                  </a:cubicBezTo>
                  <a:cubicBezTo>
                    <a:pt x="133" y="34"/>
                    <a:pt x="134" y="34"/>
                    <a:pt x="136" y="33"/>
                  </a:cubicBezTo>
                  <a:cubicBezTo>
                    <a:pt x="135" y="34"/>
                    <a:pt x="134" y="34"/>
                    <a:pt x="135" y="35"/>
                  </a:cubicBezTo>
                  <a:cubicBezTo>
                    <a:pt x="135" y="35"/>
                    <a:pt x="134" y="36"/>
                    <a:pt x="134" y="36"/>
                  </a:cubicBezTo>
                  <a:cubicBezTo>
                    <a:pt x="133" y="36"/>
                    <a:pt x="132" y="37"/>
                    <a:pt x="131" y="37"/>
                  </a:cubicBezTo>
                  <a:cubicBezTo>
                    <a:pt x="130" y="38"/>
                    <a:pt x="129" y="39"/>
                    <a:pt x="128" y="39"/>
                  </a:cubicBezTo>
                  <a:cubicBezTo>
                    <a:pt x="128" y="39"/>
                    <a:pt x="127" y="40"/>
                    <a:pt x="126" y="40"/>
                  </a:cubicBezTo>
                  <a:cubicBezTo>
                    <a:pt x="126" y="40"/>
                    <a:pt x="124" y="40"/>
                    <a:pt x="124" y="41"/>
                  </a:cubicBezTo>
                  <a:cubicBezTo>
                    <a:pt x="123" y="41"/>
                    <a:pt x="123" y="42"/>
                    <a:pt x="122" y="42"/>
                  </a:cubicBezTo>
                  <a:cubicBezTo>
                    <a:pt x="122" y="42"/>
                    <a:pt x="122" y="42"/>
                    <a:pt x="122" y="42"/>
                  </a:cubicBezTo>
                  <a:cubicBezTo>
                    <a:pt x="121" y="42"/>
                    <a:pt x="120" y="43"/>
                    <a:pt x="119" y="43"/>
                  </a:cubicBezTo>
                  <a:cubicBezTo>
                    <a:pt x="118" y="43"/>
                    <a:pt x="117" y="43"/>
                    <a:pt x="117" y="43"/>
                  </a:cubicBezTo>
                  <a:cubicBezTo>
                    <a:pt x="117" y="44"/>
                    <a:pt x="116" y="44"/>
                    <a:pt x="116" y="44"/>
                  </a:cubicBezTo>
                  <a:cubicBezTo>
                    <a:pt x="115" y="45"/>
                    <a:pt x="114" y="46"/>
                    <a:pt x="113" y="46"/>
                  </a:cubicBezTo>
                  <a:cubicBezTo>
                    <a:pt x="113" y="47"/>
                    <a:pt x="113" y="47"/>
                    <a:pt x="113" y="47"/>
                  </a:cubicBezTo>
                  <a:cubicBezTo>
                    <a:pt x="113" y="47"/>
                    <a:pt x="113" y="47"/>
                    <a:pt x="113" y="47"/>
                  </a:cubicBezTo>
                  <a:cubicBezTo>
                    <a:pt x="114" y="47"/>
                    <a:pt x="115" y="46"/>
                    <a:pt x="115" y="46"/>
                  </a:cubicBezTo>
                  <a:cubicBezTo>
                    <a:pt x="115" y="45"/>
                    <a:pt x="116" y="45"/>
                    <a:pt x="117" y="44"/>
                  </a:cubicBezTo>
                  <a:cubicBezTo>
                    <a:pt x="117" y="45"/>
                    <a:pt x="116" y="45"/>
                    <a:pt x="115" y="46"/>
                  </a:cubicBezTo>
                  <a:cubicBezTo>
                    <a:pt x="114" y="47"/>
                    <a:pt x="114" y="47"/>
                    <a:pt x="115" y="47"/>
                  </a:cubicBezTo>
                  <a:cubicBezTo>
                    <a:pt x="116" y="47"/>
                    <a:pt x="116" y="47"/>
                    <a:pt x="116" y="47"/>
                  </a:cubicBezTo>
                  <a:cubicBezTo>
                    <a:pt x="116" y="47"/>
                    <a:pt x="116" y="48"/>
                    <a:pt x="116" y="48"/>
                  </a:cubicBezTo>
                  <a:cubicBezTo>
                    <a:pt x="116" y="48"/>
                    <a:pt x="116" y="48"/>
                    <a:pt x="116" y="48"/>
                  </a:cubicBezTo>
                  <a:cubicBezTo>
                    <a:pt x="115" y="48"/>
                    <a:pt x="115" y="48"/>
                    <a:pt x="115" y="48"/>
                  </a:cubicBezTo>
                  <a:cubicBezTo>
                    <a:pt x="115" y="48"/>
                    <a:pt x="115" y="48"/>
                    <a:pt x="114" y="48"/>
                  </a:cubicBezTo>
                  <a:cubicBezTo>
                    <a:pt x="114" y="48"/>
                    <a:pt x="113" y="49"/>
                    <a:pt x="112" y="49"/>
                  </a:cubicBezTo>
                  <a:cubicBezTo>
                    <a:pt x="111" y="49"/>
                    <a:pt x="110" y="50"/>
                    <a:pt x="109" y="50"/>
                  </a:cubicBezTo>
                  <a:cubicBezTo>
                    <a:pt x="109" y="51"/>
                    <a:pt x="107" y="51"/>
                    <a:pt x="106" y="52"/>
                  </a:cubicBezTo>
                  <a:cubicBezTo>
                    <a:pt x="104" y="54"/>
                    <a:pt x="102" y="55"/>
                    <a:pt x="99" y="57"/>
                  </a:cubicBezTo>
                  <a:cubicBezTo>
                    <a:pt x="99" y="56"/>
                    <a:pt x="100" y="56"/>
                    <a:pt x="100" y="55"/>
                  </a:cubicBezTo>
                  <a:cubicBezTo>
                    <a:pt x="101" y="55"/>
                    <a:pt x="101" y="55"/>
                    <a:pt x="101" y="54"/>
                  </a:cubicBezTo>
                  <a:cubicBezTo>
                    <a:pt x="101" y="54"/>
                    <a:pt x="101" y="54"/>
                    <a:pt x="100" y="54"/>
                  </a:cubicBezTo>
                  <a:cubicBezTo>
                    <a:pt x="99" y="55"/>
                    <a:pt x="98" y="55"/>
                    <a:pt x="97" y="56"/>
                  </a:cubicBezTo>
                  <a:cubicBezTo>
                    <a:pt x="96" y="57"/>
                    <a:pt x="95" y="57"/>
                    <a:pt x="94" y="58"/>
                  </a:cubicBezTo>
                  <a:cubicBezTo>
                    <a:pt x="92" y="59"/>
                    <a:pt x="92" y="59"/>
                    <a:pt x="90" y="60"/>
                  </a:cubicBezTo>
                  <a:cubicBezTo>
                    <a:pt x="90" y="60"/>
                    <a:pt x="88" y="61"/>
                    <a:pt x="87" y="62"/>
                  </a:cubicBezTo>
                  <a:cubicBezTo>
                    <a:pt x="87" y="62"/>
                    <a:pt x="87" y="62"/>
                    <a:pt x="87" y="62"/>
                  </a:cubicBezTo>
                  <a:cubicBezTo>
                    <a:pt x="85" y="62"/>
                    <a:pt x="84" y="63"/>
                    <a:pt x="82" y="64"/>
                  </a:cubicBezTo>
                  <a:cubicBezTo>
                    <a:pt x="82" y="65"/>
                    <a:pt x="81" y="65"/>
                    <a:pt x="81" y="66"/>
                  </a:cubicBezTo>
                  <a:cubicBezTo>
                    <a:pt x="80" y="67"/>
                    <a:pt x="79" y="68"/>
                    <a:pt x="78" y="67"/>
                  </a:cubicBezTo>
                  <a:cubicBezTo>
                    <a:pt x="78" y="67"/>
                    <a:pt x="78" y="67"/>
                    <a:pt x="78" y="67"/>
                  </a:cubicBezTo>
                  <a:cubicBezTo>
                    <a:pt x="78" y="67"/>
                    <a:pt x="77" y="67"/>
                    <a:pt x="77" y="68"/>
                  </a:cubicBezTo>
                  <a:cubicBezTo>
                    <a:pt x="77" y="68"/>
                    <a:pt x="77" y="68"/>
                    <a:pt x="77" y="69"/>
                  </a:cubicBezTo>
                  <a:cubicBezTo>
                    <a:pt x="77" y="69"/>
                    <a:pt x="76" y="70"/>
                    <a:pt x="75" y="70"/>
                  </a:cubicBezTo>
                  <a:cubicBezTo>
                    <a:pt x="74" y="71"/>
                    <a:pt x="73" y="71"/>
                    <a:pt x="73" y="71"/>
                  </a:cubicBezTo>
                  <a:cubicBezTo>
                    <a:pt x="72" y="71"/>
                    <a:pt x="71" y="71"/>
                    <a:pt x="71" y="71"/>
                  </a:cubicBezTo>
                  <a:cubicBezTo>
                    <a:pt x="70" y="72"/>
                    <a:pt x="70" y="72"/>
                    <a:pt x="70" y="73"/>
                  </a:cubicBezTo>
                  <a:cubicBezTo>
                    <a:pt x="70" y="73"/>
                    <a:pt x="70" y="74"/>
                    <a:pt x="69" y="74"/>
                  </a:cubicBezTo>
                  <a:cubicBezTo>
                    <a:pt x="68" y="74"/>
                    <a:pt x="68" y="76"/>
                    <a:pt x="67" y="76"/>
                  </a:cubicBezTo>
                  <a:cubicBezTo>
                    <a:pt x="67" y="76"/>
                    <a:pt x="66" y="76"/>
                    <a:pt x="66" y="76"/>
                  </a:cubicBezTo>
                  <a:cubicBezTo>
                    <a:pt x="67" y="76"/>
                    <a:pt x="67" y="76"/>
                    <a:pt x="67" y="75"/>
                  </a:cubicBezTo>
                  <a:cubicBezTo>
                    <a:pt x="66" y="76"/>
                    <a:pt x="65" y="77"/>
                    <a:pt x="64" y="78"/>
                  </a:cubicBezTo>
                  <a:cubicBezTo>
                    <a:pt x="64" y="78"/>
                    <a:pt x="63" y="79"/>
                    <a:pt x="63" y="79"/>
                  </a:cubicBezTo>
                  <a:cubicBezTo>
                    <a:pt x="62" y="80"/>
                    <a:pt x="61" y="81"/>
                    <a:pt x="61" y="81"/>
                  </a:cubicBezTo>
                  <a:cubicBezTo>
                    <a:pt x="61" y="82"/>
                    <a:pt x="60" y="82"/>
                    <a:pt x="59" y="82"/>
                  </a:cubicBezTo>
                  <a:cubicBezTo>
                    <a:pt x="59" y="82"/>
                    <a:pt x="59" y="83"/>
                    <a:pt x="58" y="83"/>
                  </a:cubicBezTo>
                  <a:cubicBezTo>
                    <a:pt x="58" y="84"/>
                    <a:pt x="56" y="85"/>
                    <a:pt x="56" y="86"/>
                  </a:cubicBezTo>
                  <a:cubicBezTo>
                    <a:pt x="55" y="87"/>
                    <a:pt x="54" y="88"/>
                    <a:pt x="53" y="89"/>
                  </a:cubicBezTo>
                  <a:cubicBezTo>
                    <a:pt x="52" y="90"/>
                    <a:pt x="51" y="90"/>
                    <a:pt x="50" y="91"/>
                  </a:cubicBezTo>
                  <a:cubicBezTo>
                    <a:pt x="49" y="91"/>
                    <a:pt x="48" y="92"/>
                    <a:pt x="47" y="92"/>
                  </a:cubicBezTo>
                  <a:cubicBezTo>
                    <a:pt x="46" y="94"/>
                    <a:pt x="44" y="95"/>
                    <a:pt x="43" y="96"/>
                  </a:cubicBezTo>
                  <a:cubicBezTo>
                    <a:pt x="41" y="97"/>
                    <a:pt x="40" y="98"/>
                    <a:pt x="38" y="99"/>
                  </a:cubicBezTo>
                  <a:cubicBezTo>
                    <a:pt x="38" y="99"/>
                    <a:pt x="38" y="100"/>
                    <a:pt x="38" y="100"/>
                  </a:cubicBezTo>
                  <a:cubicBezTo>
                    <a:pt x="37" y="100"/>
                    <a:pt x="37" y="101"/>
                    <a:pt x="36" y="101"/>
                  </a:cubicBezTo>
                  <a:cubicBezTo>
                    <a:pt x="35" y="102"/>
                    <a:pt x="35" y="102"/>
                    <a:pt x="34" y="103"/>
                  </a:cubicBezTo>
                  <a:cubicBezTo>
                    <a:pt x="31" y="105"/>
                    <a:pt x="28" y="107"/>
                    <a:pt x="25" y="110"/>
                  </a:cubicBezTo>
                  <a:cubicBezTo>
                    <a:pt x="25" y="111"/>
                    <a:pt x="25" y="111"/>
                    <a:pt x="24" y="111"/>
                  </a:cubicBezTo>
                  <a:cubicBezTo>
                    <a:pt x="24" y="111"/>
                    <a:pt x="24" y="112"/>
                    <a:pt x="24" y="112"/>
                  </a:cubicBezTo>
                  <a:cubicBezTo>
                    <a:pt x="22" y="112"/>
                    <a:pt x="21" y="113"/>
                    <a:pt x="20" y="114"/>
                  </a:cubicBezTo>
                  <a:cubicBezTo>
                    <a:pt x="20" y="115"/>
                    <a:pt x="19" y="116"/>
                    <a:pt x="18" y="116"/>
                  </a:cubicBezTo>
                  <a:cubicBezTo>
                    <a:pt x="17" y="116"/>
                    <a:pt x="17" y="117"/>
                    <a:pt x="16" y="118"/>
                  </a:cubicBezTo>
                  <a:cubicBezTo>
                    <a:pt x="16" y="118"/>
                    <a:pt x="16" y="118"/>
                    <a:pt x="16" y="119"/>
                  </a:cubicBezTo>
                  <a:cubicBezTo>
                    <a:pt x="16" y="118"/>
                    <a:pt x="16" y="118"/>
                    <a:pt x="16" y="118"/>
                  </a:cubicBezTo>
                  <a:cubicBezTo>
                    <a:pt x="15" y="118"/>
                    <a:pt x="15" y="119"/>
                    <a:pt x="14" y="119"/>
                  </a:cubicBezTo>
                  <a:cubicBezTo>
                    <a:pt x="14" y="119"/>
                    <a:pt x="14" y="120"/>
                    <a:pt x="13" y="120"/>
                  </a:cubicBezTo>
                  <a:cubicBezTo>
                    <a:pt x="13" y="122"/>
                    <a:pt x="11" y="123"/>
                    <a:pt x="10" y="125"/>
                  </a:cubicBezTo>
                  <a:cubicBezTo>
                    <a:pt x="9" y="125"/>
                    <a:pt x="9" y="126"/>
                    <a:pt x="8" y="127"/>
                  </a:cubicBezTo>
                  <a:cubicBezTo>
                    <a:pt x="8" y="128"/>
                    <a:pt x="7" y="129"/>
                    <a:pt x="6" y="130"/>
                  </a:cubicBezTo>
                  <a:cubicBezTo>
                    <a:pt x="6" y="131"/>
                    <a:pt x="5" y="131"/>
                    <a:pt x="5" y="132"/>
                  </a:cubicBezTo>
                  <a:cubicBezTo>
                    <a:pt x="4" y="133"/>
                    <a:pt x="4" y="134"/>
                    <a:pt x="4" y="134"/>
                  </a:cubicBezTo>
                  <a:cubicBezTo>
                    <a:pt x="4" y="135"/>
                    <a:pt x="3" y="136"/>
                    <a:pt x="3" y="137"/>
                  </a:cubicBezTo>
                  <a:cubicBezTo>
                    <a:pt x="2" y="138"/>
                    <a:pt x="1" y="139"/>
                    <a:pt x="0" y="139"/>
                  </a:cubicBezTo>
                  <a:cubicBezTo>
                    <a:pt x="0" y="140"/>
                    <a:pt x="0" y="140"/>
                    <a:pt x="0" y="140"/>
                  </a:cubicBezTo>
                  <a:cubicBezTo>
                    <a:pt x="4" y="136"/>
                    <a:pt x="8" y="132"/>
                    <a:pt x="12" y="129"/>
                  </a:cubicBezTo>
                  <a:cubicBezTo>
                    <a:pt x="13" y="128"/>
                    <a:pt x="14" y="126"/>
                    <a:pt x="15" y="125"/>
                  </a:cubicBezTo>
                  <a:cubicBezTo>
                    <a:pt x="16" y="123"/>
                    <a:pt x="17" y="122"/>
                    <a:pt x="20" y="121"/>
                  </a:cubicBezTo>
                  <a:cubicBezTo>
                    <a:pt x="21" y="120"/>
                    <a:pt x="23" y="120"/>
                    <a:pt x="25" y="119"/>
                  </a:cubicBezTo>
                  <a:cubicBezTo>
                    <a:pt x="26" y="118"/>
                    <a:pt x="27" y="118"/>
                    <a:pt x="28" y="117"/>
                  </a:cubicBezTo>
                  <a:cubicBezTo>
                    <a:pt x="31" y="114"/>
                    <a:pt x="34" y="112"/>
                    <a:pt x="38" y="111"/>
                  </a:cubicBezTo>
                  <a:cubicBezTo>
                    <a:pt x="44" y="108"/>
                    <a:pt x="50" y="106"/>
                    <a:pt x="56" y="104"/>
                  </a:cubicBezTo>
                  <a:cubicBezTo>
                    <a:pt x="57" y="104"/>
                    <a:pt x="57" y="104"/>
                    <a:pt x="58" y="104"/>
                  </a:cubicBezTo>
                  <a:cubicBezTo>
                    <a:pt x="58" y="104"/>
                    <a:pt x="59" y="104"/>
                    <a:pt x="59" y="104"/>
                  </a:cubicBezTo>
                  <a:cubicBezTo>
                    <a:pt x="59" y="104"/>
                    <a:pt x="59" y="104"/>
                    <a:pt x="59" y="104"/>
                  </a:cubicBezTo>
                  <a:cubicBezTo>
                    <a:pt x="59" y="104"/>
                    <a:pt x="59" y="104"/>
                    <a:pt x="60" y="104"/>
                  </a:cubicBezTo>
                  <a:cubicBezTo>
                    <a:pt x="61" y="103"/>
                    <a:pt x="62" y="103"/>
                    <a:pt x="63" y="102"/>
                  </a:cubicBezTo>
                  <a:cubicBezTo>
                    <a:pt x="64" y="102"/>
                    <a:pt x="65" y="102"/>
                    <a:pt x="65" y="101"/>
                  </a:cubicBezTo>
                  <a:cubicBezTo>
                    <a:pt x="66" y="101"/>
                    <a:pt x="66" y="100"/>
                    <a:pt x="67" y="100"/>
                  </a:cubicBezTo>
                  <a:cubicBezTo>
                    <a:pt x="66" y="100"/>
                    <a:pt x="66" y="100"/>
                    <a:pt x="66" y="100"/>
                  </a:cubicBezTo>
                  <a:cubicBezTo>
                    <a:pt x="66" y="100"/>
                    <a:pt x="66" y="100"/>
                    <a:pt x="66" y="100"/>
                  </a:cubicBezTo>
                  <a:cubicBezTo>
                    <a:pt x="66" y="100"/>
                    <a:pt x="67" y="99"/>
                    <a:pt x="67" y="99"/>
                  </a:cubicBezTo>
                  <a:cubicBezTo>
                    <a:pt x="67" y="99"/>
                    <a:pt x="68" y="99"/>
                    <a:pt x="68" y="99"/>
                  </a:cubicBezTo>
                  <a:cubicBezTo>
                    <a:pt x="68" y="99"/>
                    <a:pt x="68" y="98"/>
                    <a:pt x="68" y="98"/>
                  </a:cubicBezTo>
                  <a:cubicBezTo>
                    <a:pt x="68" y="98"/>
                    <a:pt x="68" y="98"/>
                    <a:pt x="68" y="98"/>
                  </a:cubicBezTo>
                  <a:cubicBezTo>
                    <a:pt x="68" y="98"/>
                    <a:pt x="69" y="98"/>
                    <a:pt x="69" y="98"/>
                  </a:cubicBezTo>
                  <a:cubicBezTo>
                    <a:pt x="69" y="98"/>
                    <a:pt x="69" y="98"/>
                    <a:pt x="69" y="98"/>
                  </a:cubicBezTo>
                  <a:cubicBezTo>
                    <a:pt x="70" y="98"/>
                    <a:pt x="70" y="98"/>
                    <a:pt x="70" y="98"/>
                  </a:cubicBezTo>
                  <a:cubicBezTo>
                    <a:pt x="70" y="98"/>
                    <a:pt x="70" y="98"/>
                    <a:pt x="69" y="98"/>
                  </a:cubicBezTo>
                  <a:cubicBezTo>
                    <a:pt x="69" y="98"/>
                    <a:pt x="69" y="98"/>
                    <a:pt x="69" y="99"/>
                  </a:cubicBezTo>
                  <a:cubicBezTo>
                    <a:pt x="70" y="98"/>
                    <a:pt x="70" y="99"/>
                    <a:pt x="71" y="99"/>
                  </a:cubicBezTo>
                  <a:cubicBezTo>
                    <a:pt x="72" y="98"/>
                    <a:pt x="71" y="98"/>
                    <a:pt x="71" y="97"/>
                  </a:cubicBezTo>
                  <a:cubicBezTo>
                    <a:pt x="72" y="97"/>
                    <a:pt x="72" y="97"/>
                    <a:pt x="73" y="97"/>
                  </a:cubicBezTo>
                  <a:cubicBezTo>
                    <a:pt x="73" y="97"/>
                    <a:pt x="73" y="97"/>
                    <a:pt x="73" y="98"/>
                  </a:cubicBezTo>
                  <a:cubicBezTo>
                    <a:pt x="73" y="98"/>
                    <a:pt x="73" y="98"/>
                    <a:pt x="73" y="98"/>
                  </a:cubicBezTo>
                  <a:cubicBezTo>
                    <a:pt x="73" y="99"/>
                    <a:pt x="72" y="99"/>
                    <a:pt x="72" y="99"/>
                  </a:cubicBezTo>
                  <a:cubicBezTo>
                    <a:pt x="72" y="99"/>
                    <a:pt x="72" y="99"/>
                    <a:pt x="73" y="100"/>
                  </a:cubicBezTo>
                  <a:cubicBezTo>
                    <a:pt x="73" y="100"/>
                    <a:pt x="73" y="99"/>
                    <a:pt x="73" y="99"/>
                  </a:cubicBezTo>
                  <a:cubicBezTo>
                    <a:pt x="73" y="99"/>
                    <a:pt x="73" y="99"/>
                    <a:pt x="73" y="99"/>
                  </a:cubicBezTo>
                  <a:cubicBezTo>
                    <a:pt x="74" y="99"/>
                    <a:pt x="74" y="99"/>
                    <a:pt x="75" y="99"/>
                  </a:cubicBezTo>
                  <a:cubicBezTo>
                    <a:pt x="75" y="99"/>
                    <a:pt x="75" y="99"/>
                    <a:pt x="76" y="99"/>
                  </a:cubicBezTo>
                  <a:cubicBezTo>
                    <a:pt x="77" y="99"/>
                    <a:pt x="77" y="99"/>
                    <a:pt x="78" y="98"/>
                  </a:cubicBezTo>
                  <a:cubicBezTo>
                    <a:pt x="78" y="98"/>
                    <a:pt x="78" y="98"/>
                    <a:pt x="78" y="98"/>
                  </a:cubicBezTo>
                  <a:cubicBezTo>
                    <a:pt x="78" y="97"/>
                    <a:pt x="77" y="98"/>
                    <a:pt x="77" y="97"/>
                  </a:cubicBezTo>
                  <a:cubicBezTo>
                    <a:pt x="78" y="96"/>
                    <a:pt x="78" y="98"/>
                    <a:pt x="79" y="97"/>
                  </a:cubicBezTo>
                  <a:cubicBezTo>
                    <a:pt x="80" y="96"/>
                    <a:pt x="81" y="97"/>
                    <a:pt x="81" y="96"/>
                  </a:cubicBezTo>
                  <a:cubicBezTo>
                    <a:pt x="81" y="96"/>
                    <a:pt x="82" y="96"/>
                    <a:pt x="82" y="96"/>
                  </a:cubicBezTo>
                  <a:cubicBezTo>
                    <a:pt x="81" y="96"/>
                    <a:pt x="82" y="96"/>
                    <a:pt x="82" y="96"/>
                  </a:cubicBezTo>
                  <a:cubicBezTo>
                    <a:pt x="83" y="96"/>
                    <a:pt x="83" y="96"/>
                    <a:pt x="83" y="97"/>
                  </a:cubicBezTo>
                  <a:cubicBezTo>
                    <a:pt x="82" y="97"/>
                    <a:pt x="82" y="98"/>
                    <a:pt x="83" y="98"/>
                  </a:cubicBezTo>
                  <a:cubicBezTo>
                    <a:pt x="83" y="97"/>
                    <a:pt x="84" y="98"/>
                    <a:pt x="84" y="97"/>
                  </a:cubicBezTo>
                  <a:cubicBezTo>
                    <a:pt x="84" y="96"/>
                    <a:pt x="85" y="96"/>
                    <a:pt x="86" y="95"/>
                  </a:cubicBezTo>
                  <a:cubicBezTo>
                    <a:pt x="86" y="95"/>
                    <a:pt x="86" y="96"/>
                    <a:pt x="86" y="96"/>
                  </a:cubicBezTo>
                  <a:cubicBezTo>
                    <a:pt x="86" y="96"/>
                    <a:pt x="86" y="97"/>
                    <a:pt x="86" y="97"/>
                  </a:cubicBezTo>
                  <a:cubicBezTo>
                    <a:pt x="86" y="96"/>
                    <a:pt x="87" y="96"/>
                    <a:pt x="87" y="95"/>
                  </a:cubicBezTo>
                  <a:cubicBezTo>
                    <a:pt x="87" y="95"/>
                    <a:pt x="88" y="95"/>
                    <a:pt x="88" y="95"/>
                  </a:cubicBezTo>
                  <a:cubicBezTo>
                    <a:pt x="88" y="95"/>
                    <a:pt x="87" y="96"/>
                    <a:pt x="87" y="96"/>
                  </a:cubicBezTo>
                  <a:cubicBezTo>
                    <a:pt x="87" y="96"/>
                    <a:pt x="87" y="96"/>
                    <a:pt x="87" y="96"/>
                  </a:cubicBezTo>
                  <a:cubicBezTo>
                    <a:pt x="87" y="96"/>
                    <a:pt x="87" y="96"/>
                    <a:pt x="87" y="96"/>
                  </a:cubicBezTo>
                  <a:cubicBezTo>
                    <a:pt x="88" y="95"/>
                    <a:pt x="89" y="95"/>
                    <a:pt x="89" y="96"/>
                  </a:cubicBezTo>
                  <a:cubicBezTo>
                    <a:pt x="89" y="96"/>
                    <a:pt x="89" y="97"/>
                    <a:pt x="89" y="97"/>
                  </a:cubicBezTo>
                  <a:cubicBezTo>
                    <a:pt x="89" y="97"/>
                    <a:pt x="90" y="96"/>
                    <a:pt x="90" y="96"/>
                  </a:cubicBezTo>
                  <a:cubicBezTo>
                    <a:pt x="90" y="97"/>
                    <a:pt x="91" y="96"/>
                    <a:pt x="92" y="96"/>
                  </a:cubicBezTo>
                  <a:cubicBezTo>
                    <a:pt x="92" y="95"/>
                    <a:pt x="93" y="95"/>
                    <a:pt x="94" y="95"/>
                  </a:cubicBezTo>
                  <a:cubicBezTo>
                    <a:pt x="92" y="97"/>
                    <a:pt x="92" y="97"/>
                    <a:pt x="91" y="97"/>
                  </a:cubicBezTo>
                  <a:cubicBezTo>
                    <a:pt x="90" y="97"/>
                    <a:pt x="89" y="97"/>
                    <a:pt x="89" y="98"/>
                  </a:cubicBezTo>
                  <a:cubicBezTo>
                    <a:pt x="89" y="98"/>
                    <a:pt x="90" y="98"/>
                    <a:pt x="91" y="98"/>
                  </a:cubicBezTo>
                  <a:cubicBezTo>
                    <a:pt x="91" y="98"/>
                    <a:pt x="91" y="98"/>
                    <a:pt x="91" y="98"/>
                  </a:cubicBezTo>
                  <a:cubicBezTo>
                    <a:pt x="92" y="97"/>
                    <a:pt x="92" y="97"/>
                    <a:pt x="93" y="97"/>
                  </a:cubicBezTo>
                  <a:cubicBezTo>
                    <a:pt x="94" y="98"/>
                    <a:pt x="95" y="96"/>
                    <a:pt x="96" y="97"/>
                  </a:cubicBezTo>
                  <a:cubicBezTo>
                    <a:pt x="97" y="96"/>
                    <a:pt x="98" y="96"/>
                    <a:pt x="99" y="95"/>
                  </a:cubicBezTo>
                  <a:cubicBezTo>
                    <a:pt x="99" y="95"/>
                    <a:pt x="99" y="95"/>
                    <a:pt x="99" y="95"/>
                  </a:cubicBezTo>
                  <a:cubicBezTo>
                    <a:pt x="100" y="95"/>
                    <a:pt x="100" y="96"/>
                    <a:pt x="99" y="96"/>
                  </a:cubicBezTo>
                  <a:cubicBezTo>
                    <a:pt x="99" y="96"/>
                    <a:pt x="99" y="96"/>
                    <a:pt x="98" y="96"/>
                  </a:cubicBezTo>
                  <a:cubicBezTo>
                    <a:pt x="99" y="96"/>
                    <a:pt x="99" y="96"/>
                    <a:pt x="99" y="96"/>
                  </a:cubicBezTo>
                  <a:cubicBezTo>
                    <a:pt x="101" y="97"/>
                    <a:pt x="102" y="97"/>
                    <a:pt x="103" y="99"/>
                  </a:cubicBezTo>
                  <a:cubicBezTo>
                    <a:pt x="103" y="99"/>
                    <a:pt x="103" y="100"/>
                    <a:pt x="104" y="101"/>
                  </a:cubicBezTo>
                  <a:cubicBezTo>
                    <a:pt x="104" y="101"/>
                    <a:pt x="104" y="102"/>
                    <a:pt x="104" y="102"/>
                  </a:cubicBezTo>
                  <a:cubicBezTo>
                    <a:pt x="104" y="103"/>
                    <a:pt x="104" y="103"/>
                    <a:pt x="105" y="104"/>
                  </a:cubicBezTo>
                  <a:cubicBezTo>
                    <a:pt x="106" y="104"/>
                    <a:pt x="106" y="104"/>
                    <a:pt x="106" y="104"/>
                  </a:cubicBezTo>
                  <a:cubicBezTo>
                    <a:pt x="107" y="105"/>
                    <a:pt x="107" y="105"/>
                    <a:pt x="107" y="106"/>
                  </a:cubicBezTo>
                  <a:cubicBezTo>
                    <a:pt x="107" y="107"/>
                    <a:pt x="108" y="106"/>
                    <a:pt x="109" y="106"/>
                  </a:cubicBezTo>
                  <a:cubicBezTo>
                    <a:pt x="109" y="107"/>
                    <a:pt x="111" y="107"/>
                    <a:pt x="112" y="107"/>
                  </a:cubicBezTo>
                  <a:cubicBezTo>
                    <a:pt x="113" y="107"/>
                    <a:pt x="113" y="107"/>
                    <a:pt x="113" y="107"/>
                  </a:cubicBezTo>
                  <a:cubicBezTo>
                    <a:pt x="113" y="108"/>
                    <a:pt x="114" y="107"/>
                    <a:pt x="114" y="108"/>
                  </a:cubicBezTo>
                  <a:cubicBezTo>
                    <a:pt x="115" y="107"/>
                    <a:pt x="115" y="107"/>
                    <a:pt x="115" y="108"/>
                  </a:cubicBezTo>
                  <a:cubicBezTo>
                    <a:pt x="115" y="108"/>
                    <a:pt x="116" y="108"/>
                    <a:pt x="117" y="108"/>
                  </a:cubicBezTo>
                  <a:cubicBezTo>
                    <a:pt x="118" y="108"/>
                    <a:pt x="118" y="108"/>
                    <a:pt x="119" y="108"/>
                  </a:cubicBezTo>
                  <a:cubicBezTo>
                    <a:pt x="119" y="108"/>
                    <a:pt x="120" y="108"/>
                    <a:pt x="120" y="108"/>
                  </a:cubicBezTo>
                  <a:cubicBezTo>
                    <a:pt x="122" y="108"/>
                    <a:pt x="123" y="107"/>
                    <a:pt x="124" y="107"/>
                  </a:cubicBezTo>
                  <a:cubicBezTo>
                    <a:pt x="125" y="107"/>
                    <a:pt x="126" y="107"/>
                    <a:pt x="127" y="107"/>
                  </a:cubicBezTo>
                  <a:cubicBezTo>
                    <a:pt x="128" y="108"/>
                    <a:pt x="129" y="108"/>
                    <a:pt x="131" y="108"/>
                  </a:cubicBezTo>
                  <a:cubicBezTo>
                    <a:pt x="131" y="108"/>
                    <a:pt x="132" y="108"/>
                    <a:pt x="132" y="109"/>
                  </a:cubicBezTo>
                  <a:cubicBezTo>
                    <a:pt x="132" y="109"/>
                    <a:pt x="133" y="109"/>
                    <a:pt x="133" y="109"/>
                  </a:cubicBezTo>
                  <a:cubicBezTo>
                    <a:pt x="134" y="109"/>
                    <a:pt x="135" y="109"/>
                    <a:pt x="136" y="109"/>
                  </a:cubicBezTo>
                  <a:cubicBezTo>
                    <a:pt x="137" y="109"/>
                    <a:pt x="137" y="110"/>
                    <a:pt x="137" y="110"/>
                  </a:cubicBezTo>
                  <a:cubicBezTo>
                    <a:pt x="137" y="110"/>
                    <a:pt x="137" y="111"/>
                    <a:pt x="136" y="111"/>
                  </a:cubicBezTo>
                  <a:cubicBezTo>
                    <a:pt x="137" y="111"/>
                    <a:pt x="138" y="111"/>
                    <a:pt x="139" y="111"/>
                  </a:cubicBezTo>
                  <a:cubicBezTo>
                    <a:pt x="139" y="111"/>
                    <a:pt x="139" y="110"/>
                    <a:pt x="140" y="110"/>
                  </a:cubicBezTo>
                  <a:cubicBezTo>
                    <a:pt x="141" y="110"/>
                    <a:pt x="142" y="110"/>
                    <a:pt x="142" y="110"/>
                  </a:cubicBezTo>
                  <a:cubicBezTo>
                    <a:pt x="143" y="110"/>
                    <a:pt x="143" y="111"/>
                    <a:pt x="143" y="111"/>
                  </a:cubicBezTo>
                  <a:cubicBezTo>
                    <a:pt x="144" y="111"/>
                    <a:pt x="144" y="112"/>
                    <a:pt x="144" y="112"/>
                  </a:cubicBezTo>
                  <a:cubicBezTo>
                    <a:pt x="145" y="112"/>
                    <a:pt x="145" y="112"/>
                    <a:pt x="146" y="112"/>
                  </a:cubicBezTo>
                  <a:cubicBezTo>
                    <a:pt x="147" y="111"/>
                    <a:pt x="148" y="111"/>
                    <a:pt x="149" y="112"/>
                  </a:cubicBezTo>
                  <a:cubicBezTo>
                    <a:pt x="149" y="112"/>
                    <a:pt x="150" y="112"/>
                    <a:pt x="150" y="112"/>
                  </a:cubicBezTo>
                  <a:cubicBezTo>
                    <a:pt x="150" y="111"/>
                    <a:pt x="150" y="110"/>
                    <a:pt x="150" y="110"/>
                  </a:cubicBezTo>
                  <a:cubicBezTo>
                    <a:pt x="149" y="110"/>
                    <a:pt x="148" y="110"/>
                    <a:pt x="147" y="111"/>
                  </a:cubicBezTo>
                  <a:cubicBezTo>
                    <a:pt x="147" y="111"/>
                    <a:pt x="147" y="111"/>
                    <a:pt x="146" y="110"/>
                  </a:cubicBezTo>
                  <a:cubicBezTo>
                    <a:pt x="146" y="110"/>
                    <a:pt x="145" y="110"/>
                    <a:pt x="144" y="109"/>
                  </a:cubicBezTo>
                  <a:cubicBezTo>
                    <a:pt x="143" y="108"/>
                    <a:pt x="142" y="108"/>
                    <a:pt x="141" y="108"/>
                  </a:cubicBezTo>
                  <a:cubicBezTo>
                    <a:pt x="140" y="108"/>
                    <a:pt x="140" y="108"/>
                    <a:pt x="139" y="108"/>
                  </a:cubicBezTo>
                  <a:cubicBezTo>
                    <a:pt x="139" y="108"/>
                    <a:pt x="139" y="108"/>
                    <a:pt x="139" y="108"/>
                  </a:cubicBezTo>
                  <a:cubicBezTo>
                    <a:pt x="138" y="107"/>
                    <a:pt x="136" y="107"/>
                    <a:pt x="135" y="107"/>
                  </a:cubicBezTo>
                  <a:cubicBezTo>
                    <a:pt x="135" y="107"/>
                    <a:pt x="135" y="107"/>
                    <a:pt x="135" y="107"/>
                  </a:cubicBezTo>
                  <a:cubicBezTo>
                    <a:pt x="134" y="107"/>
                    <a:pt x="133" y="106"/>
                    <a:pt x="133" y="105"/>
                  </a:cubicBezTo>
                  <a:cubicBezTo>
                    <a:pt x="134" y="105"/>
                    <a:pt x="135" y="105"/>
                    <a:pt x="136" y="104"/>
                  </a:cubicBezTo>
                  <a:cubicBezTo>
                    <a:pt x="136" y="104"/>
                    <a:pt x="137" y="104"/>
                    <a:pt x="137" y="104"/>
                  </a:cubicBezTo>
                  <a:cubicBezTo>
                    <a:pt x="137" y="105"/>
                    <a:pt x="138" y="105"/>
                    <a:pt x="139" y="106"/>
                  </a:cubicBezTo>
                  <a:cubicBezTo>
                    <a:pt x="139" y="106"/>
                    <a:pt x="140" y="106"/>
                    <a:pt x="139" y="106"/>
                  </a:cubicBezTo>
                  <a:cubicBezTo>
                    <a:pt x="140" y="106"/>
                    <a:pt x="140" y="106"/>
                    <a:pt x="141" y="106"/>
                  </a:cubicBezTo>
                  <a:cubicBezTo>
                    <a:pt x="141" y="107"/>
                    <a:pt x="144" y="105"/>
                    <a:pt x="145" y="106"/>
                  </a:cubicBezTo>
                  <a:cubicBezTo>
                    <a:pt x="145" y="106"/>
                    <a:pt x="145" y="106"/>
                    <a:pt x="145" y="106"/>
                  </a:cubicBezTo>
                  <a:cubicBezTo>
                    <a:pt x="146" y="106"/>
                    <a:pt x="146" y="107"/>
                    <a:pt x="147" y="106"/>
                  </a:cubicBezTo>
                  <a:cubicBezTo>
                    <a:pt x="148" y="106"/>
                    <a:pt x="148" y="106"/>
                    <a:pt x="148" y="107"/>
                  </a:cubicBezTo>
                  <a:cubicBezTo>
                    <a:pt x="148" y="107"/>
                    <a:pt x="148" y="107"/>
                    <a:pt x="149" y="107"/>
                  </a:cubicBezTo>
                  <a:cubicBezTo>
                    <a:pt x="149" y="107"/>
                    <a:pt x="150" y="107"/>
                    <a:pt x="150" y="107"/>
                  </a:cubicBezTo>
                  <a:cubicBezTo>
                    <a:pt x="151" y="107"/>
                    <a:pt x="152" y="107"/>
                    <a:pt x="154" y="107"/>
                  </a:cubicBezTo>
                  <a:cubicBezTo>
                    <a:pt x="155" y="107"/>
                    <a:pt x="156" y="108"/>
                    <a:pt x="157" y="108"/>
                  </a:cubicBezTo>
                  <a:cubicBezTo>
                    <a:pt x="158" y="108"/>
                    <a:pt x="159" y="108"/>
                    <a:pt x="159" y="109"/>
                  </a:cubicBezTo>
                  <a:cubicBezTo>
                    <a:pt x="160" y="109"/>
                    <a:pt x="159" y="110"/>
                    <a:pt x="160" y="111"/>
                  </a:cubicBezTo>
                  <a:cubicBezTo>
                    <a:pt x="160" y="111"/>
                    <a:pt x="160" y="111"/>
                    <a:pt x="160" y="111"/>
                  </a:cubicBezTo>
                  <a:cubicBezTo>
                    <a:pt x="162" y="111"/>
                    <a:pt x="164" y="111"/>
                    <a:pt x="166" y="111"/>
                  </a:cubicBezTo>
                  <a:cubicBezTo>
                    <a:pt x="166" y="111"/>
                    <a:pt x="167" y="111"/>
                    <a:pt x="168" y="110"/>
                  </a:cubicBezTo>
                  <a:cubicBezTo>
                    <a:pt x="168" y="110"/>
                    <a:pt x="168" y="110"/>
                    <a:pt x="169" y="110"/>
                  </a:cubicBezTo>
                  <a:cubicBezTo>
                    <a:pt x="169" y="110"/>
                    <a:pt x="171" y="110"/>
                    <a:pt x="172" y="110"/>
                  </a:cubicBezTo>
                  <a:cubicBezTo>
                    <a:pt x="173" y="109"/>
                    <a:pt x="175" y="109"/>
                    <a:pt x="176" y="109"/>
                  </a:cubicBezTo>
                  <a:cubicBezTo>
                    <a:pt x="177" y="109"/>
                    <a:pt x="178" y="108"/>
                    <a:pt x="179" y="108"/>
                  </a:cubicBezTo>
                  <a:cubicBezTo>
                    <a:pt x="180" y="108"/>
                    <a:pt x="181" y="107"/>
                    <a:pt x="182" y="106"/>
                  </a:cubicBezTo>
                  <a:cubicBezTo>
                    <a:pt x="182" y="106"/>
                    <a:pt x="183" y="105"/>
                    <a:pt x="183" y="105"/>
                  </a:cubicBezTo>
                  <a:cubicBezTo>
                    <a:pt x="184" y="105"/>
                    <a:pt x="184" y="105"/>
                    <a:pt x="185" y="105"/>
                  </a:cubicBezTo>
                  <a:cubicBezTo>
                    <a:pt x="186" y="105"/>
                    <a:pt x="187" y="105"/>
                    <a:pt x="188" y="105"/>
                  </a:cubicBezTo>
                  <a:cubicBezTo>
                    <a:pt x="189" y="106"/>
                    <a:pt x="190" y="106"/>
                    <a:pt x="192" y="105"/>
                  </a:cubicBezTo>
                  <a:cubicBezTo>
                    <a:pt x="192" y="105"/>
                    <a:pt x="193" y="105"/>
                    <a:pt x="193" y="105"/>
                  </a:cubicBezTo>
                  <a:cubicBezTo>
                    <a:pt x="194" y="104"/>
                    <a:pt x="195" y="104"/>
                    <a:pt x="196" y="104"/>
                  </a:cubicBezTo>
                  <a:cubicBezTo>
                    <a:pt x="197" y="104"/>
                    <a:pt x="197" y="103"/>
                    <a:pt x="198" y="103"/>
                  </a:cubicBezTo>
                  <a:cubicBezTo>
                    <a:pt x="198" y="103"/>
                    <a:pt x="198" y="103"/>
                    <a:pt x="199" y="104"/>
                  </a:cubicBezTo>
                  <a:cubicBezTo>
                    <a:pt x="200" y="104"/>
                    <a:pt x="201" y="104"/>
                    <a:pt x="202" y="104"/>
                  </a:cubicBezTo>
                  <a:cubicBezTo>
                    <a:pt x="203" y="104"/>
                    <a:pt x="203" y="105"/>
                    <a:pt x="203" y="106"/>
                  </a:cubicBezTo>
                  <a:cubicBezTo>
                    <a:pt x="203" y="106"/>
                    <a:pt x="203" y="106"/>
                    <a:pt x="204" y="106"/>
                  </a:cubicBezTo>
                  <a:cubicBezTo>
                    <a:pt x="204" y="106"/>
                    <a:pt x="205" y="106"/>
                    <a:pt x="205" y="106"/>
                  </a:cubicBezTo>
                  <a:cubicBezTo>
                    <a:pt x="205" y="106"/>
                    <a:pt x="205" y="106"/>
                    <a:pt x="205" y="106"/>
                  </a:cubicBezTo>
                  <a:cubicBezTo>
                    <a:pt x="205" y="105"/>
                    <a:pt x="205" y="105"/>
                    <a:pt x="205" y="105"/>
                  </a:cubicBezTo>
                  <a:cubicBezTo>
                    <a:pt x="206" y="106"/>
                    <a:pt x="207" y="106"/>
                    <a:pt x="207" y="106"/>
                  </a:cubicBezTo>
                  <a:cubicBezTo>
                    <a:pt x="208" y="106"/>
                    <a:pt x="208" y="106"/>
                    <a:pt x="208" y="106"/>
                  </a:cubicBezTo>
                  <a:cubicBezTo>
                    <a:pt x="209" y="107"/>
                    <a:pt x="209" y="106"/>
                    <a:pt x="209" y="106"/>
                  </a:cubicBezTo>
                  <a:cubicBezTo>
                    <a:pt x="209" y="106"/>
                    <a:pt x="210" y="107"/>
                    <a:pt x="210" y="106"/>
                  </a:cubicBezTo>
                  <a:cubicBezTo>
                    <a:pt x="211" y="105"/>
                    <a:pt x="211" y="106"/>
                    <a:pt x="212" y="106"/>
                  </a:cubicBezTo>
                  <a:cubicBezTo>
                    <a:pt x="212" y="105"/>
                    <a:pt x="212" y="106"/>
                    <a:pt x="212" y="106"/>
                  </a:cubicBezTo>
                  <a:cubicBezTo>
                    <a:pt x="213" y="106"/>
                    <a:pt x="213" y="106"/>
                    <a:pt x="213" y="106"/>
                  </a:cubicBezTo>
                  <a:cubicBezTo>
                    <a:pt x="213" y="106"/>
                    <a:pt x="214" y="106"/>
                    <a:pt x="214" y="105"/>
                  </a:cubicBezTo>
                  <a:cubicBezTo>
                    <a:pt x="214" y="106"/>
                    <a:pt x="214" y="106"/>
                    <a:pt x="214" y="106"/>
                  </a:cubicBezTo>
                  <a:cubicBezTo>
                    <a:pt x="214" y="106"/>
                    <a:pt x="214" y="106"/>
                    <a:pt x="214" y="106"/>
                  </a:cubicBezTo>
                  <a:cubicBezTo>
                    <a:pt x="215" y="106"/>
                    <a:pt x="215" y="106"/>
                    <a:pt x="215" y="105"/>
                  </a:cubicBezTo>
                  <a:cubicBezTo>
                    <a:pt x="216" y="105"/>
                    <a:pt x="216" y="105"/>
                    <a:pt x="215" y="105"/>
                  </a:cubicBezTo>
                  <a:cubicBezTo>
                    <a:pt x="215" y="105"/>
                    <a:pt x="215" y="105"/>
                    <a:pt x="214" y="105"/>
                  </a:cubicBezTo>
                  <a:cubicBezTo>
                    <a:pt x="215" y="104"/>
                    <a:pt x="215" y="103"/>
                    <a:pt x="216" y="103"/>
                  </a:cubicBezTo>
                  <a:cubicBezTo>
                    <a:pt x="216" y="103"/>
                    <a:pt x="216" y="102"/>
                    <a:pt x="216" y="102"/>
                  </a:cubicBezTo>
                  <a:cubicBezTo>
                    <a:pt x="217" y="102"/>
                    <a:pt x="218" y="102"/>
                    <a:pt x="218" y="103"/>
                  </a:cubicBezTo>
                  <a:cubicBezTo>
                    <a:pt x="218" y="104"/>
                    <a:pt x="219" y="104"/>
                    <a:pt x="220" y="104"/>
                  </a:cubicBezTo>
                  <a:cubicBezTo>
                    <a:pt x="221" y="104"/>
                    <a:pt x="222" y="105"/>
                    <a:pt x="222" y="105"/>
                  </a:cubicBezTo>
                  <a:cubicBezTo>
                    <a:pt x="222" y="106"/>
                    <a:pt x="221" y="106"/>
                    <a:pt x="222" y="106"/>
                  </a:cubicBezTo>
                  <a:cubicBezTo>
                    <a:pt x="222" y="106"/>
                    <a:pt x="222" y="107"/>
                    <a:pt x="222" y="107"/>
                  </a:cubicBezTo>
                  <a:cubicBezTo>
                    <a:pt x="223" y="107"/>
                    <a:pt x="223" y="108"/>
                    <a:pt x="223" y="108"/>
                  </a:cubicBezTo>
                  <a:cubicBezTo>
                    <a:pt x="223" y="109"/>
                    <a:pt x="223" y="110"/>
                    <a:pt x="222" y="111"/>
                  </a:cubicBezTo>
                  <a:cubicBezTo>
                    <a:pt x="222" y="111"/>
                    <a:pt x="222" y="112"/>
                    <a:pt x="222" y="112"/>
                  </a:cubicBezTo>
                  <a:cubicBezTo>
                    <a:pt x="222" y="112"/>
                    <a:pt x="222" y="113"/>
                    <a:pt x="222" y="113"/>
                  </a:cubicBezTo>
                  <a:cubicBezTo>
                    <a:pt x="222" y="114"/>
                    <a:pt x="222" y="114"/>
                    <a:pt x="221" y="114"/>
                  </a:cubicBezTo>
                  <a:cubicBezTo>
                    <a:pt x="220" y="115"/>
                    <a:pt x="220" y="115"/>
                    <a:pt x="220" y="116"/>
                  </a:cubicBezTo>
                  <a:cubicBezTo>
                    <a:pt x="221" y="116"/>
                    <a:pt x="220" y="116"/>
                    <a:pt x="220" y="117"/>
                  </a:cubicBezTo>
                  <a:cubicBezTo>
                    <a:pt x="220" y="117"/>
                    <a:pt x="220" y="118"/>
                    <a:pt x="220" y="118"/>
                  </a:cubicBezTo>
                  <a:cubicBezTo>
                    <a:pt x="220" y="119"/>
                    <a:pt x="221" y="119"/>
                    <a:pt x="221" y="119"/>
                  </a:cubicBezTo>
                  <a:cubicBezTo>
                    <a:pt x="220" y="119"/>
                    <a:pt x="221" y="120"/>
                    <a:pt x="221" y="120"/>
                  </a:cubicBezTo>
                  <a:cubicBezTo>
                    <a:pt x="220" y="120"/>
                    <a:pt x="221" y="120"/>
                    <a:pt x="221" y="120"/>
                  </a:cubicBezTo>
                  <a:cubicBezTo>
                    <a:pt x="221" y="121"/>
                    <a:pt x="222" y="121"/>
                    <a:pt x="222" y="120"/>
                  </a:cubicBezTo>
                  <a:cubicBezTo>
                    <a:pt x="222" y="120"/>
                    <a:pt x="223" y="120"/>
                    <a:pt x="223" y="120"/>
                  </a:cubicBezTo>
                  <a:cubicBezTo>
                    <a:pt x="223" y="120"/>
                    <a:pt x="223" y="121"/>
                    <a:pt x="223" y="121"/>
                  </a:cubicBezTo>
                  <a:cubicBezTo>
                    <a:pt x="222" y="122"/>
                    <a:pt x="222" y="122"/>
                    <a:pt x="222" y="123"/>
                  </a:cubicBezTo>
                  <a:cubicBezTo>
                    <a:pt x="221" y="124"/>
                    <a:pt x="221" y="124"/>
                    <a:pt x="222" y="125"/>
                  </a:cubicBezTo>
                  <a:cubicBezTo>
                    <a:pt x="222" y="125"/>
                    <a:pt x="223" y="125"/>
                    <a:pt x="223" y="125"/>
                  </a:cubicBezTo>
                  <a:cubicBezTo>
                    <a:pt x="223" y="126"/>
                    <a:pt x="223" y="126"/>
                    <a:pt x="224" y="126"/>
                  </a:cubicBezTo>
                  <a:cubicBezTo>
                    <a:pt x="225" y="126"/>
                    <a:pt x="226" y="127"/>
                    <a:pt x="226" y="127"/>
                  </a:cubicBezTo>
                  <a:cubicBezTo>
                    <a:pt x="227" y="127"/>
                    <a:pt x="227" y="127"/>
                    <a:pt x="228" y="128"/>
                  </a:cubicBezTo>
                  <a:cubicBezTo>
                    <a:pt x="228" y="128"/>
                    <a:pt x="228" y="128"/>
                    <a:pt x="229" y="129"/>
                  </a:cubicBezTo>
                  <a:cubicBezTo>
                    <a:pt x="230" y="129"/>
                    <a:pt x="230" y="130"/>
                    <a:pt x="231" y="130"/>
                  </a:cubicBezTo>
                  <a:cubicBezTo>
                    <a:pt x="232" y="131"/>
                    <a:pt x="234" y="132"/>
                    <a:pt x="235" y="133"/>
                  </a:cubicBezTo>
                  <a:cubicBezTo>
                    <a:pt x="236" y="133"/>
                    <a:pt x="236" y="134"/>
                    <a:pt x="236" y="134"/>
                  </a:cubicBezTo>
                  <a:cubicBezTo>
                    <a:pt x="236" y="135"/>
                    <a:pt x="237" y="135"/>
                    <a:pt x="237" y="135"/>
                  </a:cubicBezTo>
                  <a:cubicBezTo>
                    <a:pt x="238" y="135"/>
                    <a:pt x="239" y="136"/>
                    <a:pt x="240" y="136"/>
                  </a:cubicBezTo>
                  <a:cubicBezTo>
                    <a:pt x="242" y="136"/>
                    <a:pt x="243" y="136"/>
                    <a:pt x="244" y="136"/>
                  </a:cubicBezTo>
                  <a:cubicBezTo>
                    <a:pt x="245" y="136"/>
                    <a:pt x="245" y="136"/>
                    <a:pt x="246" y="136"/>
                  </a:cubicBezTo>
                  <a:cubicBezTo>
                    <a:pt x="247" y="137"/>
                    <a:pt x="248" y="137"/>
                    <a:pt x="249" y="137"/>
                  </a:cubicBezTo>
                  <a:cubicBezTo>
                    <a:pt x="249" y="137"/>
                    <a:pt x="249" y="137"/>
                    <a:pt x="249" y="137"/>
                  </a:cubicBezTo>
                  <a:cubicBezTo>
                    <a:pt x="249" y="138"/>
                    <a:pt x="249" y="138"/>
                    <a:pt x="249" y="139"/>
                  </a:cubicBezTo>
                  <a:cubicBezTo>
                    <a:pt x="249" y="139"/>
                    <a:pt x="249" y="139"/>
                    <a:pt x="249" y="139"/>
                  </a:cubicBezTo>
                  <a:cubicBezTo>
                    <a:pt x="251" y="140"/>
                    <a:pt x="251" y="141"/>
                    <a:pt x="251" y="143"/>
                  </a:cubicBezTo>
                  <a:cubicBezTo>
                    <a:pt x="252" y="143"/>
                    <a:pt x="252" y="144"/>
                    <a:pt x="251" y="144"/>
                  </a:cubicBezTo>
                  <a:cubicBezTo>
                    <a:pt x="251" y="145"/>
                    <a:pt x="252" y="145"/>
                    <a:pt x="252" y="146"/>
                  </a:cubicBezTo>
                  <a:cubicBezTo>
                    <a:pt x="252" y="146"/>
                    <a:pt x="252" y="147"/>
                    <a:pt x="252" y="147"/>
                  </a:cubicBezTo>
                  <a:cubicBezTo>
                    <a:pt x="253" y="148"/>
                    <a:pt x="253" y="148"/>
                    <a:pt x="253" y="148"/>
                  </a:cubicBezTo>
                  <a:cubicBezTo>
                    <a:pt x="253" y="149"/>
                    <a:pt x="253" y="149"/>
                    <a:pt x="253" y="149"/>
                  </a:cubicBezTo>
                  <a:cubicBezTo>
                    <a:pt x="253" y="150"/>
                    <a:pt x="254" y="151"/>
                    <a:pt x="253" y="152"/>
                  </a:cubicBezTo>
                  <a:cubicBezTo>
                    <a:pt x="254" y="153"/>
                    <a:pt x="253" y="154"/>
                    <a:pt x="254" y="155"/>
                  </a:cubicBezTo>
                  <a:cubicBezTo>
                    <a:pt x="254" y="155"/>
                    <a:pt x="254" y="155"/>
                    <a:pt x="254" y="156"/>
                  </a:cubicBezTo>
                  <a:cubicBezTo>
                    <a:pt x="254" y="157"/>
                    <a:pt x="254" y="157"/>
                    <a:pt x="254" y="158"/>
                  </a:cubicBezTo>
                  <a:cubicBezTo>
                    <a:pt x="255" y="158"/>
                    <a:pt x="255" y="159"/>
                    <a:pt x="255" y="159"/>
                  </a:cubicBezTo>
                  <a:cubicBezTo>
                    <a:pt x="256" y="160"/>
                    <a:pt x="255" y="161"/>
                    <a:pt x="256" y="162"/>
                  </a:cubicBezTo>
                  <a:cubicBezTo>
                    <a:pt x="256" y="164"/>
                    <a:pt x="255" y="165"/>
                    <a:pt x="256" y="167"/>
                  </a:cubicBezTo>
                  <a:cubicBezTo>
                    <a:pt x="256" y="167"/>
                    <a:pt x="256" y="167"/>
                    <a:pt x="255" y="167"/>
                  </a:cubicBezTo>
                  <a:cubicBezTo>
                    <a:pt x="255" y="168"/>
                    <a:pt x="255" y="168"/>
                    <a:pt x="256" y="169"/>
                  </a:cubicBezTo>
                  <a:cubicBezTo>
                    <a:pt x="256" y="169"/>
                    <a:pt x="256" y="170"/>
                    <a:pt x="257" y="171"/>
                  </a:cubicBezTo>
                  <a:cubicBezTo>
                    <a:pt x="257" y="171"/>
                    <a:pt x="257" y="171"/>
                    <a:pt x="257" y="172"/>
                  </a:cubicBezTo>
                  <a:cubicBezTo>
                    <a:pt x="256" y="172"/>
                    <a:pt x="257" y="173"/>
                    <a:pt x="257" y="173"/>
                  </a:cubicBezTo>
                  <a:cubicBezTo>
                    <a:pt x="257" y="174"/>
                    <a:pt x="257" y="174"/>
                    <a:pt x="257" y="175"/>
                  </a:cubicBezTo>
                  <a:cubicBezTo>
                    <a:pt x="258" y="175"/>
                    <a:pt x="258" y="175"/>
                    <a:pt x="258" y="175"/>
                  </a:cubicBezTo>
                  <a:cubicBezTo>
                    <a:pt x="257" y="176"/>
                    <a:pt x="258" y="177"/>
                    <a:pt x="258" y="177"/>
                  </a:cubicBezTo>
                  <a:cubicBezTo>
                    <a:pt x="258" y="177"/>
                    <a:pt x="258" y="177"/>
                    <a:pt x="258" y="177"/>
                  </a:cubicBezTo>
                  <a:cubicBezTo>
                    <a:pt x="259" y="177"/>
                    <a:pt x="259" y="177"/>
                    <a:pt x="259" y="176"/>
                  </a:cubicBezTo>
                  <a:cubicBezTo>
                    <a:pt x="258" y="176"/>
                    <a:pt x="258" y="175"/>
                    <a:pt x="259" y="174"/>
                  </a:cubicBezTo>
                  <a:cubicBezTo>
                    <a:pt x="259" y="174"/>
                    <a:pt x="259" y="174"/>
                    <a:pt x="259" y="174"/>
                  </a:cubicBezTo>
                  <a:cubicBezTo>
                    <a:pt x="259" y="174"/>
                    <a:pt x="259" y="174"/>
                    <a:pt x="259" y="174"/>
                  </a:cubicBezTo>
                  <a:cubicBezTo>
                    <a:pt x="259" y="175"/>
                    <a:pt x="259" y="175"/>
                    <a:pt x="260" y="175"/>
                  </a:cubicBezTo>
                  <a:cubicBezTo>
                    <a:pt x="260" y="174"/>
                    <a:pt x="260" y="174"/>
                    <a:pt x="260" y="175"/>
                  </a:cubicBezTo>
                  <a:cubicBezTo>
                    <a:pt x="260" y="175"/>
                    <a:pt x="259" y="175"/>
                    <a:pt x="259" y="175"/>
                  </a:cubicBezTo>
                  <a:cubicBezTo>
                    <a:pt x="260" y="176"/>
                    <a:pt x="260" y="177"/>
                    <a:pt x="260" y="177"/>
                  </a:cubicBezTo>
                  <a:cubicBezTo>
                    <a:pt x="260" y="178"/>
                    <a:pt x="260" y="180"/>
                    <a:pt x="261" y="181"/>
                  </a:cubicBezTo>
                  <a:cubicBezTo>
                    <a:pt x="260" y="181"/>
                    <a:pt x="261" y="181"/>
                    <a:pt x="261" y="182"/>
                  </a:cubicBezTo>
                  <a:cubicBezTo>
                    <a:pt x="260" y="182"/>
                    <a:pt x="260" y="182"/>
                    <a:pt x="260" y="181"/>
                  </a:cubicBezTo>
                  <a:cubicBezTo>
                    <a:pt x="259" y="181"/>
                    <a:pt x="259" y="182"/>
                    <a:pt x="259" y="182"/>
                  </a:cubicBezTo>
                  <a:cubicBezTo>
                    <a:pt x="259" y="181"/>
                    <a:pt x="259" y="182"/>
                    <a:pt x="259" y="182"/>
                  </a:cubicBezTo>
                  <a:cubicBezTo>
                    <a:pt x="259" y="182"/>
                    <a:pt x="259" y="182"/>
                    <a:pt x="258" y="183"/>
                  </a:cubicBezTo>
                  <a:cubicBezTo>
                    <a:pt x="258" y="183"/>
                    <a:pt x="258" y="183"/>
                    <a:pt x="258" y="183"/>
                  </a:cubicBezTo>
                  <a:cubicBezTo>
                    <a:pt x="258" y="183"/>
                    <a:pt x="258" y="184"/>
                    <a:pt x="258" y="184"/>
                  </a:cubicBezTo>
                  <a:cubicBezTo>
                    <a:pt x="258" y="184"/>
                    <a:pt x="258" y="184"/>
                    <a:pt x="258" y="184"/>
                  </a:cubicBezTo>
                  <a:cubicBezTo>
                    <a:pt x="259" y="183"/>
                    <a:pt x="260" y="183"/>
                    <a:pt x="260" y="183"/>
                  </a:cubicBezTo>
                  <a:cubicBezTo>
                    <a:pt x="260" y="183"/>
                    <a:pt x="261" y="183"/>
                    <a:pt x="261" y="183"/>
                  </a:cubicBezTo>
                  <a:cubicBezTo>
                    <a:pt x="260" y="184"/>
                    <a:pt x="260" y="184"/>
                    <a:pt x="260" y="184"/>
                  </a:cubicBezTo>
                  <a:cubicBezTo>
                    <a:pt x="260" y="185"/>
                    <a:pt x="261" y="185"/>
                    <a:pt x="261" y="185"/>
                  </a:cubicBezTo>
                  <a:cubicBezTo>
                    <a:pt x="261" y="185"/>
                    <a:pt x="261" y="186"/>
                    <a:pt x="261" y="186"/>
                  </a:cubicBezTo>
                  <a:cubicBezTo>
                    <a:pt x="261" y="186"/>
                    <a:pt x="261" y="186"/>
                    <a:pt x="260" y="186"/>
                  </a:cubicBezTo>
                  <a:cubicBezTo>
                    <a:pt x="260" y="186"/>
                    <a:pt x="260" y="186"/>
                    <a:pt x="260" y="187"/>
                  </a:cubicBezTo>
                  <a:cubicBezTo>
                    <a:pt x="260" y="187"/>
                    <a:pt x="260" y="187"/>
                    <a:pt x="260" y="188"/>
                  </a:cubicBezTo>
                  <a:cubicBezTo>
                    <a:pt x="260" y="188"/>
                    <a:pt x="260" y="188"/>
                    <a:pt x="260" y="188"/>
                  </a:cubicBezTo>
                  <a:cubicBezTo>
                    <a:pt x="260" y="188"/>
                    <a:pt x="260" y="188"/>
                    <a:pt x="260" y="188"/>
                  </a:cubicBezTo>
                  <a:cubicBezTo>
                    <a:pt x="261" y="187"/>
                    <a:pt x="261" y="188"/>
                    <a:pt x="261" y="188"/>
                  </a:cubicBezTo>
                  <a:cubicBezTo>
                    <a:pt x="262" y="188"/>
                    <a:pt x="262" y="188"/>
                    <a:pt x="262" y="187"/>
                  </a:cubicBezTo>
                  <a:cubicBezTo>
                    <a:pt x="261" y="187"/>
                    <a:pt x="262" y="187"/>
                    <a:pt x="262" y="187"/>
                  </a:cubicBezTo>
                  <a:cubicBezTo>
                    <a:pt x="262" y="187"/>
                    <a:pt x="262" y="188"/>
                    <a:pt x="262" y="188"/>
                  </a:cubicBezTo>
                  <a:cubicBezTo>
                    <a:pt x="262" y="189"/>
                    <a:pt x="262" y="189"/>
                    <a:pt x="263" y="189"/>
                  </a:cubicBezTo>
                  <a:cubicBezTo>
                    <a:pt x="263" y="189"/>
                    <a:pt x="264" y="190"/>
                    <a:pt x="264" y="190"/>
                  </a:cubicBezTo>
                  <a:cubicBezTo>
                    <a:pt x="265" y="190"/>
                    <a:pt x="264" y="191"/>
                    <a:pt x="264" y="191"/>
                  </a:cubicBezTo>
                  <a:cubicBezTo>
                    <a:pt x="265" y="191"/>
                    <a:pt x="266" y="192"/>
                    <a:pt x="266" y="192"/>
                  </a:cubicBezTo>
                  <a:cubicBezTo>
                    <a:pt x="266" y="192"/>
                    <a:pt x="266" y="192"/>
                    <a:pt x="265" y="193"/>
                  </a:cubicBezTo>
                  <a:cubicBezTo>
                    <a:pt x="266" y="193"/>
                    <a:pt x="266" y="193"/>
                    <a:pt x="267" y="193"/>
                  </a:cubicBezTo>
                  <a:cubicBezTo>
                    <a:pt x="267" y="193"/>
                    <a:pt x="267" y="193"/>
                    <a:pt x="267" y="192"/>
                  </a:cubicBezTo>
                  <a:cubicBezTo>
                    <a:pt x="267" y="192"/>
                    <a:pt x="267" y="192"/>
                    <a:pt x="267" y="192"/>
                  </a:cubicBezTo>
                  <a:cubicBezTo>
                    <a:pt x="267" y="192"/>
                    <a:pt x="268" y="192"/>
                    <a:pt x="268" y="192"/>
                  </a:cubicBezTo>
                  <a:cubicBezTo>
                    <a:pt x="268" y="192"/>
                    <a:pt x="268" y="192"/>
                    <a:pt x="268" y="192"/>
                  </a:cubicBezTo>
                  <a:cubicBezTo>
                    <a:pt x="267" y="192"/>
                    <a:pt x="267" y="192"/>
                    <a:pt x="268" y="193"/>
                  </a:cubicBezTo>
                  <a:cubicBezTo>
                    <a:pt x="268" y="193"/>
                    <a:pt x="268" y="193"/>
                    <a:pt x="268" y="193"/>
                  </a:cubicBezTo>
                  <a:cubicBezTo>
                    <a:pt x="268" y="192"/>
                    <a:pt x="269" y="192"/>
                    <a:pt x="269" y="192"/>
                  </a:cubicBezTo>
                  <a:cubicBezTo>
                    <a:pt x="268" y="192"/>
                    <a:pt x="269" y="192"/>
                    <a:pt x="269" y="191"/>
                  </a:cubicBezTo>
                  <a:cubicBezTo>
                    <a:pt x="269" y="191"/>
                    <a:pt x="269" y="191"/>
                    <a:pt x="269" y="191"/>
                  </a:cubicBezTo>
                  <a:cubicBezTo>
                    <a:pt x="269" y="190"/>
                    <a:pt x="269" y="189"/>
                    <a:pt x="270" y="189"/>
                  </a:cubicBezTo>
                  <a:cubicBezTo>
                    <a:pt x="270" y="189"/>
                    <a:pt x="269" y="190"/>
                    <a:pt x="269" y="190"/>
                  </a:cubicBezTo>
                  <a:cubicBezTo>
                    <a:pt x="270" y="191"/>
                    <a:pt x="270" y="191"/>
                    <a:pt x="270" y="190"/>
                  </a:cubicBezTo>
                  <a:cubicBezTo>
                    <a:pt x="270" y="190"/>
                    <a:pt x="270" y="190"/>
                    <a:pt x="271" y="190"/>
                  </a:cubicBezTo>
                  <a:cubicBezTo>
                    <a:pt x="271" y="190"/>
                    <a:pt x="271" y="190"/>
                    <a:pt x="271" y="190"/>
                  </a:cubicBezTo>
                  <a:cubicBezTo>
                    <a:pt x="271" y="190"/>
                    <a:pt x="271" y="190"/>
                    <a:pt x="271" y="190"/>
                  </a:cubicBezTo>
                  <a:cubicBezTo>
                    <a:pt x="271" y="191"/>
                    <a:pt x="270" y="191"/>
                    <a:pt x="271" y="192"/>
                  </a:cubicBezTo>
                  <a:cubicBezTo>
                    <a:pt x="271" y="192"/>
                    <a:pt x="270" y="192"/>
                    <a:pt x="270" y="192"/>
                  </a:cubicBezTo>
                  <a:cubicBezTo>
                    <a:pt x="270" y="192"/>
                    <a:pt x="270" y="192"/>
                    <a:pt x="270" y="192"/>
                  </a:cubicBezTo>
                  <a:cubicBezTo>
                    <a:pt x="270" y="192"/>
                    <a:pt x="270" y="192"/>
                    <a:pt x="270" y="192"/>
                  </a:cubicBezTo>
                  <a:cubicBezTo>
                    <a:pt x="270" y="191"/>
                    <a:pt x="270" y="191"/>
                    <a:pt x="270" y="191"/>
                  </a:cubicBezTo>
                  <a:cubicBezTo>
                    <a:pt x="269" y="191"/>
                    <a:pt x="269" y="191"/>
                    <a:pt x="269" y="192"/>
                  </a:cubicBezTo>
                  <a:cubicBezTo>
                    <a:pt x="269" y="192"/>
                    <a:pt x="270" y="192"/>
                    <a:pt x="270" y="192"/>
                  </a:cubicBezTo>
                  <a:cubicBezTo>
                    <a:pt x="269" y="193"/>
                    <a:pt x="269" y="193"/>
                    <a:pt x="268" y="193"/>
                  </a:cubicBezTo>
                  <a:cubicBezTo>
                    <a:pt x="269" y="193"/>
                    <a:pt x="270" y="193"/>
                    <a:pt x="271" y="192"/>
                  </a:cubicBezTo>
                  <a:cubicBezTo>
                    <a:pt x="271" y="192"/>
                    <a:pt x="271" y="193"/>
                    <a:pt x="271" y="193"/>
                  </a:cubicBezTo>
                  <a:cubicBezTo>
                    <a:pt x="271" y="193"/>
                    <a:pt x="272" y="193"/>
                    <a:pt x="272" y="193"/>
                  </a:cubicBezTo>
                  <a:cubicBezTo>
                    <a:pt x="273" y="193"/>
                    <a:pt x="273" y="193"/>
                    <a:pt x="274" y="193"/>
                  </a:cubicBezTo>
                  <a:cubicBezTo>
                    <a:pt x="274" y="193"/>
                    <a:pt x="274" y="193"/>
                    <a:pt x="274" y="193"/>
                  </a:cubicBezTo>
                  <a:cubicBezTo>
                    <a:pt x="274" y="192"/>
                    <a:pt x="273" y="192"/>
                    <a:pt x="273" y="192"/>
                  </a:cubicBezTo>
                  <a:cubicBezTo>
                    <a:pt x="274" y="192"/>
                    <a:pt x="274" y="192"/>
                    <a:pt x="275" y="192"/>
                  </a:cubicBezTo>
                  <a:cubicBezTo>
                    <a:pt x="275" y="191"/>
                    <a:pt x="276" y="191"/>
                    <a:pt x="277" y="191"/>
                  </a:cubicBezTo>
                  <a:cubicBezTo>
                    <a:pt x="277" y="190"/>
                    <a:pt x="277" y="190"/>
                    <a:pt x="278" y="190"/>
                  </a:cubicBezTo>
                  <a:cubicBezTo>
                    <a:pt x="276" y="191"/>
                    <a:pt x="275" y="190"/>
                    <a:pt x="274" y="190"/>
                  </a:cubicBezTo>
                  <a:cubicBezTo>
                    <a:pt x="273" y="190"/>
                    <a:pt x="273" y="189"/>
                    <a:pt x="272" y="189"/>
                  </a:cubicBezTo>
                  <a:cubicBezTo>
                    <a:pt x="272" y="189"/>
                    <a:pt x="272" y="188"/>
                    <a:pt x="271" y="188"/>
                  </a:cubicBezTo>
                  <a:cubicBezTo>
                    <a:pt x="271" y="188"/>
                    <a:pt x="271" y="189"/>
                    <a:pt x="271" y="189"/>
                  </a:cubicBezTo>
                  <a:cubicBezTo>
                    <a:pt x="271" y="189"/>
                    <a:pt x="270" y="189"/>
                    <a:pt x="270" y="189"/>
                  </a:cubicBezTo>
                  <a:cubicBezTo>
                    <a:pt x="270" y="189"/>
                    <a:pt x="270" y="188"/>
                    <a:pt x="270" y="188"/>
                  </a:cubicBezTo>
                  <a:cubicBezTo>
                    <a:pt x="270" y="188"/>
                    <a:pt x="271" y="188"/>
                    <a:pt x="271" y="188"/>
                  </a:cubicBezTo>
                  <a:cubicBezTo>
                    <a:pt x="271" y="188"/>
                    <a:pt x="271" y="188"/>
                    <a:pt x="271" y="188"/>
                  </a:cubicBezTo>
                  <a:cubicBezTo>
                    <a:pt x="271" y="188"/>
                    <a:pt x="271" y="188"/>
                    <a:pt x="271" y="188"/>
                  </a:cubicBezTo>
                  <a:cubicBezTo>
                    <a:pt x="272" y="188"/>
                    <a:pt x="271" y="188"/>
                    <a:pt x="271" y="188"/>
                  </a:cubicBezTo>
                  <a:cubicBezTo>
                    <a:pt x="271" y="187"/>
                    <a:pt x="270" y="187"/>
                    <a:pt x="270" y="186"/>
                  </a:cubicBezTo>
                  <a:cubicBezTo>
                    <a:pt x="270" y="186"/>
                    <a:pt x="269" y="186"/>
                    <a:pt x="270" y="186"/>
                  </a:cubicBezTo>
                  <a:cubicBezTo>
                    <a:pt x="269" y="185"/>
                    <a:pt x="270" y="185"/>
                    <a:pt x="270" y="185"/>
                  </a:cubicBezTo>
                  <a:cubicBezTo>
                    <a:pt x="271" y="184"/>
                    <a:pt x="271" y="184"/>
                    <a:pt x="271" y="183"/>
                  </a:cubicBezTo>
                  <a:cubicBezTo>
                    <a:pt x="271" y="182"/>
                    <a:pt x="271" y="182"/>
                    <a:pt x="272" y="181"/>
                  </a:cubicBezTo>
                  <a:cubicBezTo>
                    <a:pt x="273" y="180"/>
                    <a:pt x="273" y="180"/>
                    <a:pt x="272" y="179"/>
                  </a:cubicBezTo>
                  <a:cubicBezTo>
                    <a:pt x="271" y="179"/>
                    <a:pt x="270" y="178"/>
                    <a:pt x="269" y="178"/>
                  </a:cubicBezTo>
                  <a:cubicBezTo>
                    <a:pt x="269" y="177"/>
                    <a:pt x="270" y="176"/>
                    <a:pt x="271" y="175"/>
                  </a:cubicBezTo>
                  <a:cubicBezTo>
                    <a:pt x="271" y="175"/>
                    <a:pt x="272" y="175"/>
                    <a:pt x="272" y="175"/>
                  </a:cubicBezTo>
                  <a:cubicBezTo>
                    <a:pt x="272" y="174"/>
                    <a:pt x="272" y="174"/>
                    <a:pt x="271" y="173"/>
                  </a:cubicBezTo>
                  <a:cubicBezTo>
                    <a:pt x="271" y="173"/>
                    <a:pt x="271" y="173"/>
                    <a:pt x="271" y="173"/>
                  </a:cubicBezTo>
                  <a:cubicBezTo>
                    <a:pt x="271" y="172"/>
                    <a:pt x="272" y="172"/>
                    <a:pt x="272" y="172"/>
                  </a:cubicBezTo>
                  <a:cubicBezTo>
                    <a:pt x="272" y="171"/>
                    <a:pt x="272" y="171"/>
                    <a:pt x="272" y="171"/>
                  </a:cubicBezTo>
                  <a:cubicBezTo>
                    <a:pt x="272" y="171"/>
                    <a:pt x="272" y="171"/>
                    <a:pt x="271" y="171"/>
                  </a:cubicBezTo>
                  <a:cubicBezTo>
                    <a:pt x="272" y="171"/>
                    <a:pt x="272" y="171"/>
                    <a:pt x="272" y="171"/>
                  </a:cubicBezTo>
                  <a:cubicBezTo>
                    <a:pt x="272" y="171"/>
                    <a:pt x="272" y="171"/>
                    <a:pt x="272" y="171"/>
                  </a:cubicBezTo>
                  <a:cubicBezTo>
                    <a:pt x="273" y="171"/>
                    <a:pt x="273" y="171"/>
                    <a:pt x="273" y="171"/>
                  </a:cubicBezTo>
                  <a:cubicBezTo>
                    <a:pt x="273" y="171"/>
                    <a:pt x="273" y="171"/>
                    <a:pt x="273" y="170"/>
                  </a:cubicBezTo>
                  <a:cubicBezTo>
                    <a:pt x="273" y="170"/>
                    <a:pt x="273" y="170"/>
                    <a:pt x="273" y="170"/>
                  </a:cubicBezTo>
                  <a:cubicBezTo>
                    <a:pt x="273" y="170"/>
                    <a:pt x="273" y="170"/>
                    <a:pt x="273" y="170"/>
                  </a:cubicBezTo>
                  <a:cubicBezTo>
                    <a:pt x="272" y="170"/>
                    <a:pt x="272" y="170"/>
                    <a:pt x="272" y="170"/>
                  </a:cubicBezTo>
                  <a:cubicBezTo>
                    <a:pt x="272" y="170"/>
                    <a:pt x="271" y="170"/>
                    <a:pt x="271" y="170"/>
                  </a:cubicBezTo>
                  <a:cubicBezTo>
                    <a:pt x="271" y="170"/>
                    <a:pt x="270" y="169"/>
                    <a:pt x="270" y="169"/>
                  </a:cubicBezTo>
                  <a:cubicBezTo>
                    <a:pt x="270" y="169"/>
                    <a:pt x="270" y="168"/>
                    <a:pt x="271" y="168"/>
                  </a:cubicBezTo>
                  <a:cubicBezTo>
                    <a:pt x="272" y="168"/>
                    <a:pt x="273" y="168"/>
                    <a:pt x="274" y="168"/>
                  </a:cubicBezTo>
                  <a:cubicBezTo>
                    <a:pt x="274" y="167"/>
                    <a:pt x="274" y="167"/>
                    <a:pt x="274" y="167"/>
                  </a:cubicBezTo>
                  <a:cubicBezTo>
                    <a:pt x="274" y="167"/>
                    <a:pt x="274" y="167"/>
                    <a:pt x="274" y="166"/>
                  </a:cubicBezTo>
                  <a:cubicBezTo>
                    <a:pt x="274" y="166"/>
                    <a:pt x="274" y="166"/>
                    <a:pt x="274" y="166"/>
                  </a:cubicBezTo>
                  <a:cubicBezTo>
                    <a:pt x="274" y="165"/>
                    <a:pt x="274" y="165"/>
                    <a:pt x="274" y="165"/>
                  </a:cubicBezTo>
                  <a:cubicBezTo>
                    <a:pt x="274" y="165"/>
                    <a:pt x="273" y="164"/>
                    <a:pt x="273" y="164"/>
                  </a:cubicBezTo>
                  <a:cubicBezTo>
                    <a:pt x="273" y="164"/>
                    <a:pt x="274" y="164"/>
                    <a:pt x="274" y="164"/>
                  </a:cubicBezTo>
                  <a:cubicBezTo>
                    <a:pt x="274" y="164"/>
                    <a:pt x="274" y="164"/>
                    <a:pt x="274" y="164"/>
                  </a:cubicBezTo>
                  <a:cubicBezTo>
                    <a:pt x="276" y="163"/>
                    <a:pt x="277" y="162"/>
                    <a:pt x="279" y="161"/>
                  </a:cubicBezTo>
                  <a:cubicBezTo>
                    <a:pt x="280" y="161"/>
                    <a:pt x="280" y="161"/>
                    <a:pt x="280" y="160"/>
                  </a:cubicBezTo>
                  <a:cubicBezTo>
                    <a:pt x="280" y="160"/>
                    <a:pt x="281" y="159"/>
                    <a:pt x="281" y="159"/>
                  </a:cubicBezTo>
                  <a:cubicBezTo>
                    <a:pt x="281" y="159"/>
                    <a:pt x="281" y="158"/>
                    <a:pt x="281" y="158"/>
                  </a:cubicBezTo>
                  <a:cubicBezTo>
                    <a:pt x="281" y="157"/>
                    <a:pt x="281" y="157"/>
                    <a:pt x="281" y="157"/>
                  </a:cubicBezTo>
                  <a:cubicBezTo>
                    <a:pt x="280" y="157"/>
                    <a:pt x="280" y="157"/>
                    <a:pt x="279" y="156"/>
                  </a:cubicBezTo>
                  <a:cubicBezTo>
                    <a:pt x="279" y="156"/>
                    <a:pt x="279" y="155"/>
                    <a:pt x="278" y="155"/>
                  </a:cubicBezTo>
                  <a:cubicBezTo>
                    <a:pt x="277" y="156"/>
                    <a:pt x="277" y="155"/>
                    <a:pt x="277" y="154"/>
                  </a:cubicBezTo>
                  <a:cubicBezTo>
                    <a:pt x="278" y="155"/>
                    <a:pt x="278" y="155"/>
                    <a:pt x="279" y="154"/>
                  </a:cubicBezTo>
                  <a:cubicBezTo>
                    <a:pt x="280" y="155"/>
                    <a:pt x="281" y="154"/>
                    <a:pt x="282" y="154"/>
                  </a:cubicBezTo>
                  <a:cubicBezTo>
                    <a:pt x="283" y="154"/>
                    <a:pt x="284" y="153"/>
                    <a:pt x="284" y="152"/>
                  </a:cubicBezTo>
                  <a:cubicBezTo>
                    <a:pt x="285" y="152"/>
                    <a:pt x="285" y="151"/>
                    <a:pt x="285" y="151"/>
                  </a:cubicBezTo>
                  <a:cubicBezTo>
                    <a:pt x="286" y="150"/>
                    <a:pt x="286" y="149"/>
                    <a:pt x="286" y="148"/>
                  </a:cubicBezTo>
                  <a:cubicBezTo>
                    <a:pt x="286" y="148"/>
                    <a:pt x="286" y="147"/>
                    <a:pt x="286" y="147"/>
                  </a:cubicBezTo>
                  <a:cubicBezTo>
                    <a:pt x="286" y="146"/>
                    <a:pt x="286" y="146"/>
                    <a:pt x="287" y="145"/>
                  </a:cubicBezTo>
                  <a:cubicBezTo>
                    <a:pt x="287" y="145"/>
                    <a:pt x="287" y="145"/>
                    <a:pt x="287" y="145"/>
                  </a:cubicBezTo>
                  <a:cubicBezTo>
                    <a:pt x="287" y="145"/>
                    <a:pt x="287" y="145"/>
                    <a:pt x="287" y="145"/>
                  </a:cubicBezTo>
                  <a:cubicBezTo>
                    <a:pt x="287" y="146"/>
                    <a:pt x="287" y="146"/>
                    <a:pt x="287" y="146"/>
                  </a:cubicBezTo>
                  <a:cubicBezTo>
                    <a:pt x="288" y="145"/>
                    <a:pt x="288" y="145"/>
                    <a:pt x="288" y="144"/>
                  </a:cubicBezTo>
                  <a:cubicBezTo>
                    <a:pt x="288" y="143"/>
                    <a:pt x="289" y="143"/>
                    <a:pt x="289" y="142"/>
                  </a:cubicBezTo>
                  <a:cubicBezTo>
                    <a:pt x="289" y="141"/>
                    <a:pt x="290" y="141"/>
                    <a:pt x="289" y="140"/>
                  </a:cubicBezTo>
                  <a:cubicBezTo>
                    <a:pt x="289" y="139"/>
                    <a:pt x="289" y="139"/>
                    <a:pt x="289" y="138"/>
                  </a:cubicBezTo>
                  <a:cubicBezTo>
                    <a:pt x="289" y="138"/>
                    <a:pt x="289" y="137"/>
                    <a:pt x="289" y="136"/>
                  </a:cubicBezTo>
                  <a:cubicBezTo>
                    <a:pt x="289" y="136"/>
                    <a:pt x="290" y="136"/>
                    <a:pt x="290" y="135"/>
                  </a:cubicBezTo>
                  <a:cubicBezTo>
                    <a:pt x="291" y="134"/>
                    <a:pt x="291" y="133"/>
                    <a:pt x="293" y="132"/>
                  </a:cubicBezTo>
                  <a:cubicBezTo>
                    <a:pt x="293" y="132"/>
                    <a:pt x="293" y="132"/>
                    <a:pt x="293" y="132"/>
                  </a:cubicBezTo>
                  <a:cubicBezTo>
                    <a:pt x="294" y="131"/>
                    <a:pt x="294" y="131"/>
                    <a:pt x="294" y="131"/>
                  </a:cubicBezTo>
                  <a:cubicBezTo>
                    <a:pt x="295" y="130"/>
                    <a:pt x="296" y="130"/>
                    <a:pt x="296" y="130"/>
                  </a:cubicBezTo>
                  <a:cubicBezTo>
                    <a:pt x="297" y="130"/>
                    <a:pt x="297" y="130"/>
                    <a:pt x="297" y="130"/>
                  </a:cubicBezTo>
                  <a:cubicBezTo>
                    <a:pt x="298" y="130"/>
                    <a:pt x="299" y="130"/>
                    <a:pt x="299" y="129"/>
                  </a:cubicBezTo>
                  <a:cubicBezTo>
                    <a:pt x="299" y="128"/>
                    <a:pt x="299" y="128"/>
                    <a:pt x="300" y="128"/>
                  </a:cubicBezTo>
                  <a:cubicBezTo>
                    <a:pt x="300" y="127"/>
                    <a:pt x="299" y="127"/>
                    <a:pt x="300" y="126"/>
                  </a:cubicBezTo>
                  <a:cubicBezTo>
                    <a:pt x="300" y="126"/>
                    <a:pt x="300" y="126"/>
                    <a:pt x="300" y="126"/>
                  </a:cubicBezTo>
                  <a:cubicBezTo>
                    <a:pt x="300" y="125"/>
                    <a:pt x="301" y="124"/>
                    <a:pt x="301" y="123"/>
                  </a:cubicBezTo>
                  <a:cubicBezTo>
                    <a:pt x="301" y="123"/>
                    <a:pt x="301" y="123"/>
                    <a:pt x="301" y="123"/>
                  </a:cubicBezTo>
                  <a:cubicBezTo>
                    <a:pt x="301" y="122"/>
                    <a:pt x="300" y="121"/>
                    <a:pt x="301" y="120"/>
                  </a:cubicBezTo>
                  <a:cubicBezTo>
                    <a:pt x="302" y="120"/>
                    <a:pt x="301" y="120"/>
                    <a:pt x="301" y="120"/>
                  </a:cubicBezTo>
                  <a:cubicBezTo>
                    <a:pt x="301" y="119"/>
                    <a:pt x="301" y="118"/>
                    <a:pt x="301" y="117"/>
                  </a:cubicBezTo>
                  <a:cubicBezTo>
                    <a:pt x="301" y="116"/>
                    <a:pt x="301" y="115"/>
                    <a:pt x="300" y="114"/>
                  </a:cubicBezTo>
                  <a:cubicBezTo>
                    <a:pt x="300" y="113"/>
                    <a:pt x="300" y="113"/>
                    <a:pt x="300" y="112"/>
                  </a:cubicBezTo>
                  <a:cubicBezTo>
                    <a:pt x="300" y="112"/>
                    <a:pt x="301" y="112"/>
                    <a:pt x="301" y="112"/>
                  </a:cubicBezTo>
                  <a:cubicBezTo>
                    <a:pt x="301" y="112"/>
                    <a:pt x="302" y="112"/>
                    <a:pt x="302" y="112"/>
                  </a:cubicBezTo>
                  <a:cubicBezTo>
                    <a:pt x="302" y="111"/>
                    <a:pt x="302" y="111"/>
                    <a:pt x="302" y="111"/>
                  </a:cubicBezTo>
                  <a:cubicBezTo>
                    <a:pt x="302" y="109"/>
                    <a:pt x="303" y="108"/>
                    <a:pt x="304" y="107"/>
                  </a:cubicBezTo>
                  <a:cubicBezTo>
                    <a:pt x="305" y="106"/>
                    <a:pt x="305" y="105"/>
                    <a:pt x="306" y="104"/>
                  </a:cubicBezTo>
                  <a:cubicBezTo>
                    <a:pt x="306" y="103"/>
                    <a:pt x="306" y="102"/>
                    <a:pt x="306" y="101"/>
                  </a:cubicBezTo>
                  <a:close/>
                  <a:moveTo>
                    <a:pt x="197" y="8"/>
                  </a:moveTo>
                  <a:cubicBezTo>
                    <a:pt x="198" y="7"/>
                    <a:pt x="199" y="7"/>
                    <a:pt x="201" y="7"/>
                  </a:cubicBezTo>
                  <a:cubicBezTo>
                    <a:pt x="200" y="7"/>
                    <a:pt x="199" y="8"/>
                    <a:pt x="199" y="8"/>
                  </a:cubicBezTo>
                  <a:cubicBezTo>
                    <a:pt x="198" y="9"/>
                    <a:pt x="198" y="8"/>
                    <a:pt x="197" y="9"/>
                  </a:cubicBezTo>
                  <a:cubicBezTo>
                    <a:pt x="197" y="9"/>
                    <a:pt x="196" y="9"/>
                    <a:pt x="196" y="9"/>
                  </a:cubicBezTo>
                  <a:cubicBezTo>
                    <a:pt x="196" y="8"/>
                    <a:pt x="196" y="8"/>
                    <a:pt x="197" y="8"/>
                  </a:cubicBezTo>
                  <a:close/>
                  <a:moveTo>
                    <a:pt x="95" y="63"/>
                  </a:moveTo>
                  <a:cubicBezTo>
                    <a:pt x="95" y="64"/>
                    <a:pt x="95" y="64"/>
                    <a:pt x="94" y="64"/>
                  </a:cubicBezTo>
                  <a:cubicBezTo>
                    <a:pt x="93" y="65"/>
                    <a:pt x="93" y="65"/>
                    <a:pt x="93" y="65"/>
                  </a:cubicBezTo>
                  <a:cubicBezTo>
                    <a:pt x="92" y="65"/>
                    <a:pt x="92" y="66"/>
                    <a:pt x="92" y="66"/>
                  </a:cubicBezTo>
                  <a:cubicBezTo>
                    <a:pt x="92" y="67"/>
                    <a:pt x="92" y="67"/>
                    <a:pt x="91" y="67"/>
                  </a:cubicBezTo>
                  <a:cubicBezTo>
                    <a:pt x="90" y="67"/>
                    <a:pt x="89" y="68"/>
                    <a:pt x="89" y="69"/>
                  </a:cubicBezTo>
                  <a:cubicBezTo>
                    <a:pt x="89" y="70"/>
                    <a:pt x="88" y="70"/>
                    <a:pt x="87" y="71"/>
                  </a:cubicBezTo>
                  <a:cubicBezTo>
                    <a:pt x="87" y="71"/>
                    <a:pt x="86" y="71"/>
                    <a:pt x="85" y="72"/>
                  </a:cubicBezTo>
                  <a:cubicBezTo>
                    <a:pt x="86" y="71"/>
                    <a:pt x="87" y="70"/>
                    <a:pt x="87" y="70"/>
                  </a:cubicBezTo>
                  <a:cubicBezTo>
                    <a:pt x="86" y="69"/>
                    <a:pt x="88" y="68"/>
                    <a:pt x="88" y="68"/>
                  </a:cubicBezTo>
                  <a:cubicBezTo>
                    <a:pt x="87" y="68"/>
                    <a:pt x="86" y="69"/>
                    <a:pt x="85" y="70"/>
                  </a:cubicBezTo>
                  <a:cubicBezTo>
                    <a:pt x="84" y="71"/>
                    <a:pt x="84" y="71"/>
                    <a:pt x="83" y="71"/>
                  </a:cubicBezTo>
                  <a:cubicBezTo>
                    <a:pt x="82" y="72"/>
                    <a:pt x="82" y="72"/>
                    <a:pt x="81" y="73"/>
                  </a:cubicBezTo>
                  <a:cubicBezTo>
                    <a:pt x="81" y="73"/>
                    <a:pt x="81" y="73"/>
                    <a:pt x="81" y="73"/>
                  </a:cubicBezTo>
                  <a:cubicBezTo>
                    <a:pt x="81" y="73"/>
                    <a:pt x="81" y="73"/>
                    <a:pt x="81" y="73"/>
                  </a:cubicBezTo>
                  <a:cubicBezTo>
                    <a:pt x="81" y="73"/>
                    <a:pt x="81" y="72"/>
                    <a:pt x="81" y="72"/>
                  </a:cubicBezTo>
                  <a:cubicBezTo>
                    <a:pt x="83" y="70"/>
                    <a:pt x="86" y="69"/>
                    <a:pt x="88" y="67"/>
                  </a:cubicBezTo>
                  <a:cubicBezTo>
                    <a:pt x="89" y="66"/>
                    <a:pt x="90" y="65"/>
                    <a:pt x="91" y="64"/>
                  </a:cubicBezTo>
                  <a:cubicBezTo>
                    <a:pt x="91" y="64"/>
                    <a:pt x="91" y="64"/>
                    <a:pt x="92" y="64"/>
                  </a:cubicBezTo>
                  <a:cubicBezTo>
                    <a:pt x="91" y="64"/>
                    <a:pt x="91" y="64"/>
                    <a:pt x="91" y="64"/>
                  </a:cubicBezTo>
                  <a:cubicBezTo>
                    <a:pt x="91" y="65"/>
                    <a:pt x="90" y="65"/>
                    <a:pt x="90" y="65"/>
                  </a:cubicBezTo>
                  <a:cubicBezTo>
                    <a:pt x="90" y="66"/>
                    <a:pt x="91" y="65"/>
                    <a:pt x="92" y="65"/>
                  </a:cubicBezTo>
                  <a:cubicBezTo>
                    <a:pt x="93" y="64"/>
                    <a:pt x="93" y="64"/>
                    <a:pt x="94" y="63"/>
                  </a:cubicBezTo>
                  <a:cubicBezTo>
                    <a:pt x="95" y="63"/>
                    <a:pt x="95" y="62"/>
                    <a:pt x="95" y="62"/>
                  </a:cubicBezTo>
                  <a:cubicBezTo>
                    <a:pt x="95" y="62"/>
                    <a:pt x="95" y="63"/>
                    <a:pt x="95" y="63"/>
                  </a:cubicBezTo>
                  <a:close/>
                  <a:moveTo>
                    <a:pt x="102" y="94"/>
                  </a:moveTo>
                  <a:cubicBezTo>
                    <a:pt x="102" y="94"/>
                    <a:pt x="101" y="95"/>
                    <a:pt x="101" y="95"/>
                  </a:cubicBezTo>
                  <a:cubicBezTo>
                    <a:pt x="101" y="95"/>
                    <a:pt x="100" y="95"/>
                    <a:pt x="100" y="95"/>
                  </a:cubicBezTo>
                  <a:cubicBezTo>
                    <a:pt x="100" y="95"/>
                    <a:pt x="100" y="95"/>
                    <a:pt x="101" y="95"/>
                  </a:cubicBezTo>
                  <a:cubicBezTo>
                    <a:pt x="101" y="94"/>
                    <a:pt x="101" y="94"/>
                    <a:pt x="100" y="94"/>
                  </a:cubicBezTo>
                  <a:cubicBezTo>
                    <a:pt x="100" y="93"/>
                    <a:pt x="99" y="94"/>
                    <a:pt x="98" y="94"/>
                  </a:cubicBezTo>
                  <a:cubicBezTo>
                    <a:pt x="98" y="94"/>
                    <a:pt x="98" y="94"/>
                    <a:pt x="98" y="94"/>
                  </a:cubicBezTo>
                  <a:cubicBezTo>
                    <a:pt x="98" y="94"/>
                    <a:pt x="98" y="94"/>
                    <a:pt x="98" y="94"/>
                  </a:cubicBezTo>
                  <a:cubicBezTo>
                    <a:pt x="98" y="94"/>
                    <a:pt x="98" y="94"/>
                    <a:pt x="98" y="94"/>
                  </a:cubicBezTo>
                  <a:cubicBezTo>
                    <a:pt x="97" y="95"/>
                    <a:pt x="96" y="94"/>
                    <a:pt x="98" y="94"/>
                  </a:cubicBezTo>
                  <a:cubicBezTo>
                    <a:pt x="96" y="94"/>
                    <a:pt x="97" y="94"/>
                    <a:pt x="97" y="94"/>
                  </a:cubicBezTo>
                  <a:cubicBezTo>
                    <a:pt x="98" y="94"/>
                    <a:pt x="98" y="94"/>
                    <a:pt x="98" y="93"/>
                  </a:cubicBezTo>
                  <a:cubicBezTo>
                    <a:pt x="98" y="93"/>
                    <a:pt x="99" y="93"/>
                    <a:pt x="99" y="93"/>
                  </a:cubicBezTo>
                  <a:cubicBezTo>
                    <a:pt x="99" y="93"/>
                    <a:pt x="100" y="93"/>
                    <a:pt x="100" y="93"/>
                  </a:cubicBezTo>
                  <a:cubicBezTo>
                    <a:pt x="100" y="92"/>
                    <a:pt x="100" y="92"/>
                    <a:pt x="101" y="93"/>
                  </a:cubicBezTo>
                  <a:cubicBezTo>
                    <a:pt x="101" y="93"/>
                    <a:pt x="101" y="93"/>
                    <a:pt x="101" y="93"/>
                  </a:cubicBezTo>
                  <a:cubicBezTo>
                    <a:pt x="103" y="92"/>
                    <a:pt x="103" y="93"/>
                    <a:pt x="104" y="94"/>
                  </a:cubicBezTo>
                  <a:cubicBezTo>
                    <a:pt x="103" y="94"/>
                    <a:pt x="103" y="94"/>
                    <a:pt x="102" y="94"/>
                  </a:cubicBezTo>
                  <a:close/>
                  <a:moveTo>
                    <a:pt x="113" y="59"/>
                  </a:moveTo>
                  <a:cubicBezTo>
                    <a:pt x="112" y="59"/>
                    <a:pt x="112" y="60"/>
                    <a:pt x="111" y="60"/>
                  </a:cubicBezTo>
                  <a:cubicBezTo>
                    <a:pt x="111" y="61"/>
                    <a:pt x="110" y="62"/>
                    <a:pt x="109" y="63"/>
                  </a:cubicBezTo>
                  <a:cubicBezTo>
                    <a:pt x="109" y="63"/>
                    <a:pt x="108" y="64"/>
                    <a:pt x="108" y="64"/>
                  </a:cubicBezTo>
                  <a:cubicBezTo>
                    <a:pt x="106" y="66"/>
                    <a:pt x="105" y="67"/>
                    <a:pt x="103" y="68"/>
                  </a:cubicBezTo>
                  <a:cubicBezTo>
                    <a:pt x="102" y="68"/>
                    <a:pt x="102" y="68"/>
                    <a:pt x="102" y="68"/>
                  </a:cubicBezTo>
                  <a:cubicBezTo>
                    <a:pt x="102" y="68"/>
                    <a:pt x="102" y="68"/>
                    <a:pt x="103" y="67"/>
                  </a:cubicBezTo>
                  <a:cubicBezTo>
                    <a:pt x="103" y="67"/>
                    <a:pt x="104" y="67"/>
                    <a:pt x="104" y="66"/>
                  </a:cubicBezTo>
                  <a:cubicBezTo>
                    <a:pt x="104" y="65"/>
                    <a:pt x="105" y="65"/>
                    <a:pt x="106" y="64"/>
                  </a:cubicBezTo>
                  <a:cubicBezTo>
                    <a:pt x="106" y="64"/>
                    <a:pt x="106" y="64"/>
                    <a:pt x="106" y="64"/>
                  </a:cubicBezTo>
                  <a:cubicBezTo>
                    <a:pt x="105" y="64"/>
                    <a:pt x="104" y="65"/>
                    <a:pt x="104" y="64"/>
                  </a:cubicBezTo>
                  <a:cubicBezTo>
                    <a:pt x="104" y="64"/>
                    <a:pt x="105" y="63"/>
                    <a:pt x="106" y="63"/>
                  </a:cubicBezTo>
                  <a:cubicBezTo>
                    <a:pt x="106" y="63"/>
                    <a:pt x="107" y="63"/>
                    <a:pt x="107" y="63"/>
                  </a:cubicBezTo>
                  <a:cubicBezTo>
                    <a:pt x="109" y="62"/>
                    <a:pt x="110" y="61"/>
                    <a:pt x="111" y="60"/>
                  </a:cubicBezTo>
                  <a:cubicBezTo>
                    <a:pt x="111" y="59"/>
                    <a:pt x="112" y="59"/>
                    <a:pt x="112" y="59"/>
                  </a:cubicBezTo>
                  <a:cubicBezTo>
                    <a:pt x="113" y="58"/>
                    <a:pt x="114" y="57"/>
                    <a:pt x="115" y="56"/>
                  </a:cubicBezTo>
                  <a:cubicBezTo>
                    <a:pt x="114" y="57"/>
                    <a:pt x="114" y="58"/>
                    <a:pt x="113" y="59"/>
                  </a:cubicBezTo>
                  <a:close/>
                  <a:moveTo>
                    <a:pt x="116" y="64"/>
                  </a:moveTo>
                  <a:cubicBezTo>
                    <a:pt x="117" y="62"/>
                    <a:pt x="117" y="62"/>
                    <a:pt x="118" y="61"/>
                  </a:cubicBezTo>
                  <a:cubicBezTo>
                    <a:pt x="118" y="61"/>
                    <a:pt x="119" y="60"/>
                    <a:pt x="120" y="60"/>
                  </a:cubicBezTo>
                  <a:cubicBezTo>
                    <a:pt x="120" y="60"/>
                    <a:pt x="121" y="59"/>
                    <a:pt x="121" y="59"/>
                  </a:cubicBezTo>
                  <a:cubicBezTo>
                    <a:pt x="121" y="58"/>
                    <a:pt x="122" y="59"/>
                    <a:pt x="122" y="59"/>
                  </a:cubicBezTo>
                  <a:cubicBezTo>
                    <a:pt x="120" y="60"/>
                    <a:pt x="118" y="62"/>
                    <a:pt x="116" y="64"/>
                  </a:cubicBezTo>
                  <a:close/>
                  <a:moveTo>
                    <a:pt x="136" y="55"/>
                  </a:moveTo>
                  <a:cubicBezTo>
                    <a:pt x="135" y="56"/>
                    <a:pt x="135" y="56"/>
                    <a:pt x="134" y="57"/>
                  </a:cubicBezTo>
                  <a:cubicBezTo>
                    <a:pt x="134" y="57"/>
                    <a:pt x="134" y="56"/>
                    <a:pt x="135" y="56"/>
                  </a:cubicBezTo>
                  <a:cubicBezTo>
                    <a:pt x="135" y="56"/>
                    <a:pt x="135" y="56"/>
                    <a:pt x="135" y="55"/>
                  </a:cubicBezTo>
                  <a:cubicBezTo>
                    <a:pt x="135" y="55"/>
                    <a:pt x="134" y="56"/>
                    <a:pt x="134" y="55"/>
                  </a:cubicBezTo>
                  <a:cubicBezTo>
                    <a:pt x="134" y="54"/>
                    <a:pt x="135" y="54"/>
                    <a:pt x="135" y="53"/>
                  </a:cubicBezTo>
                  <a:cubicBezTo>
                    <a:pt x="135" y="53"/>
                    <a:pt x="135" y="53"/>
                    <a:pt x="136" y="53"/>
                  </a:cubicBezTo>
                  <a:cubicBezTo>
                    <a:pt x="136" y="53"/>
                    <a:pt x="136" y="53"/>
                    <a:pt x="136" y="53"/>
                  </a:cubicBezTo>
                  <a:cubicBezTo>
                    <a:pt x="136" y="54"/>
                    <a:pt x="136" y="54"/>
                    <a:pt x="136" y="54"/>
                  </a:cubicBezTo>
                  <a:cubicBezTo>
                    <a:pt x="136" y="54"/>
                    <a:pt x="136" y="54"/>
                    <a:pt x="136" y="55"/>
                  </a:cubicBezTo>
                  <a:close/>
                  <a:moveTo>
                    <a:pt x="145" y="60"/>
                  </a:moveTo>
                  <a:cubicBezTo>
                    <a:pt x="145" y="60"/>
                    <a:pt x="145" y="60"/>
                    <a:pt x="144" y="60"/>
                  </a:cubicBezTo>
                  <a:cubicBezTo>
                    <a:pt x="144" y="60"/>
                    <a:pt x="144" y="59"/>
                    <a:pt x="144" y="59"/>
                  </a:cubicBezTo>
                  <a:cubicBezTo>
                    <a:pt x="144" y="59"/>
                    <a:pt x="143" y="58"/>
                    <a:pt x="142" y="59"/>
                  </a:cubicBezTo>
                  <a:cubicBezTo>
                    <a:pt x="142" y="59"/>
                    <a:pt x="142" y="59"/>
                    <a:pt x="142" y="59"/>
                  </a:cubicBezTo>
                  <a:cubicBezTo>
                    <a:pt x="142" y="59"/>
                    <a:pt x="142" y="59"/>
                    <a:pt x="141" y="59"/>
                  </a:cubicBezTo>
                  <a:cubicBezTo>
                    <a:pt x="142" y="59"/>
                    <a:pt x="142" y="59"/>
                    <a:pt x="142" y="59"/>
                  </a:cubicBezTo>
                  <a:cubicBezTo>
                    <a:pt x="142" y="58"/>
                    <a:pt x="142" y="58"/>
                    <a:pt x="142" y="58"/>
                  </a:cubicBezTo>
                  <a:cubicBezTo>
                    <a:pt x="142" y="58"/>
                    <a:pt x="142" y="58"/>
                    <a:pt x="142" y="58"/>
                  </a:cubicBezTo>
                  <a:cubicBezTo>
                    <a:pt x="142" y="58"/>
                    <a:pt x="142" y="58"/>
                    <a:pt x="142" y="58"/>
                  </a:cubicBezTo>
                  <a:cubicBezTo>
                    <a:pt x="142" y="57"/>
                    <a:pt x="142" y="57"/>
                    <a:pt x="142" y="57"/>
                  </a:cubicBezTo>
                  <a:cubicBezTo>
                    <a:pt x="142" y="57"/>
                    <a:pt x="142" y="57"/>
                    <a:pt x="142" y="56"/>
                  </a:cubicBezTo>
                  <a:cubicBezTo>
                    <a:pt x="143" y="57"/>
                    <a:pt x="143" y="57"/>
                    <a:pt x="143" y="57"/>
                  </a:cubicBezTo>
                  <a:cubicBezTo>
                    <a:pt x="143" y="57"/>
                    <a:pt x="143" y="57"/>
                    <a:pt x="143" y="57"/>
                  </a:cubicBezTo>
                  <a:cubicBezTo>
                    <a:pt x="143" y="57"/>
                    <a:pt x="144" y="57"/>
                    <a:pt x="144" y="57"/>
                  </a:cubicBezTo>
                  <a:cubicBezTo>
                    <a:pt x="145" y="57"/>
                    <a:pt x="143" y="58"/>
                    <a:pt x="144" y="58"/>
                  </a:cubicBezTo>
                  <a:cubicBezTo>
                    <a:pt x="144" y="58"/>
                    <a:pt x="145" y="58"/>
                    <a:pt x="145" y="59"/>
                  </a:cubicBezTo>
                  <a:cubicBezTo>
                    <a:pt x="144" y="59"/>
                    <a:pt x="145" y="59"/>
                    <a:pt x="145" y="59"/>
                  </a:cubicBezTo>
                  <a:cubicBezTo>
                    <a:pt x="145" y="59"/>
                    <a:pt x="145" y="60"/>
                    <a:pt x="145" y="60"/>
                  </a:cubicBezTo>
                  <a:close/>
                  <a:moveTo>
                    <a:pt x="151" y="56"/>
                  </a:moveTo>
                  <a:cubicBezTo>
                    <a:pt x="151" y="56"/>
                    <a:pt x="151" y="57"/>
                    <a:pt x="150" y="57"/>
                  </a:cubicBezTo>
                  <a:cubicBezTo>
                    <a:pt x="150" y="57"/>
                    <a:pt x="150" y="56"/>
                    <a:pt x="150" y="56"/>
                  </a:cubicBezTo>
                  <a:cubicBezTo>
                    <a:pt x="149" y="56"/>
                    <a:pt x="149" y="56"/>
                    <a:pt x="149" y="57"/>
                  </a:cubicBezTo>
                  <a:cubicBezTo>
                    <a:pt x="149" y="57"/>
                    <a:pt x="148" y="57"/>
                    <a:pt x="148" y="57"/>
                  </a:cubicBezTo>
                  <a:cubicBezTo>
                    <a:pt x="147" y="57"/>
                    <a:pt x="146" y="58"/>
                    <a:pt x="146" y="56"/>
                  </a:cubicBezTo>
                  <a:cubicBezTo>
                    <a:pt x="146" y="56"/>
                    <a:pt x="146" y="56"/>
                    <a:pt x="146" y="56"/>
                  </a:cubicBezTo>
                  <a:cubicBezTo>
                    <a:pt x="146" y="57"/>
                    <a:pt x="145" y="57"/>
                    <a:pt x="145" y="57"/>
                  </a:cubicBezTo>
                  <a:cubicBezTo>
                    <a:pt x="145" y="56"/>
                    <a:pt x="145" y="56"/>
                    <a:pt x="145" y="55"/>
                  </a:cubicBezTo>
                  <a:cubicBezTo>
                    <a:pt x="145" y="55"/>
                    <a:pt x="146" y="55"/>
                    <a:pt x="146" y="55"/>
                  </a:cubicBezTo>
                  <a:cubicBezTo>
                    <a:pt x="147" y="54"/>
                    <a:pt x="147" y="55"/>
                    <a:pt x="147" y="55"/>
                  </a:cubicBezTo>
                  <a:cubicBezTo>
                    <a:pt x="149" y="55"/>
                    <a:pt x="150" y="56"/>
                    <a:pt x="151" y="56"/>
                  </a:cubicBezTo>
                  <a:cubicBezTo>
                    <a:pt x="151" y="56"/>
                    <a:pt x="151" y="56"/>
                    <a:pt x="151" y="56"/>
                  </a:cubicBezTo>
                  <a:cubicBezTo>
                    <a:pt x="151" y="56"/>
                    <a:pt x="151" y="56"/>
                    <a:pt x="151" y="56"/>
                  </a:cubicBezTo>
                  <a:close/>
                  <a:moveTo>
                    <a:pt x="193" y="51"/>
                  </a:moveTo>
                  <a:cubicBezTo>
                    <a:pt x="193" y="50"/>
                    <a:pt x="194" y="50"/>
                    <a:pt x="195" y="49"/>
                  </a:cubicBezTo>
                  <a:cubicBezTo>
                    <a:pt x="195" y="49"/>
                    <a:pt x="196" y="49"/>
                    <a:pt x="196" y="48"/>
                  </a:cubicBezTo>
                  <a:cubicBezTo>
                    <a:pt x="198" y="48"/>
                    <a:pt x="198" y="47"/>
                    <a:pt x="199" y="46"/>
                  </a:cubicBezTo>
                  <a:cubicBezTo>
                    <a:pt x="199" y="47"/>
                    <a:pt x="200" y="47"/>
                    <a:pt x="199" y="48"/>
                  </a:cubicBezTo>
                  <a:cubicBezTo>
                    <a:pt x="199" y="48"/>
                    <a:pt x="198" y="49"/>
                    <a:pt x="197" y="49"/>
                  </a:cubicBezTo>
                  <a:cubicBezTo>
                    <a:pt x="196" y="50"/>
                    <a:pt x="194" y="50"/>
                    <a:pt x="193" y="51"/>
                  </a:cubicBezTo>
                  <a:cubicBezTo>
                    <a:pt x="193" y="51"/>
                    <a:pt x="193" y="51"/>
                    <a:pt x="193" y="51"/>
                  </a:cubicBezTo>
                  <a:cubicBezTo>
                    <a:pt x="193" y="51"/>
                    <a:pt x="193" y="51"/>
                    <a:pt x="193" y="51"/>
                  </a:cubicBezTo>
                  <a:close/>
                  <a:moveTo>
                    <a:pt x="192" y="53"/>
                  </a:moveTo>
                  <a:cubicBezTo>
                    <a:pt x="193" y="52"/>
                    <a:pt x="193" y="52"/>
                    <a:pt x="194" y="51"/>
                  </a:cubicBezTo>
                  <a:cubicBezTo>
                    <a:pt x="194" y="51"/>
                    <a:pt x="194" y="51"/>
                    <a:pt x="195" y="51"/>
                  </a:cubicBezTo>
                  <a:cubicBezTo>
                    <a:pt x="195" y="51"/>
                    <a:pt x="195" y="51"/>
                    <a:pt x="194" y="52"/>
                  </a:cubicBezTo>
                  <a:cubicBezTo>
                    <a:pt x="194" y="52"/>
                    <a:pt x="190" y="56"/>
                    <a:pt x="190" y="56"/>
                  </a:cubicBezTo>
                  <a:cubicBezTo>
                    <a:pt x="188" y="56"/>
                    <a:pt x="187" y="57"/>
                    <a:pt x="186" y="57"/>
                  </a:cubicBezTo>
                  <a:cubicBezTo>
                    <a:pt x="186" y="57"/>
                    <a:pt x="187" y="56"/>
                    <a:pt x="187" y="56"/>
                  </a:cubicBezTo>
                  <a:cubicBezTo>
                    <a:pt x="187" y="56"/>
                    <a:pt x="188" y="56"/>
                    <a:pt x="188" y="56"/>
                  </a:cubicBezTo>
                  <a:cubicBezTo>
                    <a:pt x="189" y="54"/>
                    <a:pt x="190" y="53"/>
                    <a:pt x="192" y="53"/>
                  </a:cubicBezTo>
                  <a:close/>
                  <a:moveTo>
                    <a:pt x="182" y="51"/>
                  </a:moveTo>
                  <a:cubicBezTo>
                    <a:pt x="181" y="51"/>
                    <a:pt x="181" y="51"/>
                    <a:pt x="181" y="51"/>
                  </a:cubicBezTo>
                  <a:cubicBezTo>
                    <a:pt x="181" y="51"/>
                    <a:pt x="181" y="51"/>
                    <a:pt x="181" y="51"/>
                  </a:cubicBezTo>
                  <a:cubicBezTo>
                    <a:pt x="181" y="51"/>
                    <a:pt x="181" y="51"/>
                    <a:pt x="181" y="51"/>
                  </a:cubicBezTo>
                  <a:cubicBezTo>
                    <a:pt x="183" y="51"/>
                    <a:pt x="184" y="50"/>
                    <a:pt x="185" y="49"/>
                  </a:cubicBezTo>
                  <a:cubicBezTo>
                    <a:pt x="186" y="49"/>
                    <a:pt x="188" y="49"/>
                    <a:pt x="189" y="48"/>
                  </a:cubicBezTo>
                  <a:cubicBezTo>
                    <a:pt x="189" y="48"/>
                    <a:pt x="191" y="49"/>
                    <a:pt x="191" y="49"/>
                  </a:cubicBezTo>
                  <a:cubicBezTo>
                    <a:pt x="191" y="49"/>
                    <a:pt x="191" y="49"/>
                    <a:pt x="191" y="50"/>
                  </a:cubicBezTo>
                  <a:cubicBezTo>
                    <a:pt x="191" y="50"/>
                    <a:pt x="191" y="50"/>
                    <a:pt x="190" y="50"/>
                  </a:cubicBezTo>
                  <a:cubicBezTo>
                    <a:pt x="190" y="50"/>
                    <a:pt x="190" y="50"/>
                    <a:pt x="189" y="50"/>
                  </a:cubicBezTo>
                  <a:cubicBezTo>
                    <a:pt x="189" y="50"/>
                    <a:pt x="189" y="50"/>
                    <a:pt x="188" y="50"/>
                  </a:cubicBezTo>
                  <a:cubicBezTo>
                    <a:pt x="188" y="51"/>
                    <a:pt x="188" y="52"/>
                    <a:pt x="188" y="53"/>
                  </a:cubicBezTo>
                  <a:cubicBezTo>
                    <a:pt x="188" y="53"/>
                    <a:pt x="188" y="53"/>
                    <a:pt x="188" y="54"/>
                  </a:cubicBezTo>
                  <a:cubicBezTo>
                    <a:pt x="187" y="54"/>
                    <a:pt x="187" y="54"/>
                    <a:pt x="187" y="53"/>
                  </a:cubicBezTo>
                  <a:cubicBezTo>
                    <a:pt x="186" y="53"/>
                    <a:pt x="186" y="53"/>
                    <a:pt x="185" y="54"/>
                  </a:cubicBezTo>
                  <a:cubicBezTo>
                    <a:pt x="184" y="54"/>
                    <a:pt x="184" y="54"/>
                    <a:pt x="184" y="54"/>
                  </a:cubicBezTo>
                  <a:cubicBezTo>
                    <a:pt x="184" y="54"/>
                    <a:pt x="184" y="55"/>
                    <a:pt x="184" y="55"/>
                  </a:cubicBezTo>
                  <a:cubicBezTo>
                    <a:pt x="184" y="55"/>
                    <a:pt x="184" y="54"/>
                    <a:pt x="184" y="54"/>
                  </a:cubicBezTo>
                  <a:cubicBezTo>
                    <a:pt x="184" y="54"/>
                    <a:pt x="184" y="54"/>
                    <a:pt x="184" y="53"/>
                  </a:cubicBezTo>
                  <a:cubicBezTo>
                    <a:pt x="185" y="53"/>
                    <a:pt x="184" y="52"/>
                    <a:pt x="183" y="52"/>
                  </a:cubicBezTo>
                  <a:cubicBezTo>
                    <a:pt x="183" y="52"/>
                    <a:pt x="183" y="52"/>
                    <a:pt x="183" y="52"/>
                  </a:cubicBezTo>
                  <a:cubicBezTo>
                    <a:pt x="183" y="52"/>
                    <a:pt x="182" y="52"/>
                    <a:pt x="182" y="52"/>
                  </a:cubicBezTo>
                  <a:cubicBezTo>
                    <a:pt x="181" y="52"/>
                    <a:pt x="181" y="52"/>
                    <a:pt x="180" y="52"/>
                  </a:cubicBezTo>
                  <a:cubicBezTo>
                    <a:pt x="180" y="53"/>
                    <a:pt x="180" y="53"/>
                    <a:pt x="180" y="53"/>
                  </a:cubicBezTo>
                  <a:cubicBezTo>
                    <a:pt x="180" y="54"/>
                    <a:pt x="179" y="54"/>
                    <a:pt x="179" y="54"/>
                  </a:cubicBezTo>
                  <a:cubicBezTo>
                    <a:pt x="178" y="55"/>
                    <a:pt x="178" y="56"/>
                    <a:pt x="178" y="56"/>
                  </a:cubicBezTo>
                  <a:cubicBezTo>
                    <a:pt x="178" y="57"/>
                    <a:pt x="178" y="57"/>
                    <a:pt x="178" y="57"/>
                  </a:cubicBezTo>
                  <a:cubicBezTo>
                    <a:pt x="179" y="57"/>
                    <a:pt x="179" y="57"/>
                    <a:pt x="179" y="58"/>
                  </a:cubicBezTo>
                  <a:cubicBezTo>
                    <a:pt x="179" y="58"/>
                    <a:pt x="180" y="58"/>
                    <a:pt x="180" y="58"/>
                  </a:cubicBezTo>
                  <a:cubicBezTo>
                    <a:pt x="179" y="59"/>
                    <a:pt x="180" y="60"/>
                    <a:pt x="179" y="60"/>
                  </a:cubicBezTo>
                  <a:cubicBezTo>
                    <a:pt x="178" y="61"/>
                    <a:pt x="177" y="61"/>
                    <a:pt x="177" y="61"/>
                  </a:cubicBezTo>
                  <a:cubicBezTo>
                    <a:pt x="177" y="60"/>
                    <a:pt x="176" y="60"/>
                    <a:pt x="176" y="59"/>
                  </a:cubicBezTo>
                  <a:cubicBezTo>
                    <a:pt x="175" y="59"/>
                    <a:pt x="176" y="58"/>
                    <a:pt x="176" y="57"/>
                  </a:cubicBezTo>
                  <a:cubicBezTo>
                    <a:pt x="176" y="57"/>
                    <a:pt x="175" y="57"/>
                    <a:pt x="175" y="56"/>
                  </a:cubicBezTo>
                  <a:cubicBezTo>
                    <a:pt x="175" y="56"/>
                    <a:pt x="175" y="56"/>
                    <a:pt x="175" y="56"/>
                  </a:cubicBezTo>
                  <a:cubicBezTo>
                    <a:pt x="175" y="55"/>
                    <a:pt x="176" y="55"/>
                    <a:pt x="177" y="54"/>
                  </a:cubicBezTo>
                  <a:cubicBezTo>
                    <a:pt x="178" y="53"/>
                    <a:pt x="180" y="52"/>
                    <a:pt x="182" y="51"/>
                  </a:cubicBezTo>
                  <a:close/>
                  <a:moveTo>
                    <a:pt x="168" y="57"/>
                  </a:moveTo>
                  <a:cubicBezTo>
                    <a:pt x="167" y="57"/>
                    <a:pt x="167" y="56"/>
                    <a:pt x="166" y="57"/>
                  </a:cubicBezTo>
                  <a:cubicBezTo>
                    <a:pt x="166" y="58"/>
                    <a:pt x="165" y="58"/>
                    <a:pt x="165" y="58"/>
                  </a:cubicBezTo>
                  <a:cubicBezTo>
                    <a:pt x="165" y="58"/>
                    <a:pt x="166" y="57"/>
                    <a:pt x="166" y="57"/>
                  </a:cubicBezTo>
                  <a:cubicBezTo>
                    <a:pt x="166" y="56"/>
                    <a:pt x="167" y="56"/>
                    <a:pt x="168" y="55"/>
                  </a:cubicBezTo>
                  <a:cubicBezTo>
                    <a:pt x="168" y="55"/>
                    <a:pt x="168" y="55"/>
                    <a:pt x="168" y="54"/>
                  </a:cubicBezTo>
                  <a:cubicBezTo>
                    <a:pt x="169" y="54"/>
                    <a:pt x="169" y="53"/>
                    <a:pt x="170" y="53"/>
                  </a:cubicBezTo>
                  <a:cubicBezTo>
                    <a:pt x="170" y="52"/>
                    <a:pt x="171" y="52"/>
                    <a:pt x="171" y="51"/>
                  </a:cubicBezTo>
                  <a:cubicBezTo>
                    <a:pt x="171" y="51"/>
                    <a:pt x="171" y="51"/>
                    <a:pt x="172" y="51"/>
                  </a:cubicBezTo>
                  <a:cubicBezTo>
                    <a:pt x="172" y="51"/>
                    <a:pt x="172" y="51"/>
                    <a:pt x="172" y="51"/>
                  </a:cubicBezTo>
                  <a:cubicBezTo>
                    <a:pt x="173" y="50"/>
                    <a:pt x="174" y="50"/>
                    <a:pt x="175" y="50"/>
                  </a:cubicBezTo>
                  <a:cubicBezTo>
                    <a:pt x="175" y="49"/>
                    <a:pt x="176" y="50"/>
                    <a:pt x="176" y="50"/>
                  </a:cubicBezTo>
                  <a:cubicBezTo>
                    <a:pt x="176" y="50"/>
                    <a:pt x="177" y="50"/>
                    <a:pt x="177" y="50"/>
                  </a:cubicBezTo>
                  <a:cubicBezTo>
                    <a:pt x="178" y="49"/>
                    <a:pt x="179" y="50"/>
                    <a:pt x="180" y="50"/>
                  </a:cubicBezTo>
                  <a:cubicBezTo>
                    <a:pt x="180" y="50"/>
                    <a:pt x="180" y="50"/>
                    <a:pt x="180" y="50"/>
                  </a:cubicBezTo>
                  <a:cubicBezTo>
                    <a:pt x="179" y="51"/>
                    <a:pt x="180" y="50"/>
                    <a:pt x="180" y="51"/>
                  </a:cubicBezTo>
                  <a:cubicBezTo>
                    <a:pt x="180" y="51"/>
                    <a:pt x="180" y="51"/>
                    <a:pt x="180" y="51"/>
                  </a:cubicBezTo>
                  <a:cubicBezTo>
                    <a:pt x="178" y="51"/>
                    <a:pt x="177" y="52"/>
                    <a:pt x="177" y="53"/>
                  </a:cubicBezTo>
                  <a:cubicBezTo>
                    <a:pt x="176" y="53"/>
                    <a:pt x="175" y="54"/>
                    <a:pt x="174" y="54"/>
                  </a:cubicBezTo>
                  <a:cubicBezTo>
                    <a:pt x="173" y="54"/>
                    <a:pt x="173" y="54"/>
                    <a:pt x="172" y="54"/>
                  </a:cubicBezTo>
                  <a:cubicBezTo>
                    <a:pt x="172" y="54"/>
                    <a:pt x="171" y="54"/>
                    <a:pt x="171" y="55"/>
                  </a:cubicBezTo>
                  <a:cubicBezTo>
                    <a:pt x="170" y="55"/>
                    <a:pt x="169" y="56"/>
                    <a:pt x="169" y="56"/>
                  </a:cubicBezTo>
                  <a:cubicBezTo>
                    <a:pt x="168" y="57"/>
                    <a:pt x="168" y="57"/>
                    <a:pt x="168" y="57"/>
                  </a:cubicBezTo>
                  <a:close/>
                  <a:moveTo>
                    <a:pt x="231" y="96"/>
                  </a:moveTo>
                  <a:cubicBezTo>
                    <a:pt x="231" y="96"/>
                    <a:pt x="230" y="96"/>
                    <a:pt x="230" y="96"/>
                  </a:cubicBezTo>
                  <a:cubicBezTo>
                    <a:pt x="230" y="96"/>
                    <a:pt x="229" y="96"/>
                    <a:pt x="229" y="95"/>
                  </a:cubicBezTo>
                  <a:cubicBezTo>
                    <a:pt x="229" y="95"/>
                    <a:pt x="229" y="95"/>
                    <a:pt x="229" y="95"/>
                  </a:cubicBezTo>
                  <a:cubicBezTo>
                    <a:pt x="229" y="94"/>
                    <a:pt x="229" y="94"/>
                    <a:pt x="229" y="94"/>
                  </a:cubicBezTo>
                  <a:cubicBezTo>
                    <a:pt x="229" y="94"/>
                    <a:pt x="230" y="94"/>
                    <a:pt x="230" y="94"/>
                  </a:cubicBezTo>
                  <a:cubicBezTo>
                    <a:pt x="230" y="94"/>
                    <a:pt x="231" y="94"/>
                    <a:pt x="231" y="95"/>
                  </a:cubicBezTo>
                  <a:cubicBezTo>
                    <a:pt x="231" y="95"/>
                    <a:pt x="231" y="95"/>
                    <a:pt x="231"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68" name="Freeform 90">
              <a:extLst>
                <a:ext uri="{FF2B5EF4-FFF2-40B4-BE49-F238E27FC236}">
                  <a16:creationId xmlns:a16="http://schemas.microsoft.com/office/drawing/2014/main" id="{A485020D-4496-6141-B185-2DA1AE1144FE}"/>
                </a:ext>
              </a:extLst>
            </p:cNvPr>
            <p:cNvSpPr>
              <a:spLocks/>
            </p:cNvSpPr>
            <p:nvPr/>
          </p:nvSpPr>
          <p:spPr bwMode="auto">
            <a:xfrm>
              <a:off x="4060" y="2324"/>
              <a:ext cx="448" cy="394"/>
            </a:xfrm>
            <a:custGeom>
              <a:avLst/>
              <a:gdLst>
                <a:gd name="T0" fmla="*/ 64 w 64"/>
                <a:gd name="T1" fmla="*/ 43 h 56"/>
                <a:gd name="T2" fmla="*/ 62 w 64"/>
                <a:gd name="T3" fmla="*/ 39 h 56"/>
                <a:gd name="T4" fmla="*/ 62 w 64"/>
                <a:gd name="T5" fmla="*/ 36 h 56"/>
                <a:gd name="T6" fmla="*/ 62 w 64"/>
                <a:gd name="T7" fmla="*/ 32 h 56"/>
                <a:gd name="T8" fmla="*/ 60 w 64"/>
                <a:gd name="T9" fmla="*/ 27 h 56"/>
                <a:gd name="T10" fmla="*/ 61 w 64"/>
                <a:gd name="T11" fmla="*/ 25 h 56"/>
                <a:gd name="T12" fmla="*/ 62 w 64"/>
                <a:gd name="T13" fmla="*/ 21 h 56"/>
                <a:gd name="T14" fmla="*/ 61 w 64"/>
                <a:gd name="T15" fmla="*/ 17 h 56"/>
                <a:gd name="T16" fmla="*/ 62 w 64"/>
                <a:gd name="T17" fmla="*/ 14 h 56"/>
                <a:gd name="T18" fmla="*/ 61 w 64"/>
                <a:gd name="T19" fmla="*/ 12 h 56"/>
                <a:gd name="T20" fmla="*/ 59 w 64"/>
                <a:gd name="T21" fmla="*/ 14 h 56"/>
                <a:gd name="T22" fmla="*/ 57 w 64"/>
                <a:gd name="T23" fmla="*/ 17 h 56"/>
                <a:gd name="T24" fmla="*/ 51 w 64"/>
                <a:gd name="T25" fmla="*/ 17 h 56"/>
                <a:gd name="T26" fmla="*/ 49 w 64"/>
                <a:gd name="T27" fmla="*/ 14 h 56"/>
                <a:gd name="T28" fmla="*/ 49 w 64"/>
                <a:gd name="T29" fmla="*/ 10 h 56"/>
                <a:gd name="T30" fmla="*/ 52 w 64"/>
                <a:gd name="T31" fmla="*/ 8 h 56"/>
                <a:gd name="T32" fmla="*/ 51 w 64"/>
                <a:gd name="T33" fmla="*/ 7 h 56"/>
                <a:gd name="T34" fmla="*/ 48 w 64"/>
                <a:gd name="T35" fmla="*/ 4 h 56"/>
                <a:gd name="T36" fmla="*/ 46 w 64"/>
                <a:gd name="T37" fmla="*/ 2 h 56"/>
                <a:gd name="T38" fmla="*/ 44 w 64"/>
                <a:gd name="T39" fmla="*/ 3 h 56"/>
                <a:gd name="T40" fmla="*/ 39 w 64"/>
                <a:gd name="T41" fmla="*/ 3 h 56"/>
                <a:gd name="T42" fmla="*/ 38 w 64"/>
                <a:gd name="T43" fmla="*/ 4 h 56"/>
                <a:gd name="T44" fmla="*/ 36 w 64"/>
                <a:gd name="T45" fmla="*/ 2 h 56"/>
                <a:gd name="T46" fmla="*/ 32 w 64"/>
                <a:gd name="T47" fmla="*/ 0 h 56"/>
                <a:gd name="T48" fmla="*/ 30 w 64"/>
                <a:gd name="T49" fmla="*/ 1 h 56"/>
                <a:gd name="T50" fmla="*/ 27 w 64"/>
                <a:gd name="T51" fmla="*/ 2 h 56"/>
                <a:gd name="T52" fmla="*/ 25 w 64"/>
                <a:gd name="T53" fmla="*/ 1 h 56"/>
                <a:gd name="T54" fmla="*/ 21 w 64"/>
                <a:gd name="T55" fmla="*/ 3 h 56"/>
                <a:gd name="T56" fmla="*/ 15 w 64"/>
                <a:gd name="T57" fmla="*/ 1 h 56"/>
                <a:gd name="T58" fmla="*/ 9 w 64"/>
                <a:gd name="T59" fmla="*/ 1 h 56"/>
                <a:gd name="T60" fmla="*/ 7 w 64"/>
                <a:gd name="T61" fmla="*/ 1 h 56"/>
                <a:gd name="T62" fmla="*/ 6 w 64"/>
                <a:gd name="T63" fmla="*/ 6 h 56"/>
                <a:gd name="T64" fmla="*/ 4 w 64"/>
                <a:gd name="T65" fmla="*/ 10 h 56"/>
                <a:gd name="T66" fmla="*/ 2 w 64"/>
                <a:gd name="T67" fmla="*/ 17 h 56"/>
                <a:gd name="T68" fmla="*/ 1 w 64"/>
                <a:gd name="T69" fmla="*/ 20 h 56"/>
                <a:gd name="T70" fmla="*/ 8 w 64"/>
                <a:gd name="T71" fmla="*/ 22 h 56"/>
                <a:gd name="T72" fmla="*/ 14 w 64"/>
                <a:gd name="T73" fmla="*/ 25 h 56"/>
                <a:gd name="T74" fmla="*/ 19 w 64"/>
                <a:gd name="T75" fmla="*/ 26 h 56"/>
                <a:gd name="T76" fmla="*/ 27 w 64"/>
                <a:gd name="T77" fmla="*/ 29 h 56"/>
                <a:gd name="T78" fmla="*/ 30 w 64"/>
                <a:gd name="T79" fmla="*/ 35 h 56"/>
                <a:gd name="T80" fmla="*/ 30 w 64"/>
                <a:gd name="T81" fmla="*/ 38 h 56"/>
                <a:gd name="T82" fmla="*/ 34 w 64"/>
                <a:gd name="T83" fmla="*/ 37 h 56"/>
                <a:gd name="T84" fmla="*/ 32 w 64"/>
                <a:gd name="T85" fmla="*/ 39 h 56"/>
                <a:gd name="T86" fmla="*/ 33 w 64"/>
                <a:gd name="T87" fmla="*/ 40 h 56"/>
                <a:gd name="T88" fmla="*/ 33 w 64"/>
                <a:gd name="T89" fmla="*/ 42 h 56"/>
                <a:gd name="T90" fmla="*/ 33 w 64"/>
                <a:gd name="T91" fmla="*/ 45 h 56"/>
                <a:gd name="T92" fmla="*/ 37 w 64"/>
                <a:gd name="T93" fmla="*/ 51 h 56"/>
                <a:gd name="T94" fmla="*/ 39 w 64"/>
                <a:gd name="T95" fmla="*/ 51 h 56"/>
                <a:gd name="T96" fmla="*/ 41 w 64"/>
                <a:gd name="T97" fmla="*/ 53 h 56"/>
                <a:gd name="T98" fmla="*/ 45 w 64"/>
                <a:gd name="T99" fmla="*/ 55 h 56"/>
                <a:gd name="T100" fmla="*/ 50 w 64"/>
                <a:gd name="T101" fmla="*/ 53 h 56"/>
                <a:gd name="T102" fmla="*/ 55 w 64"/>
                <a:gd name="T103" fmla="*/ 51 h 56"/>
                <a:gd name="T104" fmla="*/ 58 w 64"/>
                <a:gd name="T105" fmla="*/ 50 h 56"/>
                <a:gd name="T106" fmla="*/ 62 w 64"/>
                <a:gd name="T10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56">
                  <a:moveTo>
                    <a:pt x="62" y="44"/>
                  </a:moveTo>
                  <a:cubicBezTo>
                    <a:pt x="63" y="44"/>
                    <a:pt x="63" y="44"/>
                    <a:pt x="63" y="44"/>
                  </a:cubicBezTo>
                  <a:cubicBezTo>
                    <a:pt x="63" y="43"/>
                    <a:pt x="64" y="44"/>
                    <a:pt x="64" y="43"/>
                  </a:cubicBezTo>
                  <a:cubicBezTo>
                    <a:pt x="63" y="43"/>
                    <a:pt x="63" y="43"/>
                    <a:pt x="63" y="42"/>
                  </a:cubicBezTo>
                  <a:cubicBezTo>
                    <a:pt x="63" y="42"/>
                    <a:pt x="63" y="42"/>
                    <a:pt x="63" y="42"/>
                  </a:cubicBezTo>
                  <a:cubicBezTo>
                    <a:pt x="63" y="41"/>
                    <a:pt x="62" y="40"/>
                    <a:pt x="62" y="39"/>
                  </a:cubicBezTo>
                  <a:cubicBezTo>
                    <a:pt x="62" y="38"/>
                    <a:pt x="62" y="38"/>
                    <a:pt x="62" y="37"/>
                  </a:cubicBezTo>
                  <a:cubicBezTo>
                    <a:pt x="63" y="37"/>
                    <a:pt x="63" y="37"/>
                    <a:pt x="63" y="37"/>
                  </a:cubicBezTo>
                  <a:cubicBezTo>
                    <a:pt x="62" y="37"/>
                    <a:pt x="62" y="36"/>
                    <a:pt x="62" y="36"/>
                  </a:cubicBezTo>
                  <a:cubicBezTo>
                    <a:pt x="61" y="36"/>
                    <a:pt x="61" y="35"/>
                    <a:pt x="62" y="35"/>
                  </a:cubicBezTo>
                  <a:cubicBezTo>
                    <a:pt x="62" y="35"/>
                    <a:pt x="62" y="34"/>
                    <a:pt x="62" y="34"/>
                  </a:cubicBezTo>
                  <a:cubicBezTo>
                    <a:pt x="62" y="33"/>
                    <a:pt x="61" y="32"/>
                    <a:pt x="62" y="32"/>
                  </a:cubicBezTo>
                  <a:cubicBezTo>
                    <a:pt x="62" y="32"/>
                    <a:pt x="62" y="32"/>
                    <a:pt x="62" y="32"/>
                  </a:cubicBezTo>
                  <a:cubicBezTo>
                    <a:pt x="62" y="31"/>
                    <a:pt x="61" y="30"/>
                    <a:pt x="60" y="29"/>
                  </a:cubicBezTo>
                  <a:cubicBezTo>
                    <a:pt x="60" y="28"/>
                    <a:pt x="60" y="28"/>
                    <a:pt x="60" y="27"/>
                  </a:cubicBezTo>
                  <a:cubicBezTo>
                    <a:pt x="61" y="27"/>
                    <a:pt x="61" y="27"/>
                    <a:pt x="60" y="26"/>
                  </a:cubicBezTo>
                  <a:cubicBezTo>
                    <a:pt x="60" y="26"/>
                    <a:pt x="60" y="26"/>
                    <a:pt x="61" y="26"/>
                  </a:cubicBezTo>
                  <a:cubicBezTo>
                    <a:pt x="61" y="26"/>
                    <a:pt x="61" y="25"/>
                    <a:pt x="61" y="25"/>
                  </a:cubicBezTo>
                  <a:cubicBezTo>
                    <a:pt x="61" y="24"/>
                    <a:pt x="61" y="23"/>
                    <a:pt x="62" y="22"/>
                  </a:cubicBezTo>
                  <a:cubicBezTo>
                    <a:pt x="62" y="22"/>
                    <a:pt x="62" y="22"/>
                    <a:pt x="62" y="21"/>
                  </a:cubicBezTo>
                  <a:cubicBezTo>
                    <a:pt x="62" y="21"/>
                    <a:pt x="62" y="21"/>
                    <a:pt x="62" y="21"/>
                  </a:cubicBezTo>
                  <a:cubicBezTo>
                    <a:pt x="62" y="20"/>
                    <a:pt x="62" y="19"/>
                    <a:pt x="61" y="19"/>
                  </a:cubicBezTo>
                  <a:cubicBezTo>
                    <a:pt x="61" y="19"/>
                    <a:pt x="61" y="18"/>
                    <a:pt x="61" y="18"/>
                  </a:cubicBezTo>
                  <a:cubicBezTo>
                    <a:pt x="61" y="18"/>
                    <a:pt x="60" y="17"/>
                    <a:pt x="61" y="17"/>
                  </a:cubicBezTo>
                  <a:cubicBezTo>
                    <a:pt x="61" y="17"/>
                    <a:pt x="62" y="16"/>
                    <a:pt x="62" y="16"/>
                  </a:cubicBezTo>
                  <a:cubicBezTo>
                    <a:pt x="62" y="16"/>
                    <a:pt x="61" y="15"/>
                    <a:pt x="62" y="15"/>
                  </a:cubicBezTo>
                  <a:cubicBezTo>
                    <a:pt x="62" y="15"/>
                    <a:pt x="62" y="14"/>
                    <a:pt x="62" y="14"/>
                  </a:cubicBezTo>
                  <a:cubicBezTo>
                    <a:pt x="62" y="14"/>
                    <a:pt x="62" y="13"/>
                    <a:pt x="62" y="13"/>
                  </a:cubicBezTo>
                  <a:cubicBezTo>
                    <a:pt x="62" y="13"/>
                    <a:pt x="62" y="13"/>
                    <a:pt x="62" y="12"/>
                  </a:cubicBezTo>
                  <a:cubicBezTo>
                    <a:pt x="62" y="12"/>
                    <a:pt x="61" y="12"/>
                    <a:pt x="61" y="12"/>
                  </a:cubicBezTo>
                  <a:cubicBezTo>
                    <a:pt x="61" y="13"/>
                    <a:pt x="60" y="13"/>
                    <a:pt x="60" y="13"/>
                  </a:cubicBezTo>
                  <a:cubicBezTo>
                    <a:pt x="59" y="13"/>
                    <a:pt x="59" y="14"/>
                    <a:pt x="59" y="14"/>
                  </a:cubicBezTo>
                  <a:cubicBezTo>
                    <a:pt x="60" y="14"/>
                    <a:pt x="59" y="14"/>
                    <a:pt x="59" y="14"/>
                  </a:cubicBezTo>
                  <a:cubicBezTo>
                    <a:pt x="58" y="15"/>
                    <a:pt x="57" y="15"/>
                    <a:pt x="58" y="16"/>
                  </a:cubicBezTo>
                  <a:cubicBezTo>
                    <a:pt x="57" y="16"/>
                    <a:pt x="57" y="17"/>
                    <a:pt x="57" y="17"/>
                  </a:cubicBezTo>
                  <a:cubicBezTo>
                    <a:pt x="57" y="17"/>
                    <a:pt x="57" y="17"/>
                    <a:pt x="57" y="17"/>
                  </a:cubicBezTo>
                  <a:cubicBezTo>
                    <a:pt x="56" y="18"/>
                    <a:pt x="55" y="19"/>
                    <a:pt x="54" y="19"/>
                  </a:cubicBezTo>
                  <a:cubicBezTo>
                    <a:pt x="53" y="19"/>
                    <a:pt x="52" y="19"/>
                    <a:pt x="52" y="19"/>
                  </a:cubicBezTo>
                  <a:cubicBezTo>
                    <a:pt x="52" y="18"/>
                    <a:pt x="51" y="18"/>
                    <a:pt x="51" y="17"/>
                  </a:cubicBezTo>
                  <a:cubicBezTo>
                    <a:pt x="51" y="17"/>
                    <a:pt x="51" y="17"/>
                    <a:pt x="51" y="16"/>
                  </a:cubicBezTo>
                  <a:cubicBezTo>
                    <a:pt x="50" y="16"/>
                    <a:pt x="50" y="16"/>
                    <a:pt x="50" y="15"/>
                  </a:cubicBezTo>
                  <a:cubicBezTo>
                    <a:pt x="50" y="15"/>
                    <a:pt x="50" y="14"/>
                    <a:pt x="49" y="14"/>
                  </a:cubicBezTo>
                  <a:cubicBezTo>
                    <a:pt x="48" y="13"/>
                    <a:pt x="48" y="12"/>
                    <a:pt x="47" y="11"/>
                  </a:cubicBezTo>
                  <a:cubicBezTo>
                    <a:pt x="47" y="10"/>
                    <a:pt x="47" y="10"/>
                    <a:pt x="48" y="10"/>
                  </a:cubicBezTo>
                  <a:cubicBezTo>
                    <a:pt x="48" y="10"/>
                    <a:pt x="48" y="10"/>
                    <a:pt x="49" y="10"/>
                  </a:cubicBezTo>
                  <a:cubicBezTo>
                    <a:pt x="49" y="10"/>
                    <a:pt x="49" y="10"/>
                    <a:pt x="49" y="9"/>
                  </a:cubicBezTo>
                  <a:cubicBezTo>
                    <a:pt x="49" y="9"/>
                    <a:pt x="49" y="9"/>
                    <a:pt x="50" y="9"/>
                  </a:cubicBezTo>
                  <a:cubicBezTo>
                    <a:pt x="51" y="9"/>
                    <a:pt x="51" y="9"/>
                    <a:pt x="52" y="8"/>
                  </a:cubicBezTo>
                  <a:cubicBezTo>
                    <a:pt x="52" y="8"/>
                    <a:pt x="52" y="8"/>
                    <a:pt x="52" y="8"/>
                  </a:cubicBezTo>
                  <a:cubicBezTo>
                    <a:pt x="52" y="8"/>
                    <a:pt x="52" y="7"/>
                    <a:pt x="52" y="7"/>
                  </a:cubicBezTo>
                  <a:cubicBezTo>
                    <a:pt x="52" y="7"/>
                    <a:pt x="51" y="7"/>
                    <a:pt x="51" y="7"/>
                  </a:cubicBezTo>
                  <a:cubicBezTo>
                    <a:pt x="51" y="8"/>
                    <a:pt x="51" y="8"/>
                    <a:pt x="51" y="8"/>
                  </a:cubicBezTo>
                  <a:cubicBezTo>
                    <a:pt x="51" y="7"/>
                    <a:pt x="51" y="7"/>
                    <a:pt x="50" y="6"/>
                  </a:cubicBezTo>
                  <a:cubicBezTo>
                    <a:pt x="49" y="6"/>
                    <a:pt x="48" y="5"/>
                    <a:pt x="48" y="4"/>
                  </a:cubicBezTo>
                  <a:cubicBezTo>
                    <a:pt x="47" y="4"/>
                    <a:pt x="47" y="3"/>
                    <a:pt x="47" y="3"/>
                  </a:cubicBezTo>
                  <a:cubicBezTo>
                    <a:pt x="46" y="3"/>
                    <a:pt x="46" y="2"/>
                    <a:pt x="45" y="2"/>
                  </a:cubicBezTo>
                  <a:cubicBezTo>
                    <a:pt x="45" y="2"/>
                    <a:pt x="45" y="2"/>
                    <a:pt x="46" y="2"/>
                  </a:cubicBezTo>
                  <a:cubicBezTo>
                    <a:pt x="46" y="3"/>
                    <a:pt x="46" y="3"/>
                    <a:pt x="46" y="3"/>
                  </a:cubicBezTo>
                  <a:cubicBezTo>
                    <a:pt x="45" y="4"/>
                    <a:pt x="45" y="4"/>
                    <a:pt x="45" y="3"/>
                  </a:cubicBezTo>
                  <a:cubicBezTo>
                    <a:pt x="44" y="3"/>
                    <a:pt x="44" y="3"/>
                    <a:pt x="44" y="3"/>
                  </a:cubicBezTo>
                  <a:cubicBezTo>
                    <a:pt x="44" y="2"/>
                    <a:pt x="43" y="2"/>
                    <a:pt x="43" y="2"/>
                  </a:cubicBezTo>
                  <a:cubicBezTo>
                    <a:pt x="43" y="3"/>
                    <a:pt x="43" y="2"/>
                    <a:pt x="42" y="2"/>
                  </a:cubicBezTo>
                  <a:cubicBezTo>
                    <a:pt x="41" y="2"/>
                    <a:pt x="40" y="3"/>
                    <a:pt x="39" y="3"/>
                  </a:cubicBezTo>
                  <a:cubicBezTo>
                    <a:pt x="39" y="3"/>
                    <a:pt x="39" y="4"/>
                    <a:pt x="39" y="4"/>
                  </a:cubicBezTo>
                  <a:cubicBezTo>
                    <a:pt x="39" y="4"/>
                    <a:pt x="39" y="4"/>
                    <a:pt x="38" y="4"/>
                  </a:cubicBezTo>
                  <a:cubicBezTo>
                    <a:pt x="38" y="4"/>
                    <a:pt x="38" y="4"/>
                    <a:pt x="38" y="4"/>
                  </a:cubicBezTo>
                  <a:cubicBezTo>
                    <a:pt x="37" y="3"/>
                    <a:pt x="37" y="3"/>
                    <a:pt x="36" y="3"/>
                  </a:cubicBezTo>
                  <a:cubicBezTo>
                    <a:pt x="36" y="3"/>
                    <a:pt x="36" y="4"/>
                    <a:pt x="36" y="4"/>
                  </a:cubicBezTo>
                  <a:cubicBezTo>
                    <a:pt x="36" y="3"/>
                    <a:pt x="36" y="2"/>
                    <a:pt x="36" y="2"/>
                  </a:cubicBezTo>
                  <a:cubicBezTo>
                    <a:pt x="36" y="1"/>
                    <a:pt x="36" y="1"/>
                    <a:pt x="35" y="0"/>
                  </a:cubicBezTo>
                  <a:cubicBezTo>
                    <a:pt x="35" y="0"/>
                    <a:pt x="34" y="0"/>
                    <a:pt x="34" y="0"/>
                  </a:cubicBezTo>
                  <a:cubicBezTo>
                    <a:pt x="33" y="1"/>
                    <a:pt x="33" y="0"/>
                    <a:pt x="32" y="0"/>
                  </a:cubicBezTo>
                  <a:cubicBezTo>
                    <a:pt x="32" y="0"/>
                    <a:pt x="32" y="0"/>
                    <a:pt x="32" y="0"/>
                  </a:cubicBezTo>
                  <a:cubicBezTo>
                    <a:pt x="31" y="0"/>
                    <a:pt x="32" y="1"/>
                    <a:pt x="31" y="0"/>
                  </a:cubicBezTo>
                  <a:cubicBezTo>
                    <a:pt x="31" y="0"/>
                    <a:pt x="30" y="0"/>
                    <a:pt x="30" y="1"/>
                  </a:cubicBezTo>
                  <a:cubicBezTo>
                    <a:pt x="29" y="1"/>
                    <a:pt x="29" y="1"/>
                    <a:pt x="29" y="1"/>
                  </a:cubicBezTo>
                  <a:cubicBezTo>
                    <a:pt x="28" y="1"/>
                    <a:pt x="27" y="1"/>
                    <a:pt x="28" y="1"/>
                  </a:cubicBezTo>
                  <a:cubicBezTo>
                    <a:pt x="28" y="2"/>
                    <a:pt x="27" y="2"/>
                    <a:pt x="27" y="2"/>
                  </a:cubicBezTo>
                  <a:cubicBezTo>
                    <a:pt x="27" y="2"/>
                    <a:pt x="27" y="1"/>
                    <a:pt x="27" y="1"/>
                  </a:cubicBezTo>
                  <a:cubicBezTo>
                    <a:pt x="27" y="0"/>
                    <a:pt x="26" y="0"/>
                    <a:pt x="26" y="0"/>
                  </a:cubicBezTo>
                  <a:cubicBezTo>
                    <a:pt x="26" y="0"/>
                    <a:pt x="25" y="0"/>
                    <a:pt x="25" y="1"/>
                  </a:cubicBezTo>
                  <a:cubicBezTo>
                    <a:pt x="24" y="2"/>
                    <a:pt x="24" y="2"/>
                    <a:pt x="23" y="2"/>
                  </a:cubicBezTo>
                  <a:cubicBezTo>
                    <a:pt x="22" y="2"/>
                    <a:pt x="22" y="2"/>
                    <a:pt x="22" y="3"/>
                  </a:cubicBezTo>
                  <a:cubicBezTo>
                    <a:pt x="22" y="3"/>
                    <a:pt x="21" y="3"/>
                    <a:pt x="21" y="3"/>
                  </a:cubicBezTo>
                  <a:cubicBezTo>
                    <a:pt x="20" y="3"/>
                    <a:pt x="19" y="3"/>
                    <a:pt x="18" y="2"/>
                  </a:cubicBezTo>
                  <a:cubicBezTo>
                    <a:pt x="18" y="2"/>
                    <a:pt x="18" y="2"/>
                    <a:pt x="17" y="2"/>
                  </a:cubicBezTo>
                  <a:cubicBezTo>
                    <a:pt x="17" y="2"/>
                    <a:pt x="16" y="1"/>
                    <a:pt x="15" y="1"/>
                  </a:cubicBezTo>
                  <a:cubicBezTo>
                    <a:pt x="15" y="1"/>
                    <a:pt x="14" y="1"/>
                    <a:pt x="14" y="1"/>
                  </a:cubicBezTo>
                  <a:cubicBezTo>
                    <a:pt x="14" y="0"/>
                    <a:pt x="13" y="0"/>
                    <a:pt x="13" y="0"/>
                  </a:cubicBezTo>
                  <a:cubicBezTo>
                    <a:pt x="11" y="1"/>
                    <a:pt x="10" y="0"/>
                    <a:pt x="9" y="1"/>
                  </a:cubicBezTo>
                  <a:cubicBezTo>
                    <a:pt x="8" y="1"/>
                    <a:pt x="8" y="1"/>
                    <a:pt x="8" y="0"/>
                  </a:cubicBezTo>
                  <a:cubicBezTo>
                    <a:pt x="8" y="0"/>
                    <a:pt x="8" y="0"/>
                    <a:pt x="8" y="0"/>
                  </a:cubicBezTo>
                  <a:cubicBezTo>
                    <a:pt x="8" y="0"/>
                    <a:pt x="7" y="1"/>
                    <a:pt x="7" y="1"/>
                  </a:cubicBezTo>
                  <a:cubicBezTo>
                    <a:pt x="7" y="2"/>
                    <a:pt x="7" y="2"/>
                    <a:pt x="6" y="2"/>
                  </a:cubicBezTo>
                  <a:cubicBezTo>
                    <a:pt x="6" y="3"/>
                    <a:pt x="5" y="3"/>
                    <a:pt x="5" y="4"/>
                  </a:cubicBezTo>
                  <a:cubicBezTo>
                    <a:pt x="5" y="4"/>
                    <a:pt x="5" y="5"/>
                    <a:pt x="6" y="6"/>
                  </a:cubicBezTo>
                  <a:cubicBezTo>
                    <a:pt x="6" y="6"/>
                    <a:pt x="6" y="6"/>
                    <a:pt x="5" y="6"/>
                  </a:cubicBezTo>
                  <a:cubicBezTo>
                    <a:pt x="4" y="6"/>
                    <a:pt x="4" y="7"/>
                    <a:pt x="4" y="7"/>
                  </a:cubicBezTo>
                  <a:cubicBezTo>
                    <a:pt x="4" y="8"/>
                    <a:pt x="4" y="9"/>
                    <a:pt x="4" y="10"/>
                  </a:cubicBezTo>
                  <a:cubicBezTo>
                    <a:pt x="4" y="11"/>
                    <a:pt x="4" y="12"/>
                    <a:pt x="3" y="13"/>
                  </a:cubicBezTo>
                  <a:cubicBezTo>
                    <a:pt x="3" y="13"/>
                    <a:pt x="3" y="13"/>
                    <a:pt x="3" y="14"/>
                  </a:cubicBezTo>
                  <a:cubicBezTo>
                    <a:pt x="3" y="15"/>
                    <a:pt x="3" y="16"/>
                    <a:pt x="2" y="17"/>
                  </a:cubicBezTo>
                  <a:cubicBezTo>
                    <a:pt x="2" y="18"/>
                    <a:pt x="2" y="18"/>
                    <a:pt x="1" y="18"/>
                  </a:cubicBezTo>
                  <a:cubicBezTo>
                    <a:pt x="0" y="18"/>
                    <a:pt x="0" y="18"/>
                    <a:pt x="1" y="19"/>
                  </a:cubicBezTo>
                  <a:cubicBezTo>
                    <a:pt x="1" y="19"/>
                    <a:pt x="1" y="20"/>
                    <a:pt x="1" y="20"/>
                  </a:cubicBezTo>
                  <a:cubicBezTo>
                    <a:pt x="2" y="21"/>
                    <a:pt x="3" y="22"/>
                    <a:pt x="4" y="22"/>
                  </a:cubicBezTo>
                  <a:cubicBezTo>
                    <a:pt x="5" y="22"/>
                    <a:pt x="6" y="23"/>
                    <a:pt x="7" y="22"/>
                  </a:cubicBezTo>
                  <a:cubicBezTo>
                    <a:pt x="7" y="22"/>
                    <a:pt x="8" y="22"/>
                    <a:pt x="8" y="22"/>
                  </a:cubicBezTo>
                  <a:cubicBezTo>
                    <a:pt x="9" y="23"/>
                    <a:pt x="9" y="23"/>
                    <a:pt x="10" y="23"/>
                  </a:cubicBezTo>
                  <a:cubicBezTo>
                    <a:pt x="10" y="24"/>
                    <a:pt x="12" y="24"/>
                    <a:pt x="12" y="25"/>
                  </a:cubicBezTo>
                  <a:cubicBezTo>
                    <a:pt x="13" y="25"/>
                    <a:pt x="13" y="25"/>
                    <a:pt x="14" y="25"/>
                  </a:cubicBezTo>
                  <a:cubicBezTo>
                    <a:pt x="14" y="25"/>
                    <a:pt x="15" y="25"/>
                    <a:pt x="16" y="25"/>
                  </a:cubicBezTo>
                  <a:cubicBezTo>
                    <a:pt x="16" y="25"/>
                    <a:pt x="17" y="25"/>
                    <a:pt x="17" y="25"/>
                  </a:cubicBezTo>
                  <a:cubicBezTo>
                    <a:pt x="18" y="25"/>
                    <a:pt x="18" y="25"/>
                    <a:pt x="19" y="26"/>
                  </a:cubicBezTo>
                  <a:cubicBezTo>
                    <a:pt x="20" y="26"/>
                    <a:pt x="21" y="27"/>
                    <a:pt x="22" y="27"/>
                  </a:cubicBezTo>
                  <a:cubicBezTo>
                    <a:pt x="23" y="27"/>
                    <a:pt x="24" y="28"/>
                    <a:pt x="26" y="29"/>
                  </a:cubicBezTo>
                  <a:cubicBezTo>
                    <a:pt x="26" y="29"/>
                    <a:pt x="26" y="29"/>
                    <a:pt x="27" y="29"/>
                  </a:cubicBezTo>
                  <a:cubicBezTo>
                    <a:pt x="27" y="31"/>
                    <a:pt x="28" y="31"/>
                    <a:pt x="29" y="32"/>
                  </a:cubicBezTo>
                  <a:cubicBezTo>
                    <a:pt x="29" y="32"/>
                    <a:pt x="30" y="33"/>
                    <a:pt x="30" y="33"/>
                  </a:cubicBezTo>
                  <a:cubicBezTo>
                    <a:pt x="29" y="34"/>
                    <a:pt x="30" y="34"/>
                    <a:pt x="30" y="35"/>
                  </a:cubicBezTo>
                  <a:cubicBezTo>
                    <a:pt x="30" y="36"/>
                    <a:pt x="30" y="36"/>
                    <a:pt x="29" y="37"/>
                  </a:cubicBezTo>
                  <a:cubicBezTo>
                    <a:pt x="29" y="37"/>
                    <a:pt x="29" y="37"/>
                    <a:pt x="29" y="37"/>
                  </a:cubicBezTo>
                  <a:cubicBezTo>
                    <a:pt x="29" y="37"/>
                    <a:pt x="29" y="38"/>
                    <a:pt x="30" y="38"/>
                  </a:cubicBezTo>
                  <a:cubicBezTo>
                    <a:pt x="30" y="38"/>
                    <a:pt x="30" y="38"/>
                    <a:pt x="30" y="38"/>
                  </a:cubicBezTo>
                  <a:cubicBezTo>
                    <a:pt x="31" y="38"/>
                    <a:pt x="31" y="37"/>
                    <a:pt x="31" y="37"/>
                  </a:cubicBezTo>
                  <a:cubicBezTo>
                    <a:pt x="32" y="38"/>
                    <a:pt x="33" y="37"/>
                    <a:pt x="34" y="37"/>
                  </a:cubicBezTo>
                  <a:cubicBezTo>
                    <a:pt x="34" y="37"/>
                    <a:pt x="34" y="37"/>
                    <a:pt x="35" y="37"/>
                  </a:cubicBezTo>
                  <a:cubicBezTo>
                    <a:pt x="34" y="38"/>
                    <a:pt x="33" y="38"/>
                    <a:pt x="32" y="39"/>
                  </a:cubicBezTo>
                  <a:cubicBezTo>
                    <a:pt x="32" y="39"/>
                    <a:pt x="32" y="39"/>
                    <a:pt x="32" y="39"/>
                  </a:cubicBezTo>
                  <a:cubicBezTo>
                    <a:pt x="31" y="39"/>
                    <a:pt x="31" y="39"/>
                    <a:pt x="31" y="39"/>
                  </a:cubicBezTo>
                  <a:cubicBezTo>
                    <a:pt x="31" y="39"/>
                    <a:pt x="31" y="40"/>
                    <a:pt x="31" y="40"/>
                  </a:cubicBezTo>
                  <a:cubicBezTo>
                    <a:pt x="32" y="40"/>
                    <a:pt x="32" y="40"/>
                    <a:pt x="33" y="40"/>
                  </a:cubicBezTo>
                  <a:cubicBezTo>
                    <a:pt x="33" y="39"/>
                    <a:pt x="33" y="39"/>
                    <a:pt x="34" y="39"/>
                  </a:cubicBezTo>
                  <a:cubicBezTo>
                    <a:pt x="33" y="40"/>
                    <a:pt x="33" y="40"/>
                    <a:pt x="33" y="41"/>
                  </a:cubicBezTo>
                  <a:cubicBezTo>
                    <a:pt x="33" y="41"/>
                    <a:pt x="33" y="41"/>
                    <a:pt x="33" y="42"/>
                  </a:cubicBezTo>
                  <a:cubicBezTo>
                    <a:pt x="33" y="42"/>
                    <a:pt x="34" y="42"/>
                    <a:pt x="34" y="42"/>
                  </a:cubicBezTo>
                  <a:cubicBezTo>
                    <a:pt x="33" y="43"/>
                    <a:pt x="35" y="44"/>
                    <a:pt x="33" y="44"/>
                  </a:cubicBezTo>
                  <a:cubicBezTo>
                    <a:pt x="33" y="44"/>
                    <a:pt x="33" y="45"/>
                    <a:pt x="33" y="45"/>
                  </a:cubicBezTo>
                  <a:cubicBezTo>
                    <a:pt x="33" y="46"/>
                    <a:pt x="34" y="47"/>
                    <a:pt x="34" y="48"/>
                  </a:cubicBezTo>
                  <a:cubicBezTo>
                    <a:pt x="35" y="48"/>
                    <a:pt x="36" y="49"/>
                    <a:pt x="36" y="50"/>
                  </a:cubicBezTo>
                  <a:cubicBezTo>
                    <a:pt x="36" y="50"/>
                    <a:pt x="37" y="51"/>
                    <a:pt x="37" y="51"/>
                  </a:cubicBezTo>
                  <a:cubicBezTo>
                    <a:pt x="38" y="51"/>
                    <a:pt x="39" y="51"/>
                    <a:pt x="40" y="51"/>
                  </a:cubicBezTo>
                  <a:cubicBezTo>
                    <a:pt x="39" y="51"/>
                    <a:pt x="39" y="51"/>
                    <a:pt x="39" y="51"/>
                  </a:cubicBezTo>
                  <a:cubicBezTo>
                    <a:pt x="39" y="51"/>
                    <a:pt x="39" y="51"/>
                    <a:pt x="39" y="51"/>
                  </a:cubicBezTo>
                  <a:cubicBezTo>
                    <a:pt x="39" y="52"/>
                    <a:pt x="39" y="52"/>
                    <a:pt x="39" y="52"/>
                  </a:cubicBezTo>
                  <a:cubicBezTo>
                    <a:pt x="39" y="52"/>
                    <a:pt x="40" y="52"/>
                    <a:pt x="40" y="52"/>
                  </a:cubicBezTo>
                  <a:cubicBezTo>
                    <a:pt x="40" y="53"/>
                    <a:pt x="40" y="53"/>
                    <a:pt x="41" y="53"/>
                  </a:cubicBezTo>
                  <a:cubicBezTo>
                    <a:pt x="41" y="54"/>
                    <a:pt x="42" y="54"/>
                    <a:pt x="43" y="54"/>
                  </a:cubicBezTo>
                  <a:cubicBezTo>
                    <a:pt x="43" y="54"/>
                    <a:pt x="44" y="54"/>
                    <a:pt x="44" y="54"/>
                  </a:cubicBezTo>
                  <a:cubicBezTo>
                    <a:pt x="44" y="54"/>
                    <a:pt x="45" y="55"/>
                    <a:pt x="45" y="55"/>
                  </a:cubicBezTo>
                  <a:cubicBezTo>
                    <a:pt x="46" y="56"/>
                    <a:pt x="46" y="55"/>
                    <a:pt x="47" y="55"/>
                  </a:cubicBezTo>
                  <a:cubicBezTo>
                    <a:pt x="48" y="54"/>
                    <a:pt x="49" y="53"/>
                    <a:pt x="50" y="53"/>
                  </a:cubicBezTo>
                  <a:cubicBezTo>
                    <a:pt x="50" y="53"/>
                    <a:pt x="50" y="53"/>
                    <a:pt x="50" y="53"/>
                  </a:cubicBezTo>
                  <a:cubicBezTo>
                    <a:pt x="51" y="52"/>
                    <a:pt x="52" y="52"/>
                    <a:pt x="53" y="52"/>
                  </a:cubicBezTo>
                  <a:cubicBezTo>
                    <a:pt x="53" y="52"/>
                    <a:pt x="54" y="51"/>
                    <a:pt x="54" y="52"/>
                  </a:cubicBezTo>
                  <a:cubicBezTo>
                    <a:pt x="55" y="52"/>
                    <a:pt x="55" y="52"/>
                    <a:pt x="55" y="51"/>
                  </a:cubicBezTo>
                  <a:cubicBezTo>
                    <a:pt x="55" y="51"/>
                    <a:pt x="56" y="51"/>
                    <a:pt x="56" y="51"/>
                  </a:cubicBezTo>
                  <a:cubicBezTo>
                    <a:pt x="57" y="51"/>
                    <a:pt x="57" y="51"/>
                    <a:pt x="57" y="51"/>
                  </a:cubicBezTo>
                  <a:cubicBezTo>
                    <a:pt x="58" y="51"/>
                    <a:pt x="57" y="50"/>
                    <a:pt x="58" y="50"/>
                  </a:cubicBezTo>
                  <a:cubicBezTo>
                    <a:pt x="58" y="50"/>
                    <a:pt x="59" y="49"/>
                    <a:pt x="59" y="49"/>
                  </a:cubicBezTo>
                  <a:cubicBezTo>
                    <a:pt x="60" y="49"/>
                    <a:pt x="60" y="48"/>
                    <a:pt x="61" y="48"/>
                  </a:cubicBezTo>
                  <a:cubicBezTo>
                    <a:pt x="61" y="47"/>
                    <a:pt x="62" y="45"/>
                    <a:pt x="6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69" name="Freeform 91">
              <a:extLst>
                <a:ext uri="{FF2B5EF4-FFF2-40B4-BE49-F238E27FC236}">
                  <a16:creationId xmlns:a16="http://schemas.microsoft.com/office/drawing/2014/main" id="{004C7533-36CA-2245-AFF0-A0353F5F61C5}"/>
                </a:ext>
              </a:extLst>
            </p:cNvPr>
            <p:cNvSpPr>
              <a:spLocks noEditPoints="1"/>
            </p:cNvSpPr>
            <p:nvPr/>
          </p:nvSpPr>
          <p:spPr bwMode="auto">
            <a:xfrm>
              <a:off x="1483" y="840"/>
              <a:ext cx="1022" cy="351"/>
            </a:xfrm>
            <a:custGeom>
              <a:avLst/>
              <a:gdLst>
                <a:gd name="T0" fmla="*/ 119 w 146"/>
                <a:gd name="T1" fmla="*/ 22 h 50"/>
                <a:gd name="T2" fmla="*/ 125 w 146"/>
                <a:gd name="T3" fmla="*/ 20 h 50"/>
                <a:gd name="T4" fmla="*/ 118 w 146"/>
                <a:gd name="T5" fmla="*/ 19 h 50"/>
                <a:gd name="T6" fmla="*/ 123 w 146"/>
                <a:gd name="T7" fmla="*/ 19 h 50"/>
                <a:gd name="T8" fmla="*/ 121 w 146"/>
                <a:gd name="T9" fmla="*/ 17 h 50"/>
                <a:gd name="T10" fmla="*/ 129 w 146"/>
                <a:gd name="T11" fmla="*/ 15 h 50"/>
                <a:gd name="T12" fmla="*/ 129 w 146"/>
                <a:gd name="T13" fmla="*/ 13 h 50"/>
                <a:gd name="T14" fmla="*/ 128 w 146"/>
                <a:gd name="T15" fmla="*/ 12 h 50"/>
                <a:gd name="T16" fmla="*/ 132 w 146"/>
                <a:gd name="T17" fmla="*/ 10 h 50"/>
                <a:gd name="T18" fmla="*/ 124 w 146"/>
                <a:gd name="T19" fmla="*/ 10 h 50"/>
                <a:gd name="T20" fmla="*/ 130 w 146"/>
                <a:gd name="T21" fmla="*/ 6 h 50"/>
                <a:gd name="T22" fmla="*/ 139 w 146"/>
                <a:gd name="T23" fmla="*/ 3 h 50"/>
                <a:gd name="T24" fmla="*/ 145 w 146"/>
                <a:gd name="T25" fmla="*/ 0 h 50"/>
                <a:gd name="T26" fmla="*/ 125 w 146"/>
                <a:gd name="T27" fmla="*/ 3 h 50"/>
                <a:gd name="T28" fmla="*/ 122 w 146"/>
                <a:gd name="T29" fmla="*/ 3 h 50"/>
                <a:gd name="T30" fmla="*/ 113 w 146"/>
                <a:gd name="T31" fmla="*/ 4 h 50"/>
                <a:gd name="T32" fmla="*/ 113 w 146"/>
                <a:gd name="T33" fmla="*/ 2 h 50"/>
                <a:gd name="T34" fmla="*/ 90 w 146"/>
                <a:gd name="T35" fmla="*/ 6 h 50"/>
                <a:gd name="T36" fmla="*/ 69 w 146"/>
                <a:gd name="T37" fmla="*/ 11 h 50"/>
                <a:gd name="T38" fmla="*/ 63 w 146"/>
                <a:gd name="T39" fmla="*/ 14 h 50"/>
                <a:gd name="T40" fmla="*/ 66 w 146"/>
                <a:gd name="T41" fmla="*/ 14 h 50"/>
                <a:gd name="T42" fmla="*/ 57 w 146"/>
                <a:gd name="T43" fmla="*/ 16 h 50"/>
                <a:gd name="T44" fmla="*/ 45 w 146"/>
                <a:gd name="T45" fmla="*/ 19 h 50"/>
                <a:gd name="T46" fmla="*/ 42 w 146"/>
                <a:gd name="T47" fmla="*/ 20 h 50"/>
                <a:gd name="T48" fmla="*/ 24 w 146"/>
                <a:gd name="T49" fmla="*/ 28 h 50"/>
                <a:gd name="T50" fmla="*/ 17 w 146"/>
                <a:gd name="T51" fmla="*/ 33 h 50"/>
                <a:gd name="T52" fmla="*/ 1 w 146"/>
                <a:gd name="T53" fmla="*/ 41 h 50"/>
                <a:gd name="T54" fmla="*/ 7 w 146"/>
                <a:gd name="T55" fmla="*/ 40 h 50"/>
                <a:gd name="T56" fmla="*/ 10 w 146"/>
                <a:gd name="T57" fmla="*/ 41 h 50"/>
                <a:gd name="T58" fmla="*/ 14 w 146"/>
                <a:gd name="T59" fmla="*/ 40 h 50"/>
                <a:gd name="T60" fmla="*/ 22 w 146"/>
                <a:gd name="T61" fmla="*/ 37 h 50"/>
                <a:gd name="T62" fmla="*/ 37 w 146"/>
                <a:gd name="T63" fmla="*/ 34 h 50"/>
                <a:gd name="T64" fmla="*/ 42 w 146"/>
                <a:gd name="T65" fmla="*/ 35 h 50"/>
                <a:gd name="T66" fmla="*/ 45 w 146"/>
                <a:gd name="T67" fmla="*/ 36 h 50"/>
                <a:gd name="T68" fmla="*/ 44 w 146"/>
                <a:gd name="T69" fmla="*/ 38 h 50"/>
                <a:gd name="T70" fmla="*/ 51 w 146"/>
                <a:gd name="T71" fmla="*/ 36 h 50"/>
                <a:gd name="T72" fmla="*/ 54 w 146"/>
                <a:gd name="T73" fmla="*/ 37 h 50"/>
                <a:gd name="T74" fmla="*/ 47 w 146"/>
                <a:gd name="T75" fmla="*/ 40 h 50"/>
                <a:gd name="T76" fmla="*/ 52 w 146"/>
                <a:gd name="T77" fmla="*/ 38 h 50"/>
                <a:gd name="T78" fmla="*/ 56 w 146"/>
                <a:gd name="T79" fmla="*/ 39 h 50"/>
                <a:gd name="T80" fmla="*/ 50 w 146"/>
                <a:gd name="T81" fmla="*/ 44 h 50"/>
                <a:gd name="T82" fmla="*/ 56 w 146"/>
                <a:gd name="T83" fmla="*/ 47 h 50"/>
                <a:gd name="T84" fmla="*/ 61 w 146"/>
                <a:gd name="T85" fmla="*/ 49 h 50"/>
                <a:gd name="T86" fmla="*/ 67 w 146"/>
                <a:gd name="T87" fmla="*/ 50 h 50"/>
                <a:gd name="T88" fmla="*/ 74 w 146"/>
                <a:gd name="T89" fmla="*/ 49 h 50"/>
                <a:gd name="T90" fmla="*/ 79 w 146"/>
                <a:gd name="T91" fmla="*/ 44 h 50"/>
                <a:gd name="T92" fmla="*/ 82 w 146"/>
                <a:gd name="T93" fmla="*/ 40 h 50"/>
                <a:gd name="T94" fmla="*/ 82 w 146"/>
                <a:gd name="T95" fmla="*/ 39 h 50"/>
                <a:gd name="T96" fmla="*/ 88 w 146"/>
                <a:gd name="T97" fmla="*/ 35 h 50"/>
                <a:gd name="T98" fmla="*/ 88 w 146"/>
                <a:gd name="T99" fmla="*/ 36 h 50"/>
                <a:gd name="T100" fmla="*/ 98 w 146"/>
                <a:gd name="T101" fmla="*/ 32 h 50"/>
                <a:gd name="T102" fmla="*/ 108 w 146"/>
                <a:gd name="T103" fmla="*/ 28 h 50"/>
                <a:gd name="T104" fmla="*/ 114 w 146"/>
                <a:gd name="T105" fmla="*/ 24 h 50"/>
                <a:gd name="T106" fmla="*/ 110 w 146"/>
                <a:gd name="T10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6" h="50">
                  <a:moveTo>
                    <a:pt x="114" y="24"/>
                  </a:moveTo>
                  <a:cubicBezTo>
                    <a:pt x="114" y="23"/>
                    <a:pt x="115" y="23"/>
                    <a:pt x="115" y="23"/>
                  </a:cubicBezTo>
                  <a:cubicBezTo>
                    <a:pt x="116" y="23"/>
                    <a:pt x="116" y="22"/>
                    <a:pt x="116" y="22"/>
                  </a:cubicBezTo>
                  <a:cubicBezTo>
                    <a:pt x="116" y="22"/>
                    <a:pt x="116" y="22"/>
                    <a:pt x="117" y="21"/>
                  </a:cubicBezTo>
                  <a:cubicBezTo>
                    <a:pt x="118" y="21"/>
                    <a:pt x="118" y="21"/>
                    <a:pt x="119" y="22"/>
                  </a:cubicBezTo>
                  <a:cubicBezTo>
                    <a:pt x="120" y="22"/>
                    <a:pt x="120" y="22"/>
                    <a:pt x="122" y="22"/>
                  </a:cubicBezTo>
                  <a:cubicBezTo>
                    <a:pt x="122" y="22"/>
                    <a:pt x="123" y="22"/>
                    <a:pt x="123" y="22"/>
                  </a:cubicBezTo>
                  <a:cubicBezTo>
                    <a:pt x="123" y="22"/>
                    <a:pt x="124" y="22"/>
                    <a:pt x="124" y="22"/>
                  </a:cubicBezTo>
                  <a:cubicBezTo>
                    <a:pt x="125" y="22"/>
                    <a:pt x="125" y="21"/>
                    <a:pt x="126" y="21"/>
                  </a:cubicBezTo>
                  <a:cubicBezTo>
                    <a:pt x="125" y="21"/>
                    <a:pt x="125" y="21"/>
                    <a:pt x="125" y="20"/>
                  </a:cubicBezTo>
                  <a:cubicBezTo>
                    <a:pt x="125" y="20"/>
                    <a:pt x="124" y="20"/>
                    <a:pt x="124" y="20"/>
                  </a:cubicBezTo>
                  <a:cubicBezTo>
                    <a:pt x="124" y="20"/>
                    <a:pt x="123" y="20"/>
                    <a:pt x="123" y="20"/>
                  </a:cubicBezTo>
                  <a:cubicBezTo>
                    <a:pt x="124" y="20"/>
                    <a:pt x="123" y="20"/>
                    <a:pt x="123" y="20"/>
                  </a:cubicBezTo>
                  <a:cubicBezTo>
                    <a:pt x="122" y="19"/>
                    <a:pt x="121" y="19"/>
                    <a:pt x="120" y="20"/>
                  </a:cubicBezTo>
                  <a:cubicBezTo>
                    <a:pt x="119" y="20"/>
                    <a:pt x="118" y="20"/>
                    <a:pt x="118" y="19"/>
                  </a:cubicBezTo>
                  <a:cubicBezTo>
                    <a:pt x="117" y="19"/>
                    <a:pt x="117" y="19"/>
                    <a:pt x="116" y="19"/>
                  </a:cubicBezTo>
                  <a:cubicBezTo>
                    <a:pt x="116" y="19"/>
                    <a:pt x="116" y="19"/>
                    <a:pt x="116" y="19"/>
                  </a:cubicBezTo>
                  <a:cubicBezTo>
                    <a:pt x="116" y="19"/>
                    <a:pt x="116" y="19"/>
                    <a:pt x="116" y="19"/>
                  </a:cubicBezTo>
                  <a:cubicBezTo>
                    <a:pt x="117" y="18"/>
                    <a:pt x="117" y="18"/>
                    <a:pt x="118" y="19"/>
                  </a:cubicBezTo>
                  <a:cubicBezTo>
                    <a:pt x="119" y="19"/>
                    <a:pt x="123" y="19"/>
                    <a:pt x="123" y="19"/>
                  </a:cubicBezTo>
                  <a:cubicBezTo>
                    <a:pt x="124" y="19"/>
                    <a:pt x="124" y="18"/>
                    <a:pt x="123" y="18"/>
                  </a:cubicBezTo>
                  <a:cubicBezTo>
                    <a:pt x="123" y="18"/>
                    <a:pt x="123" y="18"/>
                    <a:pt x="123" y="18"/>
                  </a:cubicBezTo>
                  <a:cubicBezTo>
                    <a:pt x="123" y="18"/>
                    <a:pt x="123" y="18"/>
                    <a:pt x="124" y="18"/>
                  </a:cubicBezTo>
                  <a:cubicBezTo>
                    <a:pt x="122" y="18"/>
                    <a:pt x="121" y="18"/>
                    <a:pt x="119" y="18"/>
                  </a:cubicBezTo>
                  <a:cubicBezTo>
                    <a:pt x="120" y="17"/>
                    <a:pt x="120" y="17"/>
                    <a:pt x="121" y="17"/>
                  </a:cubicBezTo>
                  <a:cubicBezTo>
                    <a:pt x="122" y="17"/>
                    <a:pt x="123" y="17"/>
                    <a:pt x="124" y="17"/>
                  </a:cubicBezTo>
                  <a:cubicBezTo>
                    <a:pt x="125" y="17"/>
                    <a:pt x="125" y="17"/>
                    <a:pt x="126" y="16"/>
                  </a:cubicBezTo>
                  <a:cubicBezTo>
                    <a:pt x="126" y="16"/>
                    <a:pt x="127" y="17"/>
                    <a:pt x="127" y="16"/>
                  </a:cubicBezTo>
                  <a:cubicBezTo>
                    <a:pt x="128" y="15"/>
                    <a:pt x="126" y="16"/>
                    <a:pt x="126" y="16"/>
                  </a:cubicBezTo>
                  <a:cubicBezTo>
                    <a:pt x="127" y="15"/>
                    <a:pt x="128" y="15"/>
                    <a:pt x="129" y="15"/>
                  </a:cubicBezTo>
                  <a:cubicBezTo>
                    <a:pt x="130" y="15"/>
                    <a:pt x="130" y="15"/>
                    <a:pt x="131" y="14"/>
                  </a:cubicBezTo>
                  <a:cubicBezTo>
                    <a:pt x="129" y="14"/>
                    <a:pt x="128" y="14"/>
                    <a:pt x="127" y="14"/>
                  </a:cubicBezTo>
                  <a:cubicBezTo>
                    <a:pt x="127" y="14"/>
                    <a:pt x="127" y="14"/>
                    <a:pt x="127" y="13"/>
                  </a:cubicBezTo>
                  <a:cubicBezTo>
                    <a:pt x="127" y="13"/>
                    <a:pt x="128" y="13"/>
                    <a:pt x="129" y="13"/>
                  </a:cubicBezTo>
                  <a:cubicBezTo>
                    <a:pt x="129" y="13"/>
                    <a:pt x="129" y="13"/>
                    <a:pt x="129" y="13"/>
                  </a:cubicBezTo>
                  <a:cubicBezTo>
                    <a:pt x="130" y="13"/>
                    <a:pt x="130" y="13"/>
                    <a:pt x="130" y="13"/>
                  </a:cubicBezTo>
                  <a:cubicBezTo>
                    <a:pt x="130" y="12"/>
                    <a:pt x="130" y="12"/>
                    <a:pt x="129" y="12"/>
                  </a:cubicBezTo>
                  <a:cubicBezTo>
                    <a:pt x="129" y="12"/>
                    <a:pt x="129" y="12"/>
                    <a:pt x="129" y="12"/>
                  </a:cubicBezTo>
                  <a:cubicBezTo>
                    <a:pt x="128" y="12"/>
                    <a:pt x="128" y="12"/>
                    <a:pt x="128" y="12"/>
                  </a:cubicBezTo>
                  <a:cubicBezTo>
                    <a:pt x="128" y="12"/>
                    <a:pt x="128" y="12"/>
                    <a:pt x="128" y="12"/>
                  </a:cubicBezTo>
                  <a:cubicBezTo>
                    <a:pt x="126" y="12"/>
                    <a:pt x="125" y="12"/>
                    <a:pt x="123" y="12"/>
                  </a:cubicBezTo>
                  <a:cubicBezTo>
                    <a:pt x="124" y="11"/>
                    <a:pt x="125" y="11"/>
                    <a:pt x="126" y="11"/>
                  </a:cubicBezTo>
                  <a:cubicBezTo>
                    <a:pt x="126" y="11"/>
                    <a:pt x="127" y="10"/>
                    <a:pt x="128" y="11"/>
                  </a:cubicBezTo>
                  <a:cubicBezTo>
                    <a:pt x="129" y="10"/>
                    <a:pt x="131" y="10"/>
                    <a:pt x="132" y="10"/>
                  </a:cubicBezTo>
                  <a:cubicBezTo>
                    <a:pt x="132" y="10"/>
                    <a:pt x="132" y="10"/>
                    <a:pt x="132" y="10"/>
                  </a:cubicBezTo>
                  <a:cubicBezTo>
                    <a:pt x="132" y="9"/>
                    <a:pt x="131" y="9"/>
                    <a:pt x="131" y="9"/>
                  </a:cubicBezTo>
                  <a:cubicBezTo>
                    <a:pt x="130" y="9"/>
                    <a:pt x="129" y="10"/>
                    <a:pt x="129" y="10"/>
                  </a:cubicBezTo>
                  <a:cubicBezTo>
                    <a:pt x="129" y="10"/>
                    <a:pt x="128" y="10"/>
                    <a:pt x="127" y="10"/>
                  </a:cubicBezTo>
                  <a:cubicBezTo>
                    <a:pt x="126" y="10"/>
                    <a:pt x="126" y="10"/>
                    <a:pt x="127" y="9"/>
                  </a:cubicBezTo>
                  <a:cubicBezTo>
                    <a:pt x="126" y="9"/>
                    <a:pt x="125" y="9"/>
                    <a:pt x="124" y="10"/>
                  </a:cubicBezTo>
                  <a:cubicBezTo>
                    <a:pt x="124" y="10"/>
                    <a:pt x="124" y="10"/>
                    <a:pt x="123" y="10"/>
                  </a:cubicBezTo>
                  <a:cubicBezTo>
                    <a:pt x="123" y="10"/>
                    <a:pt x="123" y="10"/>
                    <a:pt x="123" y="10"/>
                  </a:cubicBezTo>
                  <a:cubicBezTo>
                    <a:pt x="125" y="9"/>
                    <a:pt x="124" y="7"/>
                    <a:pt x="127" y="7"/>
                  </a:cubicBezTo>
                  <a:cubicBezTo>
                    <a:pt x="128" y="7"/>
                    <a:pt x="128" y="7"/>
                    <a:pt x="128" y="7"/>
                  </a:cubicBezTo>
                  <a:cubicBezTo>
                    <a:pt x="129" y="6"/>
                    <a:pt x="129" y="6"/>
                    <a:pt x="130" y="6"/>
                  </a:cubicBezTo>
                  <a:cubicBezTo>
                    <a:pt x="131" y="6"/>
                    <a:pt x="131" y="6"/>
                    <a:pt x="131" y="5"/>
                  </a:cubicBezTo>
                  <a:cubicBezTo>
                    <a:pt x="132" y="5"/>
                    <a:pt x="133" y="5"/>
                    <a:pt x="134" y="4"/>
                  </a:cubicBezTo>
                  <a:cubicBezTo>
                    <a:pt x="134" y="4"/>
                    <a:pt x="136" y="4"/>
                    <a:pt x="136" y="3"/>
                  </a:cubicBezTo>
                  <a:cubicBezTo>
                    <a:pt x="135" y="3"/>
                    <a:pt x="133" y="4"/>
                    <a:pt x="132" y="4"/>
                  </a:cubicBezTo>
                  <a:cubicBezTo>
                    <a:pt x="134" y="3"/>
                    <a:pt x="136" y="3"/>
                    <a:pt x="139" y="3"/>
                  </a:cubicBezTo>
                  <a:cubicBezTo>
                    <a:pt x="139" y="3"/>
                    <a:pt x="140" y="3"/>
                    <a:pt x="140" y="2"/>
                  </a:cubicBezTo>
                  <a:cubicBezTo>
                    <a:pt x="140" y="2"/>
                    <a:pt x="140" y="2"/>
                    <a:pt x="141" y="2"/>
                  </a:cubicBezTo>
                  <a:cubicBezTo>
                    <a:pt x="142" y="2"/>
                    <a:pt x="144" y="1"/>
                    <a:pt x="145" y="1"/>
                  </a:cubicBezTo>
                  <a:cubicBezTo>
                    <a:pt x="145" y="1"/>
                    <a:pt x="146" y="1"/>
                    <a:pt x="145" y="1"/>
                  </a:cubicBezTo>
                  <a:cubicBezTo>
                    <a:pt x="145" y="1"/>
                    <a:pt x="145" y="0"/>
                    <a:pt x="145" y="0"/>
                  </a:cubicBezTo>
                  <a:cubicBezTo>
                    <a:pt x="143" y="1"/>
                    <a:pt x="141" y="1"/>
                    <a:pt x="140" y="1"/>
                  </a:cubicBezTo>
                  <a:cubicBezTo>
                    <a:pt x="138" y="1"/>
                    <a:pt x="137" y="1"/>
                    <a:pt x="135" y="1"/>
                  </a:cubicBezTo>
                  <a:cubicBezTo>
                    <a:pt x="135" y="1"/>
                    <a:pt x="134" y="1"/>
                    <a:pt x="133" y="2"/>
                  </a:cubicBezTo>
                  <a:cubicBezTo>
                    <a:pt x="132" y="2"/>
                    <a:pt x="132" y="2"/>
                    <a:pt x="131" y="2"/>
                  </a:cubicBezTo>
                  <a:cubicBezTo>
                    <a:pt x="129" y="3"/>
                    <a:pt x="127" y="3"/>
                    <a:pt x="125" y="3"/>
                  </a:cubicBezTo>
                  <a:cubicBezTo>
                    <a:pt x="125" y="3"/>
                    <a:pt x="124" y="3"/>
                    <a:pt x="124" y="4"/>
                  </a:cubicBezTo>
                  <a:cubicBezTo>
                    <a:pt x="122" y="4"/>
                    <a:pt x="120" y="5"/>
                    <a:pt x="119" y="5"/>
                  </a:cubicBezTo>
                  <a:cubicBezTo>
                    <a:pt x="119" y="5"/>
                    <a:pt x="118" y="5"/>
                    <a:pt x="117" y="6"/>
                  </a:cubicBezTo>
                  <a:cubicBezTo>
                    <a:pt x="119" y="5"/>
                    <a:pt x="120" y="4"/>
                    <a:pt x="121" y="4"/>
                  </a:cubicBezTo>
                  <a:cubicBezTo>
                    <a:pt x="121" y="4"/>
                    <a:pt x="122" y="3"/>
                    <a:pt x="122" y="3"/>
                  </a:cubicBezTo>
                  <a:cubicBezTo>
                    <a:pt x="122" y="3"/>
                    <a:pt x="121" y="3"/>
                    <a:pt x="121" y="3"/>
                  </a:cubicBezTo>
                  <a:cubicBezTo>
                    <a:pt x="119" y="3"/>
                    <a:pt x="118" y="3"/>
                    <a:pt x="117" y="4"/>
                  </a:cubicBezTo>
                  <a:cubicBezTo>
                    <a:pt x="116" y="4"/>
                    <a:pt x="116" y="4"/>
                    <a:pt x="116" y="4"/>
                  </a:cubicBezTo>
                  <a:cubicBezTo>
                    <a:pt x="115" y="4"/>
                    <a:pt x="114" y="5"/>
                    <a:pt x="114" y="4"/>
                  </a:cubicBezTo>
                  <a:cubicBezTo>
                    <a:pt x="114" y="4"/>
                    <a:pt x="113" y="4"/>
                    <a:pt x="113" y="4"/>
                  </a:cubicBezTo>
                  <a:cubicBezTo>
                    <a:pt x="112" y="5"/>
                    <a:pt x="112" y="4"/>
                    <a:pt x="111" y="5"/>
                  </a:cubicBezTo>
                  <a:cubicBezTo>
                    <a:pt x="114" y="4"/>
                    <a:pt x="116" y="3"/>
                    <a:pt x="118" y="3"/>
                  </a:cubicBezTo>
                  <a:cubicBezTo>
                    <a:pt x="119" y="3"/>
                    <a:pt x="121" y="3"/>
                    <a:pt x="123" y="2"/>
                  </a:cubicBezTo>
                  <a:cubicBezTo>
                    <a:pt x="121" y="2"/>
                    <a:pt x="119" y="2"/>
                    <a:pt x="117" y="2"/>
                  </a:cubicBezTo>
                  <a:cubicBezTo>
                    <a:pt x="116" y="2"/>
                    <a:pt x="114" y="3"/>
                    <a:pt x="113" y="2"/>
                  </a:cubicBezTo>
                  <a:cubicBezTo>
                    <a:pt x="113" y="2"/>
                    <a:pt x="113" y="2"/>
                    <a:pt x="113" y="2"/>
                  </a:cubicBezTo>
                  <a:cubicBezTo>
                    <a:pt x="112" y="3"/>
                    <a:pt x="112" y="2"/>
                    <a:pt x="111" y="2"/>
                  </a:cubicBezTo>
                  <a:cubicBezTo>
                    <a:pt x="111" y="2"/>
                    <a:pt x="110" y="2"/>
                    <a:pt x="110" y="2"/>
                  </a:cubicBezTo>
                  <a:cubicBezTo>
                    <a:pt x="105" y="3"/>
                    <a:pt x="99" y="4"/>
                    <a:pt x="94" y="5"/>
                  </a:cubicBezTo>
                  <a:cubicBezTo>
                    <a:pt x="92" y="5"/>
                    <a:pt x="91" y="6"/>
                    <a:pt x="90" y="6"/>
                  </a:cubicBezTo>
                  <a:cubicBezTo>
                    <a:pt x="86" y="7"/>
                    <a:pt x="83" y="7"/>
                    <a:pt x="80" y="8"/>
                  </a:cubicBezTo>
                  <a:cubicBezTo>
                    <a:pt x="79" y="8"/>
                    <a:pt x="80" y="9"/>
                    <a:pt x="80" y="9"/>
                  </a:cubicBezTo>
                  <a:cubicBezTo>
                    <a:pt x="80" y="9"/>
                    <a:pt x="80" y="9"/>
                    <a:pt x="79" y="9"/>
                  </a:cubicBezTo>
                  <a:cubicBezTo>
                    <a:pt x="78" y="10"/>
                    <a:pt x="78" y="9"/>
                    <a:pt x="77" y="9"/>
                  </a:cubicBezTo>
                  <a:cubicBezTo>
                    <a:pt x="75" y="10"/>
                    <a:pt x="72" y="11"/>
                    <a:pt x="69" y="11"/>
                  </a:cubicBezTo>
                  <a:cubicBezTo>
                    <a:pt x="67" y="12"/>
                    <a:pt x="64" y="13"/>
                    <a:pt x="62" y="13"/>
                  </a:cubicBezTo>
                  <a:cubicBezTo>
                    <a:pt x="61" y="13"/>
                    <a:pt x="61" y="14"/>
                    <a:pt x="60" y="14"/>
                  </a:cubicBezTo>
                  <a:cubicBezTo>
                    <a:pt x="60" y="14"/>
                    <a:pt x="60" y="14"/>
                    <a:pt x="60" y="14"/>
                  </a:cubicBezTo>
                  <a:cubicBezTo>
                    <a:pt x="61" y="14"/>
                    <a:pt x="62" y="14"/>
                    <a:pt x="63" y="13"/>
                  </a:cubicBezTo>
                  <a:cubicBezTo>
                    <a:pt x="63" y="13"/>
                    <a:pt x="63" y="14"/>
                    <a:pt x="63" y="14"/>
                  </a:cubicBezTo>
                  <a:cubicBezTo>
                    <a:pt x="61" y="14"/>
                    <a:pt x="60" y="14"/>
                    <a:pt x="58" y="15"/>
                  </a:cubicBezTo>
                  <a:cubicBezTo>
                    <a:pt x="59" y="15"/>
                    <a:pt x="60" y="15"/>
                    <a:pt x="61" y="15"/>
                  </a:cubicBezTo>
                  <a:cubicBezTo>
                    <a:pt x="62" y="15"/>
                    <a:pt x="62" y="14"/>
                    <a:pt x="63" y="14"/>
                  </a:cubicBezTo>
                  <a:cubicBezTo>
                    <a:pt x="63" y="15"/>
                    <a:pt x="64" y="14"/>
                    <a:pt x="65" y="14"/>
                  </a:cubicBezTo>
                  <a:cubicBezTo>
                    <a:pt x="66" y="14"/>
                    <a:pt x="65" y="14"/>
                    <a:pt x="66" y="14"/>
                  </a:cubicBezTo>
                  <a:cubicBezTo>
                    <a:pt x="66" y="14"/>
                    <a:pt x="66" y="14"/>
                    <a:pt x="66" y="14"/>
                  </a:cubicBezTo>
                  <a:cubicBezTo>
                    <a:pt x="66" y="15"/>
                    <a:pt x="65" y="15"/>
                    <a:pt x="64" y="15"/>
                  </a:cubicBezTo>
                  <a:cubicBezTo>
                    <a:pt x="64" y="15"/>
                    <a:pt x="63" y="15"/>
                    <a:pt x="62" y="15"/>
                  </a:cubicBezTo>
                  <a:cubicBezTo>
                    <a:pt x="61" y="15"/>
                    <a:pt x="60" y="15"/>
                    <a:pt x="59" y="16"/>
                  </a:cubicBezTo>
                  <a:cubicBezTo>
                    <a:pt x="59" y="16"/>
                    <a:pt x="58" y="16"/>
                    <a:pt x="57" y="16"/>
                  </a:cubicBezTo>
                  <a:cubicBezTo>
                    <a:pt x="57" y="16"/>
                    <a:pt x="56" y="16"/>
                    <a:pt x="55" y="16"/>
                  </a:cubicBezTo>
                  <a:cubicBezTo>
                    <a:pt x="53" y="16"/>
                    <a:pt x="52" y="17"/>
                    <a:pt x="50" y="18"/>
                  </a:cubicBezTo>
                  <a:cubicBezTo>
                    <a:pt x="51" y="18"/>
                    <a:pt x="51" y="18"/>
                    <a:pt x="52" y="18"/>
                  </a:cubicBezTo>
                  <a:cubicBezTo>
                    <a:pt x="51" y="18"/>
                    <a:pt x="50" y="19"/>
                    <a:pt x="49" y="19"/>
                  </a:cubicBezTo>
                  <a:cubicBezTo>
                    <a:pt x="48" y="19"/>
                    <a:pt x="46" y="19"/>
                    <a:pt x="45" y="19"/>
                  </a:cubicBezTo>
                  <a:cubicBezTo>
                    <a:pt x="45" y="19"/>
                    <a:pt x="44" y="20"/>
                    <a:pt x="45" y="20"/>
                  </a:cubicBezTo>
                  <a:cubicBezTo>
                    <a:pt x="45" y="20"/>
                    <a:pt x="45" y="20"/>
                    <a:pt x="44" y="21"/>
                  </a:cubicBezTo>
                  <a:cubicBezTo>
                    <a:pt x="44" y="21"/>
                    <a:pt x="44" y="21"/>
                    <a:pt x="44" y="21"/>
                  </a:cubicBezTo>
                  <a:cubicBezTo>
                    <a:pt x="44" y="21"/>
                    <a:pt x="44" y="21"/>
                    <a:pt x="44" y="21"/>
                  </a:cubicBezTo>
                  <a:cubicBezTo>
                    <a:pt x="43" y="20"/>
                    <a:pt x="43" y="20"/>
                    <a:pt x="42" y="20"/>
                  </a:cubicBezTo>
                  <a:cubicBezTo>
                    <a:pt x="39" y="21"/>
                    <a:pt x="37" y="22"/>
                    <a:pt x="35" y="23"/>
                  </a:cubicBezTo>
                  <a:cubicBezTo>
                    <a:pt x="32" y="24"/>
                    <a:pt x="29" y="25"/>
                    <a:pt x="27" y="26"/>
                  </a:cubicBezTo>
                  <a:cubicBezTo>
                    <a:pt x="25" y="26"/>
                    <a:pt x="25" y="26"/>
                    <a:pt x="26" y="27"/>
                  </a:cubicBezTo>
                  <a:cubicBezTo>
                    <a:pt x="26" y="27"/>
                    <a:pt x="26" y="27"/>
                    <a:pt x="26" y="27"/>
                  </a:cubicBezTo>
                  <a:cubicBezTo>
                    <a:pt x="25" y="28"/>
                    <a:pt x="24" y="28"/>
                    <a:pt x="24" y="28"/>
                  </a:cubicBezTo>
                  <a:cubicBezTo>
                    <a:pt x="21" y="29"/>
                    <a:pt x="18" y="30"/>
                    <a:pt x="16" y="31"/>
                  </a:cubicBezTo>
                  <a:cubicBezTo>
                    <a:pt x="14" y="32"/>
                    <a:pt x="13" y="33"/>
                    <a:pt x="11" y="34"/>
                  </a:cubicBezTo>
                  <a:cubicBezTo>
                    <a:pt x="12" y="34"/>
                    <a:pt x="12" y="34"/>
                    <a:pt x="13" y="34"/>
                  </a:cubicBezTo>
                  <a:cubicBezTo>
                    <a:pt x="14" y="33"/>
                    <a:pt x="15" y="33"/>
                    <a:pt x="17" y="33"/>
                  </a:cubicBezTo>
                  <a:cubicBezTo>
                    <a:pt x="17" y="32"/>
                    <a:pt x="18" y="33"/>
                    <a:pt x="17" y="33"/>
                  </a:cubicBezTo>
                  <a:cubicBezTo>
                    <a:pt x="17" y="33"/>
                    <a:pt x="17" y="34"/>
                    <a:pt x="16" y="34"/>
                  </a:cubicBezTo>
                  <a:cubicBezTo>
                    <a:pt x="15" y="35"/>
                    <a:pt x="13" y="35"/>
                    <a:pt x="12" y="36"/>
                  </a:cubicBezTo>
                  <a:cubicBezTo>
                    <a:pt x="10" y="36"/>
                    <a:pt x="9" y="37"/>
                    <a:pt x="8" y="38"/>
                  </a:cubicBezTo>
                  <a:cubicBezTo>
                    <a:pt x="8" y="38"/>
                    <a:pt x="7" y="38"/>
                    <a:pt x="7" y="38"/>
                  </a:cubicBezTo>
                  <a:cubicBezTo>
                    <a:pt x="5" y="39"/>
                    <a:pt x="3" y="40"/>
                    <a:pt x="1" y="41"/>
                  </a:cubicBezTo>
                  <a:cubicBezTo>
                    <a:pt x="1" y="41"/>
                    <a:pt x="0" y="41"/>
                    <a:pt x="0" y="42"/>
                  </a:cubicBezTo>
                  <a:cubicBezTo>
                    <a:pt x="0" y="42"/>
                    <a:pt x="0" y="42"/>
                    <a:pt x="0" y="42"/>
                  </a:cubicBezTo>
                  <a:cubicBezTo>
                    <a:pt x="0" y="42"/>
                    <a:pt x="0" y="42"/>
                    <a:pt x="0" y="42"/>
                  </a:cubicBezTo>
                  <a:cubicBezTo>
                    <a:pt x="1" y="42"/>
                    <a:pt x="2" y="42"/>
                    <a:pt x="4" y="41"/>
                  </a:cubicBezTo>
                  <a:cubicBezTo>
                    <a:pt x="5" y="41"/>
                    <a:pt x="6" y="41"/>
                    <a:pt x="7" y="40"/>
                  </a:cubicBezTo>
                  <a:cubicBezTo>
                    <a:pt x="8" y="40"/>
                    <a:pt x="9" y="40"/>
                    <a:pt x="10" y="40"/>
                  </a:cubicBezTo>
                  <a:cubicBezTo>
                    <a:pt x="8" y="41"/>
                    <a:pt x="6" y="41"/>
                    <a:pt x="4" y="42"/>
                  </a:cubicBezTo>
                  <a:cubicBezTo>
                    <a:pt x="4" y="42"/>
                    <a:pt x="4" y="42"/>
                    <a:pt x="4" y="42"/>
                  </a:cubicBezTo>
                  <a:cubicBezTo>
                    <a:pt x="4" y="43"/>
                    <a:pt x="4" y="43"/>
                    <a:pt x="5" y="43"/>
                  </a:cubicBezTo>
                  <a:cubicBezTo>
                    <a:pt x="6" y="42"/>
                    <a:pt x="8" y="41"/>
                    <a:pt x="10" y="41"/>
                  </a:cubicBezTo>
                  <a:cubicBezTo>
                    <a:pt x="10" y="41"/>
                    <a:pt x="10" y="41"/>
                    <a:pt x="10" y="41"/>
                  </a:cubicBezTo>
                  <a:cubicBezTo>
                    <a:pt x="10" y="41"/>
                    <a:pt x="9" y="42"/>
                    <a:pt x="9" y="42"/>
                  </a:cubicBezTo>
                  <a:cubicBezTo>
                    <a:pt x="9" y="42"/>
                    <a:pt x="9" y="42"/>
                    <a:pt x="10" y="42"/>
                  </a:cubicBezTo>
                  <a:cubicBezTo>
                    <a:pt x="11" y="42"/>
                    <a:pt x="13" y="41"/>
                    <a:pt x="14" y="41"/>
                  </a:cubicBezTo>
                  <a:cubicBezTo>
                    <a:pt x="14" y="41"/>
                    <a:pt x="15" y="40"/>
                    <a:pt x="14" y="40"/>
                  </a:cubicBezTo>
                  <a:cubicBezTo>
                    <a:pt x="14" y="40"/>
                    <a:pt x="14" y="40"/>
                    <a:pt x="15" y="40"/>
                  </a:cubicBezTo>
                  <a:cubicBezTo>
                    <a:pt x="15" y="40"/>
                    <a:pt x="16" y="40"/>
                    <a:pt x="16" y="39"/>
                  </a:cubicBezTo>
                  <a:cubicBezTo>
                    <a:pt x="16" y="39"/>
                    <a:pt x="17" y="39"/>
                    <a:pt x="17" y="39"/>
                  </a:cubicBezTo>
                  <a:cubicBezTo>
                    <a:pt x="18" y="39"/>
                    <a:pt x="19" y="39"/>
                    <a:pt x="19" y="38"/>
                  </a:cubicBezTo>
                  <a:cubicBezTo>
                    <a:pt x="20" y="38"/>
                    <a:pt x="21" y="37"/>
                    <a:pt x="22" y="37"/>
                  </a:cubicBezTo>
                  <a:cubicBezTo>
                    <a:pt x="22" y="37"/>
                    <a:pt x="23" y="37"/>
                    <a:pt x="24" y="36"/>
                  </a:cubicBezTo>
                  <a:cubicBezTo>
                    <a:pt x="26" y="36"/>
                    <a:pt x="27" y="36"/>
                    <a:pt x="28" y="35"/>
                  </a:cubicBezTo>
                  <a:cubicBezTo>
                    <a:pt x="30" y="35"/>
                    <a:pt x="32" y="34"/>
                    <a:pt x="33" y="34"/>
                  </a:cubicBezTo>
                  <a:cubicBezTo>
                    <a:pt x="34" y="34"/>
                    <a:pt x="35" y="33"/>
                    <a:pt x="35" y="34"/>
                  </a:cubicBezTo>
                  <a:cubicBezTo>
                    <a:pt x="35" y="35"/>
                    <a:pt x="36" y="34"/>
                    <a:pt x="37" y="34"/>
                  </a:cubicBezTo>
                  <a:cubicBezTo>
                    <a:pt x="37" y="34"/>
                    <a:pt x="38" y="34"/>
                    <a:pt x="38" y="34"/>
                  </a:cubicBezTo>
                  <a:cubicBezTo>
                    <a:pt x="39" y="34"/>
                    <a:pt x="39" y="34"/>
                    <a:pt x="39" y="34"/>
                  </a:cubicBezTo>
                  <a:cubicBezTo>
                    <a:pt x="40" y="34"/>
                    <a:pt x="40" y="34"/>
                    <a:pt x="40" y="34"/>
                  </a:cubicBezTo>
                  <a:cubicBezTo>
                    <a:pt x="40" y="34"/>
                    <a:pt x="40" y="34"/>
                    <a:pt x="40" y="34"/>
                  </a:cubicBezTo>
                  <a:cubicBezTo>
                    <a:pt x="41" y="35"/>
                    <a:pt x="41" y="34"/>
                    <a:pt x="42" y="35"/>
                  </a:cubicBezTo>
                  <a:cubicBezTo>
                    <a:pt x="42" y="35"/>
                    <a:pt x="43" y="35"/>
                    <a:pt x="43" y="35"/>
                  </a:cubicBezTo>
                  <a:cubicBezTo>
                    <a:pt x="43" y="35"/>
                    <a:pt x="44" y="34"/>
                    <a:pt x="43" y="35"/>
                  </a:cubicBezTo>
                  <a:cubicBezTo>
                    <a:pt x="44" y="35"/>
                    <a:pt x="44" y="35"/>
                    <a:pt x="45" y="35"/>
                  </a:cubicBezTo>
                  <a:cubicBezTo>
                    <a:pt x="45" y="35"/>
                    <a:pt x="45" y="35"/>
                    <a:pt x="45" y="35"/>
                  </a:cubicBezTo>
                  <a:cubicBezTo>
                    <a:pt x="45" y="36"/>
                    <a:pt x="45" y="36"/>
                    <a:pt x="45" y="36"/>
                  </a:cubicBezTo>
                  <a:cubicBezTo>
                    <a:pt x="45" y="36"/>
                    <a:pt x="44" y="36"/>
                    <a:pt x="44" y="36"/>
                  </a:cubicBezTo>
                  <a:cubicBezTo>
                    <a:pt x="44" y="36"/>
                    <a:pt x="44" y="36"/>
                    <a:pt x="44" y="37"/>
                  </a:cubicBezTo>
                  <a:cubicBezTo>
                    <a:pt x="44" y="37"/>
                    <a:pt x="44" y="37"/>
                    <a:pt x="44" y="36"/>
                  </a:cubicBezTo>
                  <a:cubicBezTo>
                    <a:pt x="45" y="36"/>
                    <a:pt x="45" y="37"/>
                    <a:pt x="45" y="37"/>
                  </a:cubicBezTo>
                  <a:cubicBezTo>
                    <a:pt x="44" y="37"/>
                    <a:pt x="44" y="37"/>
                    <a:pt x="44" y="38"/>
                  </a:cubicBezTo>
                  <a:cubicBezTo>
                    <a:pt x="43" y="38"/>
                    <a:pt x="44" y="38"/>
                    <a:pt x="44" y="38"/>
                  </a:cubicBezTo>
                  <a:cubicBezTo>
                    <a:pt x="45" y="38"/>
                    <a:pt x="47" y="37"/>
                    <a:pt x="48" y="37"/>
                  </a:cubicBezTo>
                  <a:cubicBezTo>
                    <a:pt x="48" y="37"/>
                    <a:pt x="48" y="36"/>
                    <a:pt x="49" y="36"/>
                  </a:cubicBezTo>
                  <a:cubicBezTo>
                    <a:pt x="49" y="36"/>
                    <a:pt x="50" y="36"/>
                    <a:pt x="51" y="36"/>
                  </a:cubicBezTo>
                  <a:cubicBezTo>
                    <a:pt x="51" y="36"/>
                    <a:pt x="51" y="36"/>
                    <a:pt x="51" y="36"/>
                  </a:cubicBezTo>
                  <a:cubicBezTo>
                    <a:pt x="51" y="36"/>
                    <a:pt x="50" y="36"/>
                    <a:pt x="50" y="37"/>
                  </a:cubicBezTo>
                  <a:cubicBezTo>
                    <a:pt x="51" y="36"/>
                    <a:pt x="53" y="36"/>
                    <a:pt x="54" y="36"/>
                  </a:cubicBezTo>
                  <a:cubicBezTo>
                    <a:pt x="54" y="36"/>
                    <a:pt x="54" y="36"/>
                    <a:pt x="54" y="36"/>
                  </a:cubicBezTo>
                  <a:cubicBezTo>
                    <a:pt x="55" y="36"/>
                    <a:pt x="55" y="36"/>
                    <a:pt x="55" y="36"/>
                  </a:cubicBezTo>
                  <a:cubicBezTo>
                    <a:pt x="55" y="36"/>
                    <a:pt x="55" y="37"/>
                    <a:pt x="54" y="37"/>
                  </a:cubicBezTo>
                  <a:cubicBezTo>
                    <a:pt x="54" y="37"/>
                    <a:pt x="53" y="37"/>
                    <a:pt x="52" y="37"/>
                  </a:cubicBezTo>
                  <a:cubicBezTo>
                    <a:pt x="50" y="37"/>
                    <a:pt x="48" y="38"/>
                    <a:pt x="46" y="39"/>
                  </a:cubicBezTo>
                  <a:cubicBezTo>
                    <a:pt x="47" y="39"/>
                    <a:pt x="48" y="39"/>
                    <a:pt x="49" y="39"/>
                  </a:cubicBezTo>
                  <a:cubicBezTo>
                    <a:pt x="48" y="39"/>
                    <a:pt x="47" y="39"/>
                    <a:pt x="46" y="39"/>
                  </a:cubicBezTo>
                  <a:cubicBezTo>
                    <a:pt x="47" y="40"/>
                    <a:pt x="47" y="40"/>
                    <a:pt x="47" y="40"/>
                  </a:cubicBezTo>
                  <a:cubicBezTo>
                    <a:pt x="47" y="41"/>
                    <a:pt x="48" y="40"/>
                    <a:pt x="48" y="40"/>
                  </a:cubicBezTo>
                  <a:cubicBezTo>
                    <a:pt x="48" y="40"/>
                    <a:pt x="49" y="40"/>
                    <a:pt x="49" y="40"/>
                  </a:cubicBezTo>
                  <a:cubicBezTo>
                    <a:pt x="50" y="40"/>
                    <a:pt x="51" y="39"/>
                    <a:pt x="52" y="39"/>
                  </a:cubicBezTo>
                  <a:cubicBezTo>
                    <a:pt x="53" y="39"/>
                    <a:pt x="53" y="39"/>
                    <a:pt x="53" y="39"/>
                  </a:cubicBezTo>
                  <a:cubicBezTo>
                    <a:pt x="53" y="38"/>
                    <a:pt x="53" y="38"/>
                    <a:pt x="52" y="38"/>
                  </a:cubicBezTo>
                  <a:cubicBezTo>
                    <a:pt x="52" y="38"/>
                    <a:pt x="52" y="38"/>
                    <a:pt x="51" y="38"/>
                  </a:cubicBezTo>
                  <a:cubicBezTo>
                    <a:pt x="51" y="38"/>
                    <a:pt x="51" y="38"/>
                    <a:pt x="50" y="38"/>
                  </a:cubicBezTo>
                  <a:cubicBezTo>
                    <a:pt x="50" y="38"/>
                    <a:pt x="50" y="38"/>
                    <a:pt x="50" y="38"/>
                  </a:cubicBezTo>
                  <a:cubicBezTo>
                    <a:pt x="52" y="38"/>
                    <a:pt x="53" y="38"/>
                    <a:pt x="55" y="37"/>
                  </a:cubicBezTo>
                  <a:cubicBezTo>
                    <a:pt x="55" y="38"/>
                    <a:pt x="56" y="38"/>
                    <a:pt x="56" y="39"/>
                  </a:cubicBezTo>
                  <a:cubicBezTo>
                    <a:pt x="55" y="39"/>
                    <a:pt x="56" y="39"/>
                    <a:pt x="56" y="39"/>
                  </a:cubicBezTo>
                  <a:cubicBezTo>
                    <a:pt x="55" y="40"/>
                    <a:pt x="55" y="40"/>
                    <a:pt x="54" y="40"/>
                  </a:cubicBezTo>
                  <a:cubicBezTo>
                    <a:pt x="53" y="40"/>
                    <a:pt x="52" y="41"/>
                    <a:pt x="51" y="42"/>
                  </a:cubicBezTo>
                  <a:cubicBezTo>
                    <a:pt x="51" y="42"/>
                    <a:pt x="51" y="42"/>
                    <a:pt x="51" y="42"/>
                  </a:cubicBezTo>
                  <a:cubicBezTo>
                    <a:pt x="50" y="43"/>
                    <a:pt x="50" y="43"/>
                    <a:pt x="50" y="44"/>
                  </a:cubicBezTo>
                  <a:cubicBezTo>
                    <a:pt x="50" y="44"/>
                    <a:pt x="51" y="44"/>
                    <a:pt x="52" y="44"/>
                  </a:cubicBezTo>
                  <a:cubicBezTo>
                    <a:pt x="52" y="44"/>
                    <a:pt x="52" y="44"/>
                    <a:pt x="52" y="44"/>
                  </a:cubicBezTo>
                  <a:cubicBezTo>
                    <a:pt x="52" y="44"/>
                    <a:pt x="51" y="45"/>
                    <a:pt x="51" y="45"/>
                  </a:cubicBezTo>
                  <a:cubicBezTo>
                    <a:pt x="51" y="45"/>
                    <a:pt x="52" y="45"/>
                    <a:pt x="53" y="45"/>
                  </a:cubicBezTo>
                  <a:cubicBezTo>
                    <a:pt x="55" y="45"/>
                    <a:pt x="55" y="46"/>
                    <a:pt x="56" y="47"/>
                  </a:cubicBezTo>
                  <a:cubicBezTo>
                    <a:pt x="56" y="47"/>
                    <a:pt x="56" y="47"/>
                    <a:pt x="56" y="47"/>
                  </a:cubicBezTo>
                  <a:cubicBezTo>
                    <a:pt x="57" y="47"/>
                    <a:pt x="57" y="45"/>
                    <a:pt x="58" y="46"/>
                  </a:cubicBezTo>
                  <a:cubicBezTo>
                    <a:pt x="58" y="46"/>
                    <a:pt x="58" y="46"/>
                    <a:pt x="58" y="46"/>
                  </a:cubicBezTo>
                  <a:cubicBezTo>
                    <a:pt x="57" y="47"/>
                    <a:pt x="57" y="47"/>
                    <a:pt x="58" y="48"/>
                  </a:cubicBezTo>
                  <a:cubicBezTo>
                    <a:pt x="59" y="48"/>
                    <a:pt x="61" y="48"/>
                    <a:pt x="61" y="49"/>
                  </a:cubicBezTo>
                  <a:cubicBezTo>
                    <a:pt x="61" y="49"/>
                    <a:pt x="61" y="49"/>
                    <a:pt x="61" y="49"/>
                  </a:cubicBezTo>
                  <a:cubicBezTo>
                    <a:pt x="62" y="49"/>
                    <a:pt x="63" y="49"/>
                    <a:pt x="63" y="49"/>
                  </a:cubicBezTo>
                  <a:cubicBezTo>
                    <a:pt x="64" y="49"/>
                    <a:pt x="65" y="49"/>
                    <a:pt x="65" y="49"/>
                  </a:cubicBezTo>
                  <a:cubicBezTo>
                    <a:pt x="66" y="49"/>
                    <a:pt x="66" y="49"/>
                    <a:pt x="66" y="50"/>
                  </a:cubicBezTo>
                  <a:cubicBezTo>
                    <a:pt x="67" y="50"/>
                    <a:pt x="67" y="50"/>
                    <a:pt x="67" y="50"/>
                  </a:cubicBezTo>
                  <a:cubicBezTo>
                    <a:pt x="68" y="49"/>
                    <a:pt x="69" y="49"/>
                    <a:pt x="69" y="49"/>
                  </a:cubicBezTo>
                  <a:cubicBezTo>
                    <a:pt x="70" y="49"/>
                    <a:pt x="71" y="48"/>
                    <a:pt x="72" y="49"/>
                  </a:cubicBezTo>
                  <a:cubicBezTo>
                    <a:pt x="72" y="49"/>
                    <a:pt x="72" y="49"/>
                    <a:pt x="72" y="49"/>
                  </a:cubicBezTo>
                  <a:cubicBezTo>
                    <a:pt x="73" y="48"/>
                    <a:pt x="73" y="48"/>
                    <a:pt x="73" y="49"/>
                  </a:cubicBezTo>
                  <a:cubicBezTo>
                    <a:pt x="74" y="49"/>
                    <a:pt x="74" y="49"/>
                    <a:pt x="74" y="49"/>
                  </a:cubicBezTo>
                  <a:cubicBezTo>
                    <a:pt x="74" y="49"/>
                    <a:pt x="75" y="49"/>
                    <a:pt x="75" y="49"/>
                  </a:cubicBezTo>
                  <a:cubicBezTo>
                    <a:pt x="75" y="49"/>
                    <a:pt x="75" y="48"/>
                    <a:pt x="75" y="48"/>
                  </a:cubicBezTo>
                  <a:cubicBezTo>
                    <a:pt x="77" y="49"/>
                    <a:pt x="77" y="49"/>
                    <a:pt x="78" y="48"/>
                  </a:cubicBezTo>
                  <a:cubicBezTo>
                    <a:pt x="79" y="47"/>
                    <a:pt x="78" y="46"/>
                    <a:pt x="79" y="45"/>
                  </a:cubicBezTo>
                  <a:cubicBezTo>
                    <a:pt x="79" y="45"/>
                    <a:pt x="79" y="45"/>
                    <a:pt x="79" y="44"/>
                  </a:cubicBezTo>
                  <a:cubicBezTo>
                    <a:pt x="79" y="44"/>
                    <a:pt x="79" y="44"/>
                    <a:pt x="78" y="44"/>
                  </a:cubicBezTo>
                  <a:cubicBezTo>
                    <a:pt x="78" y="44"/>
                    <a:pt x="78" y="44"/>
                    <a:pt x="79" y="43"/>
                  </a:cubicBezTo>
                  <a:cubicBezTo>
                    <a:pt x="79" y="43"/>
                    <a:pt x="79" y="43"/>
                    <a:pt x="79" y="43"/>
                  </a:cubicBezTo>
                  <a:cubicBezTo>
                    <a:pt x="80" y="42"/>
                    <a:pt x="81" y="42"/>
                    <a:pt x="82" y="41"/>
                  </a:cubicBezTo>
                  <a:cubicBezTo>
                    <a:pt x="83" y="41"/>
                    <a:pt x="83" y="40"/>
                    <a:pt x="82" y="40"/>
                  </a:cubicBezTo>
                  <a:cubicBezTo>
                    <a:pt x="82" y="40"/>
                    <a:pt x="82" y="40"/>
                    <a:pt x="82" y="40"/>
                  </a:cubicBezTo>
                  <a:cubicBezTo>
                    <a:pt x="83" y="40"/>
                    <a:pt x="83" y="39"/>
                    <a:pt x="83" y="39"/>
                  </a:cubicBezTo>
                  <a:cubicBezTo>
                    <a:pt x="83" y="39"/>
                    <a:pt x="82" y="39"/>
                    <a:pt x="82" y="39"/>
                  </a:cubicBezTo>
                  <a:cubicBezTo>
                    <a:pt x="81" y="39"/>
                    <a:pt x="81" y="39"/>
                    <a:pt x="81" y="39"/>
                  </a:cubicBezTo>
                  <a:cubicBezTo>
                    <a:pt x="81" y="39"/>
                    <a:pt x="81" y="38"/>
                    <a:pt x="82" y="39"/>
                  </a:cubicBezTo>
                  <a:cubicBezTo>
                    <a:pt x="83" y="39"/>
                    <a:pt x="83" y="38"/>
                    <a:pt x="83" y="38"/>
                  </a:cubicBezTo>
                  <a:cubicBezTo>
                    <a:pt x="83" y="38"/>
                    <a:pt x="83" y="38"/>
                    <a:pt x="83" y="38"/>
                  </a:cubicBezTo>
                  <a:cubicBezTo>
                    <a:pt x="84" y="37"/>
                    <a:pt x="84" y="37"/>
                    <a:pt x="84" y="37"/>
                  </a:cubicBezTo>
                  <a:cubicBezTo>
                    <a:pt x="85" y="37"/>
                    <a:pt x="86" y="37"/>
                    <a:pt x="87" y="37"/>
                  </a:cubicBezTo>
                  <a:cubicBezTo>
                    <a:pt x="87" y="36"/>
                    <a:pt x="87" y="36"/>
                    <a:pt x="88" y="35"/>
                  </a:cubicBezTo>
                  <a:cubicBezTo>
                    <a:pt x="88" y="35"/>
                    <a:pt x="88" y="35"/>
                    <a:pt x="88" y="35"/>
                  </a:cubicBezTo>
                  <a:cubicBezTo>
                    <a:pt x="88" y="35"/>
                    <a:pt x="89" y="35"/>
                    <a:pt x="89" y="35"/>
                  </a:cubicBezTo>
                  <a:cubicBezTo>
                    <a:pt x="89" y="35"/>
                    <a:pt x="89" y="35"/>
                    <a:pt x="89" y="35"/>
                  </a:cubicBezTo>
                  <a:cubicBezTo>
                    <a:pt x="89" y="35"/>
                    <a:pt x="89" y="35"/>
                    <a:pt x="89" y="35"/>
                  </a:cubicBezTo>
                  <a:cubicBezTo>
                    <a:pt x="88" y="36"/>
                    <a:pt x="88" y="36"/>
                    <a:pt x="88" y="36"/>
                  </a:cubicBezTo>
                  <a:cubicBezTo>
                    <a:pt x="88" y="36"/>
                    <a:pt x="89" y="36"/>
                    <a:pt x="89" y="36"/>
                  </a:cubicBezTo>
                  <a:cubicBezTo>
                    <a:pt x="90" y="36"/>
                    <a:pt x="90" y="35"/>
                    <a:pt x="90" y="35"/>
                  </a:cubicBezTo>
                  <a:cubicBezTo>
                    <a:pt x="91" y="35"/>
                    <a:pt x="91" y="35"/>
                    <a:pt x="92" y="35"/>
                  </a:cubicBezTo>
                  <a:cubicBezTo>
                    <a:pt x="93" y="35"/>
                    <a:pt x="93" y="34"/>
                    <a:pt x="94" y="34"/>
                  </a:cubicBezTo>
                  <a:cubicBezTo>
                    <a:pt x="96" y="33"/>
                    <a:pt x="97" y="33"/>
                    <a:pt x="98" y="32"/>
                  </a:cubicBezTo>
                  <a:cubicBezTo>
                    <a:pt x="98" y="31"/>
                    <a:pt x="99" y="31"/>
                    <a:pt x="99" y="30"/>
                  </a:cubicBezTo>
                  <a:cubicBezTo>
                    <a:pt x="100" y="30"/>
                    <a:pt x="101" y="30"/>
                    <a:pt x="101" y="29"/>
                  </a:cubicBezTo>
                  <a:cubicBezTo>
                    <a:pt x="101" y="29"/>
                    <a:pt x="102" y="29"/>
                    <a:pt x="102" y="29"/>
                  </a:cubicBezTo>
                  <a:cubicBezTo>
                    <a:pt x="103" y="30"/>
                    <a:pt x="104" y="29"/>
                    <a:pt x="105" y="28"/>
                  </a:cubicBezTo>
                  <a:cubicBezTo>
                    <a:pt x="106" y="28"/>
                    <a:pt x="107" y="28"/>
                    <a:pt x="108" y="28"/>
                  </a:cubicBezTo>
                  <a:cubicBezTo>
                    <a:pt x="110" y="27"/>
                    <a:pt x="111" y="27"/>
                    <a:pt x="113" y="26"/>
                  </a:cubicBezTo>
                  <a:cubicBezTo>
                    <a:pt x="114" y="26"/>
                    <a:pt x="114" y="26"/>
                    <a:pt x="115" y="26"/>
                  </a:cubicBezTo>
                  <a:cubicBezTo>
                    <a:pt x="116" y="26"/>
                    <a:pt x="117" y="25"/>
                    <a:pt x="118" y="25"/>
                  </a:cubicBezTo>
                  <a:cubicBezTo>
                    <a:pt x="120" y="24"/>
                    <a:pt x="121" y="23"/>
                    <a:pt x="123" y="23"/>
                  </a:cubicBezTo>
                  <a:cubicBezTo>
                    <a:pt x="120" y="23"/>
                    <a:pt x="117" y="23"/>
                    <a:pt x="114" y="24"/>
                  </a:cubicBezTo>
                  <a:close/>
                  <a:moveTo>
                    <a:pt x="100" y="7"/>
                  </a:moveTo>
                  <a:cubicBezTo>
                    <a:pt x="100" y="6"/>
                    <a:pt x="100" y="6"/>
                    <a:pt x="100" y="6"/>
                  </a:cubicBezTo>
                  <a:cubicBezTo>
                    <a:pt x="100" y="6"/>
                    <a:pt x="100" y="6"/>
                    <a:pt x="101" y="6"/>
                  </a:cubicBezTo>
                  <a:cubicBezTo>
                    <a:pt x="104" y="6"/>
                    <a:pt x="107" y="5"/>
                    <a:pt x="110" y="5"/>
                  </a:cubicBezTo>
                  <a:cubicBezTo>
                    <a:pt x="110" y="5"/>
                    <a:pt x="110" y="5"/>
                    <a:pt x="110" y="5"/>
                  </a:cubicBezTo>
                  <a:cubicBezTo>
                    <a:pt x="107" y="5"/>
                    <a:pt x="104" y="6"/>
                    <a:pt x="10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70" name="Freeform 92">
              <a:extLst>
                <a:ext uri="{FF2B5EF4-FFF2-40B4-BE49-F238E27FC236}">
                  <a16:creationId xmlns:a16="http://schemas.microsoft.com/office/drawing/2014/main" id="{94AF6509-55D1-F642-A4CE-8DB5371A9555}"/>
                </a:ext>
              </a:extLst>
            </p:cNvPr>
            <p:cNvSpPr>
              <a:spLocks/>
            </p:cNvSpPr>
            <p:nvPr/>
          </p:nvSpPr>
          <p:spPr bwMode="auto">
            <a:xfrm>
              <a:off x="1091" y="1023"/>
              <a:ext cx="567" cy="281"/>
            </a:xfrm>
            <a:custGeom>
              <a:avLst/>
              <a:gdLst>
                <a:gd name="T0" fmla="*/ 6 w 81"/>
                <a:gd name="T1" fmla="*/ 37 h 40"/>
                <a:gd name="T2" fmla="*/ 9 w 81"/>
                <a:gd name="T3" fmla="*/ 35 h 40"/>
                <a:gd name="T4" fmla="*/ 6 w 81"/>
                <a:gd name="T5" fmla="*/ 38 h 40"/>
                <a:gd name="T6" fmla="*/ 16 w 81"/>
                <a:gd name="T7" fmla="*/ 34 h 40"/>
                <a:gd name="T8" fmla="*/ 26 w 81"/>
                <a:gd name="T9" fmla="*/ 27 h 40"/>
                <a:gd name="T10" fmla="*/ 25 w 81"/>
                <a:gd name="T11" fmla="*/ 27 h 40"/>
                <a:gd name="T12" fmla="*/ 22 w 81"/>
                <a:gd name="T13" fmla="*/ 31 h 40"/>
                <a:gd name="T14" fmla="*/ 25 w 81"/>
                <a:gd name="T15" fmla="*/ 30 h 40"/>
                <a:gd name="T16" fmla="*/ 27 w 81"/>
                <a:gd name="T17" fmla="*/ 29 h 40"/>
                <a:gd name="T18" fmla="*/ 29 w 81"/>
                <a:gd name="T19" fmla="*/ 29 h 40"/>
                <a:gd name="T20" fmla="*/ 20 w 81"/>
                <a:gd name="T21" fmla="*/ 33 h 40"/>
                <a:gd name="T22" fmla="*/ 22 w 81"/>
                <a:gd name="T23" fmla="*/ 33 h 40"/>
                <a:gd name="T24" fmla="*/ 18 w 81"/>
                <a:gd name="T25" fmla="*/ 36 h 40"/>
                <a:gd name="T26" fmla="*/ 23 w 81"/>
                <a:gd name="T27" fmla="*/ 34 h 40"/>
                <a:gd name="T28" fmla="*/ 27 w 81"/>
                <a:gd name="T29" fmla="*/ 32 h 40"/>
                <a:gd name="T30" fmla="*/ 34 w 81"/>
                <a:gd name="T31" fmla="*/ 29 h 40"/>
                <a:gd name="T32" fmla="*/ 39 w 81"/>
                <a:gd name="T33" fmla="*/ 27 h 40"/>
                <a:gd name="T34" fmla="*/ 45 w 81"/>
                <a:gd name="T35" fmla="*/ 23 h 40"/>
                <a:gd name="T36" fmla="*/ 42 w 81"/>
                <a:gd name="T37" fmla="*/ 24 h 40"/>
                <a:gd name="T38" fmla="*/ 44 w 81"/>
                <a:gd name="T39" fmla="*/ 22 h 40"/>
                <a:gd name="T40" fmla="*/ 49 w 81"/>
                <a:gd name="T41" fmla="*/ 19 h 40"/>
                <a:gd name="T42" fmla="*/ 51 w 81"/>
                <a:gd name="T43" fmla="*/ 17 h 40"/>
                <a:gd name="T44" fmla="*/ 54 w 81"/>
                <a:gd name="T45" fmla="*/ 14 h 40"/>
                <a:gd name="T46" fmla="*/ 60 w 81"/>
                <a:gd name="T47" fmla="*/ 11 h 40"/>
                <a:gd name="T48" fmla="*/ 68 w 81"/>
                <a:gd name="T49" fmla="*/ 7 h 40"/>
                <a:gd name="T50" fmla="*/ 71 w 81"/>
                <a:gd name="T51" fmla="*/ 4 h 40"/>
                <a:gd name="T52" fmla="*/ 81 w 81"/>
                <a:gd name="T53" fmla="*/ 0 h 40"/>
                <a:gd name="T54" fmla="*/ 78 w 81"/>
                <a:gd name="T55" fmla="*/ 0 h 40"/>
                <a:gd name="T56" fmla="*/ 70 w 81"/>
                <a:gd name="T57" fmla="*/ 3 h 40"/>
                <a:gd name="T58" fmla="*/ 64 w 81"/>
                <a:gd name="T59" fmla="*/ 5 h 40"/>
                <a:gd name="T60" fmla="*/ 54 w 81"/>
                <a:gd name="T61" fmla="*/ 8 h 40"/>
                <a:gd name="T62" fmla="*/ 48 w 81"/>
                <a:gd name="T63" fmla="*/ 11 h 40"/>
                <a:gd name="T64" fmla="*/ 36 w 81"/>
                <a:gd name="T65" fmla="*/ 16 h 40"/>
                <a:gd name="T66" fmla="*/ 29 w 81"/>
                <a:gd name="T67" fmla="*/ 20 h 40"/>
                <a:gd name="T68" fmla="*/ 24 w 81"/>
                <a:gd name="T69" fmla="*/ 22 h 40"/>
                <a:gd name="T70" fmla="*/ 20 w 81"/>
                <a:gd name="T71" fmla="*/ 25 h 40"/>
                <a:gd name="T72" fmla="*/ 10 w 81"/>
                <a:gd name="T73" fmla="*/ 31 h 40"/>
                <a:gd name="T74" fmla="*/ 13 w 81"/>
                <a:gd name="T75" fmla="*/ 30 h 40"/>
                <a:gd name="T76" fmla="*/ 23 w 81"/>
                <a:gd name="T77" fmla="*/ 25 h 40"/>
                <a:gd name="T78" fmla="*/ 24 w 81"/>
                <a:gd name="T79" fmla="*/ 26 h 40"/>
                <a:gd name="T80" fmla="*/ 35 w 81"/>
                <a:gd name="T81" fmla="*/ 21 h 40"/>
                <a:gd name="T82" fmla="*/ 40 w 81"/>
                <a:gd name="T83" fmla="*/ 18 h 40"/>
                <a:gd name="T84" fmla="*/ 33 w 81"/>
                <a:gd name="T85" fmla="*/ 22 h 40"/>
                <a:gd name="T86" fmla="*/ 32 w 81"/>
                <a:gd name="T87" fmla="*/ 23 h 40"/>
                <a:gd name="T88" fmla="*/ 22 w 81"/>
                <a:gd name="T89" fmla="*/ 27 h 40"/>
                <a:gd name="T90" fmla="*/ 20 w 81"/>
                <a:gd name="T91" fmla="*/ 29 h 40"/>
                <a:gd name="T92" fmla="*/ 13 w 81"/>
                <a:gd name="T93" fmla="*/ 31 h 40"/>
                <a:gd name="T94" fmla="*/ 4 w 81"/>
                <a:gd name="T95" fmla="*/ 34 h 40"/>
                <a:gd name="T96" fmla="*/ 2 w 81"/>
                <a:gd name="T97" fmla="*/ 37 h 40"/>
                <a:gd name="T98" fmla="*/ 0 w 81"/>
                <a:gd name="T9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40">
                  <a:moveTo>
                    <a:pt x="2" y="39"/>
                  </a:moveTo>
                  <a:cubicBezTo>
                    <a:pt x="2" y="39"/>
                    <a:pt x="3" y="39"/>
                    <a:pt x="3" y="39"/>
                  </a:cubicBezTo>
                  <a:cubicBezTo>
                    <a:pt x="4" y="38"/>
                    <a:pt x="5" y="37"/>
                    <a:pt x="6" y="37"/>
                  </a:cubicBezTo>
                  <a:cubicBezTo>
                    <a:pt x="7" y="37"/>
                    <a:pt x="8" y="36"/>
                    <a:pt x="8" y="36"/>
                  </a:cubicBezTo>
                  <a:cubicBezTo>
                    <a:pt x="8" y="35"/>
                    <a:pt x="9" y="35"/>
                    <a:pt x="9" y="35"/>
                  </a:cubicBezTo>
                  <a:cubicBezTo>
                    <a:pt x="9" y="35"/>
                    <a:pt x="9" y="35"/>
                    <a:pt x="9" y="35"/>
                  </a:cubicBezTo>
                  <a:cubicBezTo>
                    <a:pt x="9" y="35"/>
                    <a:pt x="9" y="36"/>
                    <a:pt x="9" y="36"/>
                  </a:cubicBezTo>
                  <a:cubicBezTo>
                    <a:pt x="8" y="36"/>
                    <a:pt x="7" y="37"/>
                    <a:pt x="6" y="37"/>
                  </a:cubicBezTo>
                  <a:cubicBezTo>
                    <a:pt x="6" y="38"/>
                    <a:pt x="6" y="38"/>
                    <a:pt x="6" y="38"/>
                  </a:cubicBezTo>
                  <a:cubicBezTo>
                    <a:pt x="7" y="37"/>
                    <a:pt x="9" y="37"/>
                    <a:pt x="10" y="37"/>
                  </a:cubicBezTo>
                  <a:cubicBezTo>
                    <a:pt x="12" y="36"/>
                    <a:pt x="13" y="36"/>
                    <a:pt x="15" y="35"/>
                  </a:cubicBezTo>
                  <a:cubicBezTo>
                    <a:pt x="15" y="34"/>
                    <a:pt x="15" y="34"/>
                    <a:pt x="16" y="34"/>
                  </a:cubicBezTo>
                  <a:cubicBezTo>
                    <a:pt x="17" y="33"/>
                    <a:pt x="18" y="33"/>
                    <a:pt x="19" y="32"/>
                  </a:cubicBezTo>
                  <a:cubicBezTo>
                    <a:pt x="21" y="31"/>
                    <a:pt x="23" y="29"/>
                    <a:pt x="26" y="28"/>
                  </a:cubicBezTo>
                  <a:cubicBezTo>
                    <a:pt x="26" y="28"/>
                    <a:pt x="26" y="27"/>
                    <a:pt x="26" y="27"/>
                  </a:cubicBezTo>
                  <a:cubicBezTo>
                    <a:pt x="26" y="27"/>
                    <a:pt x="26" y="27"/>
                    <a:pt x="25" y="27"/>
                  </a:cubicBezTo>
                  <a:cubicBezTo>
                    <a:pt x="25" y="27"/>
                    <a:pt x="25" y="27"/>
                    <a:pt x="25" y="27"/>
                  </a:cubicBezTo>
                  <a:cubicBezTo>
                    <a:pt x="25" y="27"/>
                    <a:pt x="25" y="27"/>
                    <a:pt x="25" y="27"/>
                  </a:cubicBezTo>
                  <a:cubicBezTo>
                    <a:pt x="26" y="26"/>
                    <a:pt x="27" y="26"/>
                    <a:pt x="28" y="26"/>
                  </a:cubicBezTo>
                  <a:cubicBezTo>
                    <a:pt x="28" y="27"/>
                    <a:pt x="28" y="27"/>
                    <a:pt x="27" y="27"/>
                  </a:cubicBezTo>
                  <a:cubicBezTo>
                    <a:pt x="25" y="28"/>
                    <a:pt x="24" y="29"/>
                    <a:pt x="22" y="31"/>
                  </a:cubicBezTo>
                  <a:cubicBezTo>
                    <a:pt x="22" y="31"/>
                    <a:pt x="22" y="31"/>
                    <a:pt x="22" y="31"/>
                  </a:cubicBezTo>
                  <a:cubicBezTo>
                    <a:pt x="22" y="31"/>
                    <a:pt x="22" y="31"/>
                    <a:pt x="22" y="31"/>
                  </a:cubicBezTo>
                  <a:cubicBezTo>
                    <a:pt x="23" y="31"/>
                    <a:pt x="24" y="30"/>
                    <a:pt x="25" y="30"/>
                  </a:cubicBezTo>
                  <a:cubicBezTo>
                    <a:pt x="26" y="30"/>
                    <a:pt x="26" y="29"/>
                    <a:pt x="27" y="29"/>
                  </a:cubicBezTo>
                  <a:cubicBezTo>
                    <a:pt x="27" y="29"/>
                    <a:pt x="27" y="29"/>
                    <a:pt x="27" y="29"/>
                  </a:cubicBezTo>
                  <a:cubicBezTo>
                    <a:pt x="27" y="29"/>
                    <a:pt x="27" y="29"/>
                    <a:pt x="27" y="29"/>
                  </a:cubicBezTo>
                  <a:cubicBezTo>
                    <a:pt x="27" y="29"/>
                    <a:pt x="27" y="30"/>
                    <a:pt x="27" y="30"/>
                  </a:cubicBezTo>
                  <a:cubicBezTo>
                    <a:pt x="28" y="29"/>
                    <a:pt x="28" y="29"/>
                    <a:pt x="29" y="29"/>
                  </a:cubicBezTo>
                  <a:cubicBezTo>
                    <a:pt x="29" y="29"/>
                    <a:pt x="29" y="29"/>
                    <a:pt x="29" y="29"/>
                  </a:cubicBezTo>
                  <a:cubicBezTo>
                    <a:pt x="29" y="29"/>
                    <a:pt x="29" y="30"/>
                    <a:pt x="29" y="30"/>
                  </a:cubicBezTo>
                  <a:cubicBezTo>
                    <a:pt x="28" y="30"/>
                    <a:pt x="26" y="31"/>
                    <a:pt x="25" y="30"/>
                  </a:cubicBezTo>
                  <a:cubicBezTo>
                    <a:pt x="25" y="30"/>
                    <a:pt x="21" y="32"/>
                    <a:pt x="20" y="33"/>
                  </a:cubicBezTo>
                  <a:cubicBezTo>
                    <a:pt x="21" y="33"/>
                    <a:pt x="22" y="33"/>
                    <a:pt x="22" y="32"/>
                  </a:cubicBezTo>
                  <a:cubicBezTo>
                    <a:pt x="22" y="32"/>
                    <a:pt x="23" y="32"/>
                    <a:pt x="23" y="33"/>
                  </a:cubicBezTo>
                  <a:cubicBezTo>
                    <a:pt x="23" y="33"/>
                    <a:pt x="23" y="33"/>
                    <a:pt x="22" y="33"/>
                  </a:cubicBezTo>
                  <a:cubicBezTo>
                    <a:pt x="22" y="33"/>
                    <a:pt x="21" y="34"/>
                    <a:pt x="20" y="34"/>
                  </a:cubicBezTo>
                  <a:cubicBezTo>
                    <a:pt x="20" y="34"/>
                    <a:pt x="19" y="35"/>
                    <a:pt x="19" y="35"/>
                  </a:cubicBezTo>
                  <a:cubicBezTo>
                    <a:pt x="19" y="35"/>
                    <a:pt x="18" y="36"/>
                    <a:pt x="18" y="36"/>
                  </a:cubicBezTo>
                  <a:cubicBezTo>
                    <a:pt x="18" y="36"/>
                    <a:pt x="19" y="36"/>
                    <a:pt x="19" y="35"/>
                  </a:cubicBezTo>
                  <a:cubicBezTo>
                    <a:pt x="20" y="35"/>
                    <a:pt x="21" y="35"/>
                    <a:pt x="22" y="35"/>
                  </a:cubicBezTo>
                  <a:cubicBezTo>
                    <a:pt x="22" y="35"/>
                    <a:pt x="22" y="34"/>
                    <a:pt x="23" y="34"/>
                  </a:cubicBezTo>
                  <a:cubicBezTo>
                    <a:pt x="23" y="34"/>
                    <a:pt x="23" y="33"/>
                    <a:pt x="24" y="33"/>
                  </a:cubicBezTo>
                  <a:cubicBezTo>
                    <a:pt x="24" y="34"/>
                    <a:pt x="25" y="33"/>
                    <a:pt x="25" y="33"/>
                  </a:cubicBezTo>
                  <a:cubicBezTo>
                    <a:pt x="26" y="32"/>
                    <a:pt x="27" y="32"/>
                    <a:pt x="27" y="32"/>
                  </a:cubicBezTo>
                  <a:cubicBezTo>
                    <a:pt x="28" y="32"/>
                    <a:pt x="29" y="31"/>
                    <a:pt x="30" y="31"/>
                  </a:cubicBezTo>
                  <a:cubicBezTo>
                    <a:pt x="31" y="30"/>
                    <a:pt x="32" y="29"/>
                    <a:pt x="34" y="29"/>
                  </a:cubicBezTo>
                  <a:cubicBezTo>
                    <a:pt x="34" y="29"/>
                    <a:pt x="34" y="29"/>
                    <a:pt x="34" y="29"/>
                  </a:cubicBezTo>
                  <a:cubicBezTo>
                    <a:pt x="35" y="28"/>
                    <a:pt x="36" y="28"/>
                    <a:pt x="37" y="27"/>
                  </a:cubicBezTo>
                  <a:cubicBezTo>
                    <a:pt x="37" y="27"/>
                    <a:pt x="38" y="27"/>
                    <a:pt x="38" y="27"/>
                  </a:cubicBezTo>
                  <a:cubicBezTo>
                    <a:pt x="38" y="28"/>
                    <a:pt x="39" y="27"/>
                    <a:pt x="39" y="27"/>
                  </a:cubicBezTo>
                  <a:cubicBezTo>
                    <a:pt x="41" y="26"/>
                    <a:pt x="42" y="25"/>
                    <a:pt x="43" y="24"/>
                  </a:cubicBezTo>
                  <a:cubicBezTo>
                    <a:pt x="44" y="24"/>
                    <a:pt x="44" y="24"/>
                    <a:pt x="45" y="24"/>
                  </a:cubicBezTo>
                  <a:cubicBezTo>
                    <a:pt x="45" y="24"/>
                    <a:pt x="45" y="23"/>
                    <a:pt x="45" y="23"/>
                  </a:cubicBezTo>
                  <a:cubicBezTo>
                    <a:pt x="45" y="23"/>
                    <a:pt x="44" y="23"/>
                    <a:pt x="44" y="23"/>
                  </a:cubicBezTo>
                  <a:cubicBezTo>
                    <a:pt x="44" y="23"/>
                    <a:pt x="44" y="23"/>
                    <a:pt x="43" y="23"/>
                  </a:cubicBezTo>
                  <a:cubicBezTo>
                    <a:pt x="43" y="24"/>
                    <a:pt x="42" y="24"/>
                    <a:pt x="42" y="24"/>
                  </a:cubicBezTo>
                  <a:cubicBezTo>
                    <a:pt x="41" y="24"/>
                    <a:pt x="43" y="24"/>
                    <a:pt x="43" y="23"/>
                  </a:cubicBezTo>
                  <a:cubicBezTo>
                    <a:pt x="43" y="23"/>
                    <a:pt x="43" y="23"/>
                    <a:pt x="44" y="23"/>
                  </a:cubicBezTo>
                  <a:cubicBezTo>
                    <a:pt x="44" y="22"/>
                    <a:pt x="44" y="22"/>
                    <a:pt x="44" y="22"/>
                  </a:cubicBezTo>
                  <a:cubicBezTo>
                    <a:pt x="43" y="22"/>
                    <a:pt x="44" y="21"/>
                    <a:pt x="45" y="21"/>
                  </a:cubicBezTo>
                  <a:cubicBezTo>
                    <a:pt x="46" y="21"/>
                    <a:pt x="47" y="20"/>
                    <a:pt x="48" y="20"/>
                  </a:cubicBezTo>
                  <a:cubicBezTo>
                    <a:pt x="48" y="20"/>
                    <a:pt x="49" y="19"/>
                    <a:pt x="49" y="19"/>
                  </a:cubicBezTo>
                  <a:cubicBezTo>
                    <a:pt x="50" y="18"/>
                    <a:pt x="50" y="18"/>
                    <a:pt x="51" y="17"/>
                  </a:cubicBezTo>
                  <a:cubicBezTo>
                    <a:pt x="51" y="17"/>
                    <a:pt x="51" y="17"/>
                    <a:pt x="51" y="17"/>
                  </a:cubicBezTo>
                  <a:cubicBezTo>
                    <a:pt x="50" y="17"/>
                    <a:pt x="51" y="17"/>
                    <a:pt x="51" y="17"/>
                  </a:cubicBezTo>
                  <a:cubicBezTo>
                    <a:pt x="50" y="16"/>
                    <a:pt x="50" y="16"/>
                    <a:pt x="49" y="16"/>
                  </a:cubicBezTo>
                  <a:cubicBezTo>
                    <a:pt x="50" y="16"/>
                    <a:pt x="51" y="16"/>
                    <a:pt x="52" y="15"/>
                  </a:cubicBezTo>
                  <a:cubicBezTo>
                    <a:pt x="53" y="15"/>
                    <a:pt x="54" y="15"/>
                    <a:pt x="54" y="14"/>
                  </a:cubicBezTo>
                  <a:cubicBezTo>
                    <a:pt x="54" y="14"/>
                    <a:pt x="55" y="14"/>
                    <a:pt x="56" y="14"/>
                  </a:cubicBezTo>
                  <a:cubicBezTo>
                    <a:pt x="57" y="13"/>
                    <a:pt x="59" y="12"/>
                    <a:pt x="60" y="11"/>
                  </a:cubicBezTo>
                  <a:cubicBezTo>
                    <a:pt x="60" y="11"/>
                    <a:pt x="60" y="11"/>
                    <a:pt x="60" y="11"/>
                  </a:cubicBezTo>
                  <a:cubicBezTo>
                    <a:pt x="62" y="10"/>
                    <a:pt x="63" y="9"/>
                    <a:pt x="64" y="8"/>
                  </a:cubicBezTo>
                  <a:cubicBezTo>
                    <a:pt x="65" y="8"/>
                    <a:pt x="66" y="8"/>
                    <a:pt x="67" y="7"/>
                  </a:cubicBezTo>
                  <a:cubicBezTo>
                    <a:pt x="67" y="7"/>
                    <a:pt x="67" y="7"/>
                    <a:pt x="68" y="7"/>
                  </a:cubicBezTo>
                  <a:cubicBezTo>
                    <a:pt x="70" y="6"/>
                    <a:pt x="72" y="5"/>
                    <a:pt x="74" y="4"/>
                  </a:cubicBezTo>
                  <a:cubicBezTo>
                    <a:pt x="74" y="4"/>
                    <a:pt x="74" y="4"/>
                    <a:pt x="74" y="4"/>
                  </a:cubicBezTo>
                  <a:cubicBezTo>
                    <a:pt x="73" y="4"/>
                    <a:pt x="72" y="4"/>
                    <a:pt x="71" y="4"/>
                  </a:cubicBezTo>
                  <a:cubicBezTo>
                    <a:pt x="72" y="4"/>
                    <a:pt x="73" y="3"/>
                    <a:pt x="74" y="3"/>
                  </a:cubicBezTo>
                  <a:cubicBezTo>
                    <a:pt x="75" y="3"/>
                    <a:pt x="76" y="2"/>
                    <a:pt x="77" y="2"/>
                  </a:cubicBezTo>
                  <a:cubicBezTo>
                    <a:pt x="78" y="1"/>
                    <a:pt x="79" y="1"/>
                    <a:pt x="81" y="0"/>
                  </a:cubicBezTo>
                  <a:cubicBezTo>
                    <a:pt x="81" y="0"/>
                    <a:pt x="81" y="0"/>
                    <a:pt x="81" y="0"/>
                  </a:cubicBezTo>
                  <a:cubicBezTo>
                    <a:pt x="81" y="0"/>
                    <a:pt x="80" y="0"/>
                    <a:pt x="80" y="0"/>
                  </a:cubicBezTo>
                  <a:cubicBezTo>
                    <a:pt x="79" y="0"/>
                    <a:pt x="79" y="0"/>
                    <a:pt x="78" y="0"/>
                  </a:cubicBezTo>
                  <a:cubicBezTo>
                    <a:pt x="77" y="1"/>
                    <a:pt x="77" y="1"/>
                    <a:pt x="76" y="1"/>
                  </a:cubicBezTo>
                  <a:cubicBezTo>
                    <a:pt x="75" y="1"/>
                    <a:pt x="73" y="1"/>
                    <a:pt x="72" y="2"/>
                  </a:cubicBezTo>
                  <a:cubicBezTo>
                    <a:pt x="71" y="2"/>
                    <a:pt x="71" y="2"/>
                    <a:pt x="70" y="3"/>
                  </a:cubicBezTo>
                  <a:cubicBezTo>
                    <a:pt x="69" y="3"/>
                    <a:pt x="69" y="3"/>
                    <a:pt x="68" y="3"/>
                  </a:cubicBezTo>
                  <a:cubicBezTo>
                    <a:pt x="67" y="3"/>
                    <a:pt x="67" y="3"/>
                    <a:pt x="66" y="4"/>
                  </a:cubicBezTo>
                  <a:cubicBezTo>
                    <a:pt x="65" y="4"/>
                    <a:pt x="65" y="4"/>
                    <a:pt x="64" y="5"/>
                  </a:cubicBezTo>
                  <a:cubicBezTo>
                    <a:pt x="62" y="5"/>
                    <a:pt x="61" y="5"/>
                    <a:pt x="60" y="6"/>
                  </a:cubicBezTo>
                  <a:cubicBezTo>
                    <a:pt x="59" y="6"/>
                    <a:pt x="58" y="7"/>
                    <a:pt x="57" y="7"/>
                  </a:cubicBezTo>
                  <a:cubicBezTo>
                    <a:pt x="56" y="8"/>
                    <a:pt x="55" y="8"/>
                    <a:pt x="54" y="8"/>
                  </a:cubicBezTo>
                  <a:cubicBezTo>
                    <a:pt x="53" y="9"/>
                    <a:pt x="52" y="9"/>
                    <a:pt x="51" y="10"/>
                  </a:cubicBezTo>
                  <a:cubicBezTo>
                    <a:pt x="51" y="10"/>
                    <a:pt x="51" y="10"/>
                    <a:pt x="50" y="10"/>
                  </a:cubicBezTo>
                  <a:cubicBezTo>
                    <a:pt x="49" y="10"/>
                    <a:pt x="49" y="10"/>
                    <a:pt x="48" y="11"/>
                  </a:cubicBezTo>
                  <a:cubicBezTo>
                    <a:pt x="46" y="12"/>
                    <a:pt x="44" y="12"/>
                    <a:pt x="42" y="13"/>
                  </a:cubicBezTo>
                  <a:cubicBezTo>
                    <a:pt x="41" y="14"/>
                    <a:pt x="39" y="15"/>
                    <a:pt x="37" y="15"/>
                  </a:cubicBezTo>
                  <a:cubicBezTo>
                    <a:pt x="37" y="15"/>
                    <a:pt x="36" y="16"/>
                    <a:pt x="36" y="16"/>
                  </a:cubicBezTo>
                  <a:cubicBezTo>
                    <a:pt x="36" y="16"/>
                    <a:pt x="36" y="17"/>
                    <a:pt x="36" y="17"/>
                  </a:cubicBezTo>
                  <a:cubicBezTo>
                    <a:pt x="34" y="17"/>
                    <a:pt x="32" y="18"/>
                    <a:pt x="31" y="19"/>
                  </a:cubicBezTo>
                  <a:cubicBezTo>
                    <a:pt x="30" y="19"/>
                    <a:pt x="30" y="20"/>
                    <a:pt x="29" y="20"/>
                  </a:cubicBezTo>
                  <a:cubicBezTo>
                    <a:pt x="28" y="21"/>
                    <a:pt x="27" y="21"/>
                    <a:pt x="27" y="21"/>
                  </a:cubicBezTo>
                  <a:cubicBezTo>
                    <a:pt x="26" y="22"/>
                    <a:pt x="26" y="22"/>
                    <a:pt x="26" y="22"/>
                  </a:cubicBezTo>
                  <a:cubicBezTo>
                    <a:pt x="26" y="22"/>
                    <a:pt x="25" y="22"/>
                    <a:pt x="24" y="22"/>
                  </a:cubicBezTo>
                  <a:cubicBezTo>
                    <a:pt x="24" y="23"/>
                    <a:pt x="23" y="23"/>
                    <a:pt x="22" y="23"/>
                  </a:cubicBezTo>
                  <a:cubicBezTo>
                    <a:pt x="21" y="24"/>
                    <a:pt x="21" y="24"/>
                    <a:pt x="20" y="25"/>
                  </a:cubicBezTo>
                  <a:cubicBezTo>
                    <a:pt x="20" y="25"/>
                    <a:pt x="20" y="25"/>
                    <a:pt x="20" y="25"/>
                  </a:cubicBezTo>
                  <a:cubicBezTo>
                    <a:pt x="18" y="25"/>
                    <a:pt x="17" y="26"/>
                    <a:pt x="16" y="27"/>
                  </a:cubicBezTo>
                  <a:cubicBezTo>
                    <a:pt x="15" y="28"/>
                    <a:pt x="14" y="28"/>
                    <a:pt x="13" y="29"/>
                  </a:cubicBezTo>
                  <a:cubicBezTo>
                    <a:pt x="12" y="29"/>
                    <a:pt x="11" y="30"/>
                    <a:pt x="10" y="31"/>
                  </a:cubicBezTo>
                  <a:cubicBezTo>
                    <a:pt x="11" y="31"/>
                    <a:pt x="11" y="30"/>
                    <a:pt x="12" y="30"/>
                  </a:cubicBezTo>
                  <a:cubicBezTo>
                    <a:pt x="13" y="30"/>
                    <a:pt x="13" y="30"/>
                    <a:pt x="14" y="29"/>
                  </a:cubicBezTo>
                  <a:cubicBezTo>
                    <a:pt x="14" y="30"/>
                    <a:pt x="14" y="30"/>
                    <a:pt x="13" y="30"/>
                  </a:cubicBezTo>
                  <a:cubicBezTo>
                    <a:pt x="15" y="30"/>
                    <a:pt x="16" y="29"/>
                    <a:pt x="17" y="29"/>
                  </a:cubicBezTo>
                  <a:cubicBezTo>
                    <a:pt x="19" y="28"/>
                    <a:pt x="21" y="27"/>
                    <a:pt x="22" y="26"/>
                  </a:cubicBezTo>
                  <a:cubicBezTo>
                    <a:pt x="22" y="26"/>
                    <a:pt x="23" y="25"/>
                    <a:pt x="23" y="25"/>
                  </a:cubicBezTo>
                  <a:cubicBezTo>
                    <a:pt x="23" y="25"/>
                    <a:pt x="24" y="25"/>
                    <a:pt x="24" y="25"/>
                  </a:cubicBezTo>
                  <a:cubicBezTo>
                    <a:pt x="23" y="25"/>
                    <a:pt x="23" y="26"/>
                    <a:pt x="22" y="27"/>
                  </a:cubicBezTo>
                  <a:cubicBezTo>
                    <a:pt x="23" y="26"/>
                    <a:pt x="24" y="26"/>
                    <a:pt x="24" y="26"/>
                  </a:cubicBezTo>
                  <a:cubicBezTo>
                    <a:pt x="26" y="25"/>
                    <a:pt x="27" y="24"/>
                    <a:pt x="29" y="24"/>
                  </a:cubicBezTo>
                  <a:cubicBezTo>
                    <a:pt x="29" y="23"/>
                    <a:pt x="29" y="23"/>
                    <a:pt x="29" y="23"/>
                  </a:cubicBezTo>
                  <a:cubicBezTo>
                    <a:pt x="31" y="23"/>
                    <a:pt x="33" y="22"/>
                    <a:pt x="35" y="21"/>
                  </a:cubicBezTo>
                  <a:cubicBezTo>
                    <a:pt x="36" y="20"/>
                    <a:pt x="37" y="19"/>
                    <a:pt x="38" y="19"/>
                  </a:cubicBezTo>
                  <a:cubicBezTo>
                    <a:pt x="39" y="19"/>
                    <a:pt x="39" y="18"/>
                    <a:pt x="39" y="18"/>
                  </a:cubicBezTo>
                  <a:cubicBezTo>
                    <a:pt x="39" y="18"/>
                    <a:pt x="40" y="18"/>
                    <a:pt x="40" y="18"/>
                  </a:cubicBezTo>
                  <a:cubicBezTo>
                    <a:pt x="40" y="18"/>
                    <a:pt x="40" y="18"/>
                    <a:pt x="40" y="18"/>
                  </a:cubicBezTo>
                  <a:cubicBezTo>
                    <a:pt x="39" y="19"/>
                    <a:pt x="37" y="20"/>
                    <a:pt x="36" y="21"/>
                  </a:cubicBezTo>
                  <a:cubicBezTo>
                    <a:pt x="35" y="21"/>
                    <a:pt x="34" y="21"/>
                    <a:pt x="33" y="22"/>
                  </a:cubicBezTo>
                  <a:cubicBezTo>
                    <a:pt x="32" y="22"/>
                    <a:pt x="31" y="23"/>
                    <a:pt x="30" y="23"/>
                  </a:cubicBezTo>
                  <a:cubicBezTo>
                    <a:pt x="31" y="23"/>
                    <a:pt x="31" y="23"/>
                    <a:pt x="31" y="23"/>
                  </a:cubicBezTo>
                  <a:cubicBezTo>
                    <a:pt x="31" y="23"/>
                    <a:pt x="31" y="23"/>
                    <a:pt x="32" y="23"/>
                  </a:cubicBezTo>
                  <a:cubicBezTo>
                    <a:pt x="31" y="23"/>
                    <a:pt x="31" y="23"/>
                    <a:pt x="31" y="23"/>
                  </a:cubicBezTo>
                  <a:cubicBezTo>
                    <a:pt x="31" y="24"/>
                    <a:pt x="30" y="24"/>
                    <a:pt x="30" y="24"/>
                  </a:cubicBezTo>
                  <a:cubicBezTo>
                    <a:pt x="27" y="24"/>
                    <a:pt x="25" y="26"/>
                    <a:pt x="22" y="27"/>
                  </a:cubicBezTo>
                  <a:cubicBezTo>
                    <a:pt x="23" y="27"/>
                    <a:pt x="23" y="28"/>
                    <a:pt x="23" y="28"/>
                  </a:cubicBezTo>
                  <a:cubicBezTo>
                    <a:pt x="23" y="28"/>
                    <a:pt x="22" y="28"/>
                    <a:pt x="22" y="28"/>
                  </a:cubicBezTo>
                  <a:cubicBezTo>
                    <a:pt x="21" y="28"/>
                    <a:pt x="20" y="29"/>
                    <a:pt x="20" y="29"/>
                  </a:cubicBezTo>
                  <a:cubicBezTo>
                    <a:pt x="19" y="29"/>
                    <a:pt x="19" y="28"/>
                    <a:pt x="19" y="29"/>
                  </a:cubicBezTo>
                  <a:cubicBezTo>
                    <a:pt x="18" y="29"/>
                    <a:pt x="17" y="30"/>
                    <a:pt x="15" y="30"/>
                  </a:cubicBezTo>
                  <a:cubicBezTo>
                    <a:pt x="15" y="31"/>
                    <a:pt x="14" y="31"/>
                    <a:pt x="13" y="31"/>
                  </a:cubicBezTo>
                  <a:cubicBezTo>
                    <a:pt x="12" y="32"/>
                    <a:pt x="11" y="32"/>
                    <a:pt x="10" y="32"/>
                  </a:cubicBezTo>
                  <a:cubicBezTo>
                    <a:pt x="8" y="32"/>
                    <a:pt x="6" y="33"/>
                    <a:pt x="5" y="34"/>
                  </a:cubicBezTo>
                  <a:cubicBezTo>
                    <a:pt x="5" y="34"/>
                    <a:pt x="4" y="34"/>
                    <a:pt x="4" y="34"/>
                  </a:cubicBezTo>
                  <a:cubicBezTo>
                    <a:pt x="5" y="35"/>
                    <a:pt x="4" y="35"/>
                    <a:pt x="3" y="35"/>
                  </a:cubicBezTo>
                  <a:cubicBezTo>
                    <a:pt x="3" y="36"/>
                    <a:pt x="2" y="36"/>
                    <a:pt x="2" y="36"/>
                  </a:cubicBezTo>
                  <a:cubicBezTo>
                    <a:pt x="2" y="36"/>
                    <a:pt x="2" y="37"/>
                    <a:pt x="2" y="37"/>
                  </a:cubicBezTo>
                  <a:cubicBezTo>
                    <a:pt x="2" y="36"/>
                    <a:pt x="3" y="36"/>
                    <a:pt x="4" y="36"/>
                  </a:cubicBezTo>
                  <a:cubicBezTo>
                    <a:pt x="3" y="36"/>
                    <a:pt x="2" y="37"/>
                    <a:pt x="2" y="37"/>
                  </a:cubicBezTo>
                  <a:cubicBezTo>
                    <a:pt x="1" y="37"/>
                    <a:pt x="0" y="38"/>
                    <a:pt x="0" y="39"/>
                  </a:cubicBezTo>
                  <a:cubicBezTo>
                    <a:pt x="0" y="39"/>
                    <a:pt x="0" y="39"/>
                    <a:pt x="0" y="39"/>
                  </a:cubicBezTo>
                  <a:cubicBezTo>
                    <a:pt x="0" y="40"/>
                    <a:pt x="2" y="38"/>
                    <a:pt x="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71" name="Freeform 93">
              <a:extLst>
                <a:ext uri="{FF2B5EF4-FFF2-40B4-BE49-F238E27FC236}">
                  <a16:creationId xmlns:a16="http://schemas.microsoft.com/office/drawing/2014/main" id="{AEDEB667-9221-6B4D-8CA8-37702D4DD0A9}"/>
                </a:ext>
              </a:extLst>
            </p:cNvPr>
            <p:cNvSpPr>
              <a:spLocks/>
            </p:cNvSpPr>
            <p:nvPr/>
          </p:nvSpPr>
          <p:spPr bwMode="auto">
            <a:xfrm>
              <a:off x="4424" y="2226"/>
              <a:ext cx="161" cy="246"/>
            </a:xfrm>
            <a:custGeom>
              <a:avLst/>
              <a:gdLst>
                <a:gd name="T0" fmla="*/ 18 w 23"/>
                <a:gd name="T1" fmla="*/ 17 h 35"/>
                <a:gd name="T2" fmla="*/ 16 w 23"/>
                <a:gd name="T3" fmla="*/ 14 h 35"/>
                <a:gd name="T4" fmla="*/ 13 w 23"/>
                <a:gd name="T5" fmla="*/ 11 h 35"/>
                <a:gd name="T6" fmla="*/ 10 w 23"/>
                <a:gd name="T7" fmla="*/ 9 h 35"/>
                <a:gd name="T8" fmla="*/ 8 w 23"/>
                <a:gd name="T9" fmla="*/ 8 h 35"/>
                <a:gd name="T10" fmla="*/ 5 w 23"/>
                <a:gd name="T11" fmla="*/ 7 h 35"/>
                <a:gd name="T12" fmla="*/ 5 w 23"/>
                <a:gd name="T13" fmla="*/ 2 h 35"/>
                <a:gd name="T14" fmla="*/ 4 w 23"/>
                <a:gd name="T15" fmla="*/ 1 h 35"/>
                <a:gd name="T16" fmla="*/ 2 w 23"/>
                <a:gd name="T17" fmla="*/ 1 h 35"/>
                <a:gd name="T18" fmla="*/ 1 w 23"/>
                <a:gd name="T19" fmla="*/ 1 h 35"/>
                <a:gd name="T20" fmla="*/ 0 w 23"/>
                <a:gd name="T21" fmla="*/ 0 h 35"/>
                <a:gd name="T22" fmla="*/ 2 w 23"/>
                <a:gd name="T23" fmla="*/ 3 h 35"/>
                <a:gd name="T24" fmla="*/ 3 w 23"/>
                <a:gd name="T25" fmla="*/ 4 h 35"/>
                <a:gd name="T26" fmla="*/ 4 w 23"/>
                <a:gd name="T27" fmla="*/ 5 h 35"/>
                <a:gd name="T28" fmla="*/ 4 w 23"/>
                <a:gd name="T29" fmla="*/ 6 h 35"/>
                <a:gd name="T30" fmla="*/ 1 w 23"/>
                <a:gd name="T31" fmla="*/ 7 h 35"/>
                <a:gd name="T32" fmla="*/ 3 w 23"/>
                <a:gd name="T33" fmla="*/ 7 h 35"/>
                <a:gd name="T34" fmla="*/ 7 w 23"/>
                <a:gd name="T35" fmla="*/ 13 h 35"/>
                <a:gd name="T36" fmla="*/ 8 w 23"/>
                <a:gd name="T37" fmla="*/ 17 h 35"/>
                <a:gd name="T38" fmla="*/ 5 w 23"/>
                <a:gd name="T39" fmla="*/ 18 h 35"/>
                <a:gd name="T40" fmla="*/ 9 w 23"/>
                <a:gd name="T41" fmla="*/ 21 h 35"/>
                <a:gd name="T42" fmla="*/ 13 w 23"/>
                <a:gd name="T43" fmla="*/ 25 h 35"/>
                <a:gd name="T44" fmla="*/ 14 w 23"/>
                <a:gd name="T45" fmla="*/ 24 h 35"/>
                <a:gd name="T46" fmla="*/ 17 w 23"/>
                <a:gd name="T47" fmla="*/ 26 h 35"/>
                <a:gd name="T48" fmla="*/ 19 w 23"/>
                <a:gd name="T49" fmla="*/ 31 h 35"/>
                <a:gd name="T50" fmla="*/ 21 w 23"/>
                <a:gd name="T51" fmla="*/ 34 h 35"/>
                <a:gd name="T52" fmla="*/ 23 w 23"/>
                <a:gd name="T53" fmla="*/ 35 h 35"/>
                <a:gd name="T54" fmla="*/ 22 w 23"/>
                <a:gd name="T55" fmla="*/ 34 h 35"/>
                <a:gd name="T56" fmla="*/ 22 w 23"/>
                <a:gd name="T57" fmla="*/ 32 h 35"/>
                <a:gd name="T58" fmla="*/ 22 w 23"/>
                <a:gd name="T59" fmla="*/ 32 h 35"/>
                <a:gd name="T60" fmla="*/ 21 w 23"/>
                <a:gd name="T61" fmla="*/ 28 h 35"/>
                <a:gd name="T62" fmla="*/ 22 w 23"/>
                <a:gd name="T63" fmla="*/ 27 h 35"/>
                <a:gd name="T64" fmla="*/ 22 w 23"/>
                <a:gd name="T65" fmla="*/ 25 h 35"/>
                <a:gd name="T66" fmla="*/ 21 w 23"/>
                <a:gd name="T67"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21" y="22"/>
                  </a:moveTo>
                  <a:cubicBezTo>
                    <a:pt x="20" y="20"/>
                    <a:pt x="19" y="19"/>
                    <a:pt x="18" y="17"/>
                  </a:cubicBezTo>
                  <a:cubicBezTo>
                    <a:pt x="18" y="17"/>
                    <a:pt x="17" y="16"/>
                    <a:pt x="17" y="16"/>
                  </a:cubicBezTo>
                  <a:cubicBezTo>
                    <a:pt x="17" y="15"/>
                    <a:pt x="16" y="14"/>
                    <a:pt x="16" y="14"/>
                  </a:cubicBezTo>
                  <a:cubicBezTo>
                    <a:pt x="15" y="14"/>
                    <a:pt x="15" y="13"/>
                    <a:pt x="15" y="13"/>
                  </a:cubicBezTo>
                  <a:cubicBezTo>
                    <a:pt x="14" y="12"/>
                    <a:pt x="14" y="12"/>
                    <a:pt x="13" y="11"/>
                  </a:cubicBezTo>
                  <a:cubicBezTo>
                    <a:pt x="13" y="11"/>
                    <a:pt x="13" y="10"/>
                    <a:pt x="12" y="10"/>
                  </a:cubicBezTo>
                  <a:cubicBezTo>
                    <a:pt x="11" y="9"/>
                    <a:pt x="11" y="8"/>
                    <a:pt x="10" y="9"/>
                  </a:cubicBezTo>
                  <a:cubicBezTo>
                    <a:pt x="10" y="9"/>
                    <a:pt x="10" y="9"/>
                    <a:pt x="9" y="9"/>
                  </a:cubicBezTo>
                  <a:cubicBezTo>
                    <a:pt x="9" y="8"/>
                    <a:pt x="8" y="8"/>
                    <a:pt x="8" y="8"/>
                  </a:cubicBezTo>
                  <a:cubicBezTo>
                    <a:pt x="8" y="9"/>
                    <a:pt x="7" y="9"/>
                    <a:pt x="7" y="9"/>
                  </a:cubicBezTo>
                  <a:cubicBezTo>
                    <a:pt x="6" y="9"/>
                    <a:pt x="5" y="8"/>
                    <a:pt x="5" y="7"/>
                  </a:cubicBezTo>
                  <a:cubicBezTo>
                    <a:pt x="5" y="7"/>
                    <a:pt x="5" y="6"/>
                    <a:pt x="5" y="5"/>
                  </a:cubicBezTo>
                  <a:cubicBezTo>
                    <a:pt x="6" y="5"/>
                    <a:pt x="6" y="4"/>
                    <a:pt x="5" y="2"/>
                  </a:cubicBezTo>
                  <a:cubicBezTo>
                    <a:pt x="5" y="2"/>
                    <a:pt x="5" y="2"/>
                    <a:pt x="5" y="2"/>
                  </a:cubicBezTo>
                  <a:cubicBezTo>
                    <a:pt x="4" y="2"/>
                    <a:pt x="4" y="1"/>
                    <a:pt x="4" y="1"/>
                  </a:cubicBezTo>
                  <a:cubicBezTo>
                    <a:pt x="4" y="1"/>
                    <a:pt x="3" y="1"/>
                    <a:pt x="3" y="1"/>
                  </a:cubicBezTo>
                  <a:cubicBezTo>
                    <a:pt x="3" y="1"/>
                    <a:pt x="2" y="1"/>
                    <a:pt x="2" y="1"/>
                  </a:cubicBezTo>
                  <a:cubicBezTo>
                    <a:pt x="1" y="1"/>
                    <a:pt x="1" y="1"/>
                    <a:pt x="1" y="1"/>
                  </a:cubicBezTo>
                  <a:cubicBezTo>
                    <a:pt x="1" y="1"/>
                    <a:pt x="1" y="1"/>
                    <a:pt x="1" y="1"/>
                  </a:cubicBezTo>
                  <a:cubicBezTo>
                    <a:pt x="1" y="0"/>
                    <a:pt x="1" y="0"/>
                    <a:pt x="1" y="0"/>
                  </a:cubicBezTo>
                  <a:cubicBezTo>
                    <a:pt x="0" y="0"/>
                    <a:pt x="0" y="0"/>
                    <a:pt x="0" y="0"/>
                  </a:cubicBezTo>
                  <a:cubicBezTo>
                    <a:pt x="0" y="1"/>
                    <a:pt x="0" y="1"/>
                    <a:pt x="1" y="2"/>
                  </a:cubicBezTo>
                  <a:cubicBezTo>
                    <a:pt x="1" y="2"/>
                    <a:pt x="2" y="3"/>
                    <a:pt x="2" y="3"/>
                  </a:cubicBezTo>
                  <a:cubicBezTo>
                    <a:pt x="2" y="3"/>
                    <a:pt x="2" y="3"/>
                    <a:pt x="2" y="4"/>
                  </a:cubicBezTo>
                  <a:cubicBezTo>
                    <a:pt x="2" y="4"/>
                    <a:pt x="2" y="4"/>
                    <a:pt x="3" y="4"/>
                  </a:cubicBezTo>
                  <a:cubicBezTo>
                    <a:pt x="3" y="4"/>
                    <a:pt x="3" y="4"/>
                    <a:pt x="3" y="5"/>
                  </a:cubicBezTo>
                  <a:cubicBezTo>
                    <a:pt x="3" y="5"/>
                    <a:pt x="4" y="5"/>
                    <a:pt x="4" y="5"/>
                  </a:cubicBezTo>
                  <a:cubicBezTo>
                    <a:pt x="4" y="5"/>
                    <a:pt x="4" y="5"/>
                    <a:pt x="4" y="5"/>
                  </a:cubicBezTo>
                  <a:cubicBezTo>
                    <a:pt x="4" y="6"/>
                    <a:pt x="4" y="6"/>
                    <a:pt x="4" y="6"/>
                  </a:cubicBezTo>
                  <a:cubicBezTo>
                    <a:pt x="3" y="5"/>
                    <a:pt x="2" y="5"/>
                    <a:pt x="1" y="4"/>
                  </a:cubicBezTo>
                  <a:cubicBezTo>
                    <a:pt x="2" y="5"/>
                    <a:pt x="2" y="5"/>
                    <a:pt x="1" y="7"/>
                  </a:cubicBezTo>
                  <a:cubicBezTo>
                    <a:pt x="2" y="7"/>
                    <a:pt x="2" y="7"/>
                    <a:pt x="3" y="7"/>
                  </a:cubicBezTo>
                  <a:cubicBezTo>
                    <a:pt x="3" y="7"/>
                    <a:pt x="3" y="7"/>
                    <a:pt x="3" y="7"/>
                  </a:cubicBezTo>
                  <a:cubicBezTo>
                    <a:pt x="4" y="9"/>
                    <a:pt x="5" y="10"/>
                    <a:pt x="6" y="11"/>
                  </a:cubicBezTo>
                  <a:cubicBezTo>
                    <a:pt x="6" y="11"/>
                    <a:pt x="7" y="12"/>
                    <a:pt x="7" y="13"/>
                  </a:cubicBezTo>
                  <a:cubicBezTo>
                    <a:pt x="8" y="13"/>
                    <a:pt x="8" y="14"/>
                    <a:pt x="8" y="15"/>
                  </a:cubicBezTo>
                  <a:cubicBezTo>
                    <a:pt x="8" y="15"/>
                    <a:pt x="8" y="16"/>
                    <a:pt x="8" y="17"/>
                  </a:cubicBezTo>
                  <a:cubicBezTo>
                    <a:pt x="8" y="17"/>
                    <a:pt x="8" y="17"/>
                    <a:pt x="7" y="17"/>
                  </a:cubicBezTo>
                  <a:cubicBezTo>
                    <a:pt x="6" y="17"/>
                    <a:pt x="6" y="18"/>
                    <a:pt x="5" y="18"/>
                  </a:cubicBezTo>
                  <a:cubicBezTo>
                    <a:pt x="6" y="18"/>
                    <a:pt x="6" y="19"/>
                    <a:pt x="7" y="19"/>
                  </a:cubicBezTo>
                  <a:cubicBezTo>
                    <a:pt x="8" y="20"/>
                    <a:pt x="9" y="20"/>
                    <a:pt x="9" y="21"/>
                  </a:cubicBezTo>
                  <a:cubicBezTo>
                    <a:pt x="9" y="22"/>
                    <a:pt x="10" y="23"/>
                    <a:pt x="10" y="23"/>
                  </a:cubicBezTo>
                  <a:cubicBezTo>
                    <a:pt x="11" y="24"/>
                    <a:pt x="12" y="25"/>
                    <a:pt x="13" y="25"/>
                  </a:cubicBezTo>
                  <a:cubicBezTo>
                    <a:pt x="13" y="24"/>
                    <a:pt x="13" y="24"/>
                    <a:pt x="14" y="24"/>
                  </a:cubicBezTo>
                  <a:cubicBezTo>
                    <a:pt x="14" y="24"/>
                    <a:pt x="14" y="24"/>
                    <a:pt x="14" y="24"/>
                  </a:cubicBezTo>
                  <a:cubicBezTo>
                    <a:pt x="15" y="24"/>
                    <a:pt x="16" y="24"/>
                    <a:pt x="16" y="25"/>
                  </a:cubicBezTo>
                  <a:cubicBezTo>
                    <a:pt x="17" y="25"/>
                    <a:pt x="17" y="25"/>
                    <a:pt x="17" y="26"/>
                  </a:cubicBezTo>
                  <a:cubicBezTo>
                    <a:pt x="17" y="26"/>
                    <a:pt x="18" y="26"/>
                    <a:pt x="18" y="27"/>
                  </a:cubicBezTo>
                  <a:cubicBezTo>
                    <a:pt x="18" y="28"/>
                    <a:pt x="19" y="29"/>
                    <a:pt x="19" y="31"/>
                  </a:cubicBezTo>
                  <a:cubicBezTo>
                    <a:pt x="19" y="31"/>
                    <a:pt x="19" y="32"/>
                    <a:pt x="20" y="33"/>
                  </a:cubicBezTo>
                  <a:cubicBezTo>
                    <a:pt x="20" y="33"/>
                    <a:pt x="21" y="33"/>
                    <a:pt x="21" y="34"/>
                  </a:cubicBezTo>
                  <a:cubicBezTo>
                    <a:pt x="21" y="34"/>
                    <a:pt x="22" y="35"/>
                    <a:pt x="22" y="35"/>
                  </a:cubicBezTo>
                  <a:cubicBezTo>
                    <a:pt x="22" y="35"/>
                    <a:pt x="23" y="35"/>
                    <a:pt x="23" y="35"/>
                  </a:cubicBezTo>
                  <a:cubicBezTo>
                    <a:pt x="23" y="35"/>
                    <a:pt x="23" y="35"/>
                    <a:pt x="23" y="35"/>
                  </a:cubicBezTo>
                  <a:cubicBezTo>
                    <a:pt x="23" y="35"/>
                    <a:pt x="23" y="34"/>
                    <a:pt x="22" y="34"/>
                  </a:cubicBezTo>
                  <a:cubicBezTo>
                    <a:pt x="22" y="34"/>
                    <a:pt x="23" y="34"/>
                    <a:pt x="22" y="33"/>
                  </a:cubicBezTo>
                  <a:cubicBezTo>
                    <a:pt x="22" y="33"/>
                    <a:pt x="22" y="33"/>
                    <a:pt x="22" y="32"/>
                  </a:cubicBezTo>
                  <a:cubicBezTo>
                    <a:pt x="22" y="32"/>
                    <a:pt x="22" y="32"/>
                    <a:pt x="22" y="32"/>
                  </a:cubicBezTo>
                  <a:cubicBezTo>
                    <a:pt x="22" y="32"/>
                    <a:pt x="22" y="32"/>
                    <a:pt x="22" y="32"/>
                  </a:cubicBezTo>
                  <a:cubicBezTo>
                    <a:pt x="21" y="32"/>
                    <a:pt x="21" y="31"/>
                    <a:pt x="21" y="31"/>
                  </a:cubicBezTo>
                  <a:cubicBezTo>
                    <a:pt x="21" y="30"/>
                    <a:pt x="21" y="29"/>
                    <a:pt x="21" y="28"/>
                  </a:cubicBezTo>
                  <a:cubicBezTo>
                    <a:pt x="21" y="28"/>
                    <a:pt x="21" y="28"/>
                    <a:pt x="21" y="27"/>
                  </a:cubicBezTo>
                  <a:cubicBezTo>
                    <a:pt x="21" y="27"/>
                    <a:pt x="21" y="27"/>
                    <a:pt x="22" y="27"/>
                  </a:cubicBezTo>
                  <a:cubicBezTo>
                    <a:pt x="23" y="27"/>
                    <a:pt x="23" y="27"/>
                    <a:pt x="23" y="27"/>
                  </a:cubicBezTo>
                  <a:cubicBezTo>
                    <a:pt x="23" y="26"/>
                    <a:pt x="23" y="26"/>
                    <a:pt x="22" y="25"/>
                  </a:cubicBezTo>
                  <a:cubicBezTo>
                    <a:pt x="22" y="25"/>
                    <a:pt x="22" y="25"/>
                    <a:pt x="22" y="25"/>
                  </a:cubicBezTo>
                  <a:cubicBezTo>
                    <a:pt x="21" y="24"/>
                    <a:pt x="20" y="23"/>
                    <a:pt x="21" y="22"/>
                  </a:cubicBezTo>
                  <a:cubicBezTo>
                    <a:pt x="21" y="22"/>
                    <a:pt x="21" y="22"/>
                    <a:pt x="2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72" name="Freeform 94">
              <a:extLst>
                <a:ext uri="{FF2B5EF4-FFF2-40B4-BE49-F238E27FC236}">
                  <a16:creationId xmlns:a16="http://schemas.microsoft.com/office/drawing/2014/main" id="{F4847FCA-B76D-6A4E-A19C-A5C7425C5A64}"/>
                </a:ext>
              </a:extLst>
            </p:cNvPr>
            <p:cNvSpPr>
              <a:spLocks/>
            </p:cNvSpPr>
            <p:nvPr/>
          </p:nvSpPr>
          <p:spPr bwMode="auto">
            <a:xfrm>
              <a:off x="4172" y="2050"/>
              <a:ext cx="154" cy="105"/>
            </a:xfrm>
            <a:custGeom>
              <a:avLst/>
              <a:gdLst>
                <a:gd name="T0" fmla="*/ 2 w 22"/>
                <a:gd name="T1" fmla="*/ 1 h 15"/>
                <a:gd name="T2" fmla="*/ 1 w 22"/>
                <a:gd name="T3" fmla="*/ 3 h 15"/>
                <a:gd name="T4" fmla="*/ 1 w 22"/>
                <a:gd name="T5" fmla="*/ 3 h 15"/>
                <a:gd name="T6" fmla="*/ 1 w 22"/>
                <a:gd name="T7" fmla="*/ 5 h 15"/>
                <a:gd name="T8" fmla="*/ 1 w 22"/>
                <a:gd name="T9" fmla="*/ 7 h 15"/>
                <a:gd name="T10" fmla="*/ 1 w 22"/>
                <a:gd name="T11" fmla="*/ 7 h 15"/>
                <a:gd name="T12" fmla="*/ 1 w 22"/>
                <a:gd name="T13" fmla="*/ 8 h 15"/>
                <a:gd name="T14" fmla="*/ 2 w 22"/>
                <a:gd name="T15" fmla="*/ 9 h 15"/>
                <a:gd name="T16" fmla="*/ 3 w 22"/>
                <a:gd name="T17" fmla="*/ 10 h 15"/>
                <a:gd name="T18" fmla="*/ 3 w 22"/>
                <a:gd name="T19" fmla="*/ 11 h 15"/>
                <a:gd name="T20" fmla="*/ 4 w 22"/>
                <a:gd name="T21" fmla="*/ 11 h 15"/>
                <a:gd name="T22" fmla="*/ 4 w 22"/>
                <a:gd name="T23" fmla="*/ 11 h 15"/>
                <a:gd name="T24" fmla="*/ 6 w 22"/>
                <a:gd name="T25" fmla="*/ 12 h 15"/>
                <a:gd name="T26" fmla="*/ 6 w 22"/>
                <a:gd name="T27" fmla="*/ 12 h 15"/>
                <a:gd name="T28" fmla="*/ 7 w 22"/>
                <a:gd name="T29" fmla="*/ 13 h 15"/>
                <a:gd name="T30" fmla="*/ 7 w 22"/>
                <a:gd name="T31" fmla="*/ 14 h 15"/>
                <a:gd name="T32" fmla="*/ 10 w 22"/>
                <a:gd name="T33" fmla="*/ 14 h 15"/>
                <a:gd name="T34" fmla="*/ 11 w 22"/>
                <a:gd name="T35" fmla="*/ 13 h 15"/>
                <a:gd name="T36" fmla="*/ 12 w 22"/>
                <a:gd name="T37" fmla="*/ 13 h 15"/>
                <a:gd name="T38" fmla="*/ 13 w 22"/>
                <a:gd name="T39" fmla="*/ 12 h 15"/>
                <a:gd name="T40" fmla="*/ 15 w 22"/>
                <a:gd name="T41" fmla="*/ 11 h 15"/>
                <a:gd name="T42" fmla="*/ 17 w 22"/>
                <a:gd name="T43" fmla="*/ 10 h 15"/>
                <a:gd name="T44" fmla="*/ 18 w 22"/>
                <a:gd name="T45" fmla="*/ 11 h 15"/>
                <a:gd name="T46" fmla="*/ 18 w 22"/>
                <a:gd name="T47" fmla="*/ 10 h 15"/>
                <a:gd name="T48" fmla="*/ 18 w 22"/>
                <a:gd name="T49" fmla="*/ 9 h 15"/>
                <a:gd name="T50" fmla="*/ 18 w 22"/>
                <a:gd name="T51" fmla="*/ 8 h 15"/>
                <a:gd name="T52" fmla="*/ 18 w 22"/>
                <a:gd name="T53" fmla="*/ 7 h 15"/>
                <a:gd name="T54" fmla="*/ 18 w 22"/>
                <a:gd name="T55" fmla="*/ 6 h 15"/>
                <a:gd name="T56" fmla="*/ 18 w 22"/>
                <a:gd name="T57" fmla="*/ 6 h 15"/>
                <a:gd name="T58" fmla="*/ 18 w 22"/>
                <a:gd name="T59" fmla="*/ 5 h 15"/>
                <a:gd name="T60" fmla="*/ 19 w 22"/>
                <a:gd name="T61" fmla="*/ 5 h 15"/>
                <a:gd name="T62" fmla="*/ 20 w 22"/>
                <a:gd name="T63" fmla="*/ 5 h 15"/>
                <a:gd name="T64" fmla="*/ 20 w 22"/>
                <a:gd name="T65" fmla="*/ 5 h 15"/>
                <a:gd name="T66" fmla="*/ 20 w 22"/>
                <a:gd name="T67" fmla="*/ 4 h 15"/>
                <a:gd name="T68" fmla="*/ 21 w 22"/>
                <a:gd name="T69" fmla="*/ 5 h 15"/>
                <a:gd name="T70" fmla="*/ 22 w 22"/>
                <a:gd name="T71" fmla="*/ 5 h 15"/>
                <a:gd name="T72" fmla="*/ 21 w 22"/>
                <a:gd name="T73" fmla="*/ 4 h 15"/>
                <a:gd name="T74" fmla="*/ 20 w 22"/>
                <a:gd name="T75" fmla="*/ 2 h 15"/>
                <a:gd name="T76" fmla="*/ 20 w 22"/>
                <a:gd name="T77" fmla="*/ 1 h 15"/>
                <a:gd name="T78" fmla="*/ 19 w 22"/>
                <a:gd name="T79" fmla="*/ 0 h 15"/>
                <a:gd name="T80" fmla="*/ 16 w 22"/>
                <a:gd name="T81" fmla="*/ 1 h 15"/>
                <a:gd name="T82" fmla="*/ 15 w 22"/>
                <a:gd name="T83" fmla="*/ 2 h 15"/>
                <a:gd name="T84" fmla="*/ 14 w 22"/>
                <a:gd name="T85" fmla="*/ 1 h 15"/>
                <a:gd name="T86" fmla="*/ 11 w 22"/>
                <a:gd name="T87" fmla="*/ 2 h 15"/>
                <a:gd name="T88" fmla="*/ 8 w 22"/>
                <a:gd name="T89" fmla="*/ 2 h 15"/>
                <a:gd name="T90" fmla="*/ 6 w 22"/>
                <a:gd name="T91" fmla="*/ 2 h 15"/>
                <a:gd name="T92" fmla="*/ 5 w 22"/>
                <a:gd name="T93" fmla="*/ 2 h 15"/>
                <a:gd name="T94" fmla="*/ 5 w 22"/>
                <a:gd name="T95" fmla="*/ 2 h 15"/>
                <a:gd name="T96" fmla="*/ 3 w 22"/>
                <a:gd name="T97" fmla="*/ 1 h 15"/>
                <a:gd name="T98" fmla="*/ 2 w 22"/>
                <a:gd name="T9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 h="15">
                  <a:moveTo>
                    <a:pt x="2" y="1"/>
                  </a:moveTo>
                  <a:cubicBezTo>
                    <a:pt x="2" y="1"/>
                    <a:pt x="1" y="1"/>
                    <a:pt x="1" y="3"/>
                  </a:cubicBezTo>
                  <a:cubicBezTo>
                    <a:pt x="1" y="3"/>
                    <a:pt x="1" y="3"/>
                    <a:pt x="1" y="3"/>
                  </a:cubicBezTo>
                  <a:cubicBezTo>
                    <a:pt x="0" y="4"/>
                    <a:pt x="0" y="4"/>
                    <a:pt x="1" y="5"/>
                  </a:cubicBezTo>
                  <a:cubicBezTo>
                    <a:pt x="1" y="5"/>
                    <a:pt x="1" y="6"/>
                    <a:pt x="1" y="7"/>
                  </a:cubicBezTo>
                  <a:cubicBezTo>
                    <a:pt x="1" y="7"/>
                    <a:pt x="1" y="7"/>
                    <a:pt x="1" y="7"/>
                  </a:cubicBezTo>
                  <a:cubicBezTo>
                    <a:pt x="1" y="8"/>
                    <a:pt x="1" y="8"/>
                    <a:pt x="1" y="8"/>
                  </a:cubicBezTo>
                  <a:cubicBezTo>
                    <a:pt x="1" y="9"/>
                    <a:pt x="2" y="9"/>
                    <a:pt x="2" y="9"/>
                  </a:cubicBezTo>
                  <a:cubicBezTo>
                    <a:pt x="3" y="9"/>
                    <a:pt x="3" y="10"/>
                    <a:pt x="3" y="10"/>
                  </a:cubicBezTo>
                  <a:cubicBezTo>
                    <a:pt x="3" y="10"/>
                    <a:pt x="3" y="10"/>
                    <a:pt x="3" y="11"/>
                  </a:cubicBezTo>
                  <a:cubicBezTo>
                    <a:pt x="3" y="11"/>
                    <a:pt x="3" y="11"/>
                    <a:pt x="4" y="11"/>
                  </a:cubicBezTo>
                  <a:cubicBezTo>
                    <a:pt x="4" y="11"/>
                    <a:pt x="4" y="11"/>
                    <a:pt x="4" y="11"/>
                  </a:cubicBezTo>
                  <a:cubicBezTo>
                    <a:pt x="5" y="11"/>
                    <a:pt x="6" y="11"/>
                    <a:pt x="6" y="12"/>
                  </a:cubicBezTo>
                  <a:cubicBezTo>
                    <a:pt x="6" y="12"/>
                    <a:pt x="6" y="12"/>
                    <a:pt x="6" y="12"/>
                  </a:cubicBezTo>
                  <a:cubicBezTo>
                    <a:pt x="7" y="13"/>
                    <a:pt x="7" y="13"/>
                    <a:pt x="7" y="13"/>
                  </a:cubicBezTo>
                  <a:cubicBezTo>
                    <a:pt x="7" y="14"/>
                    <a:pt x="7" y="14"/>
                    <a:pt x="7" y="14"/>
                  </a:cubicBezTo>
                  <a:cubicBezTo>
                    <a:pt x="8" y="14"/>
                    <a:pt x="10" y="15"/>
                    <a:pt x="10" y="14"/>
                  </a:cubicBezTo>
                  <a:cubicBezTo>
                    <a:pt x="11" y="14"/>
                    <a:pt x="11" y="14"/>
                    <a:pt x="11" y="13"/>
                  </a:cubicBezTo>
                  <a:cubicBezTo>
                    <a:pt x="11" y="13"/>
                    <a:pt x="12" y="13"/>
                    <a:pt x="12" y="13"/>
                  </a:cubicBezTo>
                  <a:cubicBezTo>
                    <a:pt x="11" y="12"/>
                    <a:pt x="12" y="12"/>
                    <a:pt x="13" y="12"/>
                  </a:cubicBezTo>
                  <a:cubicBezTo>
                    <a:pt x="14" y="12"/>
                    <a:pt x="15" y="12"/>
                    <a:pt x="15" y="11"/>
                  </a:cubicBezTo>
                  <a:cubicBezTo>
                    <a:pt x="15" y="10"/>
                    <a:pt x="16" y="10"/>
                    <a:pt x="17" y="10"/>
                  </a:cubicBezTo>
                  <a:cubicBezTo>
                    <a:pt x="18" y="10"/>
                    <a:pt x="18" y="11"/>
                    <a:pt x="18" y="11"/>
                  </a:cubicBezTo>
                  <a:cubicBezTo>
                    <a:pt x="18" y="10"/>
                    <a:pt x="18" y="10"/>
                    <a:pt x="18" y="10"/>
                  </a:cubicBezTo>
                  <a:cubicBezTo>
                    <a:pt x="18" y="10"/>
                    <a:pt x="18" y="9"/>
                    <a:pt x="18" y="9"/>
                  </a:cubicBezTo>
                  <a:cubicBezTo>
                    <a:pt x="17" y="9"/>
                    <a:pt x="18" y="8"/>
                    <a:pt x="18" y="8"/>
                  </a:cubicBezTo>
                  <a:cubicBezTo>
                    <a:pt x="18" y="8"/>
                    <a:pt x="18" y="8"/>
                    <a:pt x="18" y="7"/>
                  </a:cubicBezTo>
                  <a:cubicBezTo>
                    <a:pt x="18" y="7"/>
                    <a:pt x="17" y="7"/>
                    <a:pt x="18" y="6"/>
                  </a:cubicBezTo>
                  <a:cubicBezTo>
                    <a:pt x="18" y="6"/>
                    <a:pt x="17" y="5"/>
                    <a:pt x="18" y="6"/>
                  </a:cubicBezTo>
                  <a:cubicBezTo>
                    <a:pt x="18" y="5"/>
                    <a:pt x="18" y="5"/>
                    <a:pt x="18" y="5"/>
                  </a:cubicBezTo>
                  <a:cubicBezTo>
                    <a:pt x="18" y="5"/>
                    <a:pt x="18" y="5"/>
                    <a:pt x="19" y="5"/>
                  </a:cubicBezTo>
                  <a:cubicBezTo>
                    <a:pt x="19" y="5"/>
                    <a:pt x="19" y="5"/>
                    <a:pt x="20" y="5"/>
                  </a:cubicBezTo>
                  <a:cubicBezTo>
                    <a:pt x="20" y="5"/>
                    <a:pt x="20" y="5"/>
                    <a:pt x="20" y="5"/>
                  </a:cubicBezTo>
                  <a:cubicBezTo>
                    <a:pt x="20" y="5"/>
                    <a:pt x="20" y="5"/>
                    <a:pt x="20" y="4"/>
                  </a:cubicBezTo>
                  <a:cubicBezTo>
                    <a:pt x="21" y="5"/>
                    <a:pt x="21" y="5"/>
                    <a:pt x="21" y="5"/>
                  </a:cubicBezTo>
                  <a:cubicBezTo>
                    <a:pt x="22" y="5"/>
                    <a:pt x="22" y="5"/>
                    <a:pt x="22" y="5"/>
                  </a:cubicBezTo>
                  <a:cubicBezTo>
                    <a:pt x="22" y="4"/>
                    <a:pt x="22" y="4"/>
                    <a:pt x="21" y="4"/>
                  </a:cubicBezTo>
                  <a:cubicBezTo>
                    <a:pt x="21" y="3"/>
                    <a:pt x="20" y="2"/>
                    <a:pt x="20" y="2"/>
                  </a:cubicBezTo>
                  <a:cubicBezTo>
                    <a:pt x="21" y="1"/>
                    <a:pt x="20" y="1"/>
                    <a:pt x="20" y="1"/>
                  </a:cubicBezTo>
                  <a:cubicBezTo>
                    <a:pt x="20" y="1"/>
                    <a:pt x="19" y="0"/>
                    <a:pt x="19" y="0"/>
                  </a:cubicBezTo>
                  <a:cubicBezTo>
                    <a:pt x="18" y="0"/>
                    <a:pt x="17" y="1"/>
                    <a:pt x="16" y="1"/>
                  </a:cubicBezTo>
                  <a:cubicBezTo>
                    <a:pt x="16" y="1"/>
                    <a:pt x="15" y="1"/>
                    <a:pt x="15" y="2"/>
                  </a:cubicBezTo>
                  <a:cubicBezTo>
                    <a:pt x="15" y="2"/>
                    <a:pt x="15" y="1"/>
                    <a:pt x="14" y="1"/>
                  </a:cubicBezTo>
                  <a:cubicBezTo>
                    <a:pt x="13" y="1"/>
                    <a:pt x="12" y="1"/>
                    <a:pt x="11" y="2"/>
                  </a:cubicBezTo>
                  <a:cubicBezTo>
                    <a:pt x="10" y="2"/>
                    <a:pt x="9" y="2"/>
                    <a:pt x="8" y="2"/>
                  </a:cubicBezTo>
                  <a:cubicBezTo>
                    <a:pt x="7" y="1"/>
                    <a:pt x="6" y="1"/>
                    <a:pt x="6" y="2"/>
                  </a:cubicBezTo>
                  <a:cubicBezTo>
                    <a:pt x="6" y="2"/>
                    <a:pt x="5" y="2"/>
                    <a:pt x="5" y="2"/>
                  </a:cubicBezTo>
                  <a:cubicBezTo>
                    <a:pt x="5" y="2"/>
                    <a:pt x="5" y="2"/>
                    <a:pt x="5" y="2"/>
                  </a:cubicBezTo>
                  <a:cubicBezTo>
                    <a:pt x="5" y="2"/>
                    <a:pt x="3" y="2"/>
                    <a:pt x="3" y="1"/>
                  </a:cubicBezTo>
                  <a:cubicBezTo>
                    <a:pt x="3" y="0"/>
                    <a:pt x="3"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73" name="Freeform 95">
              <a:extLst>
                <a:ext uri="{FF2B5EF4-FFF2-40B4-BE49-F238E27FC236}">
                  <a16:creationId xmlns:a16="http://schemas.microsoft.com/office/drawing/2014/main" id="{006A78AA-E107-654C-A9E6-11F4CBC6B406}"/>
                </a:ext>
              </a:extLst>
            </p:cNvPr>
            <p:cNvSpPr>
              <a:spLocks/>
            </p:cNvSpPr>
            <p:nvPr/>
          </p:nvSpPr>
          <p:spPr bwMode="auto">
            <a:xfrm>
              <a:off x="790" y="1431"/>
              <a:ext cx="287" cy="161"/>
            </a:xfrm>
            <a:custGeom>
              <a:avLst/>
              <a:gdLst>
                <a:gd name="T0" fmla="*/ 41 w 41"/>
                <a:gd name="T1" fmla="*/ 2 h 23"/>
                <a:gd name="T2" fmla="*/ 41 w 41"/>
                <a:gd name="T3" fmla="*/ 1 h 23"/>
                <a:gd name="T4" fmla="*/ 32 w 41"/>
                <a:gd name="T5" fmla="*/ 3 h 23"/>
                <a:gd name="T6" fmla="*/ 29 w 41"/>
                <a:gd name="T7" fmla="*/ 3 h 23"/>
                <a:gd name="T8" fmla="*/ 28 w 41"/>
                <a:gd name="T9" fmla="*/ 1 h 23"/>
                <a:gd name="T10" fmla="*/ 26 w 41"/>
                <a:gd name="T11" fmla="*/ 3 h 23"/>
                <a:gd name="T12" fmla="*/ 23 w 41"/>
                <a:gd name="T13" fmla="*/ 6 h 23"/>
                <a:gd name="T14" fmla="*/ 25 w 41"/>
                <a:gd name="T15" fmla="*/ 7 h 23"/>
                <a:gd name="T16" fmla="*/ 24 w 41"/>
                <a:gd name="T17" fmla="*/ 8 h 23"/>
                <a:gd name="T18" fmla="*/ 19 w 41"/>
                <a:gd name="T19" fmla="*/ 8 h 23"/>
                <a:gd name="T20" fmla="*/ 19 w 41"/>
                <a:gd name="T21" fmla="*/ 9 h 23"/>
                <a:gd name="T22" fmla="*/ 16 w 41"/>
                <a:gd name="T23" fmla="*/ 11 h 23"/>
                <a:gd name="T24" fmla="*/ 12 w 41"/>
                <a:gd name="T25" fmla="*/ 12 h 23"/>
                <a:gd name="T26" fmla="*/ 11 w 41"/>
                <a:gd name="T27" fmla="*/ 14 h 23"/>
                <a:gd name="T28" fmla="*/ 9 w 41"/>
                <a:gd name="T29" fmla="*/ 14 h 23"/>
                <a:gd name="T30" fmla="*/ 4 w 41"/>
                <a:gd name="T31" fmla="*/ 18 h 23"/>
                <a:gd name="T32" fmla="*/ 1 w 41"/>
                <a:gd name="T33" fmla="*/ 21 h 23"/>
                <a:gd name="T34" fmla="*/ 1 w 41"/>
                <a:gd name="T35" fmla="*/ 23 h 23"/>
                <a:gd name="T36" fmla="*/ 6 w 41"/>
                <a:gd name="T37" fmla="*/ 20 h 23"/>
                <a:gd name="T38" fmla="*/ 3 w 41"/>
                <a:gd name="T39" fmla="*/ 23 h 23"/>
                <a:gd name="T40" fmla="*/ 12 w 41"/>
                <a:gd name="T41" fmla="*/ 17 h 23"/>
                <a:gd name="T42" fmla="*/ 9 w 41"/>
                <a:gd name="T43" fmla="*/ 20 h 23"/>
                <a:gd name="T44" fmla="*/ 6 w 41"/>
                <a:gd name="T45" fmla="*/ 23 h 23"/>
                <a:gd name="T46" fmla="*/ 9 w 41"/>
                <a:gd name="T47" fmla="*/ 22 h 23"/>
                <a:gd name="T48" fmla="*/ 15 w 41"/>
                <a:gd name="T49" fmla="*/ 19 h 23"/>
                <a:gd name="T50" fmla="*/ 19 w 41"/>
                <a:gd name="T51" fmla="*/ 17 h 23"/>
                <a:gd name="T52" fmla="*/ 26 w 41"/>
                <a:gd name="T53" fmla="*/ 12 h 23"/>
                <a:gd name="T54" fmla="*/ 29 w 41"/>
                <a:gd name="T55" fmla="*/ 9 h 23"/>
                <a:gd name="T56" fmla="*/ 34 w 41"/>
                <a:gd name="T57" fmla="*/ 7 h 23"/>
                <a:gd name="T58" fmla="*/ 39 w 41"/>
                <a:gd name="T59" fmla="*/ 4 h 23"/>
                <a:gd name="T60" fmla="*/ 38 w 41"/>
                <a:gd name="T61" fmla="*/ 3 h 23"/>
                <a:gd name="T62" fmla="*/ 39 w 41"/>
                <a:gd name="T6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23">
                  <a:moveTo>
                    <a:pt x="39" y="2"/>
                  </a:moveTo>
                  <a:cubicBezTo>
                    <a:pt x="39" y="2"/>
                    <a:pt x="40" y="2"/>
                    <a:pt x="41" y="2"/>
                  </a:cubicBezTo>
                  <a:cubicBezTo>
                    <a:pt x="41" y="2"/>
                    <a:pt x="41" y="1"/>
                    <a:pt x="41" y="1"/>
                  </a:cubicBezTo>
                  <a:cubicBezTo>
                    <a:pt x="41" y="1"/>
                    <a:pt x="41" y="1"/>
                    <a:pt x="41" y="1"/>
                  </a:cubicBezTo>
                  <a:cubicBezTo>
                    <a:pt x="39" y="2"/>
                    <a:pt x="37" y="2"/>
                    <a:pt x="35" y="3"/>
                  </a:cubicBezTo>
                  <a:cubicBezTo>
                    <a:pt x="34" y="4"/>
                    <a:pt x="32" y="4"/>
                    <a:pt x="32" y="3"/>
                  </a:cubicBezTo>
                  <a:cubicBezTo>
                    <a:pt x="32" y="3"/>
                    <a:pt x="32" y="3"/>
                    <a:pt x="31" y="3"/>
                  </a:cubicBezTo>
                  <a:cubicBezTo>
                    <a:pt x="30" y="3"/>
                    <a:pt x="30" y="3"/>
                    <a:pt x="29" y="3"/>
                  </a:cubicBezTo>
                  <a:cubicBezTo>
                    <a:pt x="29" y="2"/>
                    <a:pt x="30" y="1"/>
                    <a:pt x="31" y="0"/>
                  </a:cubicBezTo>
                  <a:cubicBezTo>
                    <a:pt x="29" y="1"/>
                    <a:pt x="28" y="1"/>
                    <a:pt x="28" y="1"/>
                  </a:cubicBezTo>
                  <a:cubicBezTo>
                    <a:pt x="27" y="2"/>
                    <a:pt x="26" y="3"/>
                    <a:pt x="25" y="4"/>
                  </a:cubicBezTo>
                  <a:cubicBezTo>
                    <a:pt x="25" y="3"/>
                    <a:pt x="26" y="3"/>
                    <a:pt x="26" y="3"/>
                  </a:cubicBezTo>
                  <a:cubicBezTo>
                    <a:pt x="26" y="4"/>
                    <a:pt x="25" y="4"/>
                    <a:pt x="25" y="4"/>
                  </a:cubicBezTo>
                  <a:cubicBezTo>
                    <a:pt x="24" y="5"/>
                    <a:pt x="23" y="5"/>
                    <a:pt x="23" y="6"/>
                  </a:cubicBezTo>
                  <a:cubicBezTo>
                    <a:pt x="23" y="6"/>
                    <a:pt x="24" y="6"/>
                    <a:pt x="24" y="7"/>
                  </a:cubicBezTo>
                  <a:cubicBezTo>
                    <a:pt x="24" y="7"/>
                    <a:pt x="25" y="7"/>
                    <a:pt x="25" y="7"/>
                  </a:cubicBezTo>
                  <a:cubicBezTo>
                    <a:pt x="25" y="6"/>
                    <a:pt x="25" y="7"/>
                    <a:pt x="25" y="7"/>
                  </a:cubicBezTo>
                  <a:cubicBezTo>
                    <a:pt x="25" y="7"/>
                    <a:pt x="25" y="7"/>
                    <a:pt x="24" y="8"/>
                  </a:cubicBezTo>
                  <a:cubicBezTo>
                    <a:pt x="24" y="8"/>
                    <a:pt x="24" y="8"/>
                    <a:pt x="23" y="8"/>
                  </a:cubicBezTo>
                  <a:cubicBezTo>
                    <a:pt x="22" y="7"/>
                    <a:pt x="21" y="8"/>
                    <a:pt x="19" y="8"/>
                  </a:cubicBezTo>
                  <a:cubicBezTo>
                    <a:pt x="19" y="8"/>
                    <a:pt x="18" y="9"/>
                    <a:pt x="17" y="9"/>
                  </a:cubicBezTo>
                  <a:cubicBezTo>
                    <a:pt x="18" y="9"/>
                    <a:pt x="18" y="9"/>
                    <a:pt x="19" y="9"/>
                  </a:cubicBezTo>
                  <a:cubicBezTo>
                    <a:pt x="18" y="10"/>
                    <a:pt x="17" y="10"/>
                    <a:pt x="17" y="11"/>
                  </a:cubicBezTo>
                  <a:cubicBezTo>
                    <a:pt x="17" y="11"/>
                    <a:pt x="16" y="11"/>
                    <a:pt x="16" y="11"/>
                  </a:cubicBezTo>
                  <a:cubicBezTo>
                    <a:pt x="17" y="10"/>
                    <a:pt x="16" y="11"/>
                    <a:pt x="15" y="11"/>
                  </a:cubicBezTo>
                  <a:cubicBezTo>
                    <a:pt x="14" y="11"/>
                    <a:pt x="13" y="12"/>
                    <a:pt x="12" y="12"/>
                  </a:cubicBezTo>
                  <a:cubicBezTo>
                    <a:pt x="12" y="12"/>
                    <a:pt x="12" y="13"/>
                    <a:pt x="12" y="13"/>
                  </a:cubicBezTo>
                  <a:cubicBezTo>
                    <a:pt x="11" y="14"/>
                    <a:pt x="11" y="14"/>
                    <a:pt x="11" y="14"/>
                  </a:cubicBezTo>
                  <a:cubicBezTo>
                    <a:pt x="10" y="14"/>
                    <a:pt x="10" y="14"/>
                    <a:pt x="10" y="14"/>
                  </a:cubicBezTo>
                  <a:cubicBezTo>
                    <a:pt x="10" y="14"/>
                    <a:pt x="9" y="14"/>
                    <a:pt x="9" y="14"/>
                  </a:cubicBezTo>
                  <a:cubicBezTo>
                    <a:pt x="8" y="15"/>
                    <a:pt x="7" y="15"/>
                    <a:pt x="6" y="16"/>
                  </a:cubicBezTo>
                  <a:cubicBezTo>
                    <a:pt x="6" y="17"/>
                    <a:pt x="5" y="17"/>
                    <a:pt x="4" y="18"/>
                  </a:cubicBezTo>
                  <a:cubicBezTo>
                    <a:pt x="4" y="18"/>
                    <a:pt x="3" y="19"/>
                    <a:pt x="2" y="20"/>
                  </a:cubicBezTo>
                  <a:cubicBezTo>
                    <a:pt x="2" y="20"/>
                    <a:pt x="2" y="21"/>
                    <a:pt x="1" y="21"/>
                  </a:cubicBezTo>
                  <a:cubicBezTo>
                    <a:pt x="2" y="21"/>
                    <a:pt x="2" y="21"/>
                    <a:pt x="1" y="22"/>
                  </a:cubicBezTo>
                  <a:cubicBezTo>
                    <a:pt x="1" y="22"/>
                    <a:pt x="1" y="22"/>
                    <a:pt x="1" y="23"/>
                  </a:cubicBezTo>
                  <a:cubicBezTo>
                    <a:pt x="0" y="23"/>
                    <a:pt x="1" y="23"/>
                    <a:pt x="1" y="23"/>
                  </a:cubicBezTo>
                  <a:cubicBezTo>
                    <a:pt x="3" y="22"/>
                    <a:pt x="4" y="21"/>
                    <a:pt x="6" y="20"/>
                  </a:cubicBezTo>
                  <a:cubicBezTo>
                    <a:pt x="6" y="20"/>
                    <a:pt x="6" y="20"/>
                    <a:pt x="7" y="20"/>
                  </a:cubicBezTo>
                  <a:cubicBezTo>
                    <a:pt x="5" y="21"/>
                    <a:pt x="3" y="22"/>
                    <a:pt x="3" y="23"/>
                  </a:cubicBezTo>
                  <a:cubicBezTo>
                    <a:pt x="4" y="23"/>
                    <a:pt x="5" y="22"/>
                    <a:pt x="6" y="22"/>
                  </a:cubicBezTo>
                  <a:cubicBezTo>
                    <a:pt x="8" y="20"/>
                    <a:pt x="10" y="19"/>
                    <a:pt x="12" y="17"/>
                  </a:cubicBezTo>
                  <a:cubicBezTo>
                    <a:pt x="14" y="16"/>
                    <a:pt x="15" y="15"/>
                    <a:pt x="17" y="15"/>
                  </a:cubicBezTo>
                  <a:cubicBezTo>
                    <a:pt x="14" y="16"/>
                    <a:pt x="12" y="18"/>
                    <a:pt x="9" y="20"/>
                  </a:cubicBezTo>
                  <a:cubicBezTo>
                    <a:pt x="8" y="21"/>
                    <a:pt x="7" y="22"/>
                    <a:pt x="6" y="22"/>
                  </a:cubicBezTo>
                  <a:cubicBezTo>
                    <a:pt x="6" y="22"/>
                    <a:pt x="6" y="23"/>
                    <a:pt x="6" y="23"/>
                  </a:cubicBezTo>
                  <a:cubicBezTo>
                    <a:pt x="6" y="23"/>
                    <a:pt x="6" y="23"/>
                    <a:pt x="6" y="23"/>
                  </a:cubicBezTo>
                  <a:cubicBezTo>
                    <a:pt x="7" y="22"/>
                    <a:pt x="8" y="22"/>
                    <a:pt x="9" y="22"/>
                  </a:cubicBezTo>
                  <a:cubicBezTo>
                    <a:pt x="10" y="21"/>
                    <a:pt x="11" y="20"/>
                    <a:pt x="12" y="20"/>
                  </a:cubicBezTo>
                  <a:cubicBezTo>
                    <a:pt x="13" y="19"/>
                    <a:pt x="14" y="19"/>
                    <a:pt x="15" y="19"/>
                  </a:cubicBezTo>
                  <a:cubicBezTo>
                    <a:pt x="15" y="19"/>
                    <a:pt x="16" y="19"/>
                    <a:pt x="17" y="18"/>
                  </a:cubicBezTo>
                  <a:cubicBezTo>
                    <a:pt x="18" y="18"/>
                    <a:pt x="18" y="17"/>
                    <a:pt x="19" y="17"/>
                  </a:cubicBezTo>
                  <a:cubicBezTo>
                    <a:pt x="21" y="15"/>
                    <a:pt x="23" y="14"/>
                    <a:pt x="25" y="13"/>
                  </a:cubicBezTo>
                  <a:cubicBezTo>
                    <a:pt x="25" y="12"/>
                    <a:pt x="26" y="12"/>
                    <a:pt x="26" y="12"/>
                  </a:cubicBezTo>
                  <a:cubicBezTo>
                    <a:pt x="27" y="11"/>
                    <a:pt x="28" y="10"/>
                    <a:pt x="29" y="9"/>
                  </a:cubicBezTo>
                  <a:cubicBezTo>
                    <a:pt x="29" y="9"/>
                    <a:pt x="29" y="9"/>
                    <a:pt x="29" y="9"/>
                  </a:cubicBezTo>
                  <a:cubicBezTo>
                    <a:pt x="31" y="9"/>
                    <a:pt x="32" y="7"/>
                    <a:pt x="34" y="7"/>
                  </a:cubicBezTo>
                  <a:cubicBezTo>
                    <a:pt x="34" y="7"/>
                    <a:pt x="34" y="7"/>
                    <a:pt x="34" y="7"/>
                  </a:cubicBezTo>
                  <a:cubicBezTo>
                    <a:pt x="34" y="7"/>
                    <a:pt x="34" y="7"/>
                    <a:pt x="35" y="6"/>
                  </a:cubicBezTo>
                  <a:cubicBezTo>
                    <a:pt x="37" y="5"/>
                    <a:pt x="37" y="5"/>
                    <a:pt x="39" y="4"/>
                  </a:cubicBezTo>
                  <a:cubicBezTo>
                    <a:pt x="39" y="4"/>
                    <a:pt x="40" y="4"/>
                    <a:pt x="39" y="3"/>
                  </a:cubicBezTo>
                  <a:cubicBezTo>
                    <a:pt x="39" y="3"/>
                    <a:pt x="39" y="3"/>
                    <a:pt x="38" y="3"/>
                  </a:cubicBezTo>
                  <a:cubicBezTo>
                    <a:pt x="38" y="3"/>
                    <a:pt x="38" y="3"/>
                    <a:pt x="37" y="4"/>
                  </a:cubicBezTo>
                  <a:cubicBezTo>
                    <a:pt x="38" y="3"/>
                    <a:pt x="38" y="2"/>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74" name="Freeform 96">
              <a:extLst>
                <a:ext uri="{FF2B5EF4-FFF2-40B4-BE49-F238E27FC236}">
                  <a16:creationId xmlns:a16="http://schemas.microsoft.com/office/drawing/2014/main" id="{888629B4-DE0D-DB4D-8E7C-D5200061CBEF}"/>
                </a:ext>
              </a:extLst>
            </p:cNvPr>
            <p:cNvSpPr>
              <a:spLocks/>
            </p:cNvSpPr>
            <p:nvPr/>
          </p:nvSpPr>
          <p:spPr bwMode="auto">
            <a:xfrm>
              <a:off x="3296" y="1951"/>
              <a:ext cx="105" cy="148"/>
            </a:xfrm>
            <a:custGeom>
              <a:avLst/>
              <a:gdLst>
                <a:gd name="T0" fmla="*/ 14 w 15"/>
                <a:gd name="T1" fmla="*/ 4 h 21"/>
                <a:gd name="T2" fmla="*/ 13 w 15"/>
                <a:gd name="T3" fmla="*/ 0 h 21"/>
                <a:gd name="T4" fmla="*/ 12 w 15"/>
                <a:gd name="T5" fmla="*/ 1 h 21"/>
                <a:gd name="T6" fmla="*/ 12 w 15"/>
                <a:gd name="T7" fmla="*/ 2 h 21"/>
                <a:gd name="T8" fmla="*/ 10 w 15"/>
                <a:gd name="T9" fmla="*/ 3 h 21"/>
                <a:gd name="T10" fmla="*/ 10 w 15"/>
                <a:gd name="T11" fmla="*/ 4 h 21"/>
                <a:gd name="T12" fmla="*/ 8 w 15"/>
                <a:gd name="T13" fmla="*/ 4 h 21"/>
                <a:gd name="T14" fmla="*/ 7 w 15"/>
                <a:gd name="T15" fmla="*/ 5 h 21"/>
                <a:gd name="T16" fmla="*/ 5 w 15"/>
                <a:gd name="T17" fmla="*/ 5 h 21"/>
                <a:gd name="T18" fmla="*/ 5 w 15"/>
                <a:gd name="T19" fmla="*/ 5 h 21"/>
                <a:gd name="T20" fmla="*/ 3 w 15"/>
                <a:gd name="T21" fmla="*/ 6 h 21"/>
                <a:gd name="T22" fmla="*/ 3 w 15"/>
                <a:gd name="T23" fmla="*/ 7 h 21"/>
                <a:gd name="T24" fmla="*/ 2 w 15"/>
                <a:gd name="T25" fmla="*/ 7 h 21"/>
                <a:gd name="T26" fmla="*/ 3 w 15"/>
                <a:gd name="T27" fmla="*/ 9 h 21"/>
                <a:gd name="T28" fmla="*/ 1 w 15"/>
                <a:gd name="T29" fmla="*/ 13 h 21"/>
                <a:gd name="T30" fmla="*/ 0 w 15"/>
                <a:gd name="T31" fmla="*/ 15 h 21"/>
                <a:gd name="T32" fmla="*/ 0 w 15"/>
                <a:gd name="T33" fmla="*/ 18 h 21"/>
                <a:gd name="T34" fmla="*/ 2 w 15"/>
                <a:gd name="T35" fmla="*/ 20 h 21"/>
                <a:gd name="T36" fmla="*/ 4 w 15"/>
                <a:gd name="T37" fmla="*/ 20 h 21"/>
                <a:gd name="T38" fmla="*/ 5 w 15"/>
                <a:gd name="T39" fmla="*/ 20 h 21"/>
                <a:gd name="T40" fmla="*/ 6 w 15"/>
                <a:gd name="T41" fmla="*/ 20 h 21"/>
                <a:gd name="T42" fmla="*/ 8 w 15"/>
                <a:gd name="T43" fmla="*/ 17 h 21"/>
                <a:gd name="T44" fmla="*/ 9 w 15"/>
                <a:gd name="T45" fmla="*/ 14 h 21"/>
                <a:gd name="T46" fmla="*/ 11 w 15"/>
                <a:gd name="T47" fmla="*/ 11 h 21"/>
                <a:gd name="T48" fmla="*/ 12 w 15"/>
                <a:gd name="T49" fmla="*/ 8 h 21"/>
                <a:gd name="T50" fmla="*/ 13 w 15"/>
                <a:gd name="T51" fmla="*/ 8 h 21"/>
                <a:gd name="T52" fmla="*/ 13 w 15"/>
                <a:gd name="T53" fmla="*/ 6 h 21"/>
                <a:gd name="T54" fmla="*/ 13 w 15"/>
                <a:gd name="T55" fmla="*/ 5 h 21"/>
                <a:gd name="T56" fmla="*/ 14 w 15"/>
                <a:gd name="T57" fmla="*/ 6 h 21"/>
                <a:gd name="T58" fmla="*/ 14 w 15"/>
                <a:gd name="T59" fmla="*/ 6 h 21"/>
                <a:gd name="T60" fmla="*/ 14 w 15"/>
                <a:gd name="T61" fmla="*/ 6 h 21"/>
                <a:gd name="T62" fmla="*/ 14 w 15"/>
                <a:gd name="T6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1">
                  <a:moveTo>
                    <a:pt x="14" y="4"/>
                  </a:moveTo>
                  <a:cubicBezTo>
                    <a:pt x="15" y="2"/>
                    <a:pt x="14" y="1"/>
                    <a:pt x="13" y="0"/>
                  </a:cubicBezTo>
                  <a:cubicBezTo>
                    <a:pt x="12" y="0"/>
                    <a:pt x="13" y="1"/>
                    <a:pt x="12" y="1"/>
                  </a:cubicBezTo>
                  <a:cubicBezTo>
                    <a:pt x="12" y="1"/>
                    <a:pt x="12" y="2"/>
                    <a:pt x="12" y="2"/>
                  </a:cubicBezTo>
                  <a:cubicBezTo>
                    <a:pt x="11" y="2"/>
                    <a:pt x="11" y="2"/>
                    <a:pt x="10" y="3"/>
                  </a:cubicBezTo>
                  <a:cubicBezTo>
                    <a:pt x="10" y="3"/>
                    <a:pt x="10" y="4"/>
                    <a:pt x="10" y="4"/>
                  </a:cubicBezTo>
                  <a:cubicBezTo>
                    <a:pt x="9" y="3"/>
                    <a:pt x="9" y="4"/>
                    <a:pt x="8" y="4"/>
                  </a:cubicBezTo>
                  <a:cubicBezTo>
                    <a:pt x="8" y="4"/>
                    <a:pt x="8" y="5"/>
                    <a:pt x="7" y="5"/>
                  </a:cubicBezTo>
                  <a:cubicBezTo>
                    <a:pt x="7" y="5"/>
                    <a:pt x="6" y="5"/>
                    <a:pt x="5" y="5"/>
                  </a:cubicBezTo>
                  <a:cubicBezTo>
                    <a:pt x="5" y="5"/>
                    <a:pt x="5" y="5"/>
                    <a:pt x="5" y="5"/>
                  </a:cubicBezTo>
                  <a:cubicBezTo>
                    <a:pt x="4" y="5"/>
                    <a:pt x="3" y="5"/>
                    <a:pt x="3" y="6"/>
                  </a:cubicBezTo>
                  <a:cubicBezTo>
                    <a:pt x="3" y="6"/>
                    <a:pt x="3" y="6"/>
                    <a:pt x="3" y="7"/>
                  </a:cubicBezTo>
                  <a:cubicBezTo>
                    <a:pt x="3" y="7"/>
                    <a:pt x="2" y="7"/>
                    <a:pt x="2" y="7"/>
                  </a:cubicBezTo>
                  <a:cubicBezTo>
                    <a:pt x="3" y="8"/>
                    <a:pt x="2" y="8"/>
                    <a:pt x="3" y="9"/>
                  </a:cubicBezTo>
                  <a:cubicBezTo>
                    <a:pt x="3" y="11"/>
                    <a:pt x="3" y="11"/>
                    <a:pt x="1" y="13"/>
                  </a:cubicBezTo>
                  <a:cubicBezTo>
                    <a:pt x="0" y="14"/>
                    <a:pt x="0" y="14"/>
                    <a:pt x="0" y="15"/>
                  </a:cubicBezTo>
                  <a:cubicBezTo>
                    <a:pt x="1" y="16"/>
                    <a:pt x="0" y="17"/>
                    <a:pt x="0" y="18"/>
                  </a:cubicBezTo>
                  <a:cubicBezTo>
                    <a:pt x="0" y="18"/>
                    <a:pt x="1" y="19"/>
                    <a:pt x="2" y="20"/>
                  </a:cubicBezTo>
                  <a:cubicBezTo>
                    <a:pt x="2" y="20"/>
                    <a:pt x="3" y="21"/>
                    <a:pt x="4" y="20"/>
                  </a:cubicBezTo>
                  <a:cubicBezTo>
                    <a:pt x="4" y="20"/>
                    <a:pt x="5" y="20"/>
                    <a:pt x="5" y="20"/>
                  </a:cubicBezTo>
                  <a:cubicBezTo>
                    <a:pt x="6" y="20"/>
                    <a:pt x="6" y="20"/>
                    <a:pt x="6" y="20"/>
                  </a:cubicBezTo>
                  <a:cubicBezTo>
                    <a:pt x="7" y="19"/>
                    <a:pt x="8" y="18"/>
                    <a:pt x="8" y="17"/>
                  </a:cubicBezTo>
                  <a:cubicBezTo>
                    <a:pt x="8" y="16"/>
                    <a:pt x="9" y="15"/>
                    <a:pt x="9" y="14"/>
                  </a:cubicBezTo>
                  <a:cubicBezTo>
                    <a:pt x="10" y="13"/>
                    <a:pt x="10" y="12"/>
                    <a:pt x="11" y="11"/>
                  </a:cubicBezTo>
                  <a:cubicBezTo>
                    <a:pt x="11" y="11"/>
                    <a:pt x="12" y="10"/>
                    <a:pt x="12" y="8"/>
                  </a:cubicBezTo>
                  <a:cubicBezTo>
                    <a:pt x="12" y="8"/>
                    <a:pt x="12" y="8"/>
                    <a:pt x="13" y="8"/>
                  </a:cubicBezTo>
                  <a:cubicBezTo>
                    <a:pt x="13" y="7"/>
                    <a:pt x="13" y="7"/>
                    <a:pt x="13" y="6"/>
                  </a:cubicBezTo>
                  <a:cubicBezTo>
                    <a:pt x="13" y="6"/>
                    <a:pt x="13" y="6"/>
                    <a:pt x="13" y="5"/>
                  </a:cubicBezTo>
                  <a:cubicBezTo>
                    <a:pt x="13" y="6"/>
                    <a:pt x="13" y="6"/>
                    <a:pt x="14" y="6"/>
                  </a:cubicBezTo>
                  <a:cubicBezTo>
                    <a:pt x="14" y="6"/>
                    <a:pt x="14" y="6"/>
                    <a:pt x="14" y="6"/>
                  </a:cubicBezTo>
                  <a:cubicBezTo>
                    <a:pt x="15" y="6"/>
                    <a:pt x="14" y="6"/>
                    <a:pt x="14" y="6"/>
                  </a:cubicBezTo>
                  <a:cubicBezTo>
                    <a:pt x="14" y="5"/>
                    <a:pt x="14" y="5"/>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75" name="Freeform 97">
              <a:extLst>
                <a:ext uri="{FF2B5EF4-FFF2-40B4-BE49-F238E27FC236}">
                  <a16:creationId xmlns:a16="http://schemas.microsoft.com/office/drawing/2014/main" id="{47B2F544-AA36-C24C-BFCF-CF2803D1E43C}"/>
                </a:ext>
              </a:extLst>
            </p:cNvPr>
            <p:cNvSpPr>
              <a:spLocks/>
            </p:cNvSpPr>
            <p:nvPr/>
          </p:nvSpPr>
          <p:spPr bwMode="auto">
            <a:xfrm>
              <a:off x="4032" y="1930"/>
              <a:ext cx="91" cy="183"/>
            </a:xfrm>
            <a:custGeom>
              <a:avLst/>
              <a:gdLst>
                <a:gd name="T0" fmla="*/ 10 w 13"/>
                <a:gd name="T1" fmla="*/ 25 h 26"/>
                <a:gd name="T2" fmla="*/ 10 w 13"/>
                <a:gd name="T3" fmla="*/ 26 h 26"/>
                <a:gd name="T4" fmla="*/ 11 w 13"/>
                <a:gd name="T5" fmla="*/ 26 h 26"/>
                <a:gd name="T6" fmla="*/ 11 w 13"/>
                <a:gd name="T7" fmla="*/ 25 h 26"/>
                <a:gd name="T8" fmla="*/ 12 w 13"/>
                <a:gd name="T9" fmla="*/ 23 h 26"/>
                <a:gd name="T10" fmla="*/ 12 w 13"/>
                <a:gd name="T11" fmla="*/ 23 h 26"/>
                <a:gd name="T12" fmla="*/ 12 w 13"/>
                <a:gd name="T13" fmla="*/ 23 h 26"/>
                <a:gd name="T14" fmla="*/ 13 w 13"/>
                <a:gd name="T15" fmla="*/ 22 h 26"/>
                <a:gd name="T16" fmla="*/ 12 w 13"/>
                <a:gd name="T17" fmla="*/ 20 h 26"/>
                <a:gd name="T18" fmla="*/ 11 w 13"/>
                <a:gd name="T19" fmla="*/ 18 h 26"/>
                <a:gd name="T20" fmla="*/ 11 w 13"/>
                <a:gd name="T21" fmla="*/ 17 h 26"/>
                <a:gd name="T22" fmla="*/ 11 w 13"/>
                <a:gd name="T23" fmla="*/ 16 h 26"/>
                <a:gd name="T24" fmla="*/ 11 w 13"/>
                <a:gd name="T25" fmla="*/ 14 h 26"/>
                <a:gd name="T26" fmla="*/ 11 w 13"/>
                <a:gd name="T27" fmla="*/ 14 h 26"/>
                <a:gd name="T28" fmla="*/ 10 w 13"/>
                <a:gd name="T29" fmla="*/ 12 h 26"/>
                <a:gd name="T30" fmla="*/ 9 w 13"/>
                <a:gd name="T31" fmla="*/ 11 h 26"/>
                <a:gd name="T32" fmla="*/ 8 w 13"/>
                <a:gd name="T33" fmla="*/ 10 h 26"/>
                <a:gd name="T34" fmla="*/ 6 w 13"/>
                <a:gd name="T35" fmla="*/ 8 h 26"/>
                <a:gd name="T36" fmla="*/ 6 w 13"/>
                <a:gd name="T37" fmla="*/ 6 h 26"/>
                <a:gd name="T38" fmla="*/ 4 w 13"/>
                <a:gd name="T39" fmla="*/ 4 h 26"/>
                <a:gd name="T40" fmla="*/ 3 w 13"/>
                <a:gd name="T41" fmla="*/ 2 h 26"/>
                <a:gd name="T42" fmla="*/ 1 w 13"/>
                <a:gd name="T43" fmla="*/ 1 h 26"/>
                <a:gd name="T44" fmla="*/ 0 w 13"/>
                <a:gd name="T45" fmla="*/ 1 h 26"/>
                <a:gd name="T46" fmla="*/ 0 w 13"/>
                <a:gd name="T47" fmla="*/ 1 h 26"/>
                <a:gd name="T48" fmla="*/ 1 w 13"/>
                <a:gd name="T49" fmla="*/ 4 h 26"/>
                <a:gd name="T50" fmla="*/ 2 w 13"/>
                <a:gd name="T51" fmla="*/ 7 h 26"/>
                <a:gd name="T52" fmla="*/ 3 w 13"/>
                <a:gd name="T53" fmla="*/ 8 h 26"/>
                <a:gd name="T54" fmla="*/ 4 w 13"/>
                <a:gd name="T55" fmla="*/ 10 h 26"/>
                <a:gd name="T56" fmla="*/ 4 w 13"/>
                <a:gd name="T57" fmla="*/ 12 h 26"/>
                <a:gd name="T58" fmla="*/ 5 w 13"/>
                <a:gd name="T59" fmla="*/ 16 h 26"/>
                <a:gd name="T60" fmla="*/ 5 w 13"/>
                <a:gd name="T61" fmla="*/ 18 h 26"/>
                <a:gd name="T62" fmla="*/ 6 w 13"/>
                <a:gd name="T63" fmla="*/ 21 h 26"/>
                <a:gd name="T64" fmla="*/ 8 w 13"/>
                <a:gd name="T65" fmla="*/ 25 h 26"/>
                <a:gd name="T66" fmla="*/ 9 w 13"/>
                <a:gd name="T67" fmla="*/ 25 h 26"/>
                <a:gd name="T68" fmla="*/ 10 w 13"/>
                <a:gd name="T69" fmla="*/ 25 h 26"/>
                <a:gd name="T70" fmla="*/ 10 w 13"/>
                <a:gd name="T71"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26">
                  <a:moveTo>
                    <a:pt x="10" y="25"/>
                  </a:moveTo>
                  <a:cubicBezTo>
                    <a:pt x="10" y="26"/>
                    <a:pt x="10" y="26"/>
                    <a:pt x="10" y="26"/>
                  </a:cubicBezTo>
                  <a:cubicBezTo>
                    <a:pt x="10" y="26"/>
                    <a:pt x="11" y="26"/>
                    <a:pt x="11" y="26"/>
                  </a:cubicBezTo>
                  <a:cubicBezTo>
                    <a:pt x="11" y="26"/>
                    <a:pt x="11" y="25"/>
                    <a:pt x="11" y="25"/>
                  </a:cubicBezTo>
                  <a:cubicBezTo>
                    <a:pt x="11" y="25"/>
                    <a:pt x="12" y="24"/>
                    <a:pt x="12" y="23"/>
                  </a:cubicBezTo>
                  <a:cubicBezTo>
                    <a:pt x="12" y="23"/>
                    <a:pt x="12" y="23"/>
                    <a:pt x="12" y="23"/>
                  </a:cubicBezTo>
                  <a:cubicBezTo>
                    <a:pt x="12" y="23"/>
                    <a:pt x="13" y="23"/>
                    <a:pt x="12" y="23"/>
                  </a:cubicBezTo>
                  <a:cubicBezTo>
                    <a:pt x="12" y="22"/>
                    <a:pt x="13" y="22"/>
                    <a:pt x="13" y="22"/>
                  </a:cubicBezTo>
                  <a:cubicBezTo>
                    <a:pt x="13" y="22"/>
                    <a:pt x="13" y="21"/>
                    <a:pt x="12" y="20"/>
                  </a:cubicBezTo>
                  <a:cubicBezTo>
                    <a:pt x="12" y="20"/>
                    <a:pt x="11" y="19"/>
                    <a:pt x="11" y="18"/>
                  </a:cubicBezTo>
                  <a:cubicBezTo>
                    <a:pt x="12" y="18"/>
                    <a:pt x="12" y="17"/>
                    <a:pt x="11" y="17"/>
                  </a:cubicBezTo>
                  <a:cubicBezTo>
                    <a:pt x="10" y="17"/>
                    <a:pt x="10" y="16"/>
                    <a:pt x="11" y="16"/>
                  </a:cubicBezTo>
                  <a:cubicBezTo>
                    <a:pt x="11" y="15"/>
                    <a:pt x="12" y="15"/>
                    <a:pt x="11" y="14"/>
                  </a:cubicBezTo>
                  <a:cubicBezTo>
                    <a:pt x="10" y="14"/>
                    <a:pt x="11" y="14"/>
                    <a:pt x="11" y="14"/>
                  </a:cubicBezTo>
                  <a:cubicBezTo>
                    <a:pt x="11" y="13"/>
                    <a:pt x="9" y="13"/>
                    <a:pt x="10" y="12"/>
                  </a:cubicBezTo>
                  <a:cubicBezTo>
                    <a:pt x="9" y="12"/>
                    <a:pt x="9" y="11"/>
                    <a:pt x="9" y="11"/>
                  </a:cubicBezTo>
                  <a:cubicBezTo>
                    <a:pt x="10" y="11"/>
                    <a:pt x="9" y="11"/>
                    <a:pt x="8" y="10"/>
                  </a:cubicBezTo>
                  <a:cubicBezTo>
                    <a:pt x="7" y="10"/>
                    <a:pt x="7" y="9"/>
                    <a:pt x="6" y="8"/>
                  </a:cubicBezTo>
                  <a:cubicBezTo>
                    <a:pt x="6" y="8"/>
                    <a:pt x="6" y="7"/>
                    <a:pt x="6" y="6"/>
                  </a:cubicBezTo>
                  <a:cubicBezTo>
                    <a:pt x="5" y="6"/>
                    <a:pt x="5" y="5"/>
                    <a:pt x="4" y="4"/>
                  </a:cubicBezTo>
                  <a:cubicBezTo>
                    <a:pt x="4" y="3"/>
                    <a:pt x="4" y="3"/>
                    <a:pt x="3" y="2"/>
                  </a:cubicBezTo>
                  <a:cubicBezTo>
                    <a:pt x="2" y="2"/>
                    <a:pt x="2" y="2"/>
                    <a:pt x="1" y="1"/>
                  </a:cubicBezTo>
                  <a:cubicBezTo>
                    <a:pt x="1" y="1"/>
                    <a:pt x="0" y="1"/>
                    <a:pt x="0" y="1"/>
                  </a:cubicBezTo>
                  <a:cubicBezTo>
                    <a:pt x="0" y="0"/>
                    <a:pt x="0" y="1"/>
                    <a:pt x="0" y="1"/>
                  </a:cubicBezTo>
                  <a:cubicBezTo>
                    <a:pt x="0" y="2"/>
                    <a:pt x="0" y="3"/>
                    <a:pt x="1" y="4"/>
                  </a:cubicBezTo>
                  <a:cubicBezTo>
                    <a:pt x="2" y="5"/>
                    <a:pt x="2" y="6"/>
                    <a:pt x="2" y="7"/>
                  </a:cubicBezTo>
                  <a:cubicBezTo>
                    <a:pt x="2" y="7"/>
                    <a:pt x="2" y="7"/>
                    <a:pt x="3" y="8"/>
                  </a:cubicBezTo>
                  <a:cubicBezTo>
                    <a:pt x="4" y="9"/>
                    <a:pt x="4" y="9"/>
                    <a:pt x="4" y="10"/>
                  </a:cubicBezTo>
                  <a:cubicBezTo>
                    <a:pt x="3" y="11"/>
                    <a:pt x="4" y="11"/>
                    <a:pt x="4" y="12"/>
                  </a:cubicBezTo>
                  <a:cubicBezTo>
                    <a:pt x="4" y="13"/>
                    <a:pt x="5" y="14"/>
                    <a:pt x="5" y="16"/>
                  </a:cubicBezTo>
                  <a:cubicBezTo>
                    <a:pt x="4" y="16"/>
                    <a:pt x="5" y="17"/>
                    <a:pt x="5" y="18"/>
                  </a:cubicBezTo>
                  <a:cubicBezTo>
                    <a:pt x="5" y="19"/>
                    <a:pt x="6" y="20"/>
                    <a:pt x="6" y="21"/>
                  </a:cubicBezTo>
                  <a:cubicBezTo>
                    <a:pt x="8" y="22"/>
                    <a:pt x="8" y="23"/>
                    <a:pt x="8" y="25"/>
                  </a:cubicBezTo>
                  <a:cubicBezTo>
                    <a:pt x="9" y="25"/>
                    <a:pt x="9" y="24"/>
                    <a:pt x="9" y="25"/>
                  </a:cubicBezTo>
                  <a:cubicBezTo>
                    <a:pt x="10" y="25"/>
                    <a:pt x="10" y="25"/>
                    <a:pt x="10" y="25"/>
                  </a:cubicBezTo>
                  <a:cubicBezTo>
                    <a:pt x="10" y="25"/>
                    <a:pt x="10" y="25"/>
                    <a:pt x="1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76" name="Freeform 98">
              <a:extLst>
                <a:ext uri="{FF2B5EF4-FFF2-40B4-BE49-F238E27FC236}">
                  <a16:creationId xmlns:a16="http://schemas.microsoft.com/office/drawing/2014/main" id="{0323D09C-AAEE-D844-8C39-07196267B541}"/>
                </a:ext>
              </a:extLst>
            </p:cNvPr>
            <p:cNvSpPr>
              <a:spLocks/>
            </p:cNvSpPr>
            <p:nvPr/>
          </p:nvSpPr>
          <p:spPr bwMode="auto">
            <a:xfrm>
              <a:off x="2631" y="1093"/>
              <a:ext cx="140" cy="105"/>
            </a:xfrm>
            <a:custGeom>
              <a:avLst/>
              <a:gdLst>
                <a:gd name="T0" fmla="*/ 1 w 20"/>
                <a:gd name="T1" fmla="*/ 4 h 15"/>
                <a:gd name="T2" fmla="*/ 2 w 20"/>
                <a:gd name="T3" fmla="*/ 4 h 15"/>
                <a:gd name="T4" fmla="*/ 2 w 20"/>
                <a:gd name="T5" fmla="*/ 4 h 15"/>
                <a:gd name="T6" fmla="*/ 2 w 20"/>
                <a:gd name="T7" fmla="*/ 4 h 15"/>
                <a:gd name="T8" fmla="*/ 2 w 20"/>
                <a:gd name="T9" fmla="*/ 6 h 15"/>
                <a:gd name="T10" fmla="*/ 3 w 20"/>
                <a:gd name="T11" fmla="*/ 5 h 15"/>
                <a:gd name="T12" fmla="*/ 4 w 20"/>
                <a:gd name="T13" fmla="*/ 5 h 15"/>
                <a:gd name="T14" fmla="*/ 4 w 20"/>
                <a:gd name="T15" fmla="*/ 6 h 15"/>
                <a:gd name="T16" fmla="*/ 3 w 20"/>
                <a:gd name="T17" fmla="*/ 7 h 15"/>
                <a:gd name="T18" fmla="*/ 4 w 20"/>
                <a:gd name="T19" fmla="*/ 7 h 15"/>
                <a:gd name="T20" fmla="*/ 5 w 20"/>
                <a:gd name="T21" fmla="*/ 7 h 15"/>
                <a:gd name="T22" fmla="*/ 7 w 20"/>
                <a:gd name="T23" fmla="*/ 7 h 15"/>
                <a:gd name="T24" fmla="*/ 7 w 20"/>
                <a:gd name="T25" fmla="*/ 7 h 15"/>
                <a:gd name="T26" fmla="*/ 8 w 20"/>
                <a:gd name="T27" fmla="*/ 9 h 15"/>
                <a:gd name="T28" fmla="*/ 8 w 20"/>
                <a:gd name="T29" fmla="*/ 9 h 15"/>
                <a:gd name="T30" fmla="*/ 5 w 20"/>
                <a:gd name="T31" fmla="*/ 10 h 15"/>
                <a:gd name="T32" fmla="*/ 5 w 20"/>
                <a:gd name="T33" fmla="*/ 10 h 15"/>
                <a:gd name="T34" fmla="*/ 6 w 20"/>
                <a:gd name="T35" fmla="*/ 10 h 15"/>
                <a:gd name="T36" fmla="*/ 6 w 20"/>
                <a:gd name="T37" fmla="*/ 11 h 15"/>
                <a:gd name="T38" fmla="*/ 4 w 20"/>
                <a:gd name="T39" fmla="*/ 11 h 15"/>
                <a:gd name="T40" fmla="*/ 4 w 20"/>
                <a:gd name="T41" fmla="*/ 12 h 15"/>
                <a:gd name="T42" fmla="*/ 4 w 20"/>
                <a:gd name="T43" fmla="*/ 12 h 15"/>
                <a:gd name="T44" fmla="*/ 9 w 20"/>
                <a:gd name="T45" fmla="*/ 12 h 15"/>
                <a:gd name="T46" fmla="*/ 7 w 20"/>
                <a:gd name="T47" fmla="*/ 12 h 15"/>
                <a:gd name="T48" fmla="*/ 5 w 20"/>
                <a:gd name="T49" fmla="*/ 13 h 15"/>
                <a:gd name="T50" fmla="*/ 2 w 20"/>
                <a:gd name="T51" fmla="*/ 14 h 15"/>
                <a:gd name="T52" fmla="*/ 4 w 20"/>
                <a:gd name="T53" fmla="*/ 15 h 15"/>
                <a:gd name="T54" fmla="*/ 6 w 20"/>
                <a:gd name="T55" fmla="*/ 14 h 15"/>
                <a:gd name="T56" fmla="*/ 7 w 20"/>
                <a:gd name="T57" fmla="*/ 14 h 15"/>
                <a:gd name="T58" fmla="*/ 9 w 20"/>
                <a:gd name="T59" fmla="*/ 13 h 15"/>
                <a:gd name="T60" fmla="*/ 11 w 20"/>
                <a:gd name="T61" fmla="*/ 13 h 15"/>
                <a:gd name="T62" fmla="*/ 15 w 20"/>
                <a:gd name="T63" fmla="*/ 13 h 15"/>
                <a:gd name="T64" fmla="*/ 18 w 20"/>
                <a:gd name="T65" fmla="*/ 12 h 15"/>
                <a:gd name="T66" fmla="*/ 19 w 20"/>
                <a:gd name="T67" fmla="*/ 12 h 15"/>
                <a:gd name="T68" fmla="*/ 18 w 20"/>
                <a:gd name="T69" fmla="*/ 12 h 15"/>
                <a:gd name="T70" fmla="*/ 17 w 20"/>
                <a:gd name="T71" fmla="*/ 12 h 15"/>
                <a:gd name="T72" fmla="*/ 18 w 20"/>
                <a:gd name="T73" fmla="*/ 11 h 15"/>
                <a:gd name="T74" fmla="*/ 19 w 20"/>
                <a:gd name="T75" fmla="*/ 10 h 15"/>
                <a:gd name="T76" fmla="*/ 17 w 20"/>
                <a:gd name="T77" fmla="*/ 9 h 15"/>
                <a:gd name="T78" fmla="*/ 16 w 20"/>
                <a:gd name="T79" fmla="*/ 9 h 15"/>
                <a:gd name="T80" fmla="*/ 15 w 20"/>
                <a:gd name="T81" fmla="*/ 9 h 15"/>
                <a:gd name="T82" fmla="*/ 13 w 20"/>
                <a:gd name="T83" fmla="*/ 7 h 15"/>
                <a:gd name="T84" fmla="*/ 12 w 20"/>
                <a:gd name="T85" fmla="*/ 6 h 15"/>
                <a:gd name="T86" fmla="*/ 7 w 20"/>
                <a:gd name="T87" fmla="*/ 5 h 15"/>
                <a:gd name="T88" fmla="*/ 7 w 20"/>
                <a:gd name="T89" fmla="*/ 4 h 15"/>
                <a:gd name="T90" fmla="*/ 9 w 20"/>
                <a:gd name="T91" fmla="*/ 3 h 15"/>
                <a:gd name="T92" fmla="*/ 11 w 20"/>
                <a:gd name="T93" fmla="*/ 2 h 15"/>
                <a:gd name="T94" fmla="*/ 5 w 20"/>
                <a:gd name="T95" fmla="*/ 2 h 15"/>
                <a:gd name="T96" fmla="*/ 8 w 20"/>
                <a:gd name="T97" fmla="*/ 1 h 15"/>
                <a:gd name="T98" fmla="*/ 3 w 20"/>
                <a:gd name="T99" fmla="*/ 1 h 15"/>
                <a:gd name="T100" fmla="*/ 3 w 20"/>
                <a:gd name="T101" fmla="*/ 1 h 15"/>
                <a:gd name="T102" fmla="*/ 2 w 20"/>
                <a:gd name="T103" fmla="*/ 2 h 15"/>
                <a:gd name="T104" fmla="*/ 1 w 20"/>
                <a:gd name="T105" fmla="*/ 3 h 15"/>
                <a:gd name="T106" fmla="*/ 1 w 20"/>
                <a:gd name="T107" fmla="*/ 4 h 15"/>
                <a:gd name="T108" fmla="*/ 0 w 20"/>
                <a:gd name="T109" fmla="*/ 4 h 15"/>
                <a:gd name="T110" fmla="*/ 1 w 20"/>
                <a:gd name="T11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 h="15">
                  <a:moveTo>
                    <a:pt x="1" y="4"/>
                  </a:moveTo>
                  <a:cubicBezTo>
                    <a:pt x="1" y="4"/>
                    <a:pt x="1" y="4"/>
                    <a:pt x="2" y="4"/>
                  </a:cubicBezTo>
                  <a:cubicBezTo>
                    <a:pt x="2" y="4"/>
                    <a:pt x="2" y="4"/>
                    <a:pt x="2" y="4"/>
                  </a:cubicBezTo>
                  <a:cubicBezTo>
                    <a:pt x="2" y="4"/>
                    <a:pt x="2" y="4"/>
                    <a:pt x="2" y="4"/>
                  </a:cubicBezTo>
                  <a:cubicBezTo>
                    <a:pt x="2" y="5"/>
                    <a:pt x="2" y="5"/>
                    <a:pt x="2" y="6"/>
                  </a:cubicBezTo>
                  <a:cubicBezTo>
                    <a:pt x="3" y="5"/>
                    <a:pt x="3" y="5"/>
                    <a:pt x="3" y="5"/>
                  </a:cubicBezTo>
                  <a:cubicBezTo>
                    <a:pt x="3" y="5"/>
                    <a:pt x="3" y="5"/>
                    <a:pt x="4" y="5"/>
                  </a:cubicBezTo>
                  <a:cubicBezTo>
                    <a:pt x="4" y="6"/>
                    <a:pt x="4" y="6"/>
                    <a:pt x="4" y="6"/>
                  </a:cubicBezTo>
                  <a:cubicBezTo>
                    <a:pt x="3" y="6"/>
                    <a:pt x="3" y="6"/>
                    <a:pt x="3" y="7"/>
                  </a:cubicBezTo>
                  <a:cubicBezTo>
                    <a:pt x="3" y="7"/>
                    <a:pt x="3" y="7"/>
                    <a:pt x="4" y="7"/>
                  </a:cubicBezTo>
                  <a:cubicBezTo>
                    <a:pt x="4" y="6"/>
                    <a:pt x="5" y="7"/>
                    <a:pt x="5" y="7"/>
                  </a:cubicBezTo>
                  <a:cubicBezTo>
                    <a:pt x="6" y="7"/>
                    <a:pt x="6" y="7"/>
                    <a:pt x="7" y="7"/>
                  </a:cubicBezTo>
                  <a:cubicBezTo>
                    <a:pt x="7" y="7"/>
                    <a:pt x="7" y="7"/>
                    <a:pt x="7" y="7"/>
                  </a:cubicBezTo>
                  <a:cubicBezTo>
                    <a:pt x="8" y="8"/>
                    <a:pt x="8" y="8"/>
                    <a:pt x="8" y="9"/>
                  </a:cubicBezTo>
                  <a:cubicBezTo>
                    <a:pt x="8" y="9"/>
                    <a:pt x="8" y="9"/>
                    <a:pt x="8" y="9"/>
                  </a:cubicBezTo>
                  <a:cubicBezTo>
                    <a:pt x="7" y="9"/>
                    <a:pt x="5" y="9"/>
                    <a:pt x="5" y="10"/>
                  </a:cubicBezTo>
                  <a:cubicBezTo>
                    <a:pt x="5" y="10"/>
                    <a:pt x="5" y="10"/>
                    <a:pt x="5" y="10"/>
                  </a:cubicBezTo>
                  <a:cubicBezTo>
                    <a:pt x="5" y="10"/>
                    <a:pt x="6" y="10"/>
                    <a:pt x="6" y="10"/>
                  </a:cubicBezTo>
                  <a:cubicBezTo>
                    <a:pt x="6" y="10"/>
                    <a:pt x="6" y="11"/>
                    <a:pt x="6" y="11"/>
                  </a:cubicBezTo>
                  <a:cubicBezTo>
                    <a:pt x="5" y="11"/>
                    <a:pt x="4" y="11"/>
                    <a:pt x="4" y="11"/>
                  </a:cubicBezTo>
                  <a:cubicBezTo>
                    <a:pt x="4" y="11"/>
                    <a:pt x="4" y="12"/>
                    <a:pt x="4" y="12"/>
                  </a:cubicBezTo>
                  <a:cubicBezTo>
                    <a:pt x="4" y="12"/>
                    <a:pt x="4" y="12"/>
                    <a:pt x="4" y="12"/>
                  </a:cubicBezTo>
                  <a:cubicBezTo>
                    <a:pt x="6" y="12"/>
                    <a:pt x="7" y="12"/>
                    <a:pt x="9" y="12"/>
                  </a:cubicBezTo>
                  <a:cubicBezTo>
                    <a:pt x="8" y="12"/>
                    <a:pt x="8" y="13"/>
                    <a:pt x="7" y="12"/>
                  </a:cubicBezTo>
                  <a:cubicBezTo>
                    <a:pt x="6" y="12"/>
                    <a:pt x="6" y="13"/>
                    <a:pt x="5" y="13"/>
                  </a:cubicBezTo>
                  <a:cubicBezTo>
                    <a:pt x="4" y="13"/>
                    <a:pt x="4" y="14"/>
                    <a:pt x="2" y="14"/>
                  </a:cubicBezTo>
                  <a:cubicBezTo>
                    <a:pt x="3" y="15"/>
                    <a:pt x="3" y="15"/>
                    <a:pt x="4" y="15"/>
                  </a:cubicBezTo>
                  <a:cubicBezTo>
                    <a:pt x="4" y="14"/>
                    <a:pt x="5" y="14"/>
                    <a:pt x="6" y="14"/>
                  </a:cubicBezTo>
                  <a:cubicBezTo>
                    <a:pt x="7" y="14"/>
                    <a:pt x="7" y="14"/>
                    <a:pt x="7" y="14"/>
                  </a:cubicBezTo>
                  <a:cubicBezTo>
                    <a:pt x="8" y="13"/>
                    <a:pt x="9" y="13"/>
                    <a:pt x="9" y="13"/>
                  </a:cubicBezTo>
                  <a:cubicBezTo>
                    <a:pt x="10" y="14"/>
                    <a:pt x="10" y="14"/>
                    <a:pt x="11" y="13"/>
                  </a:cubicBezTo>
                  <a:cubicBezTo>
                    <a:pt x="12" y="13"/>
                    <a:pt x="13" y="13"/>
                    <a:pt x="15" y="13"/>
                  </a:cubicBezTo>
                  <a:cubicBezTo>
                    <a:pt x="16" y="12"/>
                    <a:pt x="18" y="12"/>
                    <a:pt x="18" y="12"/>
                  </a:cubicBezTo>
                  <a:cubicBezTo>
                    <a:pt x="18" y="12"/>
                    <a:pt x="19" y="12"/>
                    <a:pt x="19" y="12"/>
                  </a:cubicBezTo>
                  <a:cubicBezTo>
                    <a:pt x="19" y="12"/>
                    <a:pt x="18" y="12"/>
                    <a:pt x="18" y="12"/>
                  </a:cubicBezTo>
                  <a:cubicBezTo>
                    <a:pt x="18" y="12"/>
                    <a:pt x="17" y="12"/>
                    <a:pt x="17" y="12"/>
                  </a:cubicBezTo>
                  <a:cubicBezTo>
                    <a:pt x="17" y="11"/>
                    <a:pt x="18" y="11"/>
                    <a:pt x="18" y="11"/>
                  </a:cubicBezTo>
                  <a:cubicBezTo>
                    <a:pt x="20" y="11"/>
                    <a:pt x="19" y="10"/>
                    <a:pt x="19" y="10"/>
                  </a:cubicBezTo>
                  <a:cubicBezTo>
                    <a:pt x="19" y="9"/>
                    <a:pt x="18" y="9"/>
                    <a:pt x="17" y="9"/>
                  </a:cubicBezTo>
                  <a:cubicBezTo>
                    <a:pt x="17" y="9"/>
                    <a:pt x="16" y="9"/>
                    <a:pt x="16" y="9"/>
                  </a:cubicBezTo>
                  <a:cubicBezTo>
                    <a:pt x="16" y="10"/>
                    <a:pt x="15" y="10"/>
                    <a:pt x="15" y="9"/>
                  </a:cubicBezTo>
                  <a:cubicBezTo>
                    <a:pt x="16" y="8"/>
                    <a:pt x="15" y="7"/>
                    <a:pt x="13" y="7"/>
                  </a:cubicBezTo>
                  <a:cubicBezTo>
                    <a:pt x="12" y="7"/>
                    <a:pt x="12" y="6"/>
                    <a:pt x="12" y="6"/>
                  </a:cubicBezTo>
                  <a:cubicBezTo>
                    <a:pt x="11" y="5"/>
                    <a:pt x="10" y="4"/>
                    <a:pt x="7" y="5"/>
                  </a:cubicBezTo>
                  <a:cubicBezTo>
                    <a:pt x="7" y="5"/>
                    <a:pt x="7" y="5"/>
                    <a:pt x="7" y="4"/>
                  </a:cubicBezTo>
                  <a:cubicBezTo>
                    <a:pt x="8" y="4"/>
                    <a:pt x="8" y="4"/>
                    <a:pt x="9" y="3"/>
                  </a:cubicBezTo>
                  <a:cubicBezTo>
                    <a:pt x="10" y="3"/>
                    <a:pt x="10" y="2"/>
                    <a:pt x="11" y="2"/>
                  </a:cubicBezTo>
                  <a:cubicBezTo>
                    <a:pt x="9" y="2"/>
                    <a:pt x="7" y="2"/>
                    <a:pt x="5" y="2"/>
                  </a:cubicBezTo>
                  <a:cubicBezTo>
                    <a:pt x="6" y="1"/>
                    <a:pt x="7" y="1"/>
                    <a:pt x="8" y="1"/>
                  </a:cubicBezTo>
                  <a:cubicBezTo>
                    <a:pt x="6" y="0"/>
                    <a:pt x="5" y="1"/>
                    <a:pt x="3" y="1"/>
                  </a:cubicBezTo>
                  <a:cubicBezTo>
                    <a:pt x="3" y="1"/>
                    <a:pt x="3" y="1"/>
                    <a:pt x="3" y="1"/>
                  </a:cubicBezTo>
                  <a:cubicBezTo>
                    <a:pt x="2" y="1"/>
                    <a:pt x="3" y="2"/>
                    <a:pt x="2" y="2"/>
                  </a:cubicBezTo>
                  <a:cubicBezTo>
                    <a:pt x="1" y="2"/>
                    <a:pt x="1" y="3"/>
                    <a:pt x="1" y="3"/>
                  </a:cubicBezTo>
                  <a:cubicBezTo>
                    <a:pt x="1" y="4"/>
                    <a:pt x="1" y="4"/>
                    <a:pt x="1" y="4"/>
                  </a:cubicBezTo>
                  <a:cubicBezTo>
                    <a:pt x="0" y="4"/>
                    <a:pt x="0" y="4"/>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77" name="Freeform 99">
              <a:extLst>
                <a:ext uri="{FF2B5EF4-FFF2-40B4-BE49-F238E27FC236}">
                  <a16:creationId xmlns:a16="http://schemas.microsoft.com/office/drawing/2014/main" id="{D593A456-8F77-5F48-8554-7D57F4E22412}"/>
                </a:ext>
              </a:extLst>
            </p:cNvPr>
            <p:cNvSpPr>
              <a:spLocks/>
            </p:cNvSpPr>
            <p:nvPr/>
          </p:nvSpPr>
          <p:spPr bwMode="auto">
            <a:xfrm>
              <a:off x="4620" y="1888"/>
              <a:ext cx="210" cy="77"/>
            </a:xfrm>
            <a:custGeom>
              <a:avLst/>
              <a:gdLst>
                <a:gd name="T0" fmla="*/ 18 w 30"/>
                <a:gd name="T1" fmla="*/ 3 h 11"/>
                <a:gd name="T2" fmla="*/ 18 w 30"/>
                <a:gd name="T3" fmla="*/ 3 h 11"/>
                <a:gd name="T4" fmla="*/ 17 w 30"/>
                <a:gd name="T5" fmla="*/ 3 h 11"/>
                <a:gd name="T6" fmla="*/ 16 w 30"/>
                <a:gd name="T7" fmla="*/ 4 h 11"/>
                <a:gd name="T8" fmla="*/ 15 w 30"/>
                <a:gd name="T9" fmla="*/ 4 h 11"/>
                <a:gd name="T10" fmla="*/ 13 w 30"/>
                <a:gd name="T11" fmla="*/ 4 h 11"/>
                <a:gd name="T12" fmla="*/ 12 w 30"/>
                <a:gd name="T13" fmla="*/ 2 h 11"/>
                <a:gd name="T14" fmla="*/ 9 w 30"/>
                <a:gd name="T15" fmla="*/ 1 h 11"/>
                <a:gd name="T16" fmla="*/ 8 w 30"/>
                <a:gd name="T17" fmla="*/ 1 h 11"/>
                <a:gd name="T18" fmla="*/ 5 w 30"/>
                <a:gd name="T19" fmla="*/ 0 h 11"/>
                <a:gd name="T20" fmla="*/ 1 w 30"/>
                <a:gd name="T21" fmla="*/ 0 h 11"/>
                <a:gd name="T22" fmla="*/ 0 w 30"/>
                <a:gd name="T23" fmla="*/ 1 h 11"/>
                <a:gd name="T24" fmla="*/ 1 w 30"/>
                <a:gd name="T25" fmla="*/ 1 h 11"/>
                <a:gd name="T26" fmla="*/ 2 w 30"/>
                <a:gd name="T27" fmla="*/ 2 h 11"/>
                <a:gd name="T28" fmla="*/ 2 w 30"/>
                <a:gd name="T29" fmla="*/ 2 h 11"/>
                <a:gd name="T30" fmla="*/ 1 w 30"/>
                <a:gd name="T31" fmla="*/ 2 h 11"/>
                <a:gd name="T32" fmla="*/ 0 w 30"/>
                <a:gd name="T33" fmla="*/ 3 h 11"/>
                <a:gd name="T34" fmla="*/ 1 w 30"/>
                <a:gd name="T35" fmla="*/ 4 h 11"/>
                <a:gd name="T36" fmla="*/ 1 w 30"/>
                <a:gd name="T37" fmla="*/ 4 h 11"/>
                <a:gd name="T38" fmla="*/ 3 w 30"/>
                <a:gd name="T39" fmla="*/ 4 h 11"/>
                <a:gd name="T40" fmla="*/ 5 w 30"/>
                <a:gd name="T41" fmla="*/ 3 h 11"/>
                <a:gd name="T42" fmla="*/ 4 w 30"/>
                <a:gd name="T43" fmla="*/ 2 h 11"/>
                <a:gd name="T44" fmla="*/ 4 w 30"/>
                <a:gd name="T45" fmla="*/ 1 h 11"/>
                <a:gd name="T46" fmla="*/ 5 w 30"/>
                <a:gd name="T47" fmla="*/ 1 h 11"/>
                <a:gd name="T48" fmla="*/ 6 w 30"/>
                <a:gd name="T49" fmla="*/ 2 h 11"/>
                <a:gd name="T50" fmla="*/ 6 w 30"/>
                <a:gd name="T51" fmla="*/ 2 h 11"/>
                <a:gd name="T52" fmla="*/ 7 w 30"/>
                <a:gd name="T53" fmla="*/ 2 h 11"/>
                <a:gd name="T54" fmla="*/ 8 w 30"/>
                <a:gd name="T55" fmla="*/ 3 h 11"/>
                <a:gd name="T56" fmla="*/ 12 w 30"/>
                <a:gd name="T57" fmla="*/ 5 h 11"/>
                <a:gd name="T58" fmla="*/ 12 w 30"/>
                <a:gd name="T59" fmla="*/ 5 h 11"/>
                <a:gd name="T60" fmla="*/ 12 w 30"/>
                <a:gd name="T61" fmla="*/ 7 h 11"/>
                <a:gd name="T62" fmla="*/ 15 w 30"/>
                <a:gd name="T63" fmla="*/ 7 h 11"/>
                <a:gd name="T64" fmla="*/ 15 w 30"/>
                <a:gd name="T65" fmla="*/ 7 h 11"/>
                <a:gd name="T66" fmla="*/ 16 w 30"/>
                <a:gd name="T67" fmla="*/ 7 h 11"/>
                <a:gd name="T68" fmla="*/ 18 w 30"/>
                <a:gd name="T69" fmla="*/ 8 h 11"/>
                <a:gd name="T70" fmla="*/ 19 w 30"/>
                <a:gd name="T71" fmla="*/ 9 h 11"/>
                <a:gd name="T72" fmla="*/ 20 w 30"/>
                <a:gd name="T73" fmla="*/ 10 h 11"/>
                <a:gd name="T74" fmla="*/ 22 w 30"/>
                <a:gd name="T75" fmla="*/ 10 h 11"/>
                <a:gd name="T76" fmla="*/ 21 w 30"/>
                <a:gd name="T77" fmla="*/ 11 h 11"/>
                <a:gd name="T78" fmla="*/ 22 w 30"/>
                <a:gd name="T79" fmla="*/ 11 h 11"/>
                <a:gd name="T80" fmla="*/ 24 w 30"/>
                <a:gd name="T81" fmla="*/ 10 h 11"/>
                <a:gd name="T82" fmla="*/ 25 w 30"/>
                <a:gd name="T83" fmla="*/ 9 h 11"/>
                <a:gd name="T84" fmla="*/ 26 w 30"/>
                <a:gd name="T85" fmla="*/ 8 h 11"/>
                <a:gd name="T86" fmla="*/ 27 w 30"/>
                <a:gd name="T87" fmla="*/ 8 h 11"/>
                <a:gd name="T88" fmla="*/ 29 w 30"/>
                <a:gd name="T89" fmla="*/ 7 h 11"/>
                <a:gd name="T90" fmla="*/ 30 w 30"/>
                <a:gd name="T91" fmla="*/ 7 h 11"/>
                <a:gd name="T92" fmla="*/ 30 w 30"/>
                <a:gd name="T93" fmla="*/ 6 h 11"/>
                <a:gd name="T94" fmla="*/ 30 w 30"/>
                <a:gd name="T95" fmla="*/ 5 h 11"/>
                <a:gd name="T96" fmla="*/ 30 w 30"/>
                <a:gd name="T97" fmla="*/ 3 h 11"/>
                <a:gd name="T98" fmla="*/ 28 w 30"/>
                <a:gd name="T99" fmla="*/ 3 h 11"/>
                <a:gd name="T100" fmla="*/ 27 w 30"/>
                <a:gd name="T101" fmla="*/ 3 h 11"/>
                <a:gd name="T102" fmla="*/ 27 w 30"/>
                <a:gd name="T103" fmla="*/ 3 h 11"/>
                <a:gd name="T104" fmla="*/ 26 w 30"/>
                <a:gd name="T105" fmla="*/ 4 h 11"/>
                <a:gd name="T106" fmla="*/ 26 w 30"/>
                <a:gd name="T107" fmla="*/ 5 h 11"/>
                <a:gd name="T108" fmla="*/ 19 w 30"/>
                <a:gd name="T109" fmla="*/ 5 h 11"/>
                <a:gd name="T110" fmla="*/ 18 w 30"/>
                <a:gd name="T111" fmla="*/ 4 h 11"/>
                <a:gd name="T112" fmla="*/ 18 w 30"/>
                <a:gd name="T113" fmla="*/ 4 h 11"/>
                <a:gd name="T114" fmla="*/ 18 w 30"/>
                <a:gd name="T11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11">
                  <a:moveTo>
                    <a:pt x="18" y="3"/>
                  </a:moveTo>
                  <a:cubicBezTo>
                    <a:pt x="18" y="3"/>
                    <a:pt x="18" y="3"/>
                    <a:pt x="18" y="3"/>
                  </a:cubicBezTo>
                  <a:cubicBezTo>
                    <a:pt x="18" y="3"/>
                    <a:pt x="17" y="3"/>
                    <a:pt x="17" y="3"/>
                  </a:cubicBezTo>
                  <a:cubicBezTo>
                    <a:pt x="17" y="4"/>
                    <a:pt x="17" y="4"/>
                    <a:pt x="16" y="4"/>
                  </a:cubicBezTo>
                  <a:cubicBezTo>
                    <a:pt x="16" y="4"/>
                    <a:pt x="15" y="4"/>
                    <a:pt x="15" y="4"/>
                  </a:cubicBezTo>
                  <a:cubicBezTo>
                    <a:pt x="15" y="4"/>
                    <a:pt x="14" y="5"/>
                    <a:pt x="13" y="4"/>
                  </a:cubicBezTo>
                  <a:cubicBezTo>
                    <a:pt x="13" y="3"/>
                    <a:pt x="12" y="3"/>
                    <a:pt x="12" y="2"/>
                  </a:cubicBezTo>
                  <a:cubicBezTo>
                    <a:pt x="11" y="2"/>
                    <a:pt x="10" y="2"/>
                    <a:pt x="9" y="1"/>
                  </a:cubicBezTo>
                  <a:cubicBezTo>
                    <a:pt x="9" y="1"/>
                    <a:pt x="8" y="1"/>
                    <a:pt x="8" y="1"/>
                  </a:cubicBezTo>
                  <a:cubicBezTo>
                    <a:pt x="7" y="1"/>
                    <a:pt x="6" y="1"/>
                    <a:pt x="5" y="0"/>
                  </a:cubicBezTo>
                  <a:cubicBezTo>
                    <a:pt x="4" y="0"/>
                    <a:pt x="3" y="1"/>
                    <a:pt x="1" y="0"/>
                  </a:cubicBezTo>
                  <a:cubicBezTo>
                    <a:pt x="1" y="0"/>
                    <a:pt x="1" y="0"/>
                    <a:pt x="0" y="1"/>
                  </a:cubicBezTo>
                  <a:cubicBezTo>
                    <a:pt x="0" y="1"/>
                    <a:pt x="1" y="1"/>
                    <a:pt x="1" y="1"/>
                  </a:cubicBezTo>
                  <a:cubicBezTo>
                    <a:pt x="2" y="2"/>
                    <a:pt x="2" y="2"/>
                    <a:pt x="2" y="2"/>
                  </a:cubicBezTo>
                  <a:cubicBezTo>
                    <a:pt x="2" y="2"/>
                    <a:pt x="2" y="2"/>
                    <a:pt x="2" y="2"/>
                  </a:cubicBezTo>
                  <a:cubicBezTo>
                    <a:pt x="1" y="2"/>
                    <a:pt x="1" y="2"/>
                    <a:pt x="1" y="2"/>
                  </a:cubicBezTo>
                  <a:cubicBezTo>
                    <a:pt x="0" y="2"/>
                    <a:pt x="1" y="3"/>
                    <a:pt x="0" y="3"/>
                  </a:cubicBezTo>
                  <a:cubicBezTo>
                    <a:pt x="0" y="4"/>
                    <a:pt x="1" y="3"/>
                    <a:pt x="1" y="4"/>
                  </a:cubicBezTo>
                  <a:cubicBezTo>
                    <a:pt x="2" y="4"/>
                    <a:pt x="1" y="4"/>
                    <a:pt x="1" y="4"/>
                  </a:cubicBezTo>
                  <a:cubicBezTo>
                    <a:pt x="2" y="4"/>
                    <a:pt x="3" y="5"/>
                    <a:pt x="3" y="4"/>
                  </a:cubicBezTo>
                  <a:cubicBezTo>
                    <a:pt x="3" y="4"/>
                    <a:pt x="4" y="4"/>
                    <a:pt x="5" y="3"/>
                  </a:cubicBezTo>
                  <a:cubicBezTo>
                    <a:pt x="5" y="3"/>
                    <a:pt x="5" y="2"/>
                    <a:pt x="4" y="2"/>
                  </a:cubicBezTo>
                  <a:cubicBezTo>
                    <a:pt x="4" y="1"/>
                    <a:pt x="4" y="1"/>
                    <a:pt x="4" y="1"/>
                  </a:cubicBezTo>
                  <a:cubicBezTo>
                    <a:pt x="4" y="0"/>
                    <a:pt x="5" y="1"/>
                    <a:pt x="5" y="1"/>
                  </a:cubicBezTo>
                  <a:cubicBezTo>
                    <a:pt x="5" y="1"/>
                    <a:pt x="5" y="2"/>
                    <a:pt x="6" y="2"/>
                  </a:cubicBezTo>
                  <a:cubicBezTo>
                    <a:pt x="6" y="2"/>
                    <a:pt x="6" y="2"/>
                    <a:pt x="6" y="2"/>
                  </a:cubicBezTo>
                  <a:cubicBezTo>
                    <a:pt x="6" y="2"/>
                    <a:pt x="7" y="2"/>
                    <a:pt x="7" y="2"/>
                  </a:cubicBezTo>
                  <a:cubicBezTo>
                    <a:pt x="7" y="3"/>
                    <a:pt x="8" y="2"/>
                    <a:pt x="8" y="3"/>
                  </a:cubicBezTo>
                  <a:cubicBezTo>
                    <a:pt x="10" y="3"/>
                    <a:pt x="11" y="3"/>
                    <a:pt x="12" y="5"/>
                  </a:cubicBezTo>
                  <a:cubicBezTo>
                    <a:pt x="13" y="5"/>
                    <a:pt x="13" y="5"/>
                    <a:pt x="12" y="5"/>
                  </a:cubicBezTo>
                  <a:cubicBezTo>
                    <a:pt x="11" y="5"/>
                    <a:pt x="12" y="6"/>
                    <a:pt x="12" y="7"/>
                  </a:cubicBezTo>
                  <a:cubicBezTo>
                    <a:pt x="13" y="7"/>
                    <a:pt x="14" y="7"/>
                    <a:pt x="15" y="7"/>
                  </a:cubicBezTo>
                  <a:cubicBezTo>
                    <a:pt x="16" y="7"/>
                    <a:pt x="15" y="7"/>
                    <a:pt x="15" y="7"/>
                  </a:cubicBezTo>
                  <a:cubicBezTo>
                    <a:pt x="15" y="7"/>
                    <a:pt x="15" y="6"/>
                    <a:pt x="16" y="7"/>
                  </a:cubicBezTo>
                  <a:cubicBezTo>
                    <a:pt x="16" y="8"/>
                    <a:pt x="17" y="8"/>
                    <a:pt x="18" y="8"/>
                  </a:cubicBezTo>
                  <a:cubicBezTo>
                    <a:pt x="19" y="9"/>
                    <a:pt x="19" y="9"/>
                    <a:pt x="19" y="9"/>
                  </a:cubicBezTo>
                  <a:cubicBezTo>
                    <a:pt x="19" y="9"/>
                    <a:pt x="20" y="10"/>
                    <a:pt x="20" y="10"/>
                  </a:cubicBezTo>
                  <a:cubicBezTo>
                    <a:pt x="20" y="9"/>
                    <a:pt x="21" y="9"/>
                    <a:pt x="22" y="10"/>
                  </a:cubicBezTo>
                  <a:cubicBezTo>
                    <a:pt x="21" y="10"/>
                    <a:pt x="21" y="10"/>
                    <a:pt x="21" y="11"/>
                  </a:cubicBezTo>
                  <a:cubicBezTo>
                    <a:pt x="22" y="11"/>
                    <a:pt x="22" y="11"/>
                    <a:pt x="22" y="11"/>
                  </a:cubicBezTo>
                  <a:cubicBezTo>
                    <a:pt x="23" y="11"/>
                    <a:pt x="23" y="10"/>
                    <a:pt x="24" y="10"/>
                  </a:cubicBezTo>
                  <a:cubicBezTo>
                    <a:pt x="23" y="9"/>
                    <a:pt x="24" y="9"/>
                    <a:pt x="25" y="9"/>
                  </a:cubicBezTo>
                  <a:cubicBezTo>
                    <a:pt x="25" y="9"/>
                    <a:pt x="26" y="8"/>
                    <a:pt x="26" y="8"/>
                  </a:cubicBezTo>
                  <a:cubicBezTo>
                    <a:pt x="26" y="8"/>
                    <a:pt x="27" y="7"/>
                    <a:pt x="27" y="8"/>
                  </a:cubicBezTo>
                  <a:cubicBezTo>
                    <a:pt x="28" y="8"/>
                    <a:pt x="28" y="7"/>
                    <a:pt x="29" y="7"/>
                  </a:cubicBezTo>
                  <a:cubicBezTo>
                    <a:pt x="29" y="7"/>
                    <a:pt x="30" y="7"/>
                    <a:pt x="30" y="7"/>
                  </a:cubicBezTo>
                  <a:cubicBezTo>
                    <a:pt x="30" y="7"/>
                    <a:pt x="30" y="6"/>
                    <a:pt x="30" y="6"/>
                  </a:cubicBezTo>
                  <a:cubicBezTo>
                    <a:pt x="30" y="5"/>
                    <a:pt x="30" y="5"/>
                    <a:pt x="30" y="5"/>
                  </a:cubicBezTo>
                  <a:cubicBezTo>
                    <a:pt x="30" y="4"/>
                    <a:pt x="30" y="4"/>
                    <a:pt x="30" y="3"/>
                  </a:cubicBezTo>
                  <a:cubicBezTo>
                    <a:pt x="29" y="3"/>
                    <a:pt x="29" y="4"/>
                    <a:pt x="28" y="3"/>
                  </a:cubicBezTo>
                  <a:cubicBezTo>
                    <a:pt x="28" y="3"/>
                    <a:pt x="28" y="3"/>
                    <a:pt x="27" y="3"/>
                  </a:cubicBezTo>
                  <a:cubicBezTo>
                    <a:pt x="27" y="3"/>
                    <a:pt x="26" y="3"/>
                    <a:pt x="27" y="3"/>
                  </a:cubicBezTo>
                  <a:cubicBezTo>
                    <a:pt x="27" y="4"/>
                    <a:pt x="25" y="3"/>
                    <a:pt x="26" y="4"/>
                  </a:cubicBezTo>
                  <a:cubicBezTo>
                    <a:pt x="26" y="4"/>
                    <a:pt x="26" y="5"/>
                    <a:pt x="26" y="5"/>
                  </a:cubicBezTo>
                  <a:cubicBezTo>
                    <a:pt x="24" y="5"/>
                    <a:pt x="22" y="6"/>
                    <a:pt x="19" y="5"/>
                  </a:cubicBezTo>
                  <a:cubicBezTo>
                    <a:pt x="18" y="4"/>
                    <a:pt x="18" y="5"/>
                    <a:pt x="18" y="4"/>
                  </a:cubicBezTo>
                  <a:cubicBezTo>
                    <a:pt x="18" y="4"/>
                    <a:pt x="18" y="4"/>
                    <a:pt x="18" y="4"/>
                  </a:cubicBezTo>
                  <a:cubicBezTo>
                    <a:pt x="18" y="4"/>
                    <a:pt x="18"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78" name="Freeform 100">
              <a:extLst>
                <a:ext uri="{FF2B5EF4-FFF2-40B4-BE49-F238E27FC236}">
                  <a16:creationId xmlns:a16="http://schemas.microsoft.com/office/drawing/2014/main" id="{11CE6EB8-3C99-7346-8C61-2D04DBEF6573}"/>
                </a:ext>
              </a:extLst>
            </p:cNvPr>
            <p:cNvSpPr>
              <a:spLocks/>
            </p:cNvSpPr>
            <p:nvPr/>
          </p:nvSpPr>
          <p:spPr bwMode="auto">
            <a:xfrm>
              <a:off x="3604" y="987"/>
              <a:ext cx="309" cy="57"/>
            </a:xfrm>
            <a:custGeom>
              <a:avLst/>
              <a:gdLst>
                <a:gd name="T0" fmla="*/ 0 w 44"/>
                <a:gd name="T1" fmla="*/ 3 h 8"/>
                <a:gd name="T2" fmla="*/ 2 w 44"/>
                <a:gd name="T3" fmla="*/ 4 h 8"/>
                <a:gd name="T4" fmla="*/ 2 w 44"/>
                <a:gd name="T5" fmla="*/ 4 h 8"/>
                <a:gd name="T6" fmla="*/ 3 w 44"/>
                <a:gd name="T7" fmla="*/ 5 h 8"/>
                <a:gd name="T8" fmla="*/ 4 w 44"/>
                <a:gd name="T9" fmla="*/ 5 h 8"/>
                <a:gd name="T10" fmla="*/ 5 w 44"/>
                <a:gd name="T11" fmla="*/ 5 h 8"/>
                <a:gd name="T12" fmla="*/ 5 w 44"/>
                <a:gd name="T13" fmla="*/ 5 h 8"/>
                <a:gd name="T14" fmla="*/ 7 w 44"/>
                <a:gd name="T15" fmla="*/ 6 h 8"/>
                <a:gd name="T16" fmla="*/ 9 w 44"/>
                <a:gd name="T17" fmla="*/ 7 h 8"/>
                <a:gd name="T18" fmla="*/ 12 w 44"/>
                <a:gd name="T19" fmla="*/ 8 h 8"/>
                <a:gd name="T20" fmla="*/ 14 w 44"/>
                <a:gd name="T21" fmla="*/ 8 h 8"/>
                <a:gd name="T22" fmla="*/ 10 w 44"/>
                <a:gd name="T23" fmla="*/ 5 h 8"/>
                <a:gd name="T24" fmla="*/ 11 w 44"/>
                <a:gd name="T25" fmla="*/ 4 h 8"/>
                <a:gd name="T26" fmla="*/ 16 w 44"/>
                <a:gd name="T27" fmla="*/ 3 h 8"/>
                <a:gd name="T28" fmla="*/ 21 w 44"/>
                <a:gd name="T29" fmla="*/ 3 h 8"/>
                <a:gd name="T30" fmla="*/ 23 w 44"/>
                <a:gd name="T31" fmla="*/ 3 h 8"/>
                <a:gd name="T32" fmla="*/ 25 w 44"/>
                <a:gd name="T33" fmla="*/ 3 h 8"/>
                <a:gd name="T34" fmla="*/ 30 w 44"/>
                <a:gd name="T35" fmla="*/ 4 h 8"/>
                <a:gd name="T36" fmla="*/ 33 w 44"/>
                <a:gd name="T37" fmla="*/ 4 h 8"/>
                <a:gd name="T38" fmla="*/ 36 w 44"/>
                <a:gd name="T39" fmla="*/ 4 h 8"/>
                <a:gd name="T40" fmla="*/ 42 w 44"/>
                <a:gd name="T41" fmla="*/ 6 h 8"/>
                <a:gd name="T42" fmla="*/ 44 w 44"/>
                <a:gd name="T43" fmla="*/ 5 h 8"/>
                <a:gd name="T44" fmla="*/ 43 w 44"/>
                <a:gd name="T45" fmla="*/ 4 h 8"/>
                <a:gd name="T46" fmla="*/ 37 w 44"/>
                <a:gd name="T47" fmla="*/ 3 h 8"/>
                <a:gd name="T48" fmla="*/ 36 w 44"/>
                <a:gd name="T49" fmla="*/ 3 h 8"/>
                <a:gd name="T50" fmla="*/ 31 w 44"/>
                <a:gd name="T51" fmla="*/ 2 h 8"/>
                <a:gd name="T52" fmla="*/ 27 w 44"/>
                <a:gd name="T53" fmla="*/ 1 h 8"/>
                <a:gd name="T54" fmla="*/ 20 w 44"/>
                <a:gd name="T55" fmla="*/ 0 h 8"/>
                <a:gd name="T56" fmla="*/ 19 w 44"/>
                <a:gd name="T57" fmla="*/ 0 h 8"/>
                <a:gd name="T58" fmla="*/ 11 w 44"/>
                <a:gd name="T59" fmla="*/ 0 h 8"/>
                <a:gd name="T60" fmla="*/ 13 w 44"/>
                <a:gd name="T61" fmla="*/ 0 h 8"/>
                <a:gd name="T62" fmla="*/ 6 w 44"/>
                <a:gd name="T63" fmla="*/ 1 h 8"/>
                <a:gd name="T64" fmla="*/ 7 w 44"/>
                <a:gd name="T65" fmla="*/ 1 h 8"/>
                <a:gd name="T66" fmla="*/ 7 w 44"/>
                <a:gd name="T67" fmla="*/ 2 h 8"/>
                <a:gd name="T68" fmla="*/ 7 w 44"/>
                <a:gd name="T69" fmla="*/ 2 h 8"/>
                <a:gd name="T70" fmla="*/ 3 w 44"/>
                <a:gd name="T71" fmla="*/ 3 h 8"/>
                <a:gd name="T72" fmla="*/ 2 w 44"/>
                <a:gd name="T73" fmla="*/ 3 h 8"/>
                <a:gd name="T74" fmla="*/ 0 w 44"/>
                <a:gd name="T75" fmla="*/ 3 h 8"/>
                <a:gd name="T76" fmla="*/ 0 w 44"/>
                <a:gd name="T7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8">
                  <a:moveTo>
                    <a:pt x="0" y="3"/>
                  </a:moveTo>
                  <a:cubicBezTo>
                    <a:pt x="1" y="4"/>
                    <a:pt x="1" y="4"/>
                    <a:pt x="2" y="4"/>
                  </a:cubicBezTo>
                  <a:cubicBezTo>
                    <a:pt x="3" y="4"/>
                    <a:pt x="3" y="4"/>
                    <a:pt x="2" y="4"/>
                  </a:cubicBezTo>
                  <a:cubicBezTo>
                    <a:pt x="3" y="5"/>
                    <a:pt x="3" y="5"/>
                    <a:pt x="3" y="5"/>
                  </a:cubicBezTo>
                  <a:cubicBezTo>
                    <a:pt x="4" y="5"/>
                    <a:pt x="4" y="5"/>
                    <a:pt x="4" y="5"/>
                  </a:cubicBezTo>
                  <a:cubicBezTo>
                    <a:pt x="5" y="5"/>
                    <a:pt x="5" y="5"/>
                    <a:pt x="5" y="5"/>
                  </a:cubicBezTo>
                  <a:cubicBezTo>
                    <a:pt x="6" y="5"/>
                    <a:pt x="5" y="5"/>
                    <a:pt x="5" y="5"/>
                  </a:cubicBezTo>
                  <a:cubicBezTo>
                    <a:pt x="6" y="6"/>
                    <a:pt x="6" y="6"/>
                    <a:pt x="7" y="6"/>
                  </a:cubicBezTo>
                  <a:cubicBezTo>
                    <a:pt x="7" y="6"/>
                    <a:pt x="8" y="7"/>
                    <a:pt x="9" y="7"/>
                  </a:cubicBezTo>
                  <a:cubicBezTo>
                    <a:pt x="10" y="7"/>
                    <a:pt x="11" y="7"/>
                    <a:pt x="12" y="8"/>
                  </a:cubicBezTo>
                  <a:cubicBezTo>
                    <a:pt x="12" y="7"/>
                    <a:pt x="13" y="8"/>
                    <a:pt x="14" y="8"/>
                  </a:cubicBezTo>
                  <a:cubicBezTo>
                    <a:pt x="13" y="7"/>
                    <a:pt x="11" y="6"/>
                    <a:pt x="10" y="5"/>
                  </a:cubicBezTo>
                  <a:cubicBezTo>
                    <a:pt x="9" y="4"/>
                    <a:pt x="10" y="4"/>
                    <a:pt x="11" y="4"/>
                  </a:cubicBezTo>
                  <a:cubicBezTo>
                    <a:pt x="13" y="4"/>
                    <a:pt x="14" y="3"/>
                    <a:pt x="16" y="3"/>
                  </a:cubicBezTo>
                  <a:cubicBezTo>
                    <a:pt x="17" y="3"/>
                    <a:pt x="19" y="2"/>
                    <a:pt x="21" y="3"/>
                  </a:cubicBezTo>
                  <a:cubicBezTo>
                    <a:pt x="22" y="3"/>
                    <a:pt x="22" y="3"/>
                    <a:pt x="23" y="3"/>
                  </a:cubicBezTo>
                  <a:cubicBezTo>
                    <a:pt x="23" y="3"/>
                    <a:pt x="24" y="3"/>
                    <a:pt x="25" y="3"/>
                  </a:cubicBezTo>
                  <a:cubicBezTo>
                    <a:pt x="27" y="3"/>
                    <a:pt x="28" y="3"/>
                    <a:pt x="30" y="4"/>
                  </a:cubicBezTo>
                  <a:cubicBezTo>
                    <a:pt x="31" y="4"/>
                    <a:pt x="32" y="4"/>
                    <a:pt x="33" y="4"/>
                  </a:cubicBezTo>
                  <a:cubicBezTo>
                    <a:pt x="34" y="4"/>
                    <a:pt x="35" y="4"/>
                    <a:pt x="36" y="4"/>
                  </a:cubicBezTo>
                  <a:cubicBezTo>
                    <a:pt x="38" y="5"/>
                    <a:pt x="40" y="5"/>
                    <a:pt x="42" y="6"/>
                  </a:cubicBezTo>
                  <a:cubicBezTo>
                    <a:pt x="43" y="6"/>
                    <a:pt x="43" y="5"/>
                    <a:pt x="44" y="5"/>
                  </a:cubicBezTo>
                  <a:cubicBezTo>
                    <a:pt x="44" y="5"/>
                    <a:pt x="43" y="5"/>
                    <a:pt x="43" y="4"/>
                  </a:cubicBezTo>
                  <a:cubicBezTo>
                    <a:pt x="41" y="4"/>
                    <a:pt x="39" y="3"/>
                    <a:pt x="37" y="3"/>
                  </a:cubicBezTo>
                  <a:cubicBezTo>
                    <a:pt x="36" y="3"/>
                    <a:pt x="36" y="3"/>
                    <a:pt x="36" y="3"/>
                  </a:cubicBezTo>
                  <a:cubicBezTo>
                    <a:pt x="34" y="3"/>
                    <a:pt x="32" y="3"/>
                    <a:pt x="31" y="2"/>
                  </a:cubicBezTo>
                  <a:cubicBezTo>
                    <a:pt x="29" y="2"/>
                    <a:pt x="28" y="2"/>
                    <a:pt x="27" y="1"/>
                  </a:cubicBezTo>
                  <a:cubicBezTo>
                    <a:pt x="24" y="1"/>
                    <a:pt x="22" y="1"/>
                    <a:pt x="20" y="0"/>
                  </a:cubicBezTo>
                  <a:cubicBezTo>
                    <a:pt x="20" y="0"/>
                    <a:pt x="19" y="0"/>
                    <a:pt x="19" y="0"/>
                  </a:cubicBezTo>
                  <a:cubicBezTo>
                    <a:pt x="17" y="0"/>
                    <a:pt x="14" y="0"/>
                    <a:pt x="11" y="0"/>
                  </a:cubicBezTo>
                  <a:cubicBezTo>
                    <a:pt x="12" y="0"/>
                    <a:pt x="13" y="0"/>
                    <a:pt x="13" y="0"/>
                  </a:cubicBezTo>
                  <a:cubicBezTo>
                    <a:pt x="11" y="1"/>
                    <a:pt x="9" y="1"/>
                    <a:pt x="6" y="1"/>
                  </a:cubicBezTo>
                  <a:cubicBezTo>
                    <a:pt x="7" y="1"/>
                    <a:pt x="7" y="1"/>
                    <a:pt x="7" y="1"/>
                  </a:cubicBezTo>
                  <a:cubicBezTo>
                    <a:pt x="7" y="1"/>
                    <a:pt x="8" y="1"/>
                    <a:pt x="7" y="2"/>
                  </a:cubicBezTo>
                  <a:cubicBezTo>
                    <a:pt x="7" y="2"/>
                    <a:pt x="7" y="2"/>
                    <a:pt x="7" y="2"/>
                  </a:cubicBezTo>
                  <a:cubicBezTo>
                    <a:pt x="5" y="2"/>
                    <a:pt x="4" y="2"/>
                    <a:pt x="3" y="3"/>
                  </a:cubicBezTo>
                  <a:cubicBezTo>
                    <a:pt x="3" y="3"/>
                    <a:pt x="2" y="3"/>
                    <a:pt x="2" y="3"/>
                  </a:cubicBezTo>
                  <a:cubicBezTo>
                    <a:pt x="1" y="3"/>
                    <a:pt x="1"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79" name="Freeform 101">
              <a:extLst>
                <a:ext uri="{FF2B5EF4-FFF2-40B4-BE49-F238E27FC236}">
                  <a16:creationId xmlns:a16="http://schemas.microsoft.com/office/drawing/2014/main" id="{F352B1F2-9D8B-BF4C-8AF6-6591591815CA}"/>
                </a:ext>
              </a:extLst>
            </p:cNvPr>
            <p:cNvSpPr>
              <a:spLocks/>
            </p:cNvSpPr>
            <p:nvPr/>
          </p:nvSpPr>
          <p:spPr bwMode="auto">
            <a:xfrm>
              <a:off x="2323" y="1023"/>
              <a:ext cx="182" cy="49"/>
            </a:xfrm>
            <a:custGeom>
              <a:avLst/>
              <a:gdLst>
                <a:gd name="T0" fmla="*/ 23 w 26"/>
                <a:gd name="T1" fmla="*/ 4 h 7"/>
                <a:gd name="T2" fmla="*/ 23 w 26"/>
                <a:gd name="T3" fmla="*/ 3 h 7"/>
                <a:gd name="T4" fmla="*/ 25 w 26"/>
                <a:gd name="T5" fmla="*/ 2 h 7"/>
                <a:gd name="T6" fmla="*/ 26 w 26"/>
                <a:gd name="T7" fmla="*/ 2 h 7"/>
                <a:gd name="T8" fmla="*/ 25 w 26"/>
                <a:gd name="T9" fmla="*/ 1 h 7"/>
                <a:gd name="T10" fmla="*/ 23 w 26"/>
                <a:gd name="T11" fmla="*/ 1 h 7"/>
                <a:gd name="T12" fmla="*/ 22 w 26"/>
                <a:gd name="T13" fmla="*/ 0 h 7"/>
                <a:gd name="T14" fmla="*/ 20 w 26"/>
                <a:gd name="T15" fmla="*/ 0 h 7"/>
                <a:gd name="T16" fmla="*/ 18 w 26"/>
                <a:gd name="T17" fmla="*/ 1 h 7"/>
                <a:gd name="T18" fmla="*/ 16 w 26"/>
                <a:gd name="T19" fmla="*/ 2 h 7"/>
                <a:gd name="T20" fmla="*/ 14 w 26"/>
                <a:gd name="T21" fmla="*/ 2 h 7"/>
                <a:gd name="T22" fmla="*/ 12 w 26"/>
                <a:gd name="T23" fmla="*/ 2 h 7"/>
                <a:gd name="T24" fmla="*/ 11 w 26"/>
                <a:gd name="T25" fmla="*/ 2 h 7"/>
                <a:gd name="T26" fmla="*/ 10 w 26"/>
                <a:gd name="T27" fmla="*/ 2 h 7"/>
                <a:gd name="T28" fmla="*/ 9 w 26"/>
                <a:gd name="T29" fmla="*/ 2 h 7"/>
                <a:gd name="T30" fmla="*/ 8 w 26"/>
                <a:gd name="T31" fmla="*/ 3 h 7"/>
                <a:gd name="T32" fmla="*/ 7 w 26"/>
                <a:gd name="T33" fmla="*/ 4 h 7"/>
                <a:gd name="T34" fmla="*/ 7 w 26"/>
                <a:gd name="T35" fmla="*/ 3 h 7"/>
                <a:gd name="T36" fmla="*/ 6 w 26"/>
                <a:gd name="T37" fmla="*/ 2 h 7"/>
                <a:gd name="T38" fmla="*/ 4 w 26"/>
                <a:gd name="T39" fmla="*/ 2 h 7"/>
                <a:gd name="T40" fmla="*/ 3 w 26"/>
                <a:gd name="T41" fmla="*/ 3 h 7"/>
                <a:gd name="T42" fmla="*/ 3 w 26"/>
                <a:gd name="T43" fmla="*/ 3 h 7"/>
                <a:gd name="T44" fmla="*/ 2 w 26"/>
                <a:gd name="T45" fmla="*/ 4 h 7"/>
                <a:gd name="T46" fmla="*/ 0 w 26"/>
                <a:gd name="T47" fmla="*/ 5 h 7"/>
                <a:gd name="T48" fmla="*/ 2 w 26"/>
                <a:gd name="T49" fmla="*/ 4 h 7"/>
                <a:gd name="T50" fmla="*/ 5 w 26"/>
                <a:gd name="T51" fmla="*/ 4 h 7"/>
                <a:gd name="T52" fmla="*/ 5 w 26"/>
                <a:gd name="T53" fmla="*/ 4 h 7"/>
                <a:gd name="T54" fmla="*/ 4 w 26"/>
                <a:gd name="T55" fmla="*/ 5 h 7"/>
                <a:gd name="T56" fmla="*/ 1 w 26"/>
                <a:gd name="T57" fmla="*/ 5 h 7"/>
                <a:gd name="T58" fmla="*/ 3 w 26"/>
                <a:gd name="T59" fmla="*/ 5 h 7"/>
                <a:gd name="T60" fmla="*/ 5 w 26"/>
                <a:gd name="T61" fmla="*/ 5 h 7"/>
                <a:gd name="T62" fmla="*/ 6 w 26"/>
                <a:gd name="T63" fmla="*/ 6 h 7"/>
                <a:gd name="T64" fmla="*/ 5 w 26"/>
                <a:gd name="T65" fmla="*/ 6 h 7"/>
                <a:gd name="T66" fmla="*/ 4 w 26"/>
                <a:gd name="T67" fmla="*/ 6 h 7"/>
                <a:gd name="T68" fmla="*/ 5 w 26"/>
                <a:gd name="T69" fmla="*/ 7 h 7"/>
                <a:gd name="T70" fmla="*/ 7 w 26"/>
                <a:gd name="T71" fmla="*/ 6 h 7"/>
                <a:gd name="T72" fmla="*/ 10 w 26"/>
                <a:gd name="T73" fmla="*/ 6 h 7"/>
                <a:gd name="T74" fmla="*/ 14 w 26"/>
                <a:gd name="T75" fmla="*/ 6 h 7"/>
                <a:gd name="T76" fmla="*/ 18 w 26"/>
                <a:gd name="T77" fmla="*/ 5 h 7"/>
                <a:gd name="T78" fmla="*/ 23 w 26"/>
                <a:gd name="T7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7">
                  <a:moveTo>
                    <a:pt x="23" y="4"/>
                  </a:moveTo>
                  <a:cubicBezTo>
                    <a:pt x="23" y="4"/>
                    <a:pt x="23" y="3"/>
                    <a:pt x="23" y="3"/>
                  </a:cubicBezTo>
                  <a:cubicBezTo>
                    <a:pt x="24" y="3"/>
                    <a:pt x="24" y="3"/>
                    <a:pt x="25" y="2"/>
                  </a:cubicBezTo>
                  <a:cubicBezTo>
                    <a:pt x="25" y="2"/>
                    <a:pt x="26" y="2"/>
                    <a:pt x="26" y="2"/>
                  </a:cubicBezTo>
                  <a:cubicBezTo>
                    <a:pt x="25" y="1"/>
                    <a:pt x="25" y="1"/>
                    <a:pt x="25" y="1"/>
                  </a:cubicBezTo>
                  <a:cubicBezTo>
                    <a:pt x="24" y="1"/>
                    <a:pt x="24" y="1"/>
                    <a:pt x="23" y="1"/>
                  </a:cubicBezTo>
                  <a:cubicBezTo>
                    <a:pt x="23" y="1"/>
                    <a:pt x="23" y="0"/>
                    <a:pt x="22" y="0"/>
                  </a:cubicBezTo>
                  <a:cubicBezTo>
                    <a:pt x="21" y="0"/>
                    <a:pt x="21" y="0"/>
                    <a:pt x="20" y="0"/>
                  </a:cubicBezTo>
                  <a:cubicBezTo>
                    <a:pt x="19" y="0"/>
                    <a:pt x="19" y="1"/>
                    <a:pt x="18" y="1"/>
                  </a:cubicBezTo>
                  <a:cubicBezTo>
                    <a:pt x="18" y="1"/>
                    <a:pt x="17" y="1"/>
                    <a:pt x="16" y="2"/>
                  </a:cubicBezTo>
                  <a:cubicBezTo>
                    <a:pt x="15" y="1"/>
                    <a:pt x="15" y="2"/>
                    <a:pt x="14" y="2"/>
                  </a:cubicBezTo>
                  <a:cubicBezTo>
                    <a:pt x="13" y="1"/>
                    <a:pt x="12" y="2"/>
                    <a:pt x="12" y="2"/>
                  </a:cubicBezTo>
                  <a:cubicBezTo>
                    <a:pt x="11" y="2"/>
                    <a:pt x="11" y="2"/>
                    <a:pt x="11" y="2"/>
                  </a:cubicBezTo>
                  <a:cubicBezTo>
                    <a:pt x="10" y="2"/>
                    <a:pt x="10" y="2"/>
                    <a:pt x="10" y="2"/>
                  </a:cubicBezTo>
                  <a:cubicBezTo>
                    <a:pt x="9" y="2"/>
                    <a:pt x="9" y="2"/>
                    <a:pt x="9" y="2"/>
                  </a:cubicBezTo>
                  <a:cubicBezTo>
                    <a:pt x="10" y="3"/>
                    <a:pt x="8" y="3"/>
                    <a:pt x="8" y="3"/>
                  </a:cubicBezTo>
                  <a:cubicBezTo>
                    <a:pt x="8" y="4"/>
                    <a:pt x="8" y="4"/>
                    <a:pt x="7" y="4"/>
                  </a:cubicBezTo>
                  <a:cubicBezTo>
                    <a:pt x="7" y="3"/>
                    <a:pt x="7" y="3"/>
                    <a:pt x="7" y="3"/>
                  </a:cubicBezTo>
                  <a:cubicBezTo>
                    <a:pt x="7" y="3"/>
                    <a:pt x="6" y="3"/>
                    <a:pt x="6" y="2"/>
                  </a:cubicBezTo>
                  <a:cubicBezTo>
                    <a:pt x="5" y="2"/>
                    <a:pt x="4" y="2"/>
                    <a:pt x="4" y="2"/>
                  </a:cubicBezTo>
                  <a:cubicBezTo>
                    <a:pt x="4" y="2"/>
                    <a:pt x="3" y="2"/>
                    <a:pt x="3" y="3"/>
                  </a:cubicBezTo>
                  <a:cubicBezTo>
                    <a:pt x="3" y="3"/>
                    <a:pt x="3" y="3"/>
                    <a:pt x="3" y="3"/>
                  </a:cubicBezTo>
                  <a:cubicBezTo>
                    <a:pt x="2" y="3"/>
                    <a:pt x="2" y="3"/>
                    <a:pt x="2" y="4"/>
                  </a:cubicBezTo>
                  <a:cubicBezTo>
                    <a:pt x="2" y="4"/>
                    <a:pt x="1" y="4"/>
                    <a:pt x="0" y="5"/>
                  </a:cubicBezTo>
                  <a:cubicBezTo>
                    <a:pt x="1" y="5"/>
                    <a:pt x="2" y="5"/>
                    <a:pt x="2" y="4"/>
                  </a:cubicBezTo>
                  <a:cubicBezTo>
                    <a:pt x="3" y="4"/>
                    <a:pt x="4" y="4"/>
                    <a:pt x="5" y="4"/>
                  </a:cubicBezTo>
                  <a:cubicBezTo>
                    <a:pt x="5" y="4"/>
                    <a:pt x="5" y="4"/>
                    <a:pt x="5" y="4"/>
                  </a:cubicBezTo>
                  <a:cubicBezTo>
                    <a:pt x="5" y="4"/>
                    <a:pt x="4" y="5"/>
                    <a:pt x="4" y="5"/>
                  </a:cubicBezTo>
                  <a:cubicBezTo>
                    <a:pt x="3" y="5"/>
                    <a:pt x="2" y="5"/>
                    <a:pt x="1" y="5"/>
                  </a:cubicBezTo>
                  <a:cubicBezTo>
                    <a:pt x="2" y="5"/>
                    <a:pt x="2" y="5"/>
                    <a:pt x="3" y="5"/>
                  </a:cubicBezTo>
                  <a:cubicBezTo>
                    <a:pt x="4" y="5"/>
                    <a:pt x="5" y="5"/>
                    <a:pt x="5" y="5"/>
                  </a:cubicBezTo>
                  <a:cubicBezTo>
                    <a:pt x="6" y="5"/>
                    <a:pt x="6" y="5"/>
                    <a:pt x="6" y="6"/>
                  </a:cubicBezTo>
                  <a:cubicBezTo>
                    <a:pt x="6" y="6"/>
                    <a:pt x="6" y="6"/>
                    <a:pt x="5" y="6"/>
                  </a:cubicBezTo>
                  <a:cubicBezTo>
                    <a:pt x="5" y="6"/>
                    <a:pt x="5" y="6"/>
                    <a:pt x="4" y="6"/>
                  </a:cubicBezTo>
                  <a:cubicBezTo>
                    <a:pt x="4" y="6"/>
                    <a:pt x="4" y="6"/>
                    <a:pt x="5" y="7"/>
                  </a:cubicBezTo>
                  <a:cubicBezTo>
                    <a:pt x="5" y="6"/>
                    <a:pt x="6" y="6"/>
                    <a:pt x="7" y="6"/>
                  </a:cubicBezTo>
                  <a:cubicBezTo>
                    <a:pt x="8" y="6"/>
                    <a:pt x="9" y="6"/>
                    <a:pt x="10" y="6"/>
                  </a:cubicBezTo>
                  <a:cubicBezTo>
                    <a:pt x="11" y="6"/>
                    <a:pt x="13" y="6"/>
                    <a:pt x="14" y="6"/>
                  </a:cubicBezTo>
                  <a:cubicBezTo>
                    <a:pt x="15" y="6"/>
                    <a:pt x="17" y="5"/>
                    <a:pt x="18" y="5"/>
                  </a:cubicBezTo>
                  <a:cubicBezTo>
                    <a:pt x="20" y="4"/>
                    <a:pt x="21" y="3"/>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80" name="Freeform 102">
              <a:extLst>
                <a:ext uri="{FF2B5EF4-FFF2-40B4-BE49-F238E27FC236}">
                  <a16:creationId xmlns:a16="http://schemas.microsoft.com/office/drawing/2014/main" id="{72B160BC-BE78-5846-90CD-B36BDD96F21E}"/>
                </a:ext>
              </a:extLst>
            </p:cNvPr>
            <p:cNvSpPr>
              <a:spLocks/>
            </p:cNvSpPr>
            <p:nvPr/>
          </p:nvSpPr>
          <p:spPr bwMode="auto">
            <a:xfrm>
              <a:off x="692" y="1536"/>
              <a:ext cx="140" cy="120"/>
            </a:xfrm>
            <a:custGeom>
              <a:avLst/>
              <a:gdLst>
                <a:gd name="T0" fmla="*/ 5 w 20"/>
                <a:gd name="T1" fmla="*/ 15 h 17"/>
                <a:gd name="T2" fmla="*/ 9 w 20"/>
                <a:gd name="T3" fmla="*/ 13 h 17"/>
                <a:gd name="T4" fmla="*/ 11 w 20"/>
                <a:gd name="T5" fmla="*/ 11 h 17"/>
                <a:gd name="T6" fmla="*/ 12 w 20"/>
                <a:gd name="T7" fmla="*/ 10 h 17"/>
                <a:gd name="T8" fmla="*/ 14 w 20"/>
                <a:gd name="T9" fmla="*/ 6 h 17"/>
                <a:gd name="T10" fmla="*/ 20 w 20"/>
                <a:gd name="T11" fmla="*/ 1 h 17"/>
                <a:gd name="T12" fmla="*/ 20 w 20"/>
                <a:gd name="T13" fmla="*/ 0 h 17"/>
                <a:gd name="T14" fmla="*/ 20 w 20"/>
                <a:gd name="T15" fmla="*/ 0 h 17"/>
                <a:gd name="T16" fmla="*/ 13 w 20"/>
                <a:gd name="T17" fmla="*/ 4 h 17"/>
                <a:gd name="T18" fmla="*/ 10 w 20"/>
                <a:gd name="T19" fmla="*/ 6 h 17"/>
                <a:gd name="T20" fmla="*/ 6 w 20"/>
                <a:gd name="T21" fmla="*/ 8 h 17"/>
                <a:gd name="T22" fmla="*/ 4 w 20"/>
                <a:gd name="T23" fmla="*/ 10 h 17"/>
                <a:gd name="T24" fmla="*/ 0 w 20"/>
                <a:gd name="T25" fmla="*/ 13 h 17"/>
                <a:gd name="T26" fmla="*/ 2 w 20"/>
                <a:gd name="T27" fmla="*/ 13 h 17"/>
                <a:gd name="T28" fmla="*/ 2 w 20"/>
                <a:gd name="T29" fmla="*/ 13 h 17"/>
                <a:gd name="T30" fmla="*/ 2 w 20"/>
                <a:gd name="T31" fmla="*/ 14 h 17"/>
                <a:gd name="T32" fmla="*/ 1 w 20"/>
                <a:gd name="T33" fmla="*/ 16 h 17"/>
                <a:gd name="T34" fmla="*/ 1 w 20"/>
                <a:gd name="T35" fmla="*/ 17 h 17"/>
                <a:gd name="T36" fmla="*/ 2 w 20"/>
                <a:gd name="T37" fmla="*/ 17 h 17"/>
                <a:gd name="T38" fmla="*/ 5 w 20"/>
                <a:gd name="T3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7">
                  <a:moveTo>
                    <a:pt x="5" y="15"/>
                  </a:moveTo>
                  <a:cubicBezTo>
                    <a:pt x="7" y="15"/>
                    <a:pt x="8" y="14"/>
                    <a:pt x="9" y="13"/>
                  </a:cubicBezTo>
                  <a:cubicBezTo>
                    <a:pt x="9" y="12"/>
                    <a:pt x="10" y="12"/>
                    <a:pt x="11" y="11"/>
                  </a:cubicBezTo>
                  <a:cubicBezTo>
                    <a:pt x="11" y="11"/>
                    <a:pt x="12" y="10"/>
                    <a:pt x="12" y="10"/>
                  </a:cubicBezTo>
                  <a:cubicBezTo>
                    <a:pt x="12" y="9"/>
                    <a:pt x="13" y="7"/>
                    <a:pt x="14" y="6"/>
                  </a:cubicBezTo>
                  <a:cubicBezTo>
                    <a:pt x="16" y="4"/>
                    <a:pt x="18" y="3"/>
                    <a:pt x="20" y="1"/>
                  </a:cubicBezTo>
                  <a:cubicBezTo>
                    <a:pt x="20" y="1"/>
                    <a:pt x="20" y="1"/>
                    <a:pt x="20" y="0"/>
                  </a:cubicBezTo>
                  <a:cubicBezTo>
                    <a:pt x="20" y="0"/>
                    <a:pt x="20" y="0"/>
                    <a:pt x="20" y="0"/>
                  </a:cubicBezTo>
                  <a:cubicBezTo>
                    <a:pt x="18" y="1"/>
                    <a:pt x="15" y="2"/>
                    <a:pt x="13" y="4"/>
                  </a:cubicBezTo>
                  <a:cubicBezTo>
                    <a:pt x="12" y="5"/>
                    <a:pt x="11" y="6"/>
                    <a:pt x="10" y="6"/>
                  </a:cubicBezTo>
                  <a:cubicBezTo>
                    <a:pt x="8" y="7"/>
                    <a:pt x="7" y="7"/>
                    <a:pt x="6" y="8"/>
                  </a:cubicBezTo>
                  <a:cubicBezTo>
                    <a:pt x="5" y="9"/>
                    <a:pt x="5" y="10"/>
                    <a:pt x="4" y="10"/>
                  </a:cubicBezTo>
                  <a:cubicBezTo>
                    <a:pt x="3" y="11"/>
                    <a:pt x="2" y="12"/>
                    <a:pt x="0" y="13"/>
                  </a:cubicBezTo>
                  <a:cubicBezTo>
                    <a:pt x="1" y="13"/>
                    <a:pt x="1" y="13"/>
                    <a:pt x="2" y="13"/>
                  </a:cubicBezTo>
                  <a:cubicBezTo>
                    <a:pt x="3" y="13"/>
                    <a:pt x="3" y="13"/>
                    <a:pt x="2" y="13"/>
                  </a:cubicBezTo>
                  <a:cubicBezTo>
                    <a:pt x="2" y="13"/>
                    <a:pt x="2" y="14"/>
                    <a:pt x="2" y="14"/>
                  </a:cubicBezTo>
                  <a:cubicBezTo>
                    <a:pt x="2" y="15"/>
                    <a:pt x="2" y="15"/>
                    <a:pt x="1" y="16"/>
                  </a:cubicBezTo>
                  <a:cubicBezTo>
                    <a:pt x="1" y="17"/>
                    <a:pt x="1" y="17"/>
                    <a:pt x="1" y="17"/>
                  </a:cubicBezTo>
                  <a:cubicBezTo>
                    <a:pt x="1" y="17"/>
                    <a:pt x="1" y="17"/>
                    <a:pt x="2" y="17"/>
                  </a:cubicBezTo>
                  <a:cubicBezTo>
                    <a:pt x="3" y="16"/>
                    <a:pt x="4"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81" name="Freeform 103">
              <a:extLst>
                <a:ext uri="{FF2B5EF4-FFF2-40B4-BE49-F238E27FC236}">
                  <a16:creationId xmlns:a16="http://schemas.microsoft.com/office/drawing/2014/main" id="{A5C91EEB-5DF1-934B-9E8E-5FB89690FF89}"/>
                </a:ext>
              </a:extLst>
            </p:cNvPr>
            <p:cNvSpPr>
              <a:spLocks/>
            </p:cNvSpPr>
            <p:nvPr/>
          </p:nvSpPr>
          <p:spPr bwMode="auto">
            <a:xfrm>
              <a:off x="2918" y="840"/>
              <a:ext cx="231" cy="49"/>
            </a:xfrm>
            <a:custGeom>
              <a:avLst/>
              <a:gdLst>
                <a:gd name="T0" fmla="*/ 1 w 33"/>
                <a:gd name="T1" fmla="*/ 2 h 7"/>
                <a:gd name="T2" fmla="*/ 2 w 33"/>
                <a:gd name="T3" fmla="*/ 2 h 7"/>
                <a:gd name="T4" fmla="*/ 2 w 33"/>
                <a:gd name="T5" fmla="*/ 3 h 7"/>
                <a:gd name="T6" fmla="*/ 4 w 33"/>
                <a:gd name="T7" fmla="*/ 3 h 7"/>
                <a:gd name="T8" fmla="*/ 9 w 33"/>
                <a:gd name="T9" fmla="*/ 3 h 7"/>
                <a:gd name="T10" fmla="*/ 9 w 33"/>
                <a:gd name="T11" fmla="*/ 3 h 7"/>
                <a:gd name="T12" fmla="*/ 14 w 33"/>
                <a:gd name="T13" fmla="*/ 3 h 7"/>
                <a:gd name="T14" fmla="*/ 6 w 33"/>
                <a:gd name="T15" fmla="*/ 4 h 7"/>
                <a:gd name="T16" fmla="*/ 6 w 33"/>
                <a:gd name="T17" fmla="*/ 4 h 7"/>
                <a:gd name="T18" fmla="*/ 10 w 33"/>
                <a:gd name="T19" fmla="*/ 4 h 7"/>
                <a:gd name="T20" fmla="*/ 8 w 33"/>
                <a:gd name="T21" fmla="*/ 5 h 7"/>
                <a:gd name="T22" fmla="*/ 7 w 33"/>
                <a:gd name="T23" fmla="*/ 5 h 7"/>
                <a:gd name="T24" fmla="*/ 8 w 33"/>
                <a:gd name="T25" fmla="*/ 5 h 7"/>
                <a:gd name="T26" fmla="*/ 13 w 33"/>
                <a:gd name="T27" fmla="*/ 6 h 7"/>
                <a:gd name="T28" fmla="*/ 14 w 33"/>
                <a:gd name="T29" fmla="*/ 6 h 7"/>
                <a:gd name="T30" fmla="*/ 16 w 33"/>
                <a:gd name="T31" fmla="*/ 6 h 7"/>
                <a:gd name="T32" fmla="*/ 18 w 33"/>
                <a:gd name="T33" fmla="*/ 5 h 7"/>
                <a:gd name="T34" fmla="*/ 20 w 33"/>
                <a:gd name="T35" fmla="*/ 4 h 7"/>
                <a:gd name="T36" fmla="*/ 22 w 33"/>
                <a:gd name="T37" fmla="*/ 4 h 7"/>
                <a:gd name="T38" fmla="*/ 25 w 33"/>
                <a:gd name="T39" fmla="*/ 4 h 7"/>
                <a:gd name="T40" fmla="*/ 24 w 33"/>
                <a:gd name="T41" fmla="*/ 5 h 7"/>
                <a:gd name="T42" fmla="*/ 28 w 33"/>
                <a:gd name="T43" fmla="*/ 6 h 7"/>
                <a:gd name="T44" fmla="*/ 28 w 33"/>
                <a:gd name="T45" fmla="*/ 6 h 7"/>
                <a:gd name="T46" fmla="*/ 29 w 33"/>
                <a:gd name="T47" fmla="*/ 6 h 7"/>
                <a:gd name="T48" fmla="*/ 33 w 33"/>
                <a:gd name="T49" fmla="*/ 6 h 7"/>
                <a:gd name="T50" fmla="*/ 33 w 33"/>
                <a:gd name="T51" fmla="*/ 5 h 7"/>
                <a:gd name="T52" fmla="*/ 33 w 33"/>
                <a:gd name="T53" fmla="*/ 5 h 7"/>
                <a:gd name="T54" fmla="*/ 33 w 33"/>
                <a:gd name="T55" fmla="*/ 5 h 7"/>
                <a:gd name="T56" fmla="*/ 31 w 33"/>
                <a:gd name="T57" fmla="*/ 5 h 7"/>
                <a:gd name="T58" fmla="*/ 29 w 33"/>
                <a:gd name="T59" fmla="*/ 5 h 7"/>
                <a:gd name="T60" fmla="*/ 28 w 33"/>
                <a:gd name="T61" fmla="*/ 4 h 7"/>
                <a:gd name="T62" fmla="*/ 23 w 33"/>
                <a:gd name="T63" fmla="*/ 3 h 7"/>
                <a:gd name="T64" fmla="*/ 20 w 33"/>
                <a:gd name="T65" fmla="*/ 2 h 7"/>
                <a:gd name="T66" fmla="*/ 19 w 33"/>
                <a:gd name="T67" fmla="*/ 2 h 7"/>
                <a:gd name="T68" fmla="*/ 17 w 33"/>
                <a:gd name="T69" fmla="*/ 2 h 7"/>
                <a:gd name="T70" fmla="*/ 17 w 33"/>
                <a:gd name="T71" fmla="*/ 2 h 7"/>
                <a:gd name="T72" fmla="*/ 17 w 33"/>
                <a:gd name="T73" fmla="*/ 1 h 7"/>
                <a:gd name="T74" fmla="*/ 17 w 33"/>
                <a:gd name="T75" fmla="*/ 1 h 7"/>
                <a:gd name="T76" fmla="*/ 17 w 33"/>
                <a:gd name="T77" fmla="*/ 1 h 7"/>
                <a:gd name="T78" fmla="*/ 15 w 33"/>
                <a:gd name="T79" fmla="*/ 1 h 7"/>
                <a:gd name="T80" fmla="*/ 12 w 33"/>
                <a:gd name="T81" fmla="*/ 1 h 7"/>
                <a:gd name="T82" fmla="*/ 13 w 33"/>
                <a:gd name="T83" fmla="*/ 2 h 7"/>
                <a:gd name="T84" fmla="*/ 12 w 33"/>
                <a:gd name="T85" fmla="*/ 2 h 7"/>
                <a:gd name="T86" fmla="*/ 10 w 33"/>
                <a:gd name="T87" fmla="*/ 1 h 7"/>
                <a:gd name="T88" fmla="*/ 8 w 33"/>
                <a:gd name="T89" fmla="*/ 1 h 7"/>
                <a:gd name="T90" fmla="*/ 5 w 33"/>
                <a:gd name="T91" fmla="*/ 1 h 7"/>
                <a:gd name="T92" fmla="*/ 7 w 33"/>
                <a:gd name="T93" fmla="*/ 1 h 7"/>
                <a:gd name="T94" fmla="*/ 7 w 33"/>
                <a:gd name="T95" fmla="*/ 1 h 7"/>
                <a:gd name="T96" fmla="*/ 6 w 33"/>
                <a:gd name="T97" fmla="*/ 1 h 7"/>
                <a:gd name="T98" fmla="*/ 4 w 33"/>
                <a:gd name="T99" fmla="*/ 1 h 7"/>
                <a:gd name="T100" fmla="*/ 3 w 33"/>
                <a:gd name="T101" fmla="*/ 1 h 7"/>
                <a:gd name="T102" fmla="*/ 0 w 33"/>
                <a:gd name="T103" fmla="*/ 1 h 7"/>
                <a:gd name="T104" fmla="*/ 0 w 33"/>
                <a:gd name="T105" fmla="*/ 2 h 7"/>
                <a:gd name="T106" fmla="*/ 1 w 33"/>
                <a:gd name="T10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 h="7">
                  <a:moveTo>
                    <a:pt x="1" y="2"/>
                  </a:moveTo>
                  <a:cubicBezTo>
                    <a:pt x="2" y="2"/>
                    <a:pt x="2" y="2"/>
                    <a:pt x="2" y="2"/>
                  </a:cubicBezTo>
                  <a:cubicBezTo>
                    <a:pt x="1" y="3"/>
                    <a:pt x="2" y="3"/>
                    <a:pt x="2" y="3"/>
                  </a:cubicBezTo>
                  <a:cubicBezTo>
                    <a:pt x="3" y="3"/>
                    <a:pt x="3" y="3"/>
                    <a:pt x="4" y="3"/>
                  </a:cubicBezTo>
                  <a:cubicBezTo>
                    <a:pt x="6" y="4"/>
                    <a:pt x="7" y="4"/>
                    <a:pt x="9" y="3"/>
                  </a:cubicBezTo>
                  <a:cubicBezTo>
                    <a:pt x="9" y="3"/>
                    <a:pt x="9" y="3"/>
                    <a:pt x="9" y="3"/>
                  </a:cubicBezTo>
                  <a:cubicBezTo>
                    <a:pt x="11" y="3"/>
                    <a:pt x="12" y="3"/>
                    <a:pt x="14" y="3"/>
                  </a:cubicBezTo>
                  <a:cubicBezTo>
                    <a:pt x="11" y="4"/>
                    <a:pt x="9" y="4"/>
                    <a:pt x="6" y="4"/>
                  </a:cubicBezTo>
                  <a:cubicBezTo>
                    <a:pt x="6" y="4"/>
                    <a:pt x="6" y="4"/>
                    <a:pt x="6" y="4"/>
                  </a:cubicBezTo>
                  <a:cubicBezTo>
                    <a:pt x="8" y="4"/>
                    <a:pt x="9" y="4"/>
                    <a:pt x="10" y="4"/>
                  </a:cubicBezTo>
                  <a:cubicBezTo>
                    <a:pt x="9" y="5"/>
                    <a:pt x="9" y="5"/>
                    <a:pt x="8" y="5"/>
                  </a:cubicBezTo>
                  <a:cubicBezTo>
                    <a:pt x="8" y="5"/>
                    <a:pt x="8" y="5"/>
                    <a:pt x="7" y="5"/>
                  </a:cubicBezTo>
                  <a:cubicBezTo>
                    <a:pt x="7" y="5"/>
                    <a:pt x="8" y="5"/>
                    <a:pt x="8" y="5"/>
                  </a:cubicBezTo>
                  <a:cubicBezTo>
                    <a:pt x="9" y="5"/>
                    <a:pt x="11" y="6"/>
                    <a:pt x="13" y="6"/>
                  </a:cubicBezTo>
                  <a:cubicBezTo>
                    <a:pt x="13" y="6"/>
                    <a:pt x="14" y="7"/>
                    <a:pt x="14" y="6"/>
                  </a:cubicBezTo>
                  <a:cubicBezTo>
                    <a:pt x="15" y="6"/>
                    <a:pt x="16" y="6"/>
                    <a:pt x="16" y="6"/>
                  </a:cubicBezTo>
                  <a:cubicBezTo>
                    <a:pt x="16" y="5"/>
                    <a:pt x="18" y="6"/>
                    <a:pt x="18" y="5"/>
                  </a:cubicBezTo>
                  <a:cubicBezTo>
                    <a:pt x="18" y="4"/>
                    <a:pt x="20" y="4"/>
                    <a:pt x="20" y="4"/>
                  </a:cubicBezTo>
                  <a:cubicBezTo>
                    <a:pt x="21" y="4"/>
                    <a:pt x="21" y="4"/>
                    <a:pt x="22" y="4"/>
                  </a:cubicBezTo>
                  <a:cubicBezTo>
                    <a:pt x="23" y="4"/>
                    <a:pt x="24" y="4"/>
                    <a:pt x="25" y="4"/>
                  </a:cubicBezTo>
                  <a:cubicBezTo>
                    <a:pt x="26" y="5"/>
                    <a:pt x="26" y="5"/>
                    <a:pt x="24" y="5"/>
                  </a:cubicBezTo>
                  <a:cubicBezTo>
                    <a:pt x="25" y="6"/>
                    <a:pt x="27" y="6"/>
                    <a:pt x="28" y="6"/>
                  </a:cubicBezTo>
                  <a:cubicBezTo>
                    <a:pt x="28" y="5"/>
                    <a:pt x="28" y="6"/>
                    <a:pt x="28" y="6"/>
                  </a:cubicBezTo>
                  <a:cubicBezTo>
                    <a:pt x="28" y="6"/>
                    <a:pt x="29" y="6"/>
                    <a:pt x="29" y="6"/>
                  </a:cubicBezTo>
                  <a:cubicBezTo>
                    <a:pt x="30" y="6"/>
                    <a:pt x="32" y="6"/>
                    <a:pt x="33" y="6"/>
                  </a:cubicBezTo>
                  <a:cubicBezTo>
                    <a:pt x="33" y="6"/>
                    <a:pt x="33" y="5"/>
                    <a:pt x="33" y="5"/>
                  </a:cubicBezTo>
                  <a:cubicBezTo>
                    <a:pt x="33" y="5"/>
                    <a:pt x="33" y="5"/>
                    <a:pt x="33" y="5"/>
                  </a:cubicBezTo>
                  <a:cubicBezTo>
                    <a:pt x="33" y="5"/>
                    <a:pt x="33" y="5"/>
                    <a:pt x="33" y="5"/>
                  </a:cubicBezTo>
                  <a:cubicBezTo>
                    <a:pt x="32" y="6"/>
                    <a:pt x="31" y="5"/>
                    <a:pt x="31" y="5"/>
                  </a:cubicBezTo>
                  <a:cubicBezTo>
                    <a:pt x="30" y="5"/>
                    <a:pt x="30" y="5"/>
                    <a:pt x="29" y="5"/>
                  </a:cubicBezTo>
                  <a:cubicBezTo>
                    <a:pt x="29" y="5"/>
                    <a:pt x="28" y="5"/>
                    <a:pt x="28" y="4"/>
                  </a:cubicBezTo>
                  <a:cubicBezTo>
                    <a:pt x="26" y="4"/>
                    <a:pt x="25" y="3"/>
                    <a:pt x="23" y="3"/>
                  </a:cubicBezTo>
                  <a:cubicBezTo>
                    <a:pt x="22" y="3"/>
                    <a:pt x="21" y="3"/>
                    <a:pt x="20" y="2"/>
                  </a:cubicBezTo>
                  <a:cubicBezTo>
                    <a:pt x="19" y="2"/>
                    <a:pt x="19" y="2"/>
                    <a:pt x="19" y="2"/>
                  </a:cubicBezTo>
                  <a:cubicBezTo>
                    <a:pt x="18" y="2"/>
                    <a:pt x="18" y="2"/>
                    <a:pt x="17" y="2"/>
                  </a:cubicBezTo>
                  <a:cubicBezTo>
                    <a:pt x="17" y="2"/>
                    <a:pt x="17" y="2"/>
                    <a:pt x="17" y="2"/>
                  </a:cubicBezTo>
                  <a:cubicBezTo>
                    <a:pt x="17" y="2"/>
                    <a:pt x="17" y="2"/>
                    <a:pt x="17" y="1"/>
                  </a:cubicBezTo>
                  <a:cubicBezTo>
                    <a:pt x="17" y="1"/>
                    <a:pt x="17" y="1"/>
                    <a:pt x="17" y="1"/>
                  </a:cubicBezTo>
                  <a:cubicBezTo>
                    <a:pt x="17" y="1"/>
                    <a:pt x="17" y="1"/>
                    <a:pt x="17" y="1"/>
                  </a:cubicBezTo>
                  <a:cubicBezTo>
                    <a:pt x="16" y="1"/>
                    <a:pt x="15" y="1"/>
                    <a:pt x="15" y="1"/>
                  </a:cubicBezTo>
                  <a:cubicBezTo>
                    <a:pt x="14" y="0"/>
                    <a:pt x="13" y="1"/>
                    <a:pt x="12" y="1"/>
                  </a:cubicBezTo>
                  <a:cubicBezTo>
                    <a:pt x="12" y="1"/>
                    <a:pt x="12" y="2"/>
                    <a:pt x="13" y="2"/>
                  </a:cubicBezTo>
                  <a:cubicBezTo>
                    <a:pt x="12" y="2"/>
                    <a:pt x="12" y="2"/>
                    <a:pt x="12" y="2"/>
                  </a:cubicBezTo>
                  <a:cubicBezTo>
                    <a:pt x="11" y="2"/>
                    <a:pt x="11" y="2"/>
                    <a:pt x="10" y="1"/>
                  </a:cubicBezTo>
                  <a:cubicBezTo>
                    <a:pt x="10" y="1"/>
                    <a:pt x="9" y="1"/>
                    <a:pt x="8" y="1"/>
                  </a:cubicBezTo>
                  <a:cubicBezTo>
                    <a:pt x="7" y="2"/>
                    <a:pt x="6" y="2"/>
                    <a:pt x="5" y="1"/>
                  </a:cubicBezTo>
                  <a:cubicBezTo>
                    <a:pt x="6" y="1"/>
                    <a:pt x="6" y="1"/>
                    <a:pt x="7" y="1"/>
                  </a:cubicBezTo>
                  <a:cubicBezTo>
                    <a:pt x="7" y="1"/>
                    <a:pt x="7" y="1"/>
                    <a:pt x="7" y="1"/>
                  </a:cubicBezTo>
                  <a:cubicBezTo>
                    <a:pt x="6" y="1"/>
                    <a:pt x="6" y="1"/>
                    <a:pt x="6" y="1"/>
                  </a:cubicBezTo>
                  <a:cubicBezTo>
                    <a:pt x="5" y="1"/>
                    <a:pt x="4" y="1"/>
                    <a:pt x="4" y="1"/>
                  </a:cubicBezTo>
                  <a:cubicBezTo>
                    <a:pt x="3" y="1"/>
                    <a:pt x="3" y="1"/>
                    <a:pt x="3" y="1"/>
                  </a:cubicBezTo>
                  <a:cubicBezTo>
                    <a:pt x="1" y="0"/>
                    <a:pt x="1" y="1"/>
                    <a:pt x="0" y="1"/>
                  </a:cubicBezTo>
                  <a:cubicBezTo>
                    <a:pt x="0" y="1"/>
                    <a:pt x="0" y="1"/>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82" name="Freeform 104">
              <a:extLst>
                <a:ext uri="{FF2B5EF4-FFF2-40B4-BE49-F238E27FC236}">
                  <a16:creationId xmlns:a16="http://schemas.microsoft.com/office/drawing/2014/main" id="{AE959D22-449C-DF45-AF93-93638B844685}"/>
                </a:ext>
              </a:extLst>
            </p:cNvPr>
            <p:cNvSpPr>
              <a:spLocks/>
            </p:cNvSpPr>
            <p:nvPr/>
          </p:nvSpPr>
          <p:spPr bwMode="auto">
            <a:xfrm>
              <a:off x="1098" y="1213"/>
              <a:ext cx="287" cy="119"/>
            </a:xfrm>
            <a:custGeom>
              <a:avLst/>
              <a:gdLst>
                <a:gd name="T0" fmla="*/ 13 w 41"/>
                <a:gd name="T1" fmla="*/ 14 h 17"/>
                <a:gd name="T2" fmla="*/ 15 w 41"/>
                <a:gd name="T3" fmla="*/ 14 h 17"/>
                <a:gd name="T4" fmla="*/ 15 w 41"/>
                <a:gd name="T5" fmla="*/ 13 h 17"/>
                <a:gd name="T6" fmla="*/ 20 w 41"/>
                <a:gd name="T7" fmla="*/ 11 h 17"/>
                <a:gd name="T8" fmla="*/ 21 w 41"/>
                <a:gd name="T9" fmla="*/ 11 h 17"/>
                <a:gd name="T10" fmla="*/ 22 w 41"/>
                <a:gd name="T11" fmla="*/ 11 h 17"/>
                <a:gd name="T12" fmla="*/ 25 w 41"/>
                <a:gd name="T13" fmla="*/ 9 h 17"/>
                <a:gd name="T14" fmla="*/ 26 w 41"/>
                <a:gd name="T15" fmla="*/ 8 h 17"/>
                <a:gd name="T16" fmla="*/ 29 w 41"/>
                <a:gd name="T17" fmla="*/ 7 h 17"/>
                <a:gd name="T18" fmla="*/ 29 w 41"/>
                <a:gd name="T19" fmla="*/ 7 h 17"/>
                <a:gd name="T20" fmla="*/ 31 w 41"/>
                <a:gd name="T21" fmla="*/ 6 h 17"/>
                <a:gd name="T22" fmla="*/ 35 w 41"/>
                <a:gd name="T23" fmla="*/ 4 h 17"/>
                <a:gd name="T24" fmla="*/ 37 w 41"/>
                <a:gd name="T25" fmla="*/ 3 h 17"/>
                <a:gd name="T26" fmla="*/ 39 w 41"/>
                <a:gd name="T27" fmla="*/ 2 h 17"/>
                <a:gd name="T28" fmla="*/ 41 w 41"/>
                <a:gd name="T29" fmla="*/ 1 h 17"/>
                <a:gd name="T30" fmla="*/ 41 w 41"/>
                <a:gd name="T31" fmla="*/ 1 h 17"/>
                <a:gd name="T32" fmla="*/ 40 w 41"/>
                <a:gd name="T33" fmla="*/ 1 h 17"/>
                <a:gd name="T34" fmla="*/ 40 w 41"/>
                <a:gd name="T35" fmla="*/ 1 h 17"/>
                <a:gd name="T36" fmla="*/ 41 w 41"/>
                <a:gd name="T37" fmla="*/ 0 h 17"/>
                <a:gd name="T38" fmla="*/ 40 w 41"/>
                <a:gd name="T39" fmla="*/ 0 h 17"/>
                <a:gd name="T40" fmla="*/ 37 w 41"/>
                <a:gd name="T41" fmla="*/ 1 h 17"/>
                <a:gd name="T42" fmla="*/ 34 w 41"/>
                <a:gd name="T43" fmla="*/ 2 h 17"/>
                <a:gd name="T44" fmla="*/ 33 w 41"/>
                <a:gd name="T45" fmla="*/ 3 h 17"/>
                <a:gd name="T46" fmla="*/ 31 w 41"/>
                <a:gd name="T47" fmla="*/ 4 h 17"/>
                <a:gd name="T48" fmla="*/ 30 w 41"/>
                <a:gd name="T49" fmla="*/ 4 h 17"/>
                <a:gd name="T50" fmla="*/ 26 w 41"/>
                <a:gd name="T51" fmla="*/ 6 h 17"/>
                <a:gd name="T52" fmla="*/ 25 w 41"/>
                <a:gd name="T53" fmla="*/ 7 h 17"/>
                <a:gd name="T54" fmla="*/ 23 w 41"/>
                <a:gd name="T55" fmla="*/ 8 h 17"/>
                <a:gd name="T56" fmla="*/ 20 w 41"/>
                <a:gd name="T57" fmla="*/ 9 h 17"/>
                <a:gd name="T58" fmla="*/ 19 w 41"/>
                <a:gd name="T59" fmla="*/ 10 h 17"/>
                <a:gd name="T60" fmla="*/ 18 w 41"/>
                <a:gd name="T61" fmla="*/ 10 h 17"/>
                <a:gd name="T62" fmla="*/ 17 w 41"/>
                <a:gd name="T63" fmla="*/ 10 h 17"/>
                <a:gd name="T64" fmla="*/ 16 w 41"/>
                <a:gd name="T65" fmla="*/ 11 h 17"/>
                <a:gd name="T66" fmla="*/ 15 w 41"/>
                <a:gd name="T67" fmla="*/ 11 h 17"/>
                <a:gd name="T68" fmla="*/ 17 w 41"/>
                <a:gd name="T69" fmla="*/ 10 h 17"/>
                <a:gd name="T70" fmla="*/ 17 w 41"/>
                <a:gd name="T71" fmla="*/ 9 h 17"/>
                <a:gd name="T72" fmla="*/ 16 w 41"/>
                <a:gd name="T73" fmla="*/ 9 h 17"/>
                <a:gd name="T74" fmla="*/ 15 w 41"/>
                <a:gd name="T75" fmla="*/ 10 h 17"/>
                <a:gd name="T76" fmla="*/ 15 w 41"/>
                <a:gd name="T77" fmla="*/ 10 h 17"/>
                <a:gd name="T78" fmla="*/ 13 w 41"/>
                <a:gd name="T79" fmla="*/ 11 h 17"/>
                <a:gd name="T80" fmla="*/ 8 w 41"/>
                <a:gd name="T81" fmla="*/ 13 h 17"/>
                <a:gd name="T82" fmla="*/ 2 w 41"/>
                <a:gd name="T83" fmla="*/ 16 h 17"/>
                <a:gd name="T84" fmla="*/ 0 w 41"/>
                <a:gd name="T85" fmla="*/ 17 h 17"/>
                <a:gd name="T86" fmla="*/ 2 w 41"/>
                <a:gd name="T87" fmla="*/ 17 h 17"/>
                <a:gd name="T88" fmla="*/ 5 w 41"/>
                <a:gd name="T89" fmla="*/ 16 h 17"/>
                <a:gd name="T90" fmla="*/ 7 w 41"/>
                <a:gd name="T91" fmla="*/ 15 h 17"/>
                <a:gd name="T92" fmla="*/ 12 w 41"/>
                <a:gd name="T93" fmla="*/ 13 h 17"/>
                <a:gd name="T94" fmla="*/ 11 w 41"/>
                <a:gd name="T95" fmla="*/ 14 h 17"/>
                <a:gd name="T96" fmla="*/ 13 w 41"/>
                <a:gd name="T9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13" y="14"/>
                  </a:moveTo>
                  <a:cubicBezTo>
                    <a:pt x="13" y="14"/>
                    <a:pt x="14" y="14"/>
                    <a:pt x="15" y="14"/>
                  </a:cubicBezTo>
                  <a:cubicBezTo>
                    <a:pt x="15" y="13"/>
                    <a:pt x="15" y="13"/>
                    <a:pt x="15" y="13"/>
                  </a:cubicBezTo>
                  <a:cubicBezTo>
                    <a:pt x="17" y="13"/>
                    <a:pt x="19" y="12"/>
                    <a:pt x="20" y="11"/>
                  </a:cubicBezTo>
                  <a:cubicBezTo>
                    <a:pt x="20" y="11"/>
                    <a:pt x="21" y="10"/>
                    <a:pt x="21" y="11"/>
                  </a:cubicBezTo>
                  <a:cubicBezTo>
                    <a:pt x="21" y="11"/>
                    <a:pt x="22" y="11"/>
                    <a:pt x="22" y="11"/>
                  </a:cubicBezTo>
                  <a:cubicBezTo>
                    <a:pt x="23" y="10"/>
                    <a:pt x="24" y="10"/>
                    <a:pt x="25" y="9"/>
                  </a:cubicBezTo>
                  <a:cubicBezTo>
                    <a:pt x="25" y="9"/>
                    <a:pt x="26" y="8"/>
                    <a:pt x="26" y="8"/>
                  </a:cubicBezTo>
                  <a:cubicBezTo>
                    <a:pt x="27" y="8"/>
                    <a:pt x="28" y="7"/>
                    <a:pt x="29" y="7"/>
                  </a:cubicBezTo>
                  <a:cubicBezTo>
                    <a:pt x="29" y="7"/>
                    <a:pt x="29" y="7"/>
                    <a:pt x="29" y="7"/>
                  </a:cubicBezTo>
                  <a:cubicBezTo>
                    <a:pt x="30" y="7"/>
                    <a:pt x="30" y="6"/>
                    <a:pt x="31" y="6"/>
                  </a:cubicBezTo>
                  <a:cubicBezTo>
                    <a:pt x="32" y="5"/>
                    <a:pt x="34" y="4"/>
                    <a:pt x="35" y="4"/>
                  </a:cubicBezTo>
                  <a:cubicBezTo>
                    <a:pt x="36" y="4"/>
                    <a:pt x="36" y="4"/>
                    <a:pt x="37" y="3"/>
                  </a:cubicBezTo>
                  <a:cubicBezTo>
                    <a:pt x="37" y="3"/>
                    <a:pt x="38" y="3"/>
                    <a:pt x="39" y="2"/>
                  </a:cubicBezTo>
                  <a:cubicBezTo>
                    <a:pt x="40" y="2"/>
                    <a:pt x="40" y="1"/>
                    <a:pt x="41" y="1"/>
                  </a:cubicBezTo>
                  <a:cubicBezTo>
                    <a:pt x="41" y="1"/>
                    <a:pt x="41" y="1"/>
                    <a:pt x="41" y="1"/>
                  </a:cubicBezTo>
                  <a:cubicBezTo>
                    <a:pt x="41" y="1"/>
                    <a:pt x="40" y="1"/>
                    <a:pt x="40" y="1"/>
                  </a:cubicBezTo>
                  <a:cubicBezTo>
                    <a:pt x="40" y="1"/>
                    <a:pt x="40" y="1"/>
                    <a:pt x="40" y="1"/>
                  </a:cubicBezTo>
                  <a:cubicBezTo>
                    <a:pt x="40" y="1"/>
                    <a:pt x="41" y="0"/>
                    <a:pt x="41" y="0"/>
                  </a:cubicBezTo>
                  <a:cubicBezTo>
                    <a:pt x="40" y="0"/>
                    <a:pt x="40" y="0"/>
                    <a:pt x="40" y="0"/>
                  </a:cubicBezTo>
                  <a:cubicBezTo>
                    <a:pt x="39" y="0"/>
                    <a:pt x="38" y="1"/>
                    <a:pt x="37" y="1"/>
                  </a:cubicBezTo>
                  <a:cubicBezTo>
                    <a:pt x="36" y="2"/>
                    <a:pt x="35" y="2"/>
                    <a:pt x="34" y="2"/>
                  </a:cubicBezTo>
                  <a:cubicBezTo>
                    <a:pt x="34" y="2"/>
                    <a:pt x="33" y="2"/>
                    <a:pt x="33" y="3"/>
                  </a:cubicBezTo>
                  <a:cubicBezTo>
                    <a:pt x="33" y="3"/>
                    <a:pt x="32" y="3"/>
                    <a:pt x="31" y="4"/>
                  </a:cubicBezTo>
                  <a:cubicBezTo>
                    <a:pt x="31" y="4"/>
                    <a:pt x="31" y="4"/>
                    <a:pt x="30" y="4"/>
                  </a:cubicBezTo>
                  <a:cubicBezTo>
                    <a:pt x="29" y="5"/>
                    <a:pt x="28" y="6"/>
                    <a:pt x="26" y="6"/>
                  </a:cubicBezTo>
                  <a:cubicBezTo>
                    <a:pt x="26" y="6"/>
                    <a:pt x="26" y="7"/>
                    <a:pt x="25" y="7"/>
                  </a:cubicBezTo>
                  <a:cubicBezTo>
                    <a:pt x="24" y="7"/>
                    <a:pt x="23" y="8"/>
                    <a:pt x="23" y="8"/>
                  </a:cubicBezTo>
                  <a:cubicBezTo>
                    <a:pt x="22" y="9"/>
                    <a:pt x="21" y="9"/>
                    <a:pt x="20" y="9"/>
                  </a:cubicBezTo>
                  <a:cubicBezTo>
                    <a:pt x="20" y="9"/>
                    <a:pt x="20" y="9"/>
                    <a:pt x="19" y="10"/>
                  </a:cubicBezTo>
                  <a:cubicBezTo>
                    <a:pt x="19" y="10"/>
                    <a:pt x="19" y="10"/>
                    <a:pt x="18" y="10"/>
                  </a:cubicBezTo>
                  <a:cubicBezTo>
                    <a:pt x="18" y="10"/>
                    <a:pt x="18" y="10"/>
                    <a:pt x="17" y="10"/>
                  </a:cubicBezTo>
                  <a:cubicBezTo>
                    <a:pt x="17" y="10"/>
                    <a:pt x="16" y="11"/>
                    <a:pt x="16" y="11"/>
                  </a:cubicBezTo>
                  <a:cubicBezTo>
                    <a:pt x="16" y="11"/>
                    <a:pt x="16" y="11"/>
                    <a:pt x="15" y="11"/>
                  </a:cubicBezTo>
                  <a:cubicBezTo>
                    <a:pt x="16" y="10"/>
                    <a:pt x="17" y="10"/>
                    <a:pt x="17" y="10"/>
                  </a:cubicBezTo>
                  <a:cubicBezTo>
                    <a:pt x="17" y="9"/>
                    <a:pt x="16" y="10"/>
                    <a:pt x="17" y="9"/>
                  </a:cubicBezTo>
                  <a:cubicBezTo>
                    <a:pt x="17" y="9"/>
                    <a:pt x="16" y="9"/>
                    <a:pt x="16" y="9"/>
                  </a:cubicBezTo>
                  <a:cubicBezTo>
                    <a:pt x="16" y="9"/>
                    <a:pt x="15" y="9"/>
                    <a:pt x="15" y="10"/>
                  </a:cubicBezTo>
                  <a:cubicBezTo>
                    <a:pt x="16" y="10"/>
                    <a:pt x="15" y="10"/>
                    <a:pt x="15" y="10"/>
                  </a:cubicBezTo>
                  <a:cubicBezTo>
                    <a:pt x="14" y="10"/>
                    <a:pt x="13" y="11"/>
                    <a:pt x="13" y="11"/>
                  </a:cubicBezTo>
                  <a:cubicBezTo>
                    <a:pt x="11" y="12"/>
                    <a:pt x="9" y="13"/>
                    <a:pt x="8" y="13"/>
                  </a:cubicBezTo>
                  <a:cubicBezTo>
                    <a:pt x="6" y="14"/>
                    <a:pt x="4" y="15"/>
                    <a:pt x="2" y="16"/>
                  </a:cubicBezTo>
                  <a:cubicBezTo>
                    <a:pt x="1" y="16"/>
                    <a:pt x="1" y="17"/>
                    <a:pt x="0" y="17"/>
                  </a:cubicBezTo>
                  <a:cubicBezTo>
                    <a:pt x="1" y="17"/>
                    <a:pt x="2" y="17"/>
                    <a:pt x="2" y="17"/>
                  </a:cubicBezTo>
                  <a:cubicBezTo>
                    <a:pt x="3" y="17"/>
                    <a:pt x="4" y="16"/>
                    <a:pt x="5" y="16"/>
                  </a:cubicBezTo>
                  <a:cubicBezTo>
                    <a:pt x="6" y="15"/>
                    <a:pt x="6" y="15"/>
                    <a:pt x="7" y="15"/>
                  </a:cubicBezTo>
                  <a:cubicBezTo>
                    <a:pt x="9" y="13"/>
                    <a:pt x="11" y="13"/>
                    <a:pt x="12" y="13"/>
                  </a:cubicBezTo>
                  <a:cubicBezTo>
                    <a:pt x="12" y="14"/>
                    <a:pt x="12" y="14"/>
                    <a:pt x="11" y="14"/>
                  </a:cubicBezTo>
                  <a:cubicBezTo>
                    <a:pt x="12" y="14"/>
                    <a:pt x="12" y="14"/>
                    <a:pt x="1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83" name="Freeform 105">
              <a:extLst>
                <a:ext uri="{FF2B5EF4-FFF2-40B4-BE49-F238E27FC236}">
                  <a16:creationId xmlns:a16="http://schemas.microsoft.com/office/drawing/2014/main" id="{826B5588-048A-A148-A9C7-0DA77879D154}"/>
                </a:ext>
              </a:extLst>
            </p:cNvPr>
            <p:cNvSpPr>
              <a:spLocks/>
            </p:cNvSpPr>
            <p:nvPr/>
          </p:nvSpPr>
          <p:spPr bwMode="auto">
            <a:xfrm>
              <a:off x="797" y="1417"/>
              <a:ext cx="182" cy="126"/>
            </a:xfrm>
            <a:custGeom>
              <a:avLst/>
              <a:gdLst>
                <a:gd name="T0" fmla="*/ 0 w 26"/>
                <a:gd name="T1" fmla="*/ 18 h 18"/>
                <a:gd name="T2" fmla="*/ 2 w 26"/>
                <a:gd name="T3" fmla="*/ 17 h 18"/>
                <a:gd name="T4" fmla="*/ 4 w 26"/>
                <a:gd name="T5" fmla="*/ 16 h 18"/>
                <a:gd name="T6" fmla="*/ 6 w 26"/>
                <a:gd name="T7" fmla="*/ 14 h 18"/>
                <a:gd name="T8" fmla="*/ 7 w 26"/>
                <a:gd name="T9" fmla="*/ 13 h 18"/>
                <a:gd name="T10" fmla="*/ 8 w 26"/>
                <a:gd name="T11" fmla="*/ 12 h 18"/>
                <a:gd name="T12" fmla="*/ 10 w 26"/>
                <a:gd name="T13" fmla="*/ 11 h 18"/>
                <a:gd name="T14" fmla="*/ 13 w 26"/>
                <a:gd name="T15" fmla="*/ 10 h 18"/>
                <a:gd name="T16" fmla="*/ 7 w 26"/>
                <a:gd name="T17" fmla="*/ 14 h 18"/>
                <a:gd name="T18" fmla="*/ 13 w 26"/>
                <a:gd name="T19" fmla="*/ 11 h 18"/>
                <a:gd name="T20" fmla="*/ 15 w 26"/>
                <a:gd name="T21" fmla="*/ 9 h 18"/>
                <a:gd name="T22" fmla="*/ 18 w 26"/>
                <a:gd name="T23" fmla="*/ 7 h 18"/>
                <a:gd name="T24" fmla="*/ 21 w 26"/>
                <a:gd name="T25" fmla="*/ 5 h 18"/>
                <a:gd name="T26" fmla="*/ 23 w 26"/>
                <a:gd name="T27" fmla="*/ 3 h 18"/>
                <a:gd name="T28" fmla="*/ 26 w 26"/>
                <a:gd name="T29" fmla="*/ 1 h 18"/>
                <a:gd name="T30" fmla="*/ 25 w 26"/>
                <a:gd name="T31" fmla="*/ 0 h 18"/>
                <a:gd name="T32" fmla="*/ 22 w 26"/>
                <a:gd name="T33" fmla="*/ 2 h 18"/>
                <a:gd name="T34" fmla="*/ 22 w 26"/>
                <a:gd name="T35" fmla="*/ 3 h 18"/>
                <a:gd name="T36" fmla="*/ 18 w 26"/>
                <a:gd name="T37" fmla="*/ 3 h 18"/>
                <a:gd name="T38" fmla="*/ 16 w 26"/>
                <a:gd name="T39" fmla="*/ 4 h 18"/>
                <a:gd name="T40" fmla="*/ 14 w 26"/>
                <a:gd name="T41" fmla="*/ 6 h 18"/>
                <a:gd name="T42" fmla="*/ 16 w 26"/>
                <a:gd name="T43" fmla="*/ 6 h 18"/>
                <a:gd name="T44" fmla="*/ 18 w 26"/>
                <a:gd name="T45" fmla="*/ 6 h 18"/>
                <a:gd name="T46" fmla="*/ 14 w 26"/>
                <a:gd name="T47" fmla="*/ 8 h 18"/>
                <a:gd name="T48" fmla="*/ 13 w 26"/>
                <a:gd name="T49" fmla="*/ 8 h 18"/>
                <a:gd name="T50" fmla="*/ 7 w 26"/>
                <a:gd name="T51" fmla="*/ 11 h 18"/>
                <a:gd name="T52" fmla="*/ 6 w 26"/>
                <a:gd name="T53" fmla="*/ 11 h 18"/>
                <a:gd name="T54" fmla="*/ 1 w 26"/>
                <a:gd name="T55" fmla="*/ 15 h 18"/>
                <a:gd name="T56" fmla="*/ 0 w 26"/>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18">
                  <a:moveTo>
                    <a:pt x="0" y="18"/>
                  </a:moveTo>
                  <a:cubicBezTo>
                    <a:pt x="0" y="17"/>
                    <a:pt x="1" y="17"/>
                    <a:pt x="2" y="17"/>
                  </a:cubicBezTo>
                  <a:cubicBezTo>
                    <a:pt x="2" y="16"/>
                    <a:pt x="4" y="16"/>
                    <a:pt x="4" y="16"/>
                  </a:cubicBezTo>
                  <a:cubicBezTo>
                    <a:pt x="4" y="15"/>
                    <a:pt x="5" y="15"/>
                    <a:pt x="6" y="14"/>
                  </a:cubicBezTo>
                  <a:cubicBezTo>
                    <a:pt x="6" y="14"/>
                    <a:pt x="7" y="14"/>
                    <a:pt x="7" y="13"/>
                  </a:cubicBezTo>
                  <a:cubicBezTo>
                    <a:pt x="7" y="13"/>
                    <a:pt x="7" y="13"/>
                    <a:pt x="8" y="12"/>
                  </a:cubicBezTo>
                  <a:cubicBezTo>
                    <a:pt x="9" y="12"/>
                    <a:pt x="10" y="11"/>
                    <a:pt x="10" y="11"/>
                  </a:cubicBezTo>
                  <a:cubicBezTo>
                    <a:pt x="11" y="10"/>
                    <a:pt x="12" y="10"/>
                    <a:pt x="13" y="10"/>
                  </a:cubicBezTo>
                  <a:cubicBezTo>
                    <a:pt x="11" y="11"/>
                    <a:pt x="9" y="12"/>
                    <a:pt x="7" y="14"/>
                  </a:cubicBezTo>
                  <a:cubicBezTo>
                    <a:pt x="9" y="14"/>
                    <a:pt x="11" y="12"/>
                    <a:pt x="13" y="11"/>
                  </a:cubicBezTo>
                  <a:cubicBezTo>
                    <a:pt x="14" y="10"/>
                    <a:pt x="14" y="9"/>
                    <a:pt x="15" y="9"/>
                  </a:cubicBezTo>
                  <a:cubicBezTo>
                    <a:pt x="16" y="8"/>
                    <a:pt x="17" y="7"/>
                    <a:pt x="18" y="7"/>
                  </a:cubicBezTo>
                  <a:cubicBezTo>
                    <a:pt x="19" y="6"/>
                    <a:pt x="20" y="5"/>
                    <a:pt x="21" y="5"/>
                  </a:cubicBezTo>
                  <a:cubicBezTo>
                    <a:pt x="21" y="4"/>
                    <a:pt x="22" y="4"/>
                    <a:pt x="23" y="3"/>
                  </a:cubicBezTo>
                  <a:cubicBezTo>
                    <a:pt x="25" y="3"/>
                    <a:pt x="25" y="1"/>
                    <a:pt x="26" y="1"/>
                  </a:cubicBezTo>
                  <a:cubicBezTo>
                    <a:pt x="26" y="1"/>
                    <a:pt x="25" y="0"/>
                    <a:pt x="25" y="0"/>
                  </a:cubicBezTo>
                  <a:cubicBezTo>
                    <a:pt x="24" y="0"/>
                    <a:pt x="23" y="1"/>
                    <a:pt x="22" y="2"/>
                  </a:cubicBezTo>
                  <a:cubicBezTo>
                    <a:pt x="22" y="2"/>
                    <a:pt x="22" y="3"/>
                    <a:pt x="22" y="3"/>
                  </a:cubicBezTo>
                  <a:cubicBezTo>
                    <a:pt x="20" y="3"/>
                    <a:pt x="19" y="4"/>
                    <a:pt x="18" y="3"/>
                  </a:cubicBezTo>
                  <a:cubicBezTo>
                    <a:pt x="17" y="3"/>
                    <a:pt x="16" y="4"/>
                    <a:pt x="16" y="4"/>
                  </a:cubicBezTo>
                  <a:cubicBezTo>
                    <a:pt x="15" y="5"/>
                    <a:pt x="15" y="6"/>
                    <a:pt x="14" y="6"/>
                  </a:cubicBezTo>
                  <a:cubicBezTo>
                    <a:pt x="15" y="6"/>
                    <a:pt x="16" y="5"/>
                    <a:pt x="16" y="6"/>
                  </a:cubicBezTo>
                  <a:cubicBezTo>
                    <a:pt x="16" y="6"/>
                    <a:pt x="17" y="6"/>
                    <a:pt x="18" y="6"/>
                  </a:cubicBezTo>
                  <a:cubicBezTo>
                    <a:pt x="16" y="6"/>
                    <a:pt x="15" y="7"/>
                    <a:pt x="14" y="8"/>
                  </a:cubicBezTo>
                  <a:cubicBezTo>
                    <a:pt x="14" y="8"/>
                    <a:pt x="13" y="8"/>
                    <a:pt x="13" y="8"/>
                  </a:cubicBezTo>
                  <a:cubicBezTo>
                    <a:pt x="10" y="9"/>
                    <a:pt x="10" y="9"/>
                    <a:pt x="7" y="11"/>
                  </a:cubicBezTo>
                  <a:cubicBezTo>
                    <a:pt x="6" y="11"/>
                    <a:pt x="6" y="11"/>
                    <a:pt x="6" y="11"/>
                  </a:cubicBezTo>
                  <a:cubicBezTo>
                    <a:pt x="4" y="12"/>
                    <a:pt x="2" y="14"/>
                    <a:pt x="1" y="15"/>
                  </a:cubicBezTo>
                  <a:cubicBezTo>
                    <a:pt x="1"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84" name="Freeform 106">
              <a:extLst>
                <a:ext uri="{FF2B5EF4-FFF2-40B4-BE49-F238E27FC236}">
                  <a16:creationId xmlns:a16="http://schemas.microsoft.com/office/drawing/2014/main" id="{082006E7-24AC-724F-ADC9-67ED970377D9}"/>
                </a:ext>
              </a:extLst>
            </p:cNvPr>
            <p:cNvSpPr>
              <a:spLocks/>
            </p:cNvSpPr>
            <p:nvPr/>
          </p:nvSpPr>
          <p:spPr bwMode="auto">
            <a:xfrm>
              <a:off x="4270" y="2134"/>
              <a:ext cx="105" cy="70"/>
            </a:xfrm>
            <a:custGeom>
              <a:avLst/>
              <a:gdLst>
                <a:gd name="T0" fmla="*/ 5 w 15"/>
                <a:gd name="T1" fmla="*/ 1 h 10"/>
                <a:gd name="T2" fmla="*/ 4 w 15"/>
                <a:gd name="T3" fmla="*/ 2 h 10"/>
                <a:gd name="T4" fmla="*/ 3 w 15"/>
                <a:gd name="T5" fmla="*/ 2 h 10"/>
                <a:gd name="T6" fmla="*/ 1 w 15"/>
                <a:gd name="T7" fmla="*/ 4 h 10"/>
                <a:gd name="T8" fmla="*/ 1 w 15"/>
                <a:gd name="T9" fmla="*/ 5 h 10"/>
                <a:gd name="T10" fmla="*/ 1 w 15"/>
                <a:gd name="T11" fmla="*/ 5 h 10"/>
                <a:gd name="T12" fmla="*/ 1 w 15"/>
                <a:gd name="T13" fmla="*/ 6 h 10"/>
                <a:gd name="T14" fmla="*/ 0 w 15"/>
                <a:gd name="T15" fmla="*/ 8 h 10"/>
                <a:gd name="T16" fmla="*/ 0 w 15"/>
                <a:gd name="T17" fmla="*/ 9 h 10"/>
                <a:gd name="T18" fmla="*/ 1 w 15"/>
                <a:gd name="T19" fmla="*/ 9 h 10"/>
                <a:gd name="T20" fmla="*/ 2 w 15"/>
                <a:gd name="T21" fmla="*/ 9 h 10"/>
                <a:gd name="T22" fmla="*/ 3 w 15"/>
                <a:gd name="T23" fmla="*/ 6 h 10"/>
                <a:gd name="T24" fmla="*/ 4 w 15"/>
                <a:gd name="T25" fmla="*/ 6 h 10"/>
                <a:gd name="T26" fmla="*/ 4 w 15"/>
                <a:gd name="T27" fmla="*/ 6 h 10"/>
                <a:gd name="T28" fmla="*/ 5 w 15"/>
                <a:gd name="T29" fmla="*/ 7 h 10"/>
                <a:gd name="T30" fmla="*/ 4 w 15"/>
                <a:gd name="T31" fmla="*/ 8 h 10"/>
                <a:gd name="T32" fmla="*/ 4 w 15"/>
                <a:gd name="T33" fmla="*/ 9 h 10"/>
                <a:gd name="T34" fmla="*/ 5 w 15"/>
                <a:gd name="T35" fmla="*/ 10 h 10"/>
                <a:gd name="T36" fmla="*/ 6 w 15"/>
                <a:gd name="T37" fmla="*/ 10 h 10"/>
                <a:gd name="T38" fmla="*/ 7 w 15"/>
                <a:gd name="T39" fmla="*/ 10 h 10"/>
                <a:gd name="T40" fmla="*/ 7 w 15"/>
                <a:gd name="T41" fmla="*/ 10 h 10"/>
                <a:gd name="T42" fmla="*/ 6 w 15"/>
                <a:gd name="T43" fmla="*/ 8 h 10"/>
                <a:gd name="T44" fmla="*/ 7 w 15"/>
                <a:gd name="T45" fmla="*/ 7 h 10"/>
                <a:gd name="T46" fmla="*/ 6 w 15"/>
                <a:gd name="T47" fmla="*/ 5 h 10"/>
                <a:gd name="T48" fmla="*/ 9 w 15"/>
                <a:gd name="T49" fmla="*/ 5 h 10"/>
                <a:gd name="T50" fmla="*/ 10 w 15"/>
                <a:gd name="T51" fmla="*/ 6 h 10"/>
                <a:gd name="T52" fmla="*/ 10 w 15"/>
                <a:gd name="T53" fmla="*/ 6 h 10"/>
                <a:gd name="T54" fmla="*/ 10 w 15"/>
                <a:gd name="T55" fmla="*/ 5 h 10"/>
                <a:gd name="T56" fmla="*/ 10 w 15"/>
                <a:gd name="T57" fmla="*/ 5 h 10"/>
                <a:gd name="T58" fmla="*/ 7 w 15"/>
                <a:gd name="T59" fmla="*/ 4 h 10"/>
                <a:gd name="T60" fmla="*/ 7 w 15"/>
                <a:gd name="T61" fmla="*/ 4 h 10"/>
                <a:gd name="T62" fmla="*/ 6 w 15"/>
                <a:gd name="T63" fmla="*/ 4 h 10"/>
                <a:gd name="T64" fmla="*/ 5 w 15"/>
                <a:gd name="T65" fmla="*/ 3 h 10"/>
                <a:gd name="T66" fmla="*/ 5 w 15"/>
                <a:gd name="T67" fmla="*/ 2 h 10"/>
                <a:gd name="T68" fmla="*/ 5 w 15"/>
                <a:gd name="T69" fmla="*/ 1 h 10"/>
                <a:gd name="T70" fmla="*/ 6 w 15"/>
                <a:gd name="T71" fmla="*/ 1 h 10"/>
                <a:gd name="T72" fmla="*/ 7 w 15"/>
                <a:gd name="T73" fmla="*/ 1 h 10"/>
                <a:gd name="T74" fmla="*/ 11 w 15"/>
                <a:gd name="T75" fmla="*/ 4 h 10"/>
                <a:gd name="T76" fmla="*/ 14 w 15"/>
                <a:gd name="T77" fmla="*/ 5 h 10"/>
                <a:gd name="T78" fmla="*/ 15 w 15"/>
                <a:gd name="T79" fmla="*/ 4 h 10"/>
                <a:gd name="T80" fmla="*/ 15 w 15"/>
                <a:gd name="T81" fmla="*/ 4 h 10"/>
                <a:gd name="T82" fmla="*/ 15 w 15"/>
                <a:gd name="T83" fmla="*/ 4 h 10"/>
                <a:gd name="T84" fmla="*/ 14 w 15"/>
                <a:gd name="T85" fmla="*/ 4 h 10"/>
                <a:gd name="T86" fmla="*/ 11 w 15"/>
                <a:gd name="T87" fmla="*/ 3 h 10"/>
                <a:gd name="T88" fmla="*/ 9 w 15"/>
                <a:gd name="T89" fmla="*/ 1 h 10"/>
                <a:gd name="T90" fmla="*/ 8 w 15"/>
                <a:gd name="T91" fmla="*/ 0 h 10"/>
                <a:gd name="T92" fmla="*/ 6 w 15"/>
                <a:gd name="T93" fmla="*/ 0 h 10"/>
                <a:gd name="T94" fmla="*/ 5 w 15"/>
                <a:gd name="T9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0">
                  <a:moveTo>
                    <a:pt x="5" y="1"/>
                  </a:moveTo>
                  <a:cubicBezTo>
                    <a:pt x="5" y="2"/>
                    <a:pt x="4" y="2"/>
                    <a:pt x="4" y="2"/>
                  </a:cubicBezTo>
                  <a:cubicBezTo>
                    <a:pt x="3" y="2"/>
                    <a:pt x="3" y="2"/>
                    <a:pt x="3" y="2"/>
                  </a:cubicBezTo>
                  <a:cubicBezTo>
                    <a:pt x="3" y="3"/>
                    <a:pt x="2" y="4"/>
                    <a:pt x="1" y="4"/>
                  </a:cubicBezTo>
                  <a:cubicBezTo>
                    <a:pt x="1" y="4"/>
                    <a:pt x="1" y="4"/>
                    <a:pt x="1" y="5"/>
                  </a:cubicBezTo>
                  <a:cubicBezTo>
                    <a:pt x="1" y="5"/>
                    <a:pt x="1" y="5"/>
                    <a:pt x="1" y="5"/>
                  </a:cubicBezTo>
                  <a:cubicBezTo>
                    <a:pt x="2" y="5"/>
                    <a:pt x="2" y="6"/>
                    <a:pt x="1" y="6"/>
                  </a:cubicBezTo>
                  <a:cubicBezTo>
                    <a:pt x="1" y="7"/>
                    <a:pt x="1" y="8"/>
                    <a:pt x="0" y="8"/>
                  </a:cubicBezTo>
                  <a:cubicBezTo>
                    <a:pt x="0" y="8"/>
                    <a:pt x="0" y="8"/>
                    <a:pt x="0" y="9"/>
                  </a:cubicBezTo>
                  <a:cubicBezTo>
                    <a:pt x="0" y="9"/>
                    <a:pt x="0" y="9"/>
                    <a:pt x="1" y="9"/>
                  </a:cubicBezTo>
                  <a:cubicBezTo>
                    <a:pt x="1" y="9"/>
                    <a:pt x="1" y="9"/>
                    <a:pt x="2" y="9"/>
                  </a:cubicBezTo>
                  <a:cubicBezTo>
                    <a:pt x="3" y="8"/>
                    <a:pt x="3" y="7"/>
                    <a:pt x="3" y="6"/>
                  </a:cubicBezTo>
                  <a:cubicBezTo>
                    <a:pt x="3" y="6"/>
                    <a:pt x="4" y="6"/>
                    <a:pt x="4" y="6"/>
                  </a:cubicBezTo>
                  <a:cubicBezTo>
                    <a:pt x="4" y="6"/>
                    <a:pt x="4" y="6"/>
                    <a:pt x="4" y="6"/>
                  </a:cubicBezTo>
                  <a:cubicBezTo>
                    <a:pt x="5" y="6"/>
                    <a:pt x="5" y="7"/>
                    <a:pt x="5" y="7"/>
                  </a:cubicBezTo>
                  <a:cubicBezTo>
                    <a:pt x="4" y="7"/>
                    <a:pt x="4" y="7"/>
                    <a:pt x="4" y="8"/>
                  </a:cubicBezTo>
                  <a:cubicBezTo>
                    <a:pt x="5" y="8"/>
                    <a:pt x="5" y="9"/>
                    <a:pt x="4" y="9"/>
                  </a:cubicBezTo>
                  <a:cubicBezTo>
                    <a:pt x="4" y="9"/>
                    <a:pt x="4" y="10"/>
                    <a:pt x="5" y="10"/>
                  </a:cubicBezTo>
                  <a:cubicBezTo>
                    <a:pt x="5" y="10"/>
                    <a:pt x="5" y="10"/>
                    <a:pt x="6" y="10"/>
                  </a:cubicBezTo>
                  <a:cubicBezTo>
                    <a:pt x="6" y="10"/>
                    <a:pt x="7" y="10"/>
                    <a:pt x="7" y="10"/>
                  </a:cubicBezTo>
                  <a:cubicBezTo>
                    <a:pt x="7" y="10"/>
                    <a:pt x="7" y="10"/>
                    <a:pt x="7" y="10"/>
                  </a:cubicBezTo>
                  <a:cubicBezTo>
                    <a:pt x="6" y="9"/>
                    <a:pt x="6" y="8"/>
                    <a:pt x="6" y="8"/>
                  </a:cubicBezTo>
                  <a:cubicBezTo>
                    <a:pt x="7" y="8"/>
                    <a:pt x="7" y="8"/>
                    <a:pt x="7" y="7"/>
                  </a:cubicBezTo>
                  <a:cubicBezTo>
                    <a:pt x="7" y="7"/>
                    <a:pt x="6" y="6"/>
                    <a:pt x="6" y="5"/>
                  </a:cubicBezTo>
                  <a:cubicBezTo>
                    <a:pt x="7" y="6"/>
                    <a:pt x="8" y="6"/>
                    <a:pt x="9" y="5"/>
                  </a:cubicBezTo>
                  <a:cubicBezTo>
                    <a:pt x="9" y="5"/>
                    <a:pt x="10" y="5"/>
                    <a:pt x="10" y="6"/>
                  </a:cubicBezTo>
                  <a:cubicBezTo>
                    <a:pt x="10" y="6"/>
                    <a:pt x="10" y="6"/>
                    <a:pt x="10" y="6"/>
                  </a:cubicBezTo>
                  <a:cubicBezTo>
                    <a:pt x="10" y="6"/>
                    <a:pt x="10" y="5"/>
                    <a:pt x="10" y="5"/>
                  </a:cubicBezTo>
                  <a:cubicBezTo>
                    <a:pt x="10" y="5"/>
                    <a:pt x="10" y="5"/>
                    <a:pt x="10" y="5"/>
                  </a:cubicBezTo>
                  <a:cubicBezTo>
                    <a:pt x="9" y="5"/>
                    <a:pt x="8" y="5"/>
                    <a:pt x="7" y="4"/>
                  </a:cubicBezTo>
                  <a:cubicBezTo>
                    <a:pt x="7" y="4"/>
                    <a:pt x="7" y="4"/>
                    <a:pt x="7" y="4"/>
                  </a:cubicBezTo>
                  <a:cubicBezTo>
                    <a:pt x="7" y="4"/>
                    <a:pt x="6" y="4"/>
                    <a:pt x="6" y="4"/>
                  </a:cubicBezTo>
                  <a:cubicBezTo>
                    <a:pt x="5" y="4"/>
                    <a:pt x="6" y="3"/>
                    <a:pt x="5" y="3"/>
                  </a:cubicBezTo>
                  <a:cubicBezTo>
                    <a:pt x="5" y="3"/>
                    <a:pt x="5" y="2"/>
                    <a:pt x="5" y="2"/>
                  </a:cubicBezTo>
                  <a:cubicBezTo>
                    <a:pt x="5" y="2"/>
                    <a:pt x="5" y="2"/>
                    <a:pt x="5" y="1"/>
                  </a:cubicBezTo>
                  <a:cubicBezTo>
                    <a:pt x="5" y="1"/>
                    <a:pt x="6" y="1"/>
                    <a:pt x="6" y="1"/>
                  </a:cubicBezTo>
                  <a:cubicBezTo>
                    <a:pt x="6" y="1"/>
                    <a:pt x="6" y="1"/>
                    <a:pt x="7" y="1"/>
                  </a:cubicBezTo>
                  <a:cubicBezTo>
                    <a:pt x="8" y="2"/>
                    <a:pt x="10" y="2"/>
                    <a:pt x="11" y="4"/>
                  </a:cubicBezTo>
                  <a:cubicBezTo>
                    <a:pt x="12" y="5"/>
                    <a:pt x="13" y="5"/>
                    <a:pt x="14" y="5"/>
                  </a:cubicBezTo>
                  <a:cubicBezTo>
                    <a:pt x="14" y="5"/>
                    <a:pt x="15" y="4"/>
                    <a:pt x="15" y="4"/>
                  </a:cubicBezTo>
                  <a:cubicBezTo>
                    <a:pt x="15" y="4"/>
                    <a:pt x="15" y="4"/>
                    <a:pt x="15" y="4"/>
                  </a:cubicBezTo>
                  <a:cubicBezTo>
                    <a:pt x="15" y="4"/>
                    <a:pt x="15" y="4"/>
                    <a:pt x="15" y="4"/>
                  </a:cubicBezTo>
                  <a:cubicBezTo>
                    <a:pt x="15" y="4"/>
                    <a:pt x="15" y="4"/>
                    <a:pt x="14" y="4"/>
                  </a:cubicBezTo>
                  <a:cubicBezTo>
                    <a:pt x="13" y="4"/>
                    <a:pt x="12" y="3"/>
                    <a:pt x="11" y="3"/>
                  </a:cubicBezTo>
                  <a:cubicBezTo>
                    <a:pt x="10" y="2"/>
                    <a:pt x="9" y="2"/>
                    <a:pt x="9" y="1"/>
                  </a:cubicBezTo>
                  <a:cubicBezTo>
                    <a:pt x="9" y="1"/>
                    <a:pt x="8" y="0"/>
                    <a:pt x="8" y="0"/>
                  </a:cubicBezTo>
                  <a:cubicBezTo>
                    <a:pt x="7" y="0"/>
                    <a:pt x="6" y="0"/>
                    <a:pt x="6" y="0"/>
                  </a:cubicBezTo>
                  <a:cubicBezTo>
                    <a:pt x="5" y="0"/>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85" name="Freeform 107">
              <a:extLst>
                <a:ext uri="{FF2B5EF4-FFF2-40B4-BE49-F238E27FC236}">
                  <a16:creationId xmlns:a16="http://schemas.microsoft.com/office/drawing/2014/main" id="{1D7E6D80-AF5B-EA4B-8E71-72C88C9851CE}"/>
                </a:ext>
              </a:extLst>
            </p:cNvPr>
            <p:cNvSpPr>
              <a:spLocks/>
            </p:cNvSpPr>
            <p:nvPr/>
          </p:nvSpPr>
          <p:spPr bwMode="auto">
            <a:xfrm>
              <a:off x="1812" y="1325"/>
              <a:ext cx="98" cy="63"/>
            </a:xfrm>
            <a:custGeom>
              <a:avLst/>
              <a:gdLst>
                <a:gd name="T0" fmla="*/ 7 w 14"/>
                <a:gd name="T1" fmla="*/ 0 h 9"/>
                <a:gd name="T2" fmla="*/ 7 w 14"/>
                <a:gd name="T3" fmla="*/ 0 h 9"/>
                <a:gd name="T4" fmla="*/ 6 w 14"/>
                <a:gd name="T5" fmla="*/ 0 h 9"/>
                <a:gd name="T6" fmla="*/ 4 w 14"/>
                <a:gd name="T7" fmla="*/ 2 h 9"/>
                <a:gd name="T8" fmla="*/ 3 w 14"/>
                <a:gd name="T9" fmla="*/ 4 h 9"/>
                <a:gd name="T10" fmla="*/ 3 w 14"/>
                <a:gd name="T11" fmla="*/ 6 h 9"/>
                <a:gd name="T12" fmla="*/ 2 w 14"/>
                <a:gd name="T13" fmla="*/ 6 h 9"/>
                <a:gd name="T14" fmla="*/ 0 w 14"/>
                <a:gd name="T15" fmla="*/ 7 h 9"/>
                <a:gd name="T16" fmla="*/ 2 w 14"/>
                <a:gd name="T17" fmla="*/ 7 h 9"/>
                <a:gd name="T18" fmla="*/ 1 w 14"/>
                <a:gd name="T19" fmla="*/ 8 h 9"/>
                <a:gd name="T20" fmla="*/ 1 w 14"/>
                <a:gd name="T21" fmla="*/ 9 h 9"/>
                <a:gd name="T22" fmla="*/ 2 w 14"/>
                <a:gd name="T23" fmla="*/ 9 h 9"/>
                <a:gd name="T24" fmla="*/ 5 w 14"/>
                <a:gd name="T25" fmla="*/ 8 h 9"/>
                <a:gd name="T26" fmla="*/ 6 w 14"/>
                <a:gd name="T27" fmla="*/ 7 h 9"/>
                <a:gd name="T28" fmla="*/ 10 w 14"/>
                <a:gd name="T29" fmla="*/ 6 h 9"/>
                <a:gd name="T30" fmla="*/ 9 w 14"/>
                <a:gd name="T31" fmla="*/ 7 h 9"/>
                <a:gd name="T32" fmla="*/ 8 w 14"/>
                <a:gd name="T33" fmla="*/ 7 h 9"/>
                <a:gd name="T34" fmla="*/ 14 w 14"/>
                <a:gd name="T35" fmla="*/ 3 h 9"/>
                <a:gd name="T36" fmla="*/ 13 w 14"/>
                <a:gd name="T37" fmla="*/ 3 h 9"/>
                <a:gd name="T38" fmla="*/ 12 w 14"/>
                <a:gd name="T39" fmla="*/ 4 h 9"/>
                <a:gd name="T40" fmla="*/ 12 w 14"/>
                <a:gd name="T41" fmla="*/ 3 h 9"/>
                <a:gd name="T42" fmla="*/ 12 w 14"/>
                <a:gd name="T43" fmla="*/ 2 h 9"/>
                <a:gd name="T44" fmla="*/ 9 w 14"/>
                <a:gd name="T45" fmla="*/ 3 h 9"/>
                <a:gd name="T46" fmla="*/ 8 w 14"/>
                <a:gd name="T47" fmla="*/ 3 h 9"/>
                <a:gd name="T48" fmla="*/ 8 w 14"/>
                <a:gd name="T49" fmla="*/ 3 h 9"/>
                <a:gd name="T50" fmla="*/ 7 w 14"/>
                <a:gd name="T51" fmla="*/ 4 h 9"/>
                <a:gd name="T52" fmla="*/ 7 w 14"/>
                <a:gd name="T53" fmla="*/ 3 h 9"/>
                <a:gd name="T54" fmla="*/ 7 w 14"/>
                <a:gd name="T55" fmla="*/ 3 h 9"/>
                <a:gd name="T56" fmla="*/ 6 w 14"/>
                <a:gd name="T57" fmla="*/ 3 h 9"/>
                <a:gd name="T58" fmla="*/ 5 w 14"/>
                <a:gd name="T59" fmla="*/ 3 h 9"/>
                <a:gd name="T60" fmla="*/ 5 w 14"/>
                <a:gd name="T61" fmla="*/ 3 h 9"/>
                <a:gd name="T62" fmla="*/ 7 w 1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9">
                  <a:moveTo>
                    <a:pt x="7" y="0"/>
                  </a:moveTo>
                  <a:cubicBezTo>
                    <a:pt x="7" y="0"/>
                    <a:pt x="7" y="0"/>
                    <a:pt x="7" y="0"/>
                  </a:cubicBezTo>
                  <a:cubicBezTo>
                    <a:pt x="7" y="0"/>
                    <a:pt x="6" y="0"/>
                    <a:pt x="6" y="0"/>
                  </a:cubicBezTo>
                  <a:cubicBezTo>
                    <a:pt x="5" y="1"/>
                    <a:pt x="4" y="1"/>
                    <a:pt x="4" y="2"/>
                  </a:cubicBezTo>
                  <a:cubicBezTo>
                    <a:pt x="3" y="3"/>
                    <a:pt x="3" y="3"/>
                    <a:pt x="3" y="4"/>
                  </a:cubicBezTo>
                  <a:cubicBezTo>
                    <a:pt x="2" y="5"/>
                    <a:pt x="2" y="5"/>
                    <a:pt x="3" y="6"/>
                  </a:cubicBezTo>
                  <a:cubicBezTo>
                    <a:pt x="3" y="6"/>
                    <a:pt x="2" y="6"/>
                    <a:pt x="2" y="6"/>
                  </a:cubicBezTo>
                  <a:cubicBezTo>
                    <a:pt x="1" y="6"/>
                    <a:pt x="1" y="7"/>
                    <a:pt x="0" y="7"/>
                  </a:cubicBezTo>
                  <a:cubicBezTo>
                    <a:pt x="1" y="7"/>
                    <a:pt x="1" y="7"/>
                    <a:pt x="2" y="7"/>
                  </a:cubicBezTo>
                  <a:cubicBezTo>
                    <a:pt x="1" y="8"/>
                    <a:pt x="1" y="8"/>
                    <a:pt x="1" y="8"/>
                  </a:cubicBezTo>
                  <a:cubicBezTo>
                    <a:pt x="0" y="8"/>
                    <a:pt x="1" y="9"/>
                    <a:pt x="1" y="9"/>
                  </a:cubicBezTo>
                  <a:cubicBezTo>
                    <a:pt x="1" y="9"/>
                    <a:pt x="2" y="9"/>
                    <a:pt x="2" y="9"/>
                  </a:cubicBezTo>
                  <a:cubicBezTo>
                    <a:pt x="2" y="8"/>
                    <a:pt x="3" y="8"/>
                    <a:pt x="5" y="8"/>
                  </a:cubicBezTo>
                  <a:cubicBezTo>
                    <a:pt x="5" y="8"/>
                    <a:pt x="6" y="8"/>
                    <a:pt x="6" y="7"/>
                  </a:cubicBezTo>
                  <a:cubicBezTo>
                    <a:pt x="7" y="7"/>
                    <a:pt x="9" y="7"/>
                    <a:pt x="10" y="6"/>
                  </a:cubicBezTo>
                  <a:cubicBezTo>
                    <a:pt x="10" y="6"/>
                    <a:pt x="9" y="7"/>
                    <a:pt x="9" y="7"/>
                  </a:cubicBezTo>
                  <a:cubicBezTo>
                    <a:pt x="9" y="7"/>
                    <a:pt x="8" y="7"/>
                    <a:pt x="8" y="7"/>
                  </a:cubicBezTo>
                  <a:cubicBezTo>
                    <a:pt x="10" y="7"/>
                    <a:pt x="10" y="7"/>
                    <a:pt x="14" y="3"/>
                  </a:cubicBezTo>
                  <a:cubicBezTo>
                    <a:pt x="13" y="3"/>
                    <a:pt x="13" y="3"/>
                    <a:pt x="13" y="3"/>
                  </a:cubicBezTo>
                  <a:cubicBezTo>
                    <a:pt x="13" y="4"/>
                    <a:pt x="12" y="4"/>
                    <a:pt x="12" y="4"/>
                  </a:cubicBezTo>
                  <a:cubicBezTo>
                    <a:pt x="12" y="4"/>
                    <a:pt x="12" y="4"/>
                    <a:pt x="12" y="3"/>
                  </a:cubicBezTo>
                  <a:cubicBezTo>
                    <a:pt x="12" y="3"/>
                    <a:pt x="12" y="3"/>
                    <a:pt x="12" y="2"/>
                  </a:cubicBezTo>
                  <a:cubicBezTo>
                    <a:pt x="11" y="3"/>
                    <a:pt x="10" y="3"/>
                    <a:pt x="9" y="3"/>
                  </a:cubicBezTo>
                  <a:cubicBezTo>
                    <a:pt x="8" y="4"/>
                    <a:pt x="9" y="3"/>
                    <a:pt x="8" y="3"/>
                  </a:cubicBezTo>
                  <a:cubicBezTo>
                    <a:pt x="8" y="3"/>
                    <a:pt x="8" y="3"/>
                    <a:pt x="8" y="3"/>
                  </a:cubicBezTo>
                  <a:cubicBezTo>
                    <a:pt x="8" y="3"/>
                    <a:pt x="7" y="4"/>
                    <a:pt x="7" y="4"/>
                  </a:cubicBezTo>
                  <a:cubicBezTo>
                    <a:pt x="7" y="4"/>
                    <a:pt x="7" y="3"/>
                    <a:pt x="7" y="3"/>
                  </a:cubicBezTo>
                  <a:cubicBezTo>
                    <a:pt x="7" y="3"/>
                    <a:pt x="7" y="3"/>
                    <a:pt x="7" y="3"/>
                  </a:cubicBezTo>
                  <a:cubicBezTo>
                    <a:pt x="6" y="3"/>
                    <a:pt x="6" y="3"/>
                    <a:pt x="6" y="3"/>
                  </a:cubicBezTo>
                  <a:cubicBezTo>
                    <a:pt x="6" y="3"/>
                    <a:pt x="6" y="4"/>
                    <a:pt x="5" y="3"/>
                  </a:cubicBezTo>
                  <a:cubicBezTo>
                    <a:pt x="5" y="3"/>
                    <a:pt x="5" y="3"/>
                    <a:pt x="5" y="3"/>
                  </a:cubicBezTo>
                  <a:cubicBezTo>
                    <a:pt x="6" y="2"/>
                    <a:pt x="6"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86" name="Freeform 108">
              <a:extLst>
                <a:ext uri="{FF2B5EF4-FFF2-40B4-BE49-F238E27FC236}">
                  <a16:creationId xmlns:a16="http://schemas.microsoft.com/office/drawing/2014/main" id="{1FA6B791-D966-C949-9FBC-0576B83F9ECC}"/>
                </a:ext>
              </a:extLst>
            </p:cNvPr>
            <p:cNvSpPr>
              <a:spLocks/>
            </p:cNvSpPr>
            <p:nvPr/>
          </p:nvSpPr>
          <p:spPr bwMode="auto">
            <a:xfrm>
              <a:off x="4298" y="1114"/>
              <a:ext cx="140" cy="77"/>
            </a:xfrm>
            <a:custGeom>
              <a:avLst/>
              <a:gdLst>
                <a:gd name="T0" fmla="*/ 0 w 20"/>
                <a:gd name="T1" fmla="*/ 0 h 11"/>
                <a:gd name="T2" fmla="*/ 2 w 20"/>
                <a:gd name="T3" fmla="*/ 1 h 11"/>
                <a:gd name="T4" fmla="*/ 6 w 20"/>
                <a:gd name="T5" fmla="*/ 3 h 11"/>
                <a:gd name="T6" fmla="*/ 8 w 20"/>
                <a:gd name="T7" fmla="*/ 4 h 11"/>
                <a:gd name="T8" fmla="*/ 5 w 20"/>
                <a:gd name="T9" fmla="*/ 3 h 11"/>
                <a:gd name="T10" fmla="*/ 7 w 20"/>
                <a:gd name="T11" fmla="*/ 4 h 11"/>
                <a:gd name="T12" fmla="*/ 9 w 20"/>
                <a:gd name="T13" fmla="*/ 5 h 11"/>
                <a:gd name="T14" fmla="*/ 10 w 20"/>
                <a:gd name="T15" fmla="*/ 6 h 11"/>
                <a:gd name="T16" fmla="*/ 14 w 20"/>
                <a:gd name="T17" fmla="*/ 8 h 11"/>
                <a:gd name="T18" fmla="*/ 17 w 20"/>
                <a:gd name="T19" fmla="*/ 10 h 11"/>
                <a:gd name="T20" fmla="*/ 19 w 20"/>
                <a:gd name="T21" fmla="*/ 11 h 11"/>
                <a:gd name="T22" fmla="*/ 19 w 20"/>
                <a:gd name="T23" fmla="*/ 10 h 11"/>
                <a:gd name="T24" fmla="*/ 19 w 20"/>
                <a:gd name="T25" fmla="*/ 10 h 11"/>
                <a:gd name="T26" fmla="*/ 19 w 20"/>
                <a:gd name="T27" fmla="*/ 8 h 11"/>
                <a:gd name="T28" fmla="*/ 17 w 20"/>
                <a:gd name="T29" fmla="*/ 7 h 11"/>
                <a:gd name="T30" fmla="*/ 16 w 20"/>
                <a:gd name="T31" fmla="*/ 7 h 11"/>
                <a:gd name="T32" fmla="*/ 15 w 20"/>
                <a:gd name="T33" fmla="*/ 6 h 11"/>
                <a:gd name="T34" fmla="*/ 14 w 20"/>
                <a:gd name="T35" fmla="*/ 6 h 11"/>
                <a:gd name="T36" fmla="*/ 15 w 20"/>
                <a:gd name="T37" fmla="*/ 5 h 11"/>
                <a:gd name="T38" fmla="*/ 16 w 20"/>
                <a:gd name="T39" fmla="*/ 6 h 11"/>
                <a:gd name="T40" fmla="*/ 13 w 20"/>
                <a:gd name="T41" fmla="*/ 4 h 11"/>
                <a:gd name="T42" fmla="*/ 11 w 20"/>
                <a:gd name="T43" fmla="*/ 2 h 11"/>
                <a:gd name="T44" fmla="*/ 7 w 20"/>
                <a:gd name="T45" fmla="*/ 1 h 11"/>
                <a:gd name="T46" fmla="*/ 3 w 20"/>
                <a:gd name="T47" fmla="*/ 1 h 11"/>
                <a:gd name="T48" fmla="*/ 2 w 20"/>
                <a:gd name="T49" fmla="*/ 0 h 11"/>
                <a:gd name="T50" fmla="*/ 2 w 20"/>
                <a:gd name="T51" fmla="*/ 0 h 11"/>
                <a:gd name="T52" fmla="*/ 3 w 20"/>
                <a:gd name="T53" fmla="*/ 1 h 11"/>
                <a:gd name="T54" fmla="*/ 3 w 20"/>
                <a:gd name="T55" fmla="*/ 1 h 11"/>
                <a:gd name="T56" fmla="*/ 0 w 20"/>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1">
                  <a:moveTo>
                    <a:pt x="0" y="0"/>
                  </a:moveTo>
                  <a:cubicBezTo>
                    <a:pt x="0" y="1"/>
                    <a:pt x="1" y="1"/>
                    <a:pt x="2" y="1"/>
                  </a:cubicBezTo>
                  <a:cubicBezTo>
                    <a:pt x="3" y="2"/>
                    <a:pt x="4" y="3"/>
                    <a:pt x="6" y="3"/>
                  </a:cubicBezTo>
                  <a:cubicBezTo>
                    <a:pt x="7" y="3"/>
                    <a:pt x="7" y="3"/>
                    <a:pt x="8" y="4"/>
                  </a:cubicBezTo>
                  <a:cubicBezTo>
                    <a:pt x="7" y="3"/>
                    <a:pt x="6" y="3"/>
                    <a:pt x="5" y="3"/>
                  </a:cubicBezTo>
                  <a:cubicBezTo>
                    <a:pt x="6" y="4"/>
                    <a:pt x="7" y="4"/>
                    <a:pt x="7" y="4"/>
                  </a:cubicBezTo>
                  <a:cubicBezTo>
                    <a:pt x="7" y="5"/>
                    <a:pt x="8" y="5"/>
                    <a:pt x="9" y="5"/>
                  </a:cubicBezTo>
                  <a:cubicBezTo>
                    <a:pt x="9" y="6"/>
                    <a:pt x="10" y="6"/>
                    <a:pt x="10" y="6"/>
                  </a:cubicBezTo>
                  <a:cubicBezTo>
                    <a:pt x="11" y="7"/>
                    <a:pt x="12" y="7"/>
                    <a:pt x="14" y="8"/>
                  </a:cubicBezTo>
                  <a:cubicBezTo>
                    <a:pt x="15" y="9"/>
                    <a:pt x="16" y="9"/>
                    <a:pt x="17" y="10"/>
                  </a:cubicBezTo>
                  <a:cubicBezTo>
                    <a:pt x="18" y="10"/>
                    <a:pt x="19" y="10"/>
                    <a:pt x="19" y="11"/>
                  </a:cubicBezTo>
                  <a:cubicBezTo>
                    <a:pt x="19" y="10"/>
                    <a:pt x="19" y="10"/>
                    <a:pt x="19" y="10"/>
                  </a:cubicBezTo>
                  <a:cubicBezTo>
                    <a:pt x="18" y="10"/>
                    <a:pt x="19" y="10"/>
                    <a:pt x="19" y="10"/>
                  </a:cubicBezTo>
                  <a:cubicBezTo>
                    <a:pt x="20" y="10"/>
                    <a:pt x="20" y="9"/>
                    <a:pt x="19" y="8"/>
                  </a:cubicBezTo>
                  <a:cubicBezTo>
                    <a:pt x="18" y="8"/>
                    <a:pt x="18" y="7"/>
                    <a:pt x="17" y="7"/>
                  </a:cubicBezTo>
                  <a:cubicBezTo>
                    <a:pt x="16" y="7"/>
                    <a:pt x="16" y="7"/>
                    <a:pt x="16" y="7"/>
                  </a:cubicBezTo>
                  <a:cubicBezTo>
                    <a:pt x="16" y="7"/>
                    <a:pt x="15" y="6"/>
                    <a:pt x="15" y="6"/>
                  </a:cubicBezTo>
                  <a:cubicBezTo>
                    <a:pt x="14" y="6"/>
                    <a:pt x="14" y="6"/>
                    <a:pt x="14" y="6"/>
                  </a:cubicBezTo>
                  <a:cubicBezTo>
                    <a:pt x="14" y="6"/>
                    <a:pt x="15" y="5"/>
                    <a:pt x="15" y="5"/>
                  </a:cubicBezTo>
                  <a:cubicBezTo>
                    <a:pt x="15" y="6"/>
                    <a:pt x="16" y="6"/>
                    <a:pt x="16" y="6"/>
                  </a:cubicBezTo>
                  <a:cubicBezTo>
                    <a:pt x="15" y="5"/>
                    <a:pt x="14" y="5"/>
                    <a:pt x="13" y="4"/>
                  </a:cubicBezTo>
                  <a:cubicBezTo>
                    <a:pt x="12" y="3"/>
                    <a:pt x="11" y="3"/>
                    <a:pt x="11" y="2"/>
                  </a:cubicBezTo>
                  <a:cubicBezTo>
                    <a:pt x="10" y="2"/>
                    <a:pt x="9" y="2"/>
                    <a:pt x="7" y="1"/>
                  </a:cubicBezTo>
                  <a:cubicBezTo>
                    <a:pt x="6" y="1"/>
                    <a:pt x="4" y="0"/>
                    <a:pt x="3" y="1"/>
                  </a:cubicBezTo>
                  <a:cubicBezTo>
                    <a:pt x="3" y="1"/>
                    <a:pt x="2" y="1"/>
                    <a:pt x="2" y="0"/>
                  </a:cubicBezTo>
                  <a:cubicBezTo>
                    <a:pt x="2" y="0"/>
                    <a:pt x="2" y="0"/>
                    <a:pt x="2" y="0"/>
                  </a:cubicBezTo>
                  <a:cubicBezTo>
                    <a:pt x="2" y="1"/>
                    <a:pt x="3" y="1"/>
                    <a:pt x="3" y="1"/>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87" name="Freeform 109">
              <a:extLst>
                <a:ext uri="{FF2B5EF4-FFF2-40B4-BE49-F238E27FC236}">
                  <a16:creationId xmlns:a16="http://schemas.microsoft.com/office/drawing/2014/main" id="{2ECB67BB-C267-C948-BDC6-2C3DD0E8ACDF}"/>
                </a:ext>
              </a:extLst>
            </p:cNvPr>
            <p:cNvSpPr>
              <a:spLocks/>
            </p:cNvSpPr>
            <p:nvPr/>
          </p:nvSpPr>
          <p:spPr bwMode="auto">
            <a:xfrm>
              <a:off x="2568" y="1135"/>
              <a:ext cx="77" cy="49"/>
            </a:xfrm>
            <a:custGeom>
              <a:avLst/>
              <a:gdLst>
                <a:gd name="T0" fmla="*/ 1 w 11"/>
                <a:gd name="T1" fmla="*/ 6 h 7"/>
                <a:gd name="T2" fmla="*/ 1 w 11"/>
                <a:gd name="T3" fmla="*/ 7 h 7"/>
                <a:gd name="T4" fmla="*/ 4 w 11"/>
                <a:gd name="T5" fmla="*/ 7 h 7"/>
                <a:gd name="T6" fmla="*/ 9 w 11"/>
                <a:gd name="T7" fmla="*/ 5 h 7"/>
                <a:gd name="T8" fmla="*/ 10 w 11"/>
                <a:gd name="T9" fmla="*/ 5 h 7"/>
                <a:gd name="T10" fmla="*/ 10 w 11"/>
                <a:gd name="T11" fmla="*/ 3 h 7"/>
                <a:gd name="T12" fmla="*/ 10 w 11"/>
                <a:gd name="T13" fmla="*/ 2 h 7"/>
                <a:gd name="T14" fmla="*/ 11 w 11"/>
                <a:gd name="T15" fmla="*/ 1 h 7"/>
                <a:gd name="T16" fmla="*/ 10 w 11"/>
                <a:gd name="T17" fmla="*/ 0 h 7"/>
                <a:gd name="T18" fmla="*/ 8 w 11"/>
                <a:gd name="T19" fmla="*/ 0 h 7"/>
                <a:gd name="T20" fmla="*/ 6 w 11"/>
                <a:gd name="T21" fmla="*/ 1 h 7"/>
                <a:gd name="T22" fmla="*/ 4 w 11"/>
                <a:gd name="T23" fmla="*/ 2 h 7"/>
                <a:gd name="T24" fmla="*/ 4 w 11"/>
                <a:gd name="T25" fmla="*/ 2 h 7"/>
                <a:gd name="T26" fmla="*/ 1 w 11"/>
                <a:gd name="T27" fmla="*/ 3 h 7"/>
                <a:gd name="T28" fmla="*/ 1 w 11"/>
                <a:gd name="T29" fmla="*/ 3 h 7"/>
                <a:gd name="T30" fmla="*/ 1 w 11"/>
                <a:gd name="T31" fmla="*/ 4 h 7"/>
                <a:gd name="T32" fmla="*/ 2 w 11"/>
                <a:gd name="T33" fmla="*/ 5 h 7"/>
                <a:gd name="T34" fmla="*/ 1 w 11"/>
                <a:gd name="T3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1" y="6"/>
                  </a:moveTo>
                  <a:cubicBezTo>
                    <a:pt x="0" y="6"/>
                    <a:pt x="0" y="7"/>
                    <a:pt x="1" y="7"/>
                  </a:cubicBezTo>
                  <a:cubicBezTo>
                    <a:pt x="2" y="7"/>
                    <a:pt x="3" y="7"/>
                    <a:pt x="4" y="7"/>
                  </a:cubicBezTo>
                  <a:cubicBezTo>
                    <a:pt x="6" y="6"/>
                    <a:pt x="7" y="5"/>
                    <a:pt x="9" y="5"/>
                  </a:cubicBezTo>
                  <a:cubicBezTo>
                    <a:pt x="9" y="5"/>
                    <a:pt x="10" y="5"/>
                    <a:pt x="10" y="5"/>
                  </a:cubicBezTo>
                  <a:cubicBezTo>
                    <a:pt x="10" y="4"/>
                    <a:pt x="11" y="4"/>
                    <a:pt x="10" y="3"/>
                  </a:cubicBezTo>
                  <a:cubicBezTo>
                    <a:pt x="10" y="3"/>
                    <a:pt x="9" y="2"/>
                    <a:pt x="10" y="2"/>
                  </a:cubicBezTo>
                  <a:cubicBezTo>
                    <a:pt x="11" y="2"/>
                    <a:pt x="11" y="2"/>
                    <a:pt x="11" y="1"/>
                  </a:cubicBezTo>
                  <a:cubicBezTo>
                    <a:pt x="11" y="1"/>
                    <a:pt x="11" y="0"/>
                    <a:pt x="10" y="0"/>
                  </a:cubicBezTo>
                  <a:cubicBezTo>
                    <a:pt x="9" y="0"/>
                    <a:pt x="8" y="0"/>
                    <a:pt x="8" y="0"/>
                  </a:cubicBezTo>
                  <a:cubicBezTo>
                    <a:pt x="7" y="0"/>
                    <a:pt x="6" y="1"/>
                    <a:pt x="6" y="1"/>
                  </a:cubicBezTo>
                  <a:cubicBezTo>
                    <a:pt x="5" y="1"/>
                    <a:pt x="4" y="1"/>
                    <a:pt x="4" y="2"/>
                  </a:cubicBezTo>
                  <a:cubicBezTo>
                    <a:pt x="4" y="2"/>
                    <a:pt x="4" y="2"/>
                    <a:pt x="4" y="2"/>
                  </a:cubicBezTo>
                  <a:cubicBezTo>
                    <a:pt x="3" y="2"/>
                    <a:pt x="2" y="2"/>
                    <a:pt x="1" y="3"/>
                  </a:cubicBezTo>
                  <a:cubicBezTo>
                    <a:pt x="1" y="3"/>
                    <a:pt x="1" y="3"/>
                    <a:pt x="1" y="3"/>
                  </a:cubicBezTo>
                  <a:cubicBezTo>
                    <a:pt x="1" y="4"/>
                    <a:pt x="1" y="4"/>
                    <a:pt x="1" y="4"/>
                  </a:cubicBezTo>
                  <a:cubicBezTo>
                    <a:pt x="3" y="5"/>
                    <a:pt x="3" y="5"/>
                    <a:pt x="2" y="5"/>
                  </a:cubicBezTo>
                  <a:cubicBezTo>
                    <a:pt x="2"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88" name="Freeform 110">
              <a:extLst>
                <a:ext uri="{FF2B5EF4-FFF2-40B4-BE49-F238E27FC236}">
                  <a16:creationId xmlns:a16="http://schemas.microsoft.com/office/drawing/2014/main" id="{DA8F8100-CA54-E349-87BC-939C79EF5872}"/>
                </a:ext>
              </a:extLst>
            </p:cNvPr>
            <p:cNvSpPr>
              <a:spLocks/>
            </p:cNvSpPr>
            <p:nvPr/>
          </p:nvSpPr>
          <p:spPr bwMode="auto">
            <a:xfrm>
              <a:off x="4095" y="2113"/>
              <a:ext cx="119" cy="84"/>
            </a:xfrm>
            <a:custGeom>
              <a:avLst/>
              <a:gdLst>
                <a:gd name="T0" fmla="*/ 14 w 17"/>
                <a:gd name="T1" fmla="*/ 11 h 12"/>
                <a:gd name="T2" fmla="*/ 14 w 17"/>
                <a:gd name="T3" fmla="*/ 11 h 12"/>
                <a:gd name="T4" fmla="*/ 15 w 17"/>
                <a:gd name="T5" fmla="*/ 11 h 12"/>
                <a:gd name="T6" fmla="*/ 15 w 17"/>
                <a:gd name="T7" fmla="*/ 12 h 12"/>
                <a:gd name="T8" fmla="*/ 16 w 17"/>
                <a:gd name="T9" fmla="*/ 12 h 12"/>
                <a:gd name="T10" fmla="*/ 17 w 17"/>
                <a:gd name="T11" fmla="*/ 12 h 12"/>
                <a:gd name="T12" fmla="*/ 16 w 17"/>
                <a:gd name="T13" fmla="*/ 12 h 12"/>
                <a:gd name="T14" fmla="*/ 15 w 17"/>
                <a:gd name="T15" fmla="*/ 10 h 12"/>
                <a:gd name="T16" fmla="*/ 14 w 17"/>
                <a:gd name="T17" fmla="*/ 9 h 12"/>
                <a:gd name="T18" fmla="*/ 12 w 17"/>
                <a:gd name="T19" fmla="*/ 8 h 12"/>
                <a:gd name="T20" fmla="*/ 13 w 17"/>
                <a:gd name="T21" fmla="*/ 8 h 12"/>
                <a:gd name="T22" fmla="*/ 15 w 17"/>
                <a:gd name="T23" fmla="*/ 9 h 12"/>
                <a:gd name="T24" fmla="*/ 14 w 17"/>
                <a:gd name="T25" fmla="*/ 8 h 12"/>
                <a:gd name="T26" fmla="*/ 10 w 17"/>
                <a:gd name="T27" fmla="*/ 5 h 12"/>
                <a:gd name="T28" fmla="*/ 10 w 17"/>
                <a:gd name="T29" fmla="*/ 5 h 12"/>
                <a:gd name="T30" fmla="*/ 7 w 17"/>
                <a:gd name="T31" fmla="*/ 4 h 12"/>
                <a:gd name="T32" fmla="*/ 6 w 17"/>
                <a:gd name="T33" fmla="*/ 3 h 12"/>
                <a:gd name="T34" fmla="*/ 6 w 17"/>
                <a:gd name="T35" fmla="*/ 3 h 12"/>
                <a:gd name="T36" fmla="*/ 3 w 17"/>
                <a:gd name="T37" fmla="*/ 1 h 12"/>
                <a:gd name="T38" fmla="*/ 3 w 17"/>
                <a:gd name="T39" fmla="*/ 1 h 12"/>
                <a:gd name="T40" fmla="*/ 1 w 17"/>
                <a:gd name="T41" fmla="*/ 1 h 12"/>
                <a:gd name="T42" fmla="*/ 0 w 17"/>
                <a:gd name="T43" fmla="*/ 1 h 12"/>
                <a:gd name="T44" fmla="*/ 2 w 17"/>
                <a:gd name="T45" fmla="*/ 2 h 12"/>
                <a:gd name="T46" fmla="*/ 2 w 17"/>
                <a:gd name="T47" fmla="*/ 3 h 12"/>
                <a:gd name="T48" fmla="*/ 4 w 17"/>
                <a:gd name="T49" fmla="*/ 4 h 12"/>
                <a:gd name="T50" fmla="*/ 5 w 17"/>
                <a:gd name="T51" fmla="*/ 5 h 12"/>
                <a:gd name="T52" fmla="*/ 7 w 17"/>
                <a:gd name="T53" fmla="*/ 6 h 12"/>
                <a:gd name="T54" fmla="*/ 7 w 17"/>
                <a:gd name="T55" fmla="*/ 6 h 12"/>
                <a:gd name="T56" fmla="*/ 10 w 17"/>
                <a:gd name="T57" fmla="*/ 8 h 12"/>
                <a:gd name="T58" fmla="*/ 14 w 17"/>
                <a:gd name="T59" fmla="*/ 11 h 12"/>
                <a:gd name="T60" fmla="*/ 14 w 17"/>
                <a:gd name="T6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12">
                  <a:moveTo>
                    <a:pt x="14" y="11"/>
                  </a:moveTo>
                  <a:cubicBezTo>
                    <a:pt x="14" y="11"/>
                    <a:pt x="14" y="11"/>
                    <a:pt x="14" y="11"/>
                  </a:cubicBezTo>
                  <a:cubicBezTo>
                    <a:pt x="15" y="11"/>
                    <a:pt x="15" y="11"/>
                    <a:pt x="15" y="11"/>
                  </a:cubicBezTo>
                  <a:cubicBezTo>
                    <a:pt x="15" y="12"/>
                    <a:pt x="15" y="12"/>
                    <a:pt x="15" y="12"/>
                  </a:cubicBezTo>
                  <a:cubicBezTo>
                    <a:pt x="15" y="12"/>
                    <a:pt x="16" y="12"/>
                    <a:pt x="16" y="12"/>
                  </a:cubicBezTo>
                  <a:cubicBezTo>
                    <a:pt x="16" y="12"/>
                    <a:pt x="16" y="12"/>
                    <a:pt x="17" y="12"/>
                  </a:cubicBezTo>
                  <a:cubicBezTo>
                    <a:pt x="16" y="12"/>
                    <a:pt x="16" y="12"/>
                    <a:pt x="16" y="12"/>
                  </a:cubicBezTo>
                  <a:cubicBezTo>
                    <a:pt x="16" y="11"/>
                    <a:pt x="16" y="11"/>
                    <a:pt x="15" y="10"/>
                  </a:cubicBezTo>
                  <a:cubicBezTo>
                    <a:pt x="14" y="10"/>
                    <a:pt x="14" y="9"/>
                    <a:pt x="14" y="9"/>
                  </a:cubicBezTo>
                  <a:cubicBezTo>
                    <a:pt x="13" y="9"/>
                    <a:pt x="13" y="8"/>
                    <a:pt x="12" y="8"/>
                  </a:cubicBezTo>
                  <a:cubicBezTo>
                    <a:pt x="12" y="8"/>
                    <a:pt x="13" y="8"/>
                    <a:pt x="13" y="8"/>
                  </a:cubicBezTo>
                  <a:cubicBezTo>
                    <a:pt x="13" y="8"/>
                    <a:pt x="14" y="8"/>
                    <a:pt x="15" y="9"/>
                  </a:cubicBezTo>
                  <a:cubicBezTo>
                    <a:pt x="14" y="8"/>
                    <a:pt x="14" y="8"/>
                    <a:pt x="14" y="8"/>
                  </a:cubicBezTo>
                  <a:cubicBezTo>
                    <a:pt x="12" y="7"/>
                    <a:pt x="12" y="7"/>
                    <a:pt x="10" y="5"/>
                  </a:cubicBezTo>
                  <a:cubicBezTo>
                    <a:pt x="10" y="5"/>
                    <a:pt x="10" y="5"/>
                    <a:pt x="10" y="5"/>
                  </a:cubicBezTo>
                  <a:cubicBezTo>
                    <a:pt x="9" y="5"/>
                    <a:pt x="8" y="5"/>
                    <a:pt x="7" y="4"/>
                  </a:cubicBezTo>
                  <a:cubicBezTo>
                    <a:pt x="7" y="4"/>
                    <a:pt x="6" y="4"/>
                    <a:pt x="6" y="3"/>
                  </a:cubicBezTo>
                  <a:cubicBezTo>
                    <a:pt x="6" y="3"/>
                    <a:pt x="6" y="3"/>
                    <a:pt x="6" y="3"/>
                  </a:cubicBezTo>
                  <a:cubicBezTo>
                    <a:pt x="5" y="2"/>
                    <a:pt x="4" y="1"/>
                    <a:pt x="3" y="1"/>
                  </a:cubicBezTo>
                  <a:cubicBezTo>
                    <a:pt x="3" y="1"/>
                    <a:pt x="3" y="1"/>
                    <a:pt x="3" y="1"/>
                  </a:cubicBezTo>
                  <a:cubicBezTo>
                    <a:pt x="2" y="0"/>
                    <a:pt x="2" y="0"/>
                    <a:pt x="1" y="1"/>
                  </a:cubicBezTo>
                  <a:cubicBezTo>
                    <a:pt x="1" y="1"/>
                    <a:pt x="0" y="1"/>
                    <a:pt x="0" y="1"/>
                  </a:cubicBezTo>
                  <a:cubicBezTo>
                    <a:pt x="1" y="1"/>
                    <a:pt x="2" y="2"/>
                    <a:pt x="2" y="2"/>
                  </a:cubicBezTo>
                  <a:cubicBezTo>
                    <a:pt x="2" y="3"/>
                    <a:pt x="2" y="3"/>
                    <a:pt x="2" y="3"/>
                  </a:cubicBezTo>
                  <a:cubicBezTo>
                    <a:pt x="3" y="3"/>
                    <a:pt x="3" y="4"/>
                    <a:pt x="4" y="4"/>
                  </a:cubicBezTo>
                  <a:cubicBezTo>
                    <a:pt x="4" y="4"/>
                    <a:pt x="4" y="5"/>
                    <a:pt x="5" y="5"/>
                  </a:cubicBezTo>
                  <a:cubicBezTo>
                    <a:pt x="5" y="5"/>
                    <a:pt x="6" y="6"/>
                    <a:pt x="7" y="6"/>
                  </a:cubicBezTo>
                  <a:cubicBezTo>
                    <a:pt x="7" y="6"/>
                    <a:pt x="7" y="6"/>
                    <a:pt x="7" y="6"/>
                  </a:cubicBezTo>
                  <a:cubicBezTo>
                    <a:pt x="8" y="7"/>
                    <a:pt x="9" y="8"/>
                    <a:pt x="10" y="8"/>
                  </a:cubicBezTo>
                  <a:cubicBezTo>
                    <a:pt x="11" y="9"/>
                    <a:pt x="13" y="10"/>
                    <a:pt x="14" y="11"/>
                  </a:cubicBezTo>
                  <a:cubicBezTo>
                    <a:pt x="14" y="11"/>
                    <a:pt x="14" y="11"/>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89" name="Freeform 111">
              <a:extLst>
                <a:ext uri="{FF2B5EF4-FFF2-40B4-BE49-F238E27FC236}">
                  <a16:creationId xmlns:a16="http://schemas.microsoft.com/office/drawing/2014/main" id="{81916961-9F6A-A640-86A6-09EEB1A70AF7}"/>
                </a:ext>
              </a:extLst>
            </p:cNvPr>
            <p:cNvSpPr>
              <a:spLocks/>
            </p:cNvSpPr>
            <p:nvPr/>
          </p:nvSpPr>
          <p:spPr bwMode="auto">
            <a:xfrm>
              <a:off x="4872" y="1810"/>
              <a:ext cx="63" cy="78"/>
            </a:xfrm>
            <a:custGeom>
              <a:avLst/>
              <a:gdLst>
                <a:gd name="T0" fmla="*/ 7 w 9"/>
                <a:gd name="T1" fmla="*/ 0 h 11"/>
                <a:gd name="T2" fmla="*/ 5 w 9"/>
                <a:gd name="T3" fmla="*/ 1 h 11"/>
                <a:gd name="T4" fmla="*/ 5 w 9"/>
                <a:gd name="T5" fmla="*/ 2 h 11"/>
                <a:gd name="T6" fmla="*/ 5 w 9"/>
                <a:gd name="T7" fmla="*/ 3 h 11"/>
                <a:gd name="T8" fmla="*/ 3 w 9"/>
                <a:gd name="T9" fmla="*/ 5 h 11"/>
                <a:gd name="T10" fmla="*/ 2 w 9"/>
                <a:gd name="T11" fmla="*/ 7 h 11"/>
                <a:gd name="T12" fmla="*/ 2 w 9"/>
                <a:gd name="T13" fmla="*/ 7 h 11"/>
                <a:gd name="T14" fmla="*/ 1 w 9"/>
                <a:gd name="T15" fmla="*/ 8 h 11"/>
                <a:gd name="T16" fmla="*/ 0 w 9"/>
                <a:gd name="T17" fmla="*/ 8 h 11"/>
                <a:gd name="T18" fmla="*/ 0 w 9"/>
                <a:gd name="T19" fmla="*/ 9 h 11"/>
                <a:gd name="T20" fmla="*/ 0 w 9"/>
                <a:gd name="T21" fmla="*/ 10 h 11"/>
                <a:gd name="T22" fmla="*/ 0 w 9"/>
                <a:gd name="T23" fmla="*/ 10 h 11"/>
                <a:gd name="T24" fmla="*/ 1 w 9"/>
                <a:gd name="T25" fmla="*/ 10 h 11"/>
                <a:gd name="T26" fmla="*/ 2 w 9"/>
                <a:gd name="T27" fmla="*/ 10 h 11"/>
                <a:gd name="T28" fmla="*/ 3 w 9"/>
                <a:gd name="T29" fmla="*/ 11 h 11"/>
                <a:gd name="T30" fmla="*/ 3 w 9"/>
                <a:gd name="T31" fmla="*/ 9 h 11"/>
                <a:gd name="T32" fmla="*/ 3 w 9"/>
                <a:gd name="T33" fmla="*/ 7 h 11"/>
                <a:gd name="T34" fmla="*/ 4 w 9"/>
                <a:gd name="T35" fmla="*/ 7 h 11"/>
                <a:gd name="T36" fmla="*/ 6 w 9"/>
                <a:gd name="T37" fmla="*/ 7 h 11"/>
                <a:gd name="T38" fmla="*/ 7 w 9"/>
                <a:gd name="T39" fmla="*/ 9 h 11"/>
                <a:gd name="T40" fmla="*/ 8 w 9"/>
                <a:gd name="T41" fmla="*/ 5 h 11"/>
                <a:gd name="T42" fmla="*/ 8 w 9"/>
                <a:gd name="T43" fmla="*/ 3 h 11"/>
                <a:gd name="T44" fmla="*/ 9 w 9"/>
                <a:gd name="T45" fmla="*/ 2 h 11"/>
                <a:gd name="T46" fmla="*/ 9 w 9"/>
                <a:gd name="T47" fmla="*/ 0 h 11"/>
                <a:gd name="T48" fmla="*/ 9 w 9"/>
                <a:gd name="T49" fmla="*/ 0 h 11"/>
                <a:gd name="T50" fmla="*/ 9 w 9"/>
                <a:gd name="T51" fmla="*/ 0 h 11"/>
                <a:gd name="T52" fmla="*/ 9 w 9"/>
                <a:gd name="T53" fmla="*/ 0 h 11"/>
                <a:gd name="T54" fmla="*/ 8 w 9"/>
                <a:gd name="T55" fmla="*/ 0 h 11"/>
                <a:gd name="T56" fmla="*/ 7 w 9"/>
                <a:gd name="T57" fmla="*/ 0 h 11"/>
                <a:gd name="T58" fmla="*/ 7 w 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1">
                  <a:moveTo>
                    <a:pt x="7" y="0"/>
                  </a:moveTo>
                  <a:cubicBezTo>
                    <a:pt x="6" y="0"/>
                    <a:pt x="6" y="0"/>
                    <a:pt x="5" y="1"/>
                  </a:cubicBezTo>
                  <a:cubicBezTo>
                    <a:pt x="5" y="1"/>
                    <a:pt x="5" y="1"/>
                    <a:pt x="5" y="2"/>
                  </a:cubicBezTo>
                  <a:cubicBezTo>
                    <a:pt x="5" y="2"/>
                    <a:pt x="5" y="3"/>
                    <a:pt x="5" y="3"/>
                  </a:cubicBezTo>
                  <a:cubicBezTo>
                    <a:pt x="4" y="4"/>
                    <a:pt x="4" y="5"/>
                    <a:pt x="3" y="5"/>
                  </a:cubicBezTo>
                  <a:cubicBezTo>
                    <a:pt x="3" y="6"/>
                    <a:pt x="2" y="6"/>
                    <a:pt x="2" y="7"/>
                  </a:cubicBezTo>
                  <a:cubicBezTo>
                    <a:pt x="2" y="7"/>
                    <a:pt x="2" y="7"/>
                    <a:pt x="2" y="7"/>
                  </a:cubicBezTo>
                  <a:cubicBezTo>
                    <a:pt x="2" y="7"/>
                    <a:pt x="1" y="7"/>
                    <a:pt x="1" y="8"/>
                  </a:cubicBezTo>
                  <a:cubicBezTo>
                    <a:pt x="2" y="9"/>
                    <a:pt x="0" y="8"/>
                    <a:pt x="0" y="8"/>
                  </a:cubicBezTo>
                  <a:cubicBezTo>
                    <a:pt x="0" y="9"/>
                    <a:pt x="0" y="9"/>
                    <a:pt x="0" y="9"/>
                  </a:cubicBezTo>
                  <a:cubicBezTo>
                    <a:pt x="0" y="9"/>
                    <a:pt x="0" y="10"/>
                    <a:pt x="0" y="10"/>
                  </a:cubicBezTo>
                  <a:cubicBezTo>
                    <a:pt x="0" y="10"/>
                    <a:pt x="0" y="10"/>
                    <a:pt x="0" y="10"/>
                  </a:cubicBezTo>
                  <a:cubicBezTo>
                    <a:pt x="0" y="10"/>
                    <a:pt x="1" y="10"/>
                    <a:pt x="1" y="10"/>
                  </a:cubicBezTo>
                  <a:cubicBezTo>
                    <a:pt x="1" y="9"/>
                    <a:pt x="2" y="9"/>
                    <a:pt x="2" y="10"/>
                  </a:cubicBezTo>
                  <a:cubicBezTo>
                    <a:pt x="3" y="11"/>
                    <a:pt x="3" y="11"/>
                    <a:pt x="3" y="11"/>
                  </a:cubicBezTo>
                  <a:cubicBezTo>
                    <a:pt x="3" y="10"/>
                    <a:pt x="3" y="10"/>
                    <a:pt x="3" y="9"/>
                  </a:cubicBezTo>
                  <a:cubicBezTo>
                    <a:pt x="2" y="8"/>
                    <a:pt x="2" y="8"/>
                    <a:pt x="3" y="7"/>
                  </a:cubicBezTo>
                  <a:cubicBezTo>
                    <a:pt x="3" y="7"/>
                    <a:pt x="4" y="7"/>
                    <a:pt x="4" y="7"/>
                  </a:cubicBezTo>
                  <a:cubicBezTo>
                    <a:pt x="4" y="7"/>
                    <a:pt x="5" y="7"/>
                    <a:pt x="6" y="7"/>
                  </a:cubicBezTo>
                  <a:cubicBezTo>
                    <a:pt x="7" y="8"/>
                    <a:pt x="6" y="8"/>
                    <a:pt x="7" y="9"/>
                  </a:cubicBezTo>
                  <a:cubicBezTo>
                    <a:pt x="7" y="7"/>
                    <a:pt x="7" y="6"/>
                    <a:pt x="8" y="5"/>
                  </a:cubicBezTo>
                  <a:cubicBezTo>
                    <a:pt x="8" y="4"/>
                    <a:pt x="8" y="3"/>
                    <a:pt x="8" y="3"/>
                  </a:cubicBezTo>
                  <a:cubicBezTo>
                    <a:pt x="8" y="3"/>
                    <a:pt x="9" y="2"/>
                    <a:pt x="9" y="2"/>
                  </a:cubicBezTo>
                  <a:cubicBezTo>
                    <a:pt x="9" y="1"/>
                    <a:pt x="9" y="1"/>
                    <a:pt x="9" y="0"/>
                  </a:cubicBezTo>
                  <a:cubicBezTo>
                    <a:pt x="9" y="0"/>
                    <a:pt x="9" y="0"/>
                    <a:pt x="9" y="0"/>
                  </a:cubicBezTo>
                  <a:cubicBezTo>
                    <a:pt x="9" y="0"/>
                    <a:pt x="9" y="0"/>
                    <a:pt x="9" y="0"/>
                  </a:cubicBezTo>
                  <a:cubicBezTo>
                    <a:pt x="8" y="0"/>
                    <a:pt x="9" y="0"/>
                    <a:pt x="9" y="0"/>
                  </a:cubicBezTo>
                  <a:cubicBezTo>
                    <a:pt x="9" y="1"/>
                    <a:pt x="8" y="0"/>
                    <a:pt x="8" y="0"/>
                  </a:cubicBezTo>
                  <a:cubicBezTo>
                    <a:pt x="8" y="0"/>
                    <a:pt x="8" y="0"/>
                    <a:pt x="7" y="0"/>
                  </a:cubicBezTo>
                  <a:cubicBezTo>
                    <a:pt x="7" y="0"/>
                    <a:pt x="7"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90" name="Freeform 112">
              <a:extLst>
                <a:ext uri="{FF2B5EF4-FFF2-40B4-BE49-F238E27FC236}">
                  <a16:creationId xmlns:a16="http://schemas.microsoft.com/office/drawing/2014/main" id="{8C655737-84CD-9A47-BC7F-C744DC9201B8}"/>
                </a:ext>
              </a:extLst>
            </p:cNvPr>
            <p:cNvSpPr>
              <a:spLocks/>
            </p:cNvSpPr>
            <p:nvPr/>
          </p:nvSpPr>
          <p:spPr bwMode="auto">
            <a:xfrm>
              <a:off x="1035" y="1360"/>
              <a:ext cx="98" cy="64"/>
            </a:xfrm>
            <a:custGeom>
              <a:avLst/>
              <a:gdLst>
                <a:gd name="T0" fmla="*/ 9 w 14"/>
                <a:gd name="T1" fmla="*/ 6 h 9"/>
                <a:gd name="T2" fmla="*/ 10 w 14"/>
                <a:gd name="T3" fmla="*/ 6 h 9"/>
                <a:gd name="T4" fmla="*/ 14 w 14"/>
                <a:gd name="T5" fmla="*/ 3 h 9"/>
                <a:gd name="T6" fmla="*/ 14 w 14"/>
                <a:gd name="T7" fmla="*/ 2 h 9"/>
                <a:gd name="T8" fmla="*/ 14 w 14"/>
                <a:gd name="T9" fmla="*/ 2 h 9"/>
                <a:gd name="T10" fmla="*/ 10 w 14"/>
                <a:gd name="T11" fmla="*/ 3 h 9"/>
                <a:gd name="T12" fmla="*/ 12 w 14"/>
                <a:gd name="T13" fmla="*/ 0 h 9"/>
                <a:gd name="T14" fmla="*/ 8 w 14"/>
                <a:gd name="T15" fmla="*/ 2 h 9"/>
                <a:gd name="T16" fmla="*/ 3 w 14"/>
                <a:gd name="T17" fmla="*/ 5 h 9"/>
                <a:gd name="T18" fmla="*/ 2 w 14"/>
                <a:gd name="T19" fmla="*/ 6 h 9"/>
                <a:gd name="T20" fmla="*/ 4 w 14"/>
                <a:gd name="T21" fmla="*/ 6 h 9"/>
                <a:gd name="T22" fmla="*/ 4 w 14"/>
                <a:gd name="T23" fmla="*/ 6 h 9"/>
                <a:gd name="T24" fmla="*/ 5 w 14"/>
                <a:gd name="T25" fmla="*/ 6 h 9"/>
                <a:gd name="T26" fmla="*/ 4 w 14"/>
                <a:gd name="T27" fmla="*/ 7 h 9"/>
                <a:gd name="T28" fmla="*/ 2 w 14"/>
                <a:gd name="T29" fmla="*/ 8 h 9"/>
                <a:gd name="T30" fmla="*/ 0 w 14"/>
                <a:gd name="T31" fmla="*/ 9 h 9"/>
                <a:gd name="T32" fmla="*/ 3 w 14"/>
                <a:gd name="T33" fmla="*/ 8 h 9"/>
                <a:gd name="T34" fmla="*/ 6 w 14"/>
                <a:gd name="T35" fmla="*/ 7 h 9"/>
                <a:gd name="T36" fmla="*/ 9 w 14"/>
                <a:gd name="T3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9">
                  <a:moveTo>
                    <a:pt x="9" y="6"/>
                  </a:moveTo>
                  <a:cubicBezTo>
                    <a:pt x="9" y="6"/>
                    <a:pt x="10" y="6"/>
                    <a:pt x="10" y="6"/>
                  </a:cubicBezTo>
                  <a:cubicBezTo>
                    <a:pt x="11" y="5"/>
                    <a:pt x="12" y="4"/>
                    <a:pt x="14" y="3"/>
                  </a:cubicBezTo>
                  <a:cubicBezTo>
                    <a:pt x="14" y="3"/>
                    <a:pt x="14" y="2"/>
                    <a:pt x="14" y="2"/>
                  </a:cubicBezTo>
                  <a:cubicBezTo>
                    <a:pt x="14" y="2"/>
                    <a:pt x="14" y="2"/>
                    <a:pt x="14" y="2"/>
                  </a:cubicBezTo>
                  <a:cubicBezTo>
                    <a:pt x="12" y="3"/>
                    <a:pt x="11" y="2"/>
                    <a:pt x="10" y="3"/>
                  </a:cubicBezTo>
                  <a:cubicBezTo>
                    <a:pt x="11" y="2"/>
                    <a:pt x="11" y="1"/>
                    <a:pt x="12" y="0"/>
                  </a:cubicBezTo>
                  <a:cubicBezTo>
                    <a:pt x="10" y="1"/>
                    <a:pt x="9" y="2"/>
                    <a:pt x="8" y="2"/>
                  </a:cubicBezTo>
                  <a:cubicBezTo>
                    <a:pt x="6" y="3"/>
                    <a:pt x="5" y="4"/>
                    <a:pt x="3" y="5"/>
                  </a:cubicBezTo>
                  <a:cubicBezTo>
                    <a:pt x="2" y="6"/>
                    <a:pt x="2" y="6"/>
                    <a:pt x="2" y="6"/>
                  </a:cubicBezTo>
                  <a:cubicBezTo>
                    <a:pt x="3" y="7"/>
                    <a:pt x="3" y="6"/>
                    <a:pt x="4" y="6"/>
                  </a:cubicBezTo>
                  <a:cubicBezTo>
                    <a:pt x="4" y="6"/>
                    <a:pt x="4" y="6"/>
                    <a:pt x="4" y="6"/>
                  </a:cubicBezTo>
                  <a:cubicBezTo>
                    <a:pt x="4" y="5"/>
                    <a:pt x="5" y="6"/>
                    <a:pt x="5" y="6"/>
                  </a:cubicBezTo>
                  <a:cubicBezTo>
                    <a:pt x="5" y="6"/>
                    <a:pt x="5" y="6"/>
                    <a:pt x="4" y="7"/>
                  </a:cubicBezTo>
                  <a:cubicBezTo>
                    <a:pt x="3" y="7"/>
                    <a:pt x="3" y="7"/>
                    <a:pt x="2" y="8"/>
                  </a:cubicBezTo>
                  <a:cubicBezTo>
                    <a:pt x="1" y="8"/>
                    <a:pt x="0" y="8"/>
                    <a:pt x="0" y="9"/>
                  </a:cubicBezTo>
                  <a:cubicBezTo>
                    <a:pt x="1" y="9"/>
                    <a:pt x="2" y="9"/>
                    <a:pt x="3" y="8"/>
                  </a:cubicBezTo>
                  <a:cubicBezTo>
                    <a:pt x="4" y="8"/>
                    <a:pt x="5" y="8"/>
                    <a:pt x="6" y="7"/>
                  </a:cubicBezTo>
                  <a:cubicBezTo>
                    <a:pt x="7" y="7"/>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91" name="Freeform 113">
              <a:extLst>
                <a:ext uri="{FF2B5EF4-FFF2-40B4-BE49-F238E27FC236}">
                  <a16:creationId xmlns:a16="http://schemas.microsoft.com/office/drawing/2014/main" id="{42EF996E-D22D-EA44-A832-54AA6B2FD8FC}"/>
                </a:ext>
              </a:extLst>
            </p:cNvPr>
            <p:cNvSpPr>
              <a:spLocks/>
            </p:cNvSpPr>
            <p:nvPr/>
          </p:nvSpPr>
          <p:spPr bwMode="auto">
            <a:xfrm>
              <a:off x="1560" y="1761"/>
              <a:ext cx="154" cy="49"/>
            </a:xfrm>
            <a:custGeom>
              <a:avLst/>
              <a:gdLst>
                <a:gd name="T0" fmla="*/ 19 w 22"/>
                <a:gd name="T1" fmla="*/ 2 h 7"/>
                <a:gd name="T2" fmla="*/ 22 w 22"/>
                <a:gd name="T3" fmla="*/ 0 h 7"/>
                <a:gd name="T4" fmla="*/ 21 w 22"/>
                <a:gd name="T5" fmla="*/ 0 h 7"/>
                <a:gd name="T6" fmla="*/ 18 w 22"/>
                <a:gd name="T7" fmla="*/ 0 h 7"/>
                <a:gd name="T8" fmla="*/ 17 w 22"/>
                <a:gd name="T9" fmla="*/ 0 h 7"/>
                <a:gd name="T10" fmla="*/ 13 w 22"/>
                <a:gd name="T11" fmla="*/ 1 h 7"/>
                <a:gd name="T12" fmla="*/ 10 w 22"/>
                <a:gd name="T13" fmla="*/ 1 h 7"/>
                <a:gd name="T14" fmla="*/ 8 w 22"/>
                <a:gd name="T15" fmla="*/ 1 h 7"/>
                <a:gd name="T16" fmla="*/ 8 w 22"/>
                <a:gd name="T17" fmla="*/ 1 h 7"/>
                <a:gd name="T18" fmla="*/ 5 w 22"/>
                <a:gd name="T19" fmla="*/ 2 h 7"/>
                <a:gd name="T20" fmla="*/ 3 w 22"/>
                <a:gd name="T21" fmla="*/ 3 h 7"/>
                <a:gd name="T22" fmla="*/ 1 w 22"/>
                <a:gd name="T23" fmla="*/ 7 h 7"/>
                <a:gd name="T24" fmla="*/ 1 w 22"/>
                <a:gd name="T25" fmla="*/ 6 h 7"/>
                <a:gd name="T26" fmla="*/ 3 w 22"/>
                <a:gd name="T27" fmla="*/ 5 h 7"/>
                <a:gd name="T28" fmla="*/ 5 w 22"/>
                <a:gd name="T29" fmla="*/ 3 h 7"/>
                <a:gd name="T30" fmla="*/ 5 w 22"/>
                <a:gd name="T31" fmla="*/ 3 h 7"/>
                <a:gd name="T32" fmla="*/ 6 w 22"/>
                <a:gd name="T33" fmla="*/ 3 h 7"/>
                <a:gd name="T34" fmla="*/ 10 w 22"/>
                <a:gd name="T35" fmla="*/ 3 h 7"/>
                <a:gd name="T36" fmla="*/ 11 w 22"/>
                <a:gd name="T37" fmla="*/ 2 h 7"/>
                <a:gd name="T38" fmla="*/ 13 w 22"/>
                <a:gd name="T39" fmla="*/ 2 h 7"/>
                <a:gd name="T40" fmla="*/ 15 w 22"/>
                <a:gd name="T41" fmla="*/ 2 h 7"/>
                <a:gd name="T42" fmla="*/ 16 w 22"/>
                <a:gd name="T43" fmla="*/ 3 h 7"/>
                <a:gd name="T44" fmla="*/ 15 w 22"/>
                <a:gd name="T45" fmla="*/ 4 h 7"/>
                <a:gd name="T46" fmla="*/ 18 w 22"/>
                <a:gd name="T47" fmla="*/ 2 h 7"/>
                <a:gd name="T48" fmla="*/ 19 w 22"/>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7">
                  <a:moveTo>
                    <a:pt x="19" y="2"/>
                  </a:moveTo>
                  <a:cubicBezTo>
                    <a:pt x="20" y="1"/>
                    <a:pt x="21" y="1"/>
                    <a:pt x="22" y="0"/>
                  </a:cubicBezTo>
                  <a:cubicBezTo>
                    <a:pt x="21" y="0"/>
                    <a:pt x="21" y="0"/>
                    <a:pt x="21" y="0"/>
                  </a:cubicBezTo>
                  <a:cubicBezTo>
                    <a:pt x="20" y="0"/>
                    <a:pt x="19" y="0"/>
                    <a:pt x="18" y="0"/>
                  </a:cubicBezTo>
                  <a:cubicBezTo>
                    <a:pt x="18" y="0"/>
                    <a:pt x="17" y="0"/>
                    <a:pt x="17" y="0"/>
                  </a:cubicBezTo>
                  <a:cubicBezTo>
                    <a:pt x="16" y="1"/>
                    <a:pt x="14" y="1"/>
                    <a:pt x="13" y="1"/>
                  </a:cubicBezTo>
                  <a:cubicBezTo>
                    <a:pt x="12" y="1"/>
                    <a:pt x="11" y="1"/>
                    <a:pt x="10" y="1"/>
                  </a:cubicBezTo>
                  <a:cubicBezTo>
                    <a:pt x="10" y="1"/>
                    <a:pt x="9" y="1"/>
                    <a:pt x="8" y="1"/>
                  </a:cubicBezTo>
                  <a:cubicBezTo>
                    <a:pt x="8" y="1"/>
                    <a:pt x="8" y="1"/>
                    <a:pt x="8" y="1"/>
                  </a:cubicBezTo>
                  <a:cubicBezTo>
                    <a:pt x="7" y="1"/>
                    <a:pt x="6" y="2"/>
                    <a:pt x="5" y="2"/>
                  </a:cubicBezTo>
                  <a:cubicBezTo>
                    <a:pt x="4" y="2"/>
                    <a:pt x="3" y="3"/>
                    <a:pt x="3" y="3"/>
                  </a:cubicBezTo>
                  <a:cubicBezTo>
                    <a:pt x="2" y="4"/>
                    <a:pt x="0" y="5"/>
                    <a:pt x="1" y="7"/>
                  </a:cubicBezTo>
                  <a:cubicBezTo>
                    <a:pt x="1" y="6"/>
                    <a:pt x="1" y="6"/>
                    <a:pt x="1" y="6"/>
                  </a:cubicBezTo>
                  <a:cubicBezTo>
                    <a:pt x="2" y="5"/>
                    <a:pt x="2" y="5"/>
                    <a:pt x="3" y="5"/>
                  </a:cubicBezTo>
                  <a:cubicBezTo>
                    <a:pt x="3" y="4"/>
                    <a:pt x="4" y="3"/>
                    <a:pt x="5" y="3"/>
                  </a:cubicBezTo>
                  <a:cubicBezTo>
                    <a:pt x="5" y="3"/>
                    <a:pt x="5" y="3"/>
                    <a:pt x="5" y="3"/>
                  </a:cubicBezTo>
                  <a:cubicBezTo>
                    <a:pt x="6" y="4"/>
                    <a:pt x="6" y="4"/>
                    <a:pt x="6" y="3"/>
                  </a:cubicBezTo>
                  <a:cubicBezTo>
                    <a:pt x="7" y="3"/>
                    <a:pt x="8" y="3"/>
                    <a:pt x="10" y="3"/>
                  </a:cubicBezTo>
                  <a:cubicBezTo>
                    <a:pt x="10" y="3"/>
                    <a:pt x="11" y="2"/>
                    <a:pt x="11" y="2"/>
                  </a:cubicBezTo>
                  <a:cubicBezTo>
                    <a:pt x="12" y="2"/>
                    <a:pt x="12" y="2"/>
                    <a:pt x="13" y="2"/>
                  </a:cubicBezTo>
                  <a:cubicBezTo>
                    <a:pt x="13" y="3"/>
                    <a:pt x="14" y="3"/>
                    <a:pt x="15" y="2"/>
                  </a:cubicBezTo>
                  <a:cubicBezTo>
                    <a:pt x="16" y="2"/>
                    <a:pt x="16" y="2"/>
                    <a:pt x="16" y="3"/>
                  </a:cubicBezTo>
                  <a:cubicBezTo>
                    <a:pt x="16" y="3"/>
                    <a:pt x="15" y="3"/>
                    <a:pt x="15" y="4"/>
                  </a:cubicBezTo>
                  <a:cubicBezTo>
                    <a:pt x="16" y="3"/>
                    <a:pt x="17" y="3"/>
                    <a:pt x="18" y="2"/>
                  </a:cubicBezTo>
                  <a:cubicBezTo>
                    <a:pt x="18" y="2"/>
                    <a:pt x="19" y="2"/>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92" name="Freeform 114">
              <a:extLst>
                <a:ext uri="{FF2B5EF4-FFF2-40B4-BE49-F238E27FC236}">
                  <a16:creationId xmlns:a16="http://schemas.microsoft.com/office/drawing/2014/main" id="{E56989E0-4ED1-5340-BD3C-6E2641A125E7}"/>
                </a:ext>
              </a:extLst>
            </p:cNvPr>
            <p:cNvSpPr>
              <a:spLocks/>
            </p:cNvSpPr>
            <p:nvPr/>
          </p:nvSpPr>
          <p:spPr bwMode="auto">
            <a:xfrm>
              <a:off x="4389" y="1965"/>
              <a:ext cx="56" cy="78"/>
            </a:xfrm>
            <a:custGeom>
              <a:avLst/>
              <a:gdLst>
                <a:gd name="T0" fmla="*/ 1 w 8"/>
                <a:gd name="T1" fmla="*/ 2 h 11"/>
                <a:gd name="T2" fmla="*/ 0 w 8"/>
                <a:gd name="T3" fmla="*/ 4 h 11"/>
                <a:gd name="T4" fmla="*/ 1 w 8"/>
                <a:gd name="T5" fmla="*/ 5 h 11"/>
                <a:gd name="T6" fmla="*/ 1 w 8"/>
                <a:gd name="T7" fmla="*/ 5 h 11"/>
                <a:gd name="T8" fmla="*/ 1 w 8"/>
                <a:gd name="T9" fmla="*/ 6 h 11"/>
                <a:gd name="T10" fmla="*/ 2 w 8"/>
                <a:gd name="T11" fmla="*/ 7 h 11"/>
                <a:gd name="T12" fmla="*/ 3 w 8"/>
                <a:gd name="T13" fmla="*/ 8 h 11"/>
                <a:gd name="T14" fmla="*/ 4 w 8"/>
                <a:gd name="T15" fmla="*/ 9 h 11"/>
                <a:gd name="T16" fmla="*/ 4 w 8"/>
                <a:gd name="T17" fmla="*/ 9 h 11"/>
                <a:gd name="T18" fmla="*/ 5 w 8"/>
                <a:gd name="T19" fmla="*/ 10 h 11"/>
                <a:gd name="T20" fmla="*/ 6 w 8"/>
                <a:gd name="T21" fmla="*/ 11 h 11"/>
                <a:gd name="T22" fmla="*/ 6 w 8"/>
                <a:gd name="T23" fmla="*/ 11 h 11"/>
                <a:gd name="T24" fmla="*/ 6 w 8"/>
                <a:gd name="T25" fmla="*/ 11 h 11"/>
                <a:gd name="T26" fmla="*/ 6 w 8"/>
                <a:gd name="T27" fmla="*/ 10 h 11"/>
                <a:gd name="T28" fmla="*/ 6 w 8"/>
                <a:gd name="T29" fmla="*/ 9 h 11"/>
                <a:gd name="T30" fmla="*/ 5 w 8"/>
                <a:gd name="T31" fmla="*/ 9 h 11"/>
                <a:gd name="T32" fmla="*/ 5 w 8"/>
                <a:gd name="T33" fmla="*/ 7 h 11"/>
                <a:gd name="T34" fmla="*/ 3 w 8"/>
                <a:gd name="T35" fmla="*/ 7 h 11"/>
                <a:gd name="T36" fmla="*/ 3 w 8"/>
                <a:gd name="T37" fmla="*/ 6 h 11"/>
                <a:gd name="T38" fmla="*/ 3 w 8"/>
                <a:gd name="T39" fmla="*/ 5 h 11"/>
                <a:gd name="T40" fmla="*/ 4 w 8"/>
                <a:gd name="T41" fmla="*/ 4 h 11"/>
                <a:gd name="T42" fmla="*/ 6 w 8"/>
                <a:gd name="T43" fmla="*/ 4 h 11"/>
                <a:gd name="T44" fmla="*/ 7 w 8"/>
                <a:gd name="T45" fmla="*/ 2 h 11"/>
                <a:gd name="T46" fmla="*/ 6 w 8"/>
                <a:gd name="T47" fmla="*/ 1 h 11"/>
                <a:gd name="T48" fmla="*/ 5 w 8"/>
                <a:gd name="T49" fmla="*/ 0 h 11"/>
                <a:gd name="T50" fmla="*/ 4 w 8"/>
                <a:gd name="T51" fmla="*/ 0 h 11"/>
                <a:gd name="T52" fmla="*/ 2 w 8"/>
                <a:gd name="T53" fmla="*/ 2 h 11"/>
                <a:gd name="T54" fmla="*/ 2 w 8"/>
                <a:gd name="T55" fmla="*/ 2 h 11"/>
                <a:gd name="T56" fmla="*/ 2 w 8"/>
                <a:gd name="T57" fmla="*/ 2 h 11"/>
                <a:gd name="T58" fmla="*/ 2 w 8"/>
                <a:gd name="T59" fmla="*/ 2 h 11"/>
                <a:gd name="T60" fmla="*/ 1 w 8"/>
                <a:gd name="T61" fmla="*/ 2 h 11"/>
                <a:gd name="T62" fmla="*/ 1 w 8"/>
                <a:gd name="T6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11">
                  <a:moveTo>
                    <a:pt x="1" y="2"/>
                  </a:moveTo>
                  <a:cubicBezTo>
                    <a:pt x="1" y="3"/>
                    <a:pt x="1" y="3"/>
                    <a:pt x="0" y="4"/>
                  </a:cubicBezTo>
                  <a:cubicBezTo>
                    <a:pt x="0" y="4"/>
                    <a:pt x="1" y="5"/>
                    <a:pt x="1" y="5"/>
                  </a:cubicBezTo>
                  <a:cubicBezTo>
                    <a:pt x="2" y="5"/>
                    <a:pt x="2" y="5"/>
                    <a:pt x="1" y="5"/>
                  </a:cubicBezTo>
                  <a:cubicBezTo>
                    <a:pt x="1" y="6"/>
                    <a:pt x="1" y="6"/>
                    <a:pt x="1" y="6"/>
                  </a:cubicBezTo>
                  <a:cubicBezTo>
                    <a:pt x="1" y="7"/>
                    <a:pt x="2" y="7"/>
                    <a:pt x="2" y="7"/>
                  </a:cubicBezTo>
                  <a:cubicBezTo>
                    <a:pt x="3" y="7"/>
                    <a:pt x="3" y="8"/>
                    <a:pt x="3" y="8"/>
                  </a:cubicBezTo>
                  <a:cubicBezTo>
                    <a:pt x="3" y="8"/>
                    <a:pt x="4" y="9"/>
                    <a:pt x="4" y="9"/>
                  </a:cubicBezTo>
                  <a:cubicBezTo>
                    <a:pt x="4" y="9"/>
                    <a:pt x="4" y="9"/>
                    <a:pt x="4" y="9"/>
                  </a:cubicBezTo>
                  <a:cubicBezTo>
                    <a:pt x="5" y="9"/>
                    <a:pt x="5" y="10"/>
                    <a:pt x="5" y="10"/>
                  </a:cubicBezTo>
                  <a:cubicBezTo>
                    <a:pt x="5" y="10"/>
                    <a:pt x="6" y="11"/>
                    <a:pt x="6" y="11"/>
                  </a:cubicBezTo>
                  <a:cubicBezTo>
                    <a:pt x="6" y="11"/>
                    <a:pt x="6" y="11"/>
                    <a:pt x="6" y="11"/>
                  </a:cubicBezTo>
                  <a:cubicBezTo>
                    <a:pt x="6" y="11"/>
                    <a:pt x="6" y="11"/>
                    <a:pt x="6" y="11"/>
                  </a:cubicBezTo>
                  <a:cubicBezTo>
                    <a:pt x="6" y="11"/>
                    <a:pt x="6" y="10"/>
                    <a:pt x="6" y="10"/>
                  </a:cubicBezTo>
                  <a:cubicBezTo>
                    <a:pt x="5" y="9"/>
                    <a:pt x="6" y="10"/>
                    <a:pt x="6" y="9"/>
                  </a:cubicBezTo>
                  <a:cubicBezTo>
                    <a:pt x="6" y="9"/>
                    <a:pt x="5" y="9"/>
                    <a:pt x="5" y="9"/>
                  </a:cubicBezTo>
                  <a:cubicBezTo>
                    <a:pt x="5" y="8"/>
                    <a:pt x="5" y="8"/>
                    <a:pt x="5" y="7"/>
                  </a:cubicBezTo>
                  <a:cubicBezTo>
                    <a:pt x="4" y="7"/>
                    <a:pt x="4" y="7"/>
                    <a:pt x="3" y="7"/>
                  </a:cubicBezTo>
                  <a:cubicBezTo>
                    <a:pt x="3" y="7"/>
                    <a:pt x="3" y="7"/>
                    <a:pt x="3" y="6"/>
                  </a:cubicBezTo>
                  <a:cubicBezTo>
                    <a:pt x="4" y="6"/>
                    <a:pt x="3" y="6"/>
                    <a:pt x="3" y="5"/>
                  </a:cubicBezTo>
                  <a:cubicBezTo>
                    <a:pt x="3" y="5"/>
                    <a:pt x="4" y="4"/>
                    <a:pt x="4" y="4"/>
                  </a:cubicBezTo>
                  <a:cubicBezTo>
                    <a:pt x="5" y="4"/>
                    <a:pt x="6" y="4"/>
                    <a:pt x="6" y="4"/>
                  </a:cubicBezTo>
                  <a:cubicBezTo>
                    <a:pt x="7" y="4"/>
                    <a:pt x="6" y="3"/>
                    <a:pt x="7" y="2"/>
                  </a:cubicBezTo>
                  <a:cubicBezTo>
                    <a:pt x="8" y="2"/>
                    <a:pt x="7" y="1"/>
                    <a:pt x="6" y="1"/>
                  </a:cubicBezTo>
                  <a:cubicBezTo>
                    <a:pt x="6" y="0"/>
                    <a:pt x="5" y="0"/>
                    <a:pt x="5" y="0"/>
                  </a:cubicBezTo>
                  <a:cubicBezTo>
                    <a:pt x="5" y="0"/>
                    <a:pt x="4" y="0"/>
                    <a:pt x="4" y="0"/>
                  </a:cubicBezTo>
                  <a:cubicBezTo>
                    <a:pt x="3" y="0"/>
                    <a:pt x="3" y="1"/>
                    <a:pt x="2" y="2"/>
                  </a:cubicBezTo>
                  <a:cubicBezTo>
                    <a:pt x="2" y="2"/>
                    <a:pt x="2" y="2"/>
                    <a:pt x="2" y="2"/>
                  </a:cubicBezTo>
                  <a:cubicBezTo>
                    <a:pt x="2" y="2"/>
                    <a:pt x="2" y="2"/>
                    <a:pt x="2" y="2"/>
                  </a:cubicBezTo>
                  <a:cubicBezTo>
                    <a:pt x="2" y="3"/>
                    <a:pt x="2" y="3"/>
                    <a:pt x="2"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93" name="Freeform 115">
              <a:extLst>
                <a:ext uri="{FF2B5EF4-FFF2-40B4-BE49-F238E27FC236}">
                  <a16:creationId xmlns:a16="http://schemas.microsoft.com/office/drawing/2014/main" id="{1F42BF39-E523-DC42-9FED-1482B3BE70DC}"/>
                </a:ext>
              </a:extLst>
            </p:cNvPr>
            <p:cNvSpPr>
              <a:spLocks/>
            </p:cNvSpPr>
            <p:nvPr/>
          </p:nvSpPr>
          <p:spPr bwMode="auto">
            <a:xfrm>
              <a:off x="4816" y="1881"/>
              <a:ext cx="84" cy="56"/>
            </a:xfrm>
            <a:custGeom>
              <a:avLst/>
              <a:gdLst>
                <a:gd name="T0" fmla="*/ 3 w 12"/>
                <a:gd name="T1" fmla="*/ 2 h 8"/>
                <a:gd name="T2" fmla="*/ 2 w 12"/>
                <a:gd name="T3" fmla="*/ 1 h 8"/>
                <a:gd name="T4" fmla="*/ 2 w 12"/>
                <a:gd name="T5" fmla="*/ 1 h 8"/>
                <a:gd name="T6" fmla="*/ 0 w 12"/>
                <a:gd name="T7" fmla="*/ 2 h 8"/>
                <a:gd name="T8" fmla="*/ 1 w 12"/>
                <a:gd name="T9" fmla="*/ 3 h 8"/>
                <a:gd name="T10" fmla="*/ 2 w 12"/>
                <a:gd name="T11" fmla="*/ 4 h 8"/>
                <a:gd name="T12" fmla="*/ 1 w 12"/>
                <a:gd name="T13" fmla="*/ 2 h 8"/>
                <a:gd name="T14" fmla="*/ 1 w 12"/>
                <a:gd name="T15" fmla="*/ 2 h 8"/>
                <a:gd name="T16" fmla="*/ 2 w 12"/>
                <a:gd name="T17" fmla="*/ 2 h 8"/>
                <a:gd name="T18" fmla="*/ 3 w 12"/>
                <a:gd name="T19" fmla="*/ 3 h 8"/>
                <a:gd name="T20" fmla="*/ 5 w 12"/>
                <a:gd name="T21" fmla="*/ 4 h 8"/>
                <a:gd name="T22" fmla="*/ 6 w 12"/>
                <a:gd name="T23" fmla="*/ 6 h 8"/>
                <a:gd name="T24" fmla="*/ 7 w 12"/>
                <a:gd name="T25" fmla="*/ 6 h 8"/>
                <a:gd name="T26" fmla="*/ 10 w 12"/>
                <a:gd name="T27" fmla="*/ 7 h 8"/>
                <a:gd name="T28" fmla="*/ 12 w 12"/>
                <a:gd name="T29" fmla="*/ 8 h 8"/>
                <a:gd name="T30" fmla="*/ 11 w 12"/>
                <a:gd name="T31" fmla="*/ 7 h 8"/>
                <a:gd name="T32" fmla="*/ 11 w 12"/>
                <a:gd name="T33" fmla="*/ 6 h 8"/>
                <a:gd name="T34" fmla="*/ 10 w 12"/>
                <a:gd name="T35" fmla="*/ 5 h 8"/>
                <a:gd name="T36" fmla="*/ 8 w 12"/>
                <a:gd name="T37" fmla="*/ 2 h 8"/>
                <a:gd name="T38" fmla="*/ 7 w 12"/>
                <a:gd name="T39" fmla="*/ 1 h 8"/>
                <a:gd name="T40" fmla="*/ 7 w 12"/>
                <a:gd name="T41" fmla="*/ 0 h 8"/>
                <a:gd name="T42" fmla="*/ 6 w 12"/>
                <a:gd name="T43" fmla="*/ 0 h 8"/>
                <a:gd name="T44" fmla="*/ 6 w 12"/>
                <a:gd name="T45" fmla="*/ 1 h 8"/>
                <a:gd name="T46" fmla="*/ 4 w 12"/>
                <a:gd name="T47" fmla="*/ 2 h 8"/>
                <a:gd name="T48" fmla="*/ 4 w 12"/>
                <a:gd name="T49" fmla="*/ 2 h 8"/>
                <a:gd name="T50" fmla="*/ 3 w 12"/>
                <a:gd name="T5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8">
                  <a:moveTo>
                    <a:pt x="3" y="2"/>
                  </a:moveTo>
                  <a:cubicBezTo>
                    <a:pt x="3" y="1"/>
                    <a:pt x="3" y="1"/>
                    <a:pt x="2" y="1"/>
                  </a:cubicBezTo>
                  <a:cubicBezTo>
                    <a:pt x="2" y="1"/>
                    <a:pt x="2" y="1"/>
                    <a:pt x="2" y="1"/>
                  </a:cubicBezTo>
                  <a:cubicBezTo>
                    <a:pt x="0" y="1"/>
                    <a:pt x="0" y="1"/>
                    <a:pt x="0" y="2"/>
                  </a:cubicBezTo>
                  <a:cubicBezTo>
                    <a:pt x="0" y="3"/>
                    <a:pt x="0" y="3"/>
                    <a:pt x="1" y="3"/>
                  </a:cubicBezTo>
                  <a:cubicBezTo>
                    <a:pt x="1" y="4"/>
                    <a:pt x="2" y="4"/>
                    <a:pt x="2" y="4"/>
                  </a:cubicBezTo>
                  <a:cubicBezTo>
                    <a:pt x="2" y="3"/>
                    <a:pt x="2" y="3"/>
                    <a:pt x="1" y="2"/>
                  </a:cubicBezTo>
                  <a:cubicBezTo>
                    <a:pt x="1" y="2"/>
                    <a:pt x="1" y="2"/>
                    <a:pt x="1" y="2"/>
                  </a:cubicBezTo>
                  <a:cubicBezTo>
                    <a:pt x="1" y="2"/>
                    <a:pt x="2" y="2"/>
                    <a:pt x="2" y="2"/>
                  </a:cubicBezTo>
                  <a:cubicBezTo>
                    <a:pt x="2" y="3"/>
                    <a:pt x="3" y="3"/>
                    <a:pt x="3" y="3"/>
                  </a:cubicBezTo>
                  <a:cubicBezTo>
                    <a:pt x="4" y="3"/>
                    <a:pt x="4" y="4"/>
                    <a:pt x="5" y="4"/>
                  </a:cubicBezTo>
                  <a:cubicBezTo>
                    <a:pt x="5" y="5"/>
                    <a:pt x="5" y="5"/>
                    <a:pt x="6" y="6"/>
                  </a:cubicBezTo>
                  <a:cubicBezTo>
                    <a:pt x="6" y="6"/>
                    <a:pt x="6" y="6"/>
                    <a:pt x="7" y="6"/>
                  </a:cubicBezTo>
                  <a:cubicBezTo>
                    <a:pt x="8" y="6"/>
                    <a:pt x="9" y="6"/>
                    <a:pt x="10" y="7"/>
                  </a:cubicBezTo>
                  <a:cubicBezTo>
                    <a:pt x="11" y="8"/>
                    <a:pt x="11" y="8"/>
                    <a:pt x="12" y="8"/>
                  </a:cubicBezTo>
                  <a:cubicBezTo>
                    <a:pt x="12" y="7"/>
                    <a:pt x="11" y="7"/>
                    <a:pt x="11" y="7"/>
                  </a:cubicBezTo>
                  <a:cubicBezTo>
                    <a:pt x="12" y="7"/>
                    <a:pt x="12" y="6"/>
                    <a:pt x="11" y="6"/>
                  </a:cubicBezTo>
                  <a:cubicBezTo>
                    <a:pt x="11" y="6"/>
                    <a:pt x="10" y="5"/>
                    <a:pt x="10" y="5"/>
                  </a:cubicBezTo>
                  <a:cubicBezTo>
                    <a:pt x="9" y="4"/>
                    <a:pt x="8" y="3"/>
                    <a:pt x="8" y="2"/>
                  </a:cubicBezTo>
                  <a:cubicBezTo>
                    <a:pt x="8" y="2"/>
                    <a:pt x="8" y="1"/>
                    <a:pt x="7" y="1"/>
                  </a:cubicBezTo>
                  <a:cubicBezTo>
                    <a:pt x="7" y="0"/>
                    <a:pt x="7" y="0"/>
                    <a:pt x="7" y="0"/>
                  </a:cubicBezTo>
                  <a:cubicBezTo>
                    <a:pt x="7" y="0"/>
                    <a:pt x="6" y="0"/>
                    <a:pt x="6" y="0"/>
                  </a:cubicBezTo>
                  <a:cubicBezTo>
                    <a:pt x="6" y="0"/>
                    <a:pt x="7" y="1"/>
                    <a:pt x="6" y="1"/>
                  </a:cubicBezTo>
                  <a:cubicBezTo>
                    <a:pt x="5" y="1"/>
                    <a:pt x="5" y="2"/>
                    <a:pt x="4" y="2"/>
                  </a:cubicBezTo>
                  <a:cubicBezTo>
                    <a:pt x="4" y="2"/>
                    <a:pt x="4" y="2"/>
                    <a:pt x="4" y="2"/>
                  </a:cubicBezTo>
                  <a:cubicBezTo>
                    <a:pt x="4"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94" name="Freeform 116">
              <a:extLst>
                <a:ext uri="{FF2B5EF4-FFF2-40B4-BE49-F238E27FC236}">
                  <a16:creationId xmlns:a16="http://schemas.microsoft.com/office/drawing/2014/main" id="{83EAE4AF-E5C3-C345-ACF5-F5ADAA057BF2}"/>
                </a:ext>
              </a:extLst>
            </p:cNvPr>
            <p:cNvSpPr>
              <a:spLocks/>
            </p:cNvSpPr>
            <p:nvPr/>
          </p:nvSpPr>
          <p:spPr bwMode="auto">
            <a:xfrm>
              <a:off x="4991" y="1550"/>
              <a:ext cx="126" cy="85"/>
            </a:xfrm>
            <a:custGeom>
              <a:avLst/>
              <a:gdLst>
                <a:gd name="T0" fmla="*/ 4 w 18"/>
                <a:gd name="T1" fmla="*/ 4 h 12"/>
                <a:gd name="T2" fmla="*/ 5 w 18"/>
                <a:gd name="T3" fmla="*/ 5 h 12"/>
                <a:gd name="T4" fmla="*/ 6 w 18"/>
                <a:gd name="T5" fmla="*/ 5 h 12"/>
                <a:gd name="T6" fmla="*/ 8 w 18"/>
                <a:gd name="T7" fmla="*/ 6 h 12"/>
                <a:gd name="T8" fmla="*/ 11 w 18"/>
                <a:gd name="T9" fmla="*/ 9 h 12"/>
                <a:gd name="T10" fmla="*/ 12 w 18"/>
                <a:gd name="T11" fmla="*/ 10 h 12"/>
                <a:gd name="T12" fmla="*/ 15 w 18"/>
                <a:gd name="T13" fmla="*/ 11 h 12"/>
                <a:gd name="T14" fmla="*/ 18 w 18"/>
                <a:gd name="T15" fmla="*/ 12 h 12"/>
                <a:gd name="T16" fmla="*/ 13 w 18"/>
                <a:gd name="T17" fmla="*/ 8 h 12"/>
                <a:gd name="T18" fmla="*/ 12 w 18"/>
                <a:gd name="T19" fmla="*/ 7 h 12"/>
                <a:gd name="T20" fmla="*/ 9 w 18"/>
                <a:gd name="T21" fmla="*/ 5 h 12"/>
                <a:gd name="T22" fmla="*/ 8 w 18"/>
                <a:gd name="T23" fmla="*/ 5 h 12"/>
                <a:gd name="T24" fmla="*/ 6 w 18"/>
                <a:gd name="T25" fmla="*/ 3 h 12"/>
                <a:gd name="T26" fmla="*/ 5 w 18"/>
                <a:gd name="T27" fmla="*/ 2 h 12"/>
                <a:gd name="T28" fmla="*/ 3 w 18"/>
                <a:gd name="T29" fmla="*/ 0 h 12"/>
                <a:gd name="T30" fmla="*/ 2 w 18"/>
                <a:gd name="T31" fmla="*/ 0 h 12"/>
                <a:gd name="T32" fmla="*/ 1 w 18"/>
                <a:gd name="T33" fmla="*/ 0 h 12"/>
                <a:gd name="T34" fmla="*/ 1 w 18"/>
                <a:gd name="T35" fmla="*/ 1 h 12"/>
                <a:gd name="T36" fmla="*/ 0 w 18"/>
                <a:gd name="T37" fmla="*/ 0 h 12"/>
                <a:gd name="T38" fmla="*/ 0 w 18"/>
                <a:gd name="T39" fmla="*/ 0 h 12"/>
                <a:gd name="T40" fmla="*/ 4 w 18"/>
                <a:gd name="T4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2">
                  <a:moveTo>
                    <a:pt x="4" y="4"/>
                  </a:moveTo>
                  <a:cubicBezTo>
                    <a:pt x="4" y="4"/>
                    <a:pt x="5" y="5"/>
                    <a:pt x="5" y="5"/>
                  </a:cubicBezTo>
                  <a:cubicBezTo>
                    <a:pt x="5" y="5"/>
                    <a:pt x="6" y="5"/>
                    <a:pt x="6" y="5"/>
                  </a:cubicBezTo>
                  <a:cubicBezTo>
                    <a:pt x="7" y="6"/>
                    <a:pt x="7" y="6"/>
                    <a:pt x="8" y="6"/>
                  </a:cubicBezTo>
                  <a:cubicBezTo>
                    <a:pt x="9" y="7"/>
                    <a:pt x="10" y="8"/>
                    <a:pt x="11" y="9"/>
                  </a:cubicBezTo>
                  <a:cubicBezTo>
                    <a:pt x="11" y="9"/>
                    <a:pt x="12" y="10"/>
                    <a:pt x="12" y="10"/>
                  </a:cubicBezTo>
                  <a:cubicBezTo>
                    <a:pt x="13" y="10"/>
                    <a:pt x="14" y="11"/>
                    <a:pt x="15" y="11"/>
                  </a:cubicBezTo>
                  <a:cubicBezTo>
                    <a:pt x="16" y="12"/>
                    <a:pt x="17" y="12"/>
                    <a:pt x="18" y="12"/>
                  </a:cubicBezTo>
                  <a:cubicBezTo>
                    <a:pt x="16" y="11"/>
                    <a:pt x="14" y="9"/>
                    <a:pt x="13" y="8"/>
                  </a:cubicBezTo>
                  <a:cubicBezTo>
                    <a:pt x="12" y="7"/>
                    <a:pt x="12" y="7"/>
                    <a:pt x="12" y="7"/>
                  </a:cubicBezTo>
                  <a:cubicBezTo>
                    <a:pt x="11" y="6"/>
                    <a:pt x="10" y="5"/>
                    <a:pt x="9" y="5"/>
                  </a:cubicBezTo>
                  <a:cubicBezTo>
                    <a:pt x="9" y="5"/>
                    <a:pt x="8" y="5"/>
                    <a:pt x="8" y="5"/>
                  </a:cubicBezTo>
                  <a:cubicBezTo>
                    <a:pt x="7" y="4"/>
                    <a:pt x="7" y="4"/>
                    <a:pt x="6" y="3"/>
                  </a:cubicBezTo>
                  <a:cubicBezTo>
                    <a:pt x="6" y="3"/>
                    <a:pt x="5" y="2"/>
                    <a:pt x="5" y="2"/>
                  </a:cubicBezTo>
                  <a:cubicBezTo>
                    <a:pt x="4" y="1"/>
                    <a:pt x="4" y="1"/>
                    <a:pt x="3" y="0"/>
                  </a:cubicBezTo>
                  <a:cubicBezTo>
                    <a:pt x="2" y="0"/>
                    <a:pt x="2" y="0"/>
                    <a:pt x="2" y="0"/>
                  </a:cubicBezTo>
                  <a:cubicBezTo>
                    <a:pt x="2" y="0"/>
                    <a:pt x="1" y="0"/>
                    <a:pt x="1" y="0"/>
                  </a:cubicBezTo>
                  <a:cubicBezTo>
                    <a:pt x="1" y="0"/>
                    <a:pt x="1" y="0"/>
                    <a:pt x="1" y="1"/>
                  </a:cubicBezTo>
                  <a:cubicBezTo>
                    <a:pt x="1" y="0"/>
                    <a:pt x="1" y="0"/>
                    <a:pt x="0" y="0"/>
                  </a:cubicBezTo>
                  <a:cubicBezTo>
                    <a:pt x="0" y="0"/>
                    <a:pt x="0" y="0"/>
                    <a:pt x="0" y="0"/>
                  </a:cubicBezTo>
                  <a:cubicBezTo>
                    <a:pt x="1" y="2"/>
                    <a:pt x="3"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95" name="Freeform 117">
              <a:extLst>
                <a:ext uri="{FF2B5EF4-FFF2-40B4-BE49-F238E27FC236}">
                  <a16:creationId xmlns:a16="http://schemas.microsoft.com/office/drawing/2014/main" id="{7FC49D45-BB57-8F49-9A73-0CA437155BF5}"/>
                </a:ext>
              </a:extLst>
            </p:cNvPr>
            <p:cNvSpPr>
              <a:spLocks/>
            </p:cNvSpPr>
            <p:nvPr/>
          </p:nvSpPr>
          <p:spPr bwMode="auto">
            <a:xfrm>
              <a:off x="1322" y="1339"/>
              <a:ext cx="105" cy="49"/>
            </a:xfrm>
            <a:custGeom>
              <a:avLst/>
              <a:gdLst>
                <a:gd name="T0" fmla="*/ 15 w 15"/>
                <a:gd name="T1" fmla="*/ 0 h 7"/>
                <a:gd name="T2" fmla="*/ 12 w 15"/>
                <a:gd name="T3" fmla="*/ 1 h 7"/>
                <a:gd name="T4" fmla="*/ 11 w 15"/>
                <a:gd name="T5" fmla="*/ 1 h 7"/>
                <a:gd name="T6" fmla="*/ 10 w 15"/>
                <a:gd name="T7" fmla="*/ 1 h 7"/>
                <a:gd name="T8" fmla="*/ 5 w 15"/>
                <a:gd name="T9" fmla="*/ 2 h 7"/>
                <a:gd name="T10" fmla="*/ 4 w 15"/>
                <a:gd name="T11" fmla="*/ 2 h 7"/>
                <a:gd name="T12" fmla="*/ 3 w 15"/>
                <a:gd name="T13" fmla="*/ 2 h 7"/>
                <a:gd name="T14" fmla="*/ 3 w 15"/>
                <a:gd name="T15" fmla="*/ 2 h 7"/>
                <a:gd name="T16" fmla="*/ 1 w 15"/>
                <a:gd name="T17" fmla="*/ 3 h 7"/>
                <a:gd name="T18" fmla="*/ 1 w 15"/>
                <a:gd name="T19" fmla="*/ 4 h 7"/>
                <a:gd name="T20" fmla="*/ 1 w 15"/>
                <a:gd name="T21" fmla="*/ 4 h 7"/>
                <a:gd name="T22" fmla="*/ 0 w 15"/>
                <a:gd name="T23" fmla="*/ 7 h 7"/>
                <a:gd name="T24" fmla="*/ 0 w 15"/>
                <a:gd name="T25" fmla="*/ 7 h 7"/>
                <a:gd name="T26" fmla="*/ 1 w 15"/>
                <a:gd name="T27" fmla="*/ 7 h 7"/>
                <a:gd name="T28" fmla="*/ 2 w 15"/>
                <a:gd name="T29" fmla="*/ 6 h 7"/>
                <a:gd name="T30" fmla="*/ 3 w 15"/>
                <a:gd name="T31" fmla="*/ 6 h 7"/>
                <a:gd name="T32" fmla="*/ 4 w 15"/>
                <a:gd name="T33" fmla="*/ 6 h 7"/>
                <a:gd name="T34" fmla="*/ 7 w 15"/>
                <a:gd name="T35" fmla="*/ 4 h 7"/>
                <a:gd name="T36" fmla="*/ 9 w 15"/>
                <a:gd name="T37" fmla="*/ 2 h 7"/>
                <a:gd name="T38" fmla="*/ 10 w 15"/>
                <a:gd name="T39" fmla="*/ 2 h 7"/>
                <a:gd name="T40" fmla="*/ 15 w 1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7">
                  <a:moveTo>
                    <a:pt x="15" y="0"/>
                  </a:moveTo>
                  <a:cubicBezTo>
                    <a:pt x="14" y="0"/>
                    <a:pt x="13" y="1"/>
                    <a:pt x="12" y="1"/>
                  </a:cubicBezTo>
                  <a:cubicBezTo>
                    <a:pt x="12" y="1"/>
                    <a:pt x="11" y="1"/>
                    <a:pt x="11" y="1"/>
                  </a:cubicBezTo>
                  <a:cubicBezTo>
                    <a:pt x="12" y="0"/>
                    <a:pt x="10" y="1"/>
                    <a:pt x="10" y="1"/>
                  </a:cubicBezTo>
                  <a:cubicBezTo>
                    <a:pt x="8" y="1"/>
                    <a:pt x="7" y="1"/>
                    <a:pt x="5" y="2"/>
                  </a:cubicBezTo>
                  <a:cubicBezTo>
                    <a:pt x="5" y="2"/>
                    <a:pt x="4" y="2"/>
                    <a:pt x="4" y="2"/>
                  </a:cubicBezTo>
                  <a:cubicBezTo>
                    <a:pt x="3" y="3"/>
                    <a:pt x="3" y="3"/>
                    <a:pt x="3" y="2"/>
                  </a:cubicBezTo>
                  <a:cubicBezTo>
                    <a:pt x="3" y="2"/>
                    <a:pt x="3" y="2"/>
                    <a:pt x="3" y="2"/>
                  </a:cubicBezTo>
                  <a:cubicBezTo>
                    <a:pt x="2" y="2"/>
                    <a:pt x="1" y="2"/>
                    <a:pt x="1" y="3"/>
                  </a:cubicBezTo>
                  <a:cubicBezTo>
                    <a:pt x="1" y="3"/>
                    <a:pt x="1" y="3"/>
                    <a:pt x="1" y="4"/>
                  </a:cubicBezTo>
                  <a:cubicBezTo>
                    <a:pt x="1" y="4"/>
                    <a:pt x="1" y="4"/>
                    <a:pt x="1" y="4"/>
                  </a:cubicBezTo>
                  <a:cubicBezTo>
                    <a:pt x="0" y="5"/>
                    <a:pt x="2" y="6"/>
                    <a:pt x="0" y="7"/>
                  </a:cubicBezTo>
                  <a:cubicBezTo>
                    <a:pt x="0" y="7"/>
                    <a:pt x="0" y="7"/>
                    <a:pt x="0" y="7"/>
                  </a:cubicBezTo>
                  <a:cubicBezTo>
                    <a:pt x="1" y="7"/>
                    <a:pt x="0" y="7"/>
                    <a:pt x="1" y="7"/>
                  </a:cubicBezTo>
                  <a:cubicBezTo>
                    <a:pt x="1" y="7"/>
                    <a:pt x="2" y="6"/>
                    <a:pt x="2" y="6"/>
                  </a:cubicBezTo>
                  <a:cubicBezTo>
                    <a:pt x="3" y="6"/>
                    <a:pt x="3" y="6"/>
                    <a:pt x="3" y="6"/>
                  </a:cubicBezTo>
                  <a:cubicBezTo>
                    <a:pt x="3" y="6"/>
                    <a:pt x="3" y="7"/>
                    <a:pt x="4" y="6"/>
                  </a:cubicBezTo>
                  <a:cubicBezTo>
                    <a:pt x="6" y="6"/>
                    <a:pt x="6" y="4"/>
                    <a:pt x="7" y="4"/>
                  </a:cubicBezTo>
                  <a:cubicBezTo>
                    <a:pt x="7" y="3"/>
                    <a:pt x="8" y="3"/>
                    <a:pt x="9" y="2"/>
                  </a:cubicBezTo>
                  <a:cubicBezTo>
                    <a:pt x="9" y="2"/>
                    <a:pt x="10" y="2"/>
                    <a:pt x="10" y="2"/>
                  </a:cubicBezTo>
                  <a:cubicBezTo>
                    <a:pt x="12" y="2"/>
                    <a:pt x="14" y="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96" name="Freeform 118">
              <a:extLst>
                <a:ext uri="{FF2B5EF4-FFF2-40B4-BE49-F238E27FC236}">
                  <a16:creationId xmlns:a16="http://schemas.microsoft.com/office/drawing/2014/main" id="{7ECF178A-630D-D64E-9931-64929886EA11}"/>
                </a:ext>
              </a:extLst>
            </p:cNvPr>
            <p:cNvSpPr>
              <a:spLocks/>
            </p:cNvSpPr>
            <p:nvPr/>
          </p:nvSpPr>
          <p:spPr bwMode="auto">
            <a:xfrm>
              <a:off x="4375" y="2078"/>
              <a:ext cx="63" cy="49"/>
            </a:xfrm>
            <a:custGeom>
              <a:avLst/>
              <a:gdLst>
                <a:gd name="T0" fmla="*/ 8 w 9"/>
                <a:gd name="T1" fmla="*/ 2 h 7"/>
                <a:gd name="T2" fmla="*/ 8 w 9"/>
                <a:gd name="T3" fmla="*/ 1 h 7"/>
                <a:gd name="T4" fmla="*/ 8 w 9"/>
                <a:gd name="T5" fmla="*/ 2 h 7"/>
                <a:gd name="T6" fmla="*/ 7 w 9"/>
                <a:gd name="T7" fmla="*/ 2 h 7"/>
                <a:gd name="T8" fmla="*/ 6 w 9"/>
                <a:gd name="T9" fmla="*/ 2 h 7"/>
                <a:gd name="T10" fmla="*/ 4 w 9"/>
                <a:gd name="T11" fmla="*/ 2 h 7"/>
                <a:gd name="T12" fmla="*/ 4 w 9"/>
                <a:gd name="T13" fmla="*/ 1 h 7"/>
                <a:gd name="T14" fmla="*/ 4 w 9"/>
                <a:gd name="T15" fmla="*/ 0 h 7"/>
                <a:gd name="T16" fmla="*/ 2 w 9"/>
                <a:gd name="T17" fmla="*/ 0 h 7"/>
                <a:gd name="T18" fmla="*/ 0 w 9"/>
                <a:gd name="T19" fmla="*/ 1 h 7"/>
                <a:gd name="T20" fmla="*/ 1 w 9"/>
                <a:gd name="T21" fmla="*/ 1 h 7"/>
                <a:gd name="T22" fmla="*/ 1 w 9"/>
                <a:gd name="T23" fmla="*/ 1 h 7"/>
                <a:gd name="T24" fmla="*/ 3 w 9"/>
                <a:gd name="T25" fmla="*/ 2 h 7"/>
                <a:gd name="T26" fmla="*/ 3 w 9"/>
                <a:gd name="T27" fmla="*/ 2 h 7"/>
                <a:gd name="T28" fmla="*/ 3 w 9"/>
                <a:gd name="T29" fmla="*/ 3 h 7"/>
                <a:gd name="T30" fmla="*/ 3 w 9"/>
                <a:gd name="T31" fmla="*/ 5 h 7"/>
                <a:gd name="T32" fmla="*/ 5 w 9"/>
                <a:gd name="T33" fmla="*/ 7 h 7"/>
                <a:gd name="T34" fmla="*/ 5 w 9"/>
                <a:gd name="T35" fmla="*/ 6 h 7"/>
                <a:gd name="T36" fmla="*/ 6 w 9"/>
                <a:gd name="T37" fmla="*/ 5 h 7"/>
                <a:gd name="T38" fmla="*/ 6 w 9"/>
                <a:gd name="T39" fmla="*/ 6 h 7"/>
                <a:gd name="T40" fmla="*/ 8 w 9"/>
                <a:gd name="T41" fmla="*/ 5 h 7"/>
                <a:gd name="T42" fmla="*/ 9 w 9"/>
                <a:gd name="T43" fmla="*/ 3 h 7"/>
                <a:gd name="T44" fmla="*/ 8 w 9"/>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7">
                  <a:moveTo>
                    <a:pt x="8" y="2"/>
                  </a:moveTo>
                  <a:cubicBezTo>
                    <a:pt x="8" y="2"/>
                    <a:pt x="8" y="1"/>
                    <a:pt x="8" y="1"/>
                  </a:cubicBezTo>
                  <a:cubicBezTo>
                    <a:pt x="7" y="1"/>
                    <a:pt x="7" y="1"/>
                    <a:pt x="8" y="2"/>
                  </a:cubicBezTo>
                  <a:cubicBezTo>
                    <a:pt x="8" y="2"/>
                    <a:pt x="7" y="2"/>
                    <a:pt x="7" y="2"/>
                  </a:cubicBezTo>
                  <a:cubicBezTo>
                    <a:pt x="7" y="2"/>
                    <a:pt x="6" y="1"/>
                    <a:pt x="6" y="2"/>
                  </a:cubicBezTo>
                  <a:cubicBezTo>
                    <a:pt x="5" y="2"/>
                    <a:pt x="5" y="1"/>
                    <a:pt x="4" y="2"/>
                  </a:cubicBezTo>
                  <a:cubicBezTo>
                    <a:pt x="4" y="2"/>
                    <a:pt x="4" y="1"/>
                    <a:pt x="4" y="1"/>
                  </a:cubicBezTo>
                  <a:cubicBezTo>
                    <a:pt x="4" y="1"/>
                    <a:pt x="4" y="1"/>
                    <a:pt x="4" y="0"/>
                  </a:cubicBezTo>
                  <a:cubicBezTo>
                    <a:pt x="3" y="0"/>
                    <a:pt x="2" y="0"/>
                    <a:pt x="2" y="0"/>
                  </a:cubicBezTo>
                  <a:cubicBezTo>
                    <a:pt x="0" y="0"/>
                    <a:pt x="0" y="0"/>
                    <a:pt x="0" y="1"/>
                  </a:cubicBezTo>
                  <a:cubicBezTo>
                    <a:pt x="0" y="1"/>
                    <a:pt x="0" y="1"/>
                    <a:pt x="1" y="1"/>
                  </a:cubicBezTo>
                  <a:cubicBezTo>
                    <a:pt x="1" y="1"/>
                    <a:pt x="1" y="1"/>
                    <a:pt x="1" y="1"/>
                  </a:cubicBezTo>
                  <a:cubicBezTo>
                    <a:pt x="2" y="2"/>
                    <a:pt x="3" y="2"/>
                    <a:pt x="3" y="2"/>
                  </a:cubicBezTo>
                  <a:cubicBezTo>
                    <a:pt x="3" y="2"/>
                    <a:pt x="3" y="2"/>
                    <a:pt x="3" y="2"/>
                  </a:cubicBezTo>
                  <a:cubicBezTo>
                    <a:pt x="4" y="3"/>
                    <a:pt x="4" y="3"/>
                    <a:pt x="3" y="3"/>
                  </a:cubicBezTo>
                  <a:cubicBezTo>
                    <a:pt x="2" y="4"/>
                    <a:pt x="3" y="5"/>
                    <a:pt x="3" y="5"/>
                  </a:cubicBezTo>
                  <a:cubicBezTo>
                    <a:pt x="4" y="6"/>
                    <a:pt x="4" y="6"/>
                    <a:pt x="5" y="7"/>
                  </a:cubicBezTo>
                  <a:cubicBezTo>
                    <a:pt x="5" y="6"/>
                    <a:pt x="5" y="6"/>
                    <a:pt x="5" y="6"/>
                  </a:cubicBezTo>
                  <a:cubicBezTo>
                    <a:pt x="5" y="5"/>
                    <a:pt x="6" y="5"/>
                    <a:pt x="6" y="5"/>
                  </a:cubicBezTo>
                  <a:cubicBezTo>
                    <a:pt x="6" y="5"/>
                    <a:pt x="6" y="6"/>
                    <a:pt x="6" y="6"/>
                  </a:cubicBezTo>
                  <a:cubicBezTo>
                    <a:pt x="7" y="6"/>
                    <a:pt x="8" y="6"/>
                    <a:pt x="8" y="5"/>
                  </a:cubicBezTo>
                  <a:cubicBezTo>
                    <a:pt x="8" y="4"/>
                    <a:pt x="8" y="3"/>
                    <a:pt x="9" y="3"/>
                  </a:cubicBezTo>
                  <a:cubicBezTo>
                    <a:pt x="9" y="3"/>
                    <a:pt x="9"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97" name="Freeform 119">
              <a:extLst>
                <a:ext uri="{FF2B5EF4-FFF2-40B4-BE49-F238E27FC236}">
                  <a16:creationId xmlns:a16="http://schemas.microsoft.com/office/drawing/2014/main" id="{0043E2B5-E252-D049-AB04-52303F680BBB}"/>
                </a:ext>
              </a:extLst>
            </p:cNvPr>
            <p:cNvSpPr>
              <a:spLocks/>
            </p:cNvSpPr>
            <p:nvPr/>
          </p:nvSpPr>
          <p:spPr bwMode="auto">
            <a:xfrm>
              <a:off x="3037" y="840"/>
              <a:ext cx="168" cy="28"/>
            </a:xfrm>
            <a:custGeom>
              <a:avLst/>
              <a:gdLst>
                <a:gd name="T0" fmla="*/ 5 w 24"/>
                <a:gd name="T1" fmla="*/ 2 h 4"/>
                <a:gd name="T2" fmla="*/ 11 w 24"/>
                <a:gd name="T3" fmla="*/ 3 h 4"/>
                <a:gd name="T4" fmla="*/ 13 w 24"/>
                <a:gd name="T5" fmla="*/ 3 h 4"/>
                <a:gd name="T6" fmla="*/ 18 w 24"/>
                <a:gd name="T7" fmla="*/ 3 h 4"/>
                <a:gd name="T8" fmla="*/ 20 w 24"/>
                <a:gd name="T9" fmla="*/ 3 h 4"/>
                <a:gd name="T10" fmla="*/ 21 w 24"/>
                <a:gd name="T11" fmla="*/ 3 h 4"/>
                <a:gd name="T12" fmla="*/ 24 w 24"/>
                <a:gd name="T13" fmla="*/ 3 h 4"/>
                <a:gd name="T14" fmla="*/ 22 w 24"/>
                <a:gd name="T15" fmla="*/ 2 h 4"/>
                <a:gd name="T16" fmla="*/ 17 w 24"/>
                <a:gd name="T17" fmla="*/ 1 h 4"/>
                <a:gd name="T18" fmla="*/ 16 w 24"/>
                <a:gd name="T19" fmla="*/ 1 h 4"/>
                <a:gd name="T20" fmla="*/ 13 w 24"/>
                <a:gd name="T21" fmla="*/ 1 h 4"/>
                <a:gd name="T22" fmla="*/ 12 w 24"/>
                <a:gd name="T23" fmla="*/ 1 h 4"/>
                <a:gd name="T24" fmla="*/ 10 w 24"/>
                <a:gd name="T25" fmla="*/ 1 h 4"/>
                <a:gd name="T26" fmla="*/ 6 w 24"/>
                <a:gd name="T27" fmla="*/ 1 h 4"/>
                <a:gd name="T28" fmla="*/ 0 w 24"/>
                <a:gd name="T29" fmla="*/ 1 h 4"/>
                <a:gd name="T30" fmla="*/ 2 w 24"/>
                <a:gd name="T31" fmla="*/ 1 h 4"/>
                <a:gd name="T32" fmla="*/ 5 w 2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
                  <a:moveTo>
                    <a:pt x="5" y="2"/>
                  </a:moveTo>
                  <a:cubicBezTo>
                    <a:pt x="7" y="2"/>
                    <a:pt x="9" y="3"/>
                    <a:pt x="11" y="3"/>
                  </a:cubicBezTo>
                  <a:cubicBezTo>
                    <a:pt x="12" y="3"/>
                    <a:pt x="12" y="3"/>
                    <a:pt x="13" y="3"/>
                  </a:cubicBezTo>
                  <a:cubicBezTo>
                    <a:pt x="15" y="4"/>
                    <a:pt x="17" y="3"/>
                    <a:pt x="18" y="3"/>
                  </a:cubicBezTo>
                  <a:cubicBezTo>
                    <a:pt x="19" y="3"/>
                    <a:pt x="19" y="3"/>
                    <a:pt x="20" y="3"/>
                  </a:cubicBezTo>
                  <a:cubicBezTo>
                    <a:pt x="20" y="3"/>
                    <a:pt x="21" y="3"/>
                    <a:pt x="21" y="3"/>
                  </a:cubicBezTo>
                  <a:cubicBezTo>
                    <a:pt x="22" y="3"/>
                    <a:pt x="23" y="3"/>
                    <a:pt x="24" y="3"/>
                  </a:cubicBezTo>
                  <a:cubicBezTo>
                    <a:pt x="23" y="2"/>
                    <a:pt x="22" y="2"/>
                    <a:pt x="22" y="2"/>
                  </a:cubicBezTo>
                  <a:cubicBezTo>
                    <a:pt x="20" y="2"/>
                    <a:pt x="19" y="2"/>
                    <a:pt x="17" y="1"/>
                  </a:cubicBezTo>
                  <a:cubicBezTo>
                    <a:pt x="17" y="1"/>
                    <a:pt x="17" y="1"/>
                    <a:pt x="16" y="1"/>
                  </a:cubicBezTo>
                  <a:cubicBezTo>
                    <a:pt x="15" y="2"/>
                    <a:pt x="14" y="1"/>
                    <a:pt x="13" y="1"/>
                  </a:cubicBezTo>
                  <a:cubicBezTo>
                    <a:pt x="13" y="1"/>
                    <a:pt x="12" y="1"/>
                    <a:pt x="12" y="1"/>
                  </a:cubicBezTo>
                  <a:cubicBezTo>
                    <a:pt x="11" y="2"/>
                    <a:pt x="11" y="1"/>
                    <a:pt x="10" y="1"/>
                  </a:cubicBezTo>
                  <a:cubicBezTo>
                    <a:pt x="8" y="1"/>
                    <a:pt x="7" y="0"/>
                    <a:pt x="6" y="1"/>
                  </a:cubicBezTo>
                  <a:cubicBezTo>
                    <a:pt x="4" y="1"/>
                    <a:pt x="2" y="1"/>
                    <a:pt x="0" y="1"/>
                  </a:cubicBezTo>
                  <a:cubicBezTo>
                    <a:pt x="1" y="1"/>
                    <a:pt x="2" y="1"/>
                    <a:pt x="2" y="1"/>
                  </a:cubicBezTo>
                  <a:cubicBezTo>
                    <a:pt x="3" y="1"/>
                    <a:pt x="4" y="2"/>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98" name="Freeform 120">
              <a:extLst>
                <a:ext uri="{FF2B5EF4-FFF2-40B4-BE49-F238E27FC236}">
                  <a16:creationId xmlns:a16="http://schemas.microsoft.com/office/drawing/2014/main" id="{197E680B-C6EC-F445-9BA5-A026681A1AE4}"/>
                </a:ext>
              </a:extLst>
            </p:cNvPr>
            <p:cNvSpPr>
              <a:spLocks/>
            </p:cNvSpPr>
            <p:nvPr/>
          </p:nvSpPr>
          <p:spPr bwMode="auto">
            <a:xfrm>
              <a:off x="4305" y="2704"/>
              <a:ext cx="42" cy="49"/>
            </a:xfrm>
            <a:custGeom>
              <a:avLst/>
              <a:gdLst>
                <a:gd name="T0" fmla="*/ 6 w 6"/>
                <a:gd name="T1" fmla="*/ 4 h 7"/>
                <a:gd name="T2" fmla="*/ 4 w 6"/>
                <a:gd name="T3" fmla="*/ 3 h 7"/>
                <a:gd name="T4" fmla="*/ 2 w 6"/>
                <a:gd name="T5" fmla="*/ 1 h 7"/>
                <a:gd name="T6" fmla="*/ 1 w 6"/>
                <a:gd name="T7" fmla="*/ 0 h 7"/>
                <a:gd name="T8" fmla="*/ 1 w 6"/>
                <a:gd name="T9" fmla="*/ 1 h 7"/>
                <a:gd name="T10" fmla="*/ 1 w 6"/>
                <a:gd name="T11" fmla="*/ 3 h 7"/>
                <a:gd name="T12" fmla="*/ 0 w 6"/>
                <a:gd name="T13" fmla="*/ 5 h 7"/>
                <a:gd name="T14" fmla="*/ 1 w 6"/>
                <a:gd name="T15" fmla="*/ 6 h 7"/>
                <a:gd name="T16" fmla="*/ 2 w 6"/>
                <a:gd name="T17" fmla="*/ 6 h 7"/>
                <a:gd name="T18" fmla="*/ 3 w 6"/>
                <a:gd name="T19" fmla="*/ 6 h 7"/>
                <a:gd name="T20" fmla="*/ 3 w 6"/>
                <a:gd name="T21" fmla="*/ 7 h 7"/>
                <a:gd name="T22" fmla="*/ 5 w 6"/>
                <a:gd name="T23" fmla="*/ 5 h 7"/>
                <a:gd name="T24" fmla="*/ 6 w 6"/>
                <a:gd name="T25" fmla="*/ 4 h 7"/>
                <a:gd name="T26" fmla="*/ 6 w 6"/>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6" y="4"/>
                  </a:moveTo>
                  <a:cubicBezTo>
                    <a:pt x="5" y="4"/>
                    <a:pt x="5" y="3"/>
                    <a:pt x="4" y="3"/>
                  </a:cubicBezTo>
                  <a:cubicBezTo>
                    <a:pt x="3" y="3"/>
                    <a:pt x="2" y="2"/>
                    <a:pt x="2" y="1"/>
                  </a:cubicBezTo>
                  <a:cubicBezTo>
                    <a:pt x="2" y="1"/>
                    <a:pt x="2" y="0"/>
                    <a:pt x="1" y="0"/>
                  </a:cubicBezTo>
                  <a:cubicBezTo>
                    <a:pt x="1" y="0"/>
                    <a:pt x="1" y="1"/>
                    <a:pt x="1" y="1"/>
                  </a:cubicBezTo>
                  <a:cubicBezTo>
                    <a:pt x="1" y="2"/>
                    <a:pt x="1" y="2"/>
                    <a:pt x="1" y="3"/>
                  </a:cubicBezTo>
                  <a:cubicBezTo>
                    <a:pt x="0" y="3"/>
                    <a:pt x="0" y="4"/>
                    <a:pt x="0" y="5"/>
                  </a:cubicBezTo>
                  <a:cubicBezTo>
                    <a:pt x="0" y="5"/>
                    <a:pt x="1" y="6"/>
                    <a:pt x="1" y="6"/>
                  </a:cubicBezTo>
                  <a:cubicBezTo>
                    <a:pt x="1" y="6"/>
                    <a:pt x="2" y="6"/>
                    <a:pt x="2" y="6"/>
                  </a:cubicBezTo>
                  <a:cubicBezTo>
                    <a:pt x="2" y="6"/>
                    <a:pt x="3" y="6"/>
                    <a:pt x="3" y="6"/>
                  </a:cubicBezTo>
                  <a:cubicBezTo>
                    <a:pt x="3" y="6"/>
                    <a:pt x="3" y="7"/>
                    <a:pt x="3" y="7"/>
                  </a:cubicBezTo>
                  <a:cubicBezTo>
                    <a:pt x="4" y="6"/>
                    <a:pt x="4" y="6"/>
                    <a:pt x="5" y="5"/>
                  </a:cubicBezTo>
                  <a:cubicBezTo>
                    <a:pt x="5" y="5"/>
                    <a:pt x="6" y="5"/>
                    <a:pt x="6" y="4"/>
                  </a:cubicBezTo>
                  <a:cubicBezTo>
                    <a:pt x="6" y="4"/>
                    <a:pt x="6"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299" name="Freeform 121">
              <a:extLst>
                <a:ext uri="{FF2B5EF4-FFF2-40B4-BE49-F238E27FC236}">
                  <a16:creationId xmlns:a16="http://schemas.microsoft.com/office/drawing/2014/main" id="{7DFA8792-131A-6D49-BB11-0E548CE8EE71}"/>
                </a:ext>
              </a:extLst>
            </p:cNvPr>
            <p:cNvSpPr>
              <a:spLocks/>
            </p:cNvSpPr>
            <p:nvPr/>
          </p:nvSpPr>
          <p:spPr bwMode="auto">
            <a:xfrm>
              <a:off x="1714" y="1747"/>
              <a:ext cx="84" cy="35"/>
            </a:xfrm>
            <a:custGeom>
              <a:avLst/>
              <a:gdLst>
                <a:gd name="T0" fmla="*/ 2 w 12"/>
                <a:gd name="T1" fmla="*/ 5 h 5"/>
                <a:gd name="T2" fmla="*/ 5 w 12"/>
                <a:gd name="T3" fmla="*/ 4 h 5"/>
                <a:gd name="T4" fmla="*/ 6 w 12"/>
                <a:gd name="T5" fmla="*/ 4 h 5"/>
                <a:gd name="T6" fmla="*/ 7 w 12"/>
                <a:gd name="T7" fmla="*/ 3 h 5"/>
                <a:gd name="T8" fmla="*/ 8 w 12"/>
                <a:gd name="T9" fmla="*/ 2 h 5"/>
                <a:gd name="T10" fmla="*/ 11 w 12"/>
                <a:gd name="T11" fmla="*/ 1 h 5"/>
                <a:gd name="T12" fmla="*/ 12 w 12"/>
                <a:gd name="T13" fmla="*/ 1 h 5"/>
                <a:gd name="T14" fmla="*/ 11 w 12"/>
                <a:gd name="T15" fmla="*/ 0 h 5"/>
                <a:gd name="T16" fmla="*/ 9 w 12"/>
                <a:gd name="T17" fmla="*/ 0 h 5"/>
                <a:gd name="T18" fmla="*/ 6 w 12"/>
                <a:gd name="T19" fmla="*/ 0 h 5"/>
                <a:gd name="T20" fmla="*/ 4 w 12"/>
                <a:gd name="T21" fmla="*/ 1 h 5"/>
                <a:gd name="T22" fmla="*/ 4 w 12"/>
                <a:gd name="T23" fmla="*/ 1 h 5"/>
                <a:gd name="T24" fmla="*/ 1 w 12"/>
                <a:gd name="T25" fmla="*/ 2 h 5"/>
                <a:gd name="T26" fmla="*/ 4 w 12"/>
                <a:gd name="T27" fmla="*/ 3 h 5"/>
                <a:gd name="T28" fmla="*/ 0 w 12"/>
                <a:gd name="T29" fmla="*/ 5 h 5"/>
                <a:gd name="T30" fmla="*/ 2 w 12"/>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5">
                  <a:moveTo>
                    <a:pt x="2" y="5"/>
                  </a:moveTo>
                  <a:cubicBezTo>
                    <a:pt x="3" y="4"/>
                    <a:pt x="4" y="4"/>
                    <a:pt x="5" y="4"/>
                  </a:cubicBezTo>
                  <a:cubicBezTo>
                    <a:pt x="5" y="4"/>
                    <a:pt x="6" y="4"/>
                    <a:pt x="6" y="4"/>
                  </a:cubicBezTo>
                  <a:cubicBezTo>
                    <a:pt x="6" y="4"/>
                    <a:pt x="6" y="4"/>
                    <a:pt x="7" y="3"/>
                  </a:cubicBezTo>
                  <a:cubicBezTo>
                    <a:pt x="7" y="3"/>
                    <a:pt x="8" y="3"/>
                    <a:pt x="8" y="2"/>
                  </a:cubicBezTo>
                  <a:cubicBezTo>
                    <a:pt x="9" y="2"/>
                    <a:pt x="10" y="1"/>
                    <a:pt x="11" y="1"/>
                  </a:cubicBezTo>
                  <a:cubicBezTo>
                    <a:pt x="12" y="1"/>
                    <a:pt x="11" y="1"/>
                    <a:pt x="12" y="1"/>
                  </a:cubicBezTo>
                  <a:cubicBezTo>
                    <a:pt x="12" y="0"/>
                    <a:pt x="11" y="0"/>
                    <a:pt x="11" y="0"/>
                  </a:cubicBezTo>
                  <a:cubicBezTo>
                    <a:pt x="10" y="0"/>
                    <a:pt x="10" y="0"/>
                    <a:pt x="9" y="0"/>
                  </a:cubicBezTo>
                  <a:cubicBezTo>
                    <a:pt x="8" y="0"/>
                    <a:pt x="7" y="0"/>
                    <a:pt x="6" y="0"/>
                  </a:cubicBezTo>
                  <a:cubicBezTo>
                    <a:pt x="6" y="0"/>
                    <a:pt x="5" y="0"/>
                    <a:pt x="4" y="1"/>
                  </a:cubicBezTo>
                  <a:cubicBezTo>
                    <a:pt x="4" y="1"/>
                    <a:pt x="4" y="1"/>
                    <a:pt x="4" y="1"/>
                  </a:cubicBezTo>
                  <a:cubicBezTo>
                    <a:pt x="3" y="1"/>
                    <a:pt x="2" y="2"/>
                    <a:pt x="1" y="2"/>
                  </a:cubicBezTo>
                  <a:cubicBezTo>
                    <a:pt x="2" y="3"/>
                    <a:pt x="3" y="3"/>
                    <a:pt x="4" y="3"/>
                  </a:cubicBezTo>
                  <a:cubicBezTo>
                    <a:pt x="3" y="4"/>
                    <a:pt x="1" y="5"/>
                    <a:pt x="0" y="5"/>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00" name="Freeform 122">
              <a:extLst>
                <a:ext uri="{FF2B5EF4-FFF2-40B4-BE49-F238E27FC236}">
                  <a16:creationId xmlns:a16="http://schemas.microsoft.com/office/drawing/2014/main" id="{438949D3-8605-3743-93FD-528C25582BE8}"/>
                </a:ext>
              </a:extLst>
            </p:cNvPr>
            <p:cNvSpPr>
              <a:spLocks/>
            </p:cNvSpPr>
            <p:nvPr/>
          </p:nvSpPr>
          <p:spPr bwMode="auto">
            <a:xfrm>
              <a:off x="713" y="1501"/>
              <a:ext cx="98" cy="84"/>
            </a:xfrm>
            <a:custGeom>
              <a:avLst/>
              <a:gdLst>
                <a:gd name="T0" fmla="*/ 3 w 14"/>
                <a:gd name="T1" fmla="*/ 10 h 12"/>
                <a:gd name="T2" fmla="*/ 6 w 14"/>
                <a:gd name="T3" fmla="*/ 9 h 12"/>
                <a:gd name="T4" fmla="*/ 7 w 14"/>
                <a:gd name="T5" fmla="*/ 7 h 12"/>
                <a:gd name="T6" fmla="*/ 8 w 14"/>
                <a:gd name="T7" fmla="*/ 6 h 12"/>
                <a:gd name="T8" fmla="*/ 10 w 14"/>
                <a:gd name="T9" fmla="*/ 5 h 12"/>
                <a:gd name="T10" fmla="*/ 10 w 14"/>
                <a:gd name="T11" fmla="*/ 5 h 12"/>
                <a:gd name="T12" fmla="*/ 13 w 14"/>
                <a:gd name="T13" fmla="*/ 2 h 12"/>
                <a:gd name="T14" fmla="*/ 13 w 14"/>
                <a:gd name="T15" fmla="*/ 1 h 12"/>
                <a:gd name="T16" fmla="*/ 13 w 14"/>
                <a:gd name="T17" fmla="*/ 1 h 12"/>
                <a:gd name="T18" fmla="*/ 14 w 14"/>
                <a:gd name="T19" fmla="*/ 0 h 12"/>
                <a:gd name="T20" fmla="*/ 12 w 14"/>
                <a:gd name="T21" fmla="*/ 1 h 12"/>
                <a:gd name="T22" fmla="*/ 11 w 14"/>
                <a:gd name="T23" fmla="*/ 2 h 12"/>
                <a:gd name="T24" fmla="*/ 11 w 14"/>
                <a:gd name="T25" fmla="*/ 3 h 12"/>
                <a:gd name="T26" fmla="*/ 9 w 14"/>
                <a:gd name="T27" fmla="*/ 3 h 12"/>
                <a:gd name="T28" fmla="*/ 5 w 14"/>
                <a:gd name="T29" fmla="*/ 6 h 12"/>
                <a:gd name="T30" fmla="*/ 1 w 14"/>
                <a:gd name="T31" fmla="*/ 11 h 12"/>
                <a:gd name="T32" fmla="*/ 0 w 14"/>
                <a:gd name="T33" fmla="*/ 12 h 12"/>
                <a:gd name="T34" fmla="*/ 1 w 14"/>
                <a:gd name="T35" fmla="*/ 12 h 12"/>
                <a:gd name="T36" fmla="*/ 3 w 14"/>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2">
                  <a:moveTo>
                    <a:pt x="3" y="10"/>
                  </a:moveTo>
                  <a:cubicBezTo>
                    <a:pt x="4" y="9"/>
                    <a:pt x="5" y="9"/>
                    <a:pt x="6" y="9"/>
                  </a:cubicBezTo>
                  <a:cubicBezTo>
                    <a:pt x="7" y="8"/>
                    <a:pt x="7" y="8"/>
                    <a:pt x="7" y="7"/>
                  </a:cubicBezTo>
                  <a:cubicBezTo>
                    <a:pt x="8" y="7"/>
                    <a:pt x="8" y="6"/>
                    <a:pt x="8" y="6"/>
                  </a:cubicBezTo>
                  <a:cubicBezTo>
                    <a:pt x="9" y="5"/>
                    <a:pt x="9" y="4"/>
                    <a:pt x="10" y="5"/>
                  </a:cubicBezTo>
                  <a:cubicBezTo>
                    <a:pt x="10" y="5"/>
                    <a:pt x="10" y="5"/>
                    <a:pt x="10" y="5"/>
                  </a:cubicBezTo>
                  <a:cubicBezTo>
                    <a:pt x="12" y="4"/>
                    <a:pt x="12" y="3"/>
                    <a:pt x="13" y="2"/>
                  </a:cubicBezTo>
                  <a:cubicBezTo>
                    <a:pt x="14" y="1"/>
                    <a:pt x="14" y="1"/>
                    <a:pt x="13" y="1"/>
                  </a:cubicBezTo>
                  <a:cubicBezTo>
                    <a:pt x="13" y="1"/>
                    <a:pt x="13" y="1"/>
                    <a:pt x="13" y="1"/>
                  </a:cubicBezTo>
                  <a:cubicBezTo>
                    <a:pt x="13" y="1"/>
                    <a:pt x="14" y="0"/>
                    <a:pt x="14" y="0"/>
                  </a:cubicBezTo>
                  <a:cubicBezTo>
                    <a:pt x="13" y="0"/>
                    <a:pt x="13" y="1"/>
                    <a:pt x="12" y="1"/>
                  </a:cubicBezTo>
                  <a:cubicBezTo>
                    <a:pt x="12" y="1"/>
                    <a:pt x="11" y="1"/>
                    <a:pt x="11" y="2"/>
                  </a:cubicBezTo>
                  <a:cubicBezTo>
                    <a:pt x="11" y="2"/>
                    <a:pt x="11" y="2"/>
                    <a:pt x="11" y="3"/>
                  </a:cubicBezTo>
                  <a:cubicBezTo>
                    <a:pt x="10" y="3"/>
                    <a:pt x="10" y="3"/>
                    <a:pt x="9" y="3"/>
                  </a:cubicBezTo>
                  <a:cubicBezTo>
                    <a:pt x="8" y="4"/>
                    <a:pt x="7" y="5"/>
                    <a:pt x="5" y="6"/>
                  </a:cubicBezTo>
                  <a:cubicBezTo>
                    <a:pt x="4" y="8"/>
                    <a:pt x="3" y="10"/>
                    <a:pt x="1" y="11"/>
                  </a:cubicBezTo>
                  <a:cubicBezTo>
                    <a:pt x="0" y="11"/>
                    <a:pt x="0" y="12"/>
                    <a:pt x="0" y="12"/>
                  </a:cubicBezTo>
                  <a:cubicBezTo>
                    <a:pt x="0" y="12"/>
                    <a:pt x="1" y="12"/>
                    <a:pt x="1" y="12"/>
                  </a:cubicBezTo>
                  <a:cubicBezTo>
                    <a:pt x="1" y="11"/>
                    <a:pt x="3" y="11"/>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01" name="Freeform 123">
              <a:extLst>
                <a:ext uri="{FF2B5EF4-FFF2-40B4-BE49-F238E27FC236}">
                  <a16:creationId xmlns:a16="http://schemas.microsoft.com/office/drawing/2014/main" id="{D4583A2F-6A5B-5943-871D-2056B89DDB8A}"/>
                </a:ext>
              </a:extLst>
            </p:cNvPr>
            <p:cNvSpPr>
              <a:spLocks/>
            </p:cNvSpPr>
            <p:nvPr/>
          </p:nvSpPr>
          <p:spPr bwMode="auto">
            <a:xfrm>
              <a:off x="1007" y="1339"/>
              <a:ext cx="91" cy="63"/>
            </a:xfrm>
            <a:custGeom>
              <a:avLst/>
              <a:gdLst>
                <a:gd name="T0" fmla="*/ 8 w 13"/>
                <a:gd name="T1" fmla="*/ 3 h 9"/>
                <a:gd name="T2" fmla="*/ 5 w 13"/>
                <a:gd name="T3" fmla="*/ 4 h 9"/>
                <a:gd name="T4" fmla="*/ 6 w 13"/>
                <a:gd name="T5" fmla="*/ 4 h 9"/>
                <a:gd name="T6" fmla="*/ 7 w 13"/>
                <a:gd name="T7" fmla="*/ 4 h 9"/>
                <a:gd name="T8" fmla="*/ 4 w 13"/>
                <a:gd name="T9" fmla="*/ 5 h 9"/>
                <a:gd name="T10" fmla="*/ 2 w 13"/>
                <a:gd name="T11" fmla="*/ 6 h 9"/>
                <a:gd name="T12" fmla="*/ 3 w 13"/>
                <a:gd name="T13" fmla="*/ 7 h 9"/>
                <a:gd name="T14" fmla="*/ 0 w 13"/>
                <a:gd name="T15" fmla="*/ 9 h 9"/>
                <a:gd name="T16" fmla="*/ 3 w 13"/>
                <a:gd name="T17" fmla="*/ 7 h 9"/>
                <a:gd name="T18" fmla="*/ 7 w 13"/>
                <a:gd name="T19" fmla="*/ 5 h 9"/>
                <a:gd name="T20" fmla="*/ 7 w 13"/>
                <a:gd name="T21" fmla="*/ 5 h 9"/>
                <a:gd name="T22" fmla="*/ 7 w 13"/>
                <a:gd name="T23" fmla="*/ 5 h 9"/>
                <a:gd name="T24" fmla="*/ 7 w 13"/>
                <a:gd name="T25" fmla="*/ 6 h 9"/>
                <a:gd name="T26" fmla="*/ 11 w 13"/>
                <a:gd name="T27" fmla="*/ 4 h 9"/>
                <a:gd name="T28" fmla="*/ 12 w 13"/>
                <a:gd name="T29" fmla="*/ 2 h 9"/>
                <a:gd name="T30" fmla="*/ 13 w 13"/>
                <a:gd name="T31" fmla="*/ 2 h 9"/>
                <a:gd name="T32" fmla="*/ 12 w 13"/>
                <a:gd name="T33" fmla="*/ 1 h 9"/>
                <a:gd name="T34" fmla="*/ 11 w 13"/>
                <a:gd name="T35" fmla="*/ 1 h 9"/>
                <a:gd name="T36" fmla="*/ 9 w 13"/>
                <a:gd name="T37" fmla="*/ 2 h 9"/>
                <a:gd name="T38" fmla="*/ 8 w 13"/>
                <a:gd name="T3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9">
                  <a:moveTo>
                    <a:pt x="8" y="3"/>
                  </a:moveTo>
                  <a:cubicBezTo>
                    <a:pt x="7" y="3"/>
                    <a:pt x="6" y="4"/>
                    <a:pt x="5" y="4"/>
                  </a:cubicBezTo>
                  <a:cubicBezTo>
                    <a:pt x="5" y="4"/>
                    <a:pt x="6" y="4"/>
                    <a:pt x="6" y="4"/>
                  </a:cubicBezTo>
                  <a:cubicBezTo>
                    <a:pt x="7" y="4"/>
                    <a:pt x="7" y="4"/>
                    <a:pt x="7" y="4"/>
                  </a:cubicBezTo>
                  <a:cubicBezTo>
                    <a:pt x="6" y="5"/>
                    <a:pt x="5" y="5"/>
                    <a:pt x="4" y="5"/>
                  </a:cubicBezTo>
                  <a:cubicBezTo>
                    <a:pt x="3" y="5"/>
                    <a:pt x="3" y="6"/>
                    <a:pt x="2" y="6"/>
                  </a:cubicBezTo>
                  <a:cubicBezTo>
                    <a:pt x="3" y="6"/>
                    <a:pt x="3" y="6"/>
                    <a:pt x="3" y="7"/>
                  </a:cubicBezTo>
                  <a:cubicBezTo>
                    <a:pt x="2" y="7"/>
                    <a:pt x="1" y="8"/>
                    <a:pt x="0" y="9"/>
                  </a:cubicBezTo>
                  <a:cubicBezTo>
                    <a:pt x="1" y="8"/>
                    <a:pt x="2" y="8"/>
                    <a:pt x="3" y="7"/>
                  </a:cubicBezTo>
                  <a:cubicBezTo>
                    <a:pt x="5" y="6"/>
                    <a:pt x="6" y="6"/>
                    <a:pt x="7" y="5"/>
                  </a:cubicBezTo>
                  <a:cubicBezTo>
                    <a:pt x="7" y="5"/>
                    <a:pt x="7" y="5"/>
                    <a:pt x="7" y="5"/>
                  </a:cubicBezTo>
                  <a:cubicBezTo>
                    <a:pt x="7" y="5"/>
                    <a:pt x="7" y="5"/>
                    <a:pt x="7" y="5"/>
                  </a:cubicBezTo>
                  <a:cubicBezTo>
                    <a:pt x="6" y="6"/>
                    <a:pt x="7" y="6"/>
                    <a:pt x="7" y="6"/>
                  </a:cubicBezTo>
                  <a:cubicBezTo>
                    <a:pt x="9" y="5"/>
                    <a:pt x="10" y="5"/>
                    <a:pt x="11" y="4"/>
                  </a:cubicBezTo>
                  <a:cubicBezTo>
                    <a:pt x="12" y="3"/>
                    <a:pt x="12" y="3"/>
                    <a:pt x="12" y="2"/>
                  </a:cubicBezTo>
                  <a:cubicBezTo>
                    <a:pt x="12" y="2"/>
                    <a:pt x="13" y="2"/>
                    <a:pt x="13" y="2"/>
                  </a:cubicBezTo>
                  <a:cubicBezTo>
                    <a:pt x="13" y="2"/>
                    <a:pt x="13" y="2"/>
                    <a:pt x="12" y="1"/>
                  </a:cubicBezTo>
                  <a:cubicBezTo>
                    <a:pt x="12" y="1"/>
                    <a:pt x="12" y="0"/>
                    <a:pt x="11" y="1"/>
                  </a:cubicBezTo>
                  <a:cubicBezTo>
                    <a:pt x="10" y="1"/>
                    <a:pt x="10" y="1"/>
                    <a:pt x="9" y="2"/>
                  </a:cubicBezTo>
                  <a:cubicBezTo>
                    <a:pt x="9" y="2"/>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02" name="Freeform 124">
              <a:extLst>
                <a:ext uri="{FF2B5EF4-FFF2-40B4-BE49-F238E27FC236}">
                  <a16:creationId xmlns:a16="http://schemas.microsoft.com/office/drawing/2014/main" id="{7294A1DC-ED3C-3C4E-AB5A-30F9DA3F0859}"/>
                </a:ext>
              </a:extLst>
            </p:cNvPr>
            <p:cNvSpPr>
              <a:spLocks/>
            </p:cNvSpPr>
            <p:nvPr/>
          </p:nvSpPr>
          <p:spPr bwMode="auto">
            <a:xfrm>
              <a:off x="3836" y="1810"/>
              <a:ext cx="35" cy="50"/>
            </a:xfrm>
            <a:custGeom>
              <a:avLst/>
              <a:gdLst>
                <a:gd name="T0" fmla="*/ 3 w 5"/>
                <a:gd name="T1" fmla="*/ 1 h 7"/>
                <a:gd name="T2" fmla="*/ 2 w 5"/>
                <a:gd name="T3" fmla="*/ 0 h 7"/>
                <a:gd name="T4" fmla="*/ 2 w 5"/>
                <a:gd name="T5" fmla="*/ 1 h 7"/>
                <a:gd name="T6" fmla="*/ 0 w 5"/>
                <a:gd name="T7" fmla="*/ 4 h 7"/>
                <a:gd name="T8" fmla="*/ 0 w 5"/>
                <a:gd name="T9" fmla="*/ 6 h 7"/>
                <a:gd name="T10" fmla="*/ 1 w 5"/>
                <a:gd name="T11" fmla="*/ 6 h 7"/>
                <a:gd name="T12" fmla="*/ 4 w 5"/>
                <a:gd name="T13" fmla="*/ 6 h 7"/>
                <a:gd name="T14" fmla="*/ 4 w 5"/>
                <a:gd name="T15" fmla="*/ 2 h 7"/>
                <a:gd name="T16" fmla="*/ 3 w 5"/>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1"/>
                  </a:moveTo>
                  <a:cubicBezTo>
                    <a:pt x="3" y="1"/>
                    <a:pt x="3" y="0"/>
                    <a:pt x="2" y="0"/>
                  </a:cubicBezTo>
                  <a:cubicBezTo>
                    <a:pt x="2" y="0"/>
                    <a:pt x="2" y="1"/>
                    <a:pt x="2" y="1"/>
                  </a:cubicBezTo>
                  <a:cubicBezTo>
                    <a:pt x="1" y="2"/>
                    <a:pt x="1" y="2"/>
                    <a:pt x="0" y="4"/>
                  </a:cubicBezTo>
                  <a:cubicBezTo>
                    <a:pt x="0" y="4"/>
                    <a:pt x="0" y="5"/>
                    <a:pt x="0" y="6"/>
                  </a:cubicBezTo>
                  <a:cubicBezTo>
                    <a:pt x="0" y="6"/>
                    <a:pt x="1" y="6"/>
                    <a:pt x="1" y="6"/>
                  </a:cubicBezTo>
                  <a:cubicBezTo>
                    <a:pt x="2" y="7"/>
                    <a:pt x="4" y="7"/>
                    <a:pt x="4" y="6"/>
                  </a:cubicBezTo>
                  <a:cubicBezTo>
                    <a:pt x="5" y="5"/>
                    <a:pt x="4" y="3"/>
                    <a:pt x="4" y="2"/>
                  </a:cubicBezTo>
                  <a:cubicBezTo>
                    <a:pt x="3" y="2"/>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03" name="Freeform 125">
              <a:extLst>
                <a:ext uri="{FF2B5EF4-FFF2-40B4-BE49-F238E27FC236}">
                  <a16:creationId xmlns:a16="http://schemas.microsoft.com/office/drawing/2014/main" id="{BE023A3E-32A7-B146-B8B2-F314373D5FFD}"/>
                </a:ext>
              </a:extLst>
            </p:cNvPr>
            <p:cNvSpPr>
              <a:spLocks/>
            </p:cNvSpPr>
            <p:nvPr/>
          </p:nvSpPr>
          <p:spPr bwMode="auto">
            <a:xfrm>
              <a:off x="4424" y="1191"/>
              <a:ext cx="98" cy="43"/>
            </a:xfrm>
            <a:custGeom>
              <a:avLst/>
              <a:gdLst>
                <a:gd name="T0" fmla="*/ 2 w 14"/>
                <a:gd name="T1" fmla="*/ 1 h 6"/>
                <a:gd name="T2" fmla="*/ 4 w 14"/>
                <a:gd name="T3" fmla="*/ 2 h 6"/>
                <a:gd name="T4" fmla="*/ 13 w 14"/>
                <a:gd name="T5" fmla="*/ 6 h 6"/>
                <a:gd name="T6" fmla="*/ 14 w 14"/>
                <a:gd name="T7" fmla="*/ 6 h 6"/>
                <a:gd name="T8" fmla="*/ 13 w 14"/>
                <a:gd name="T9" fmla="*/ 5 h 6"/>
                <a:gd name="T10" fmla="*/ 13 w 14"/>
                <a:gd name="T11" fmla="*/ 5 h 6"/>
                <a:gd name="T12" fmla="*/ 9 w 14"/>
                <a:gd name="T13" fmla="*/ 3 h 6"/>
                <a:gd name="T14" fmla="*/ 9 w 14"/>
                <a:gd name="T15" fmla="*/ 2 h 6"/>
                <a:gd name="T16" fmla="*/ 8 w 14"/>
                <a:gd name="T17" fmla="*/ 2 h 6"/>
                <a:gd name="T18" fmla="*/ 6 w 14"/>
                <a:gd name="T19" fmla="*/ 1 h 6"/>
                <a:gd name="T20" fmla="*/ 5 w 14"/>
                <a:gd name="T21" fmla="*/ 1 h 6"/>
                <a:gd name="T22" fmla="*/ 0 w 14"/>
                <a:gd name="T23" fmla="*/ 0 h 6"/>
                <a:gd name="T24" fmla="*/ 2 w 14"/>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6">
                  <a:moveTo>
                    <a:pt x="2" y="1"/>
                  </a:moveTo>
                  <a:cubicBezTo>
                    <a:pt x="3" y="2"/>
                    <a:pt x="4" y="2"/>
                    <a:pt x="4" y="2"/>
                  </a:cubicBezTo>
                  <a:cubicBezTo>
                    <a:pt x="7" y="4"/>
                    <a:pt x="10" y="5"/>
                    <a:pt x="13" y="6"/>
                  </a:cubicBezTo>
                  <a:cubicBezTo>
                    <a:pt x="13" y="6"/>
                    <a:pt x="14" y="6"/>
                    <a:pt x="14" y="6"/>
                  </a:cubicBezTo>
                  <a:cubicBezTo>
                    <a:pt x="14" y="6"/>
                    <a:pt x="14" y="5"/>
                    <a:pt x="13" y="5"/>
                  </a:cubicBezTo>
                  <a:cubicBezTo>
                    <a:pt x="13" y="5"/>
                    <a:pt x="13" y="5"/>
                    <a:pt x="13" y="5"/>
                  </a:cubicBezTo>
                  <a:cubicBezTo>
                    <a:pt x="12" y="4"/>
                    <a:pt x="11" y="3"/>
                    <a:pt x="9" y="3"/>
                  </a:cubicBezTo>
                  <a:cubicBezTo>
                    <a:pt x="9" y="3"/>
                    <a:pt x="8" y="2"/>
                    <a:pt x="9" y="2"/>
                  </a:cubicBezTo>
                  <a:cubicBezTo>
                    <a:pt x="9" y="2"/>
                    <a:pt x="8" y="2"/>
                    <a:pt x="8" y="2"/>
                  </a:cubicBezTo>
                  <a:cubicBezTo>
                    <a:pt x="7" y="2"/>
                    <a:pt x="7" y="1"/>
                    <a:pt x="6" y="1"/>
                  </a:cubicBezTo>
                  <a:cubicBezTo>
                    <a:pt x="6" y="1"/>
                    <a:pt x="5" y="1"/>
                    <a:pt x="5" y="1"/>
                  </a:cubicBezTo>
                  <a:cubicBezTo>
                    <a:pt x="3" y="1"/>
                    <a:pt x="2" y="1"/>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04" name="Freeform 126">
              <a:extLst>
                <a:ext uri="{FF2B5EF4-FFF2-40B4-BE49-F238E27FC236}">
                  <a16:creationId xmlns:a16="http://schemas.microsoft.com/office/drawing/2014/main" id="{72E3E249-0C36-8E4D-A6AC-E0D3397A9AFD}"/>
                </a:ext>
              </a:extLst>
            </p:cNvPr>
            <p:cNvSpPr>
              <a:spLocks/>
            </p:cNvSpPr>
            <p:nvPr/>
          </p:nvSpPr>
          <p:spPr bwMode="auto">
            <a:xfrm>
              <a:off x="951" y="1339"/>
              <a:ext cx="112" cy="49"/>
            </a:xfrm>
            <a:custGeom>
              <a:avLst/>
              <a:gdLst>
                <a:gd name="T0" fmla="*/ 1 w 16"/>
                <a:gd name="T1" fmla="*/ 7 h 7"/>
                <a:gd name="T2" fmla="*/ 5 w 16"/>
                <a:gd name="T3" fmla="*/ 5 h 7"/>
                <a:gd name="T4" fmla="*/ 2 w 16"/>
                <a:gd name="T5" fmla="*/ 7 h 7"/>
                <a:gd name="T6" fmla="*/ 5 w 16"/>
                <a:gd name="T7" fmla="*/ 5 h 7"/>
                <a:gd name="T8" fmla="*/ 7 w 16"/>
                <a:gd name="T9" fmla="*/ 5 h 7"/>
                <a:gd name="T10" fmla="*/ 9 w 16"/>
                <a:gd name="T11" fmla="*/ 4 h 7"/>
                <a:gd name="T12" fmla="*/ 11 w 16"/>
                <a:gd name="T13" fmla="*/ 3 h 7"/>
                <a:gd name="T14" fmla="*/ 12 w 16"/>
                <a:gd name="T15" fmla="*/ 2 h 7"/>
                <a:gd name="T16" fmla="*/ 14 w 16"/>
                <a:gd name="T17" fmla="*/ 1 h 7"/>
                <a:gd name="T18" fmla="*/ 16 w 16"/>
                <a:gd name="T19" fmla="*/ 0 h 7"/>
                <a:gd name="T20" fmla="*/ 11 w 16"/>
                <a:gd name="T21" fmla="*/ 1 h 7"/>
                <a:gd name="T22" fmla="*/ 9 w 16"/>
                <a:gd name="T23" fmla="*/ 2 h 7"/>
                <a:gd name="T24" fmla="*/ 8 w 16"/>
                <a:gd name="T25" fmla="*/ 2 h 7"/>
                <a:gd name="T26" fmla="*/ 6 w 16"/>
                <a:gd name="T27" fmla="*/ 3 h 7"/>
                <a:gd name="T28" fmla="*/ 5 w 16"/>
                <a:gd name="T29" fmla="*/ 4 h 7"/>
                <a:gd name="T30" fmla="*/ 0 w 16"/>
                <a:gd name="T31" fmla="*/ 6 h 7"/>
                <a:gd name="T32" fmla="*/ 0 w 16"/>
                <a:gd name="T33" fmla="*/ 7 h 7"/>
                <a:gd name="T34" fmla="*/ 1 w 16"/>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7">
                  <a:moveTo>
                    <a:pt x="1" y="7"/>
                  </a:moveTo>
                  <a:cubicBezTo>
                    <a:pt x="2" y="6"/>
                    <a:pt x="3" y="5"/>
                    <a:pt x="5" y="5"/>
                  </a:cubicBezTo>
                  <a:cubicBezTo>
                    <a:pt x="4" y="6"/>
                    <a:pt x="3" y="6"/>
                    <a:pt x="2" y="7"/>
                  </a:cubicBezTo>
                  <a:cubicBezTo>
                    <a:pt x="3" y="7"/>
                    <a:pt x="4" y="7"/>
                    <a:pt x="5" y="5"/>
                  </a:cubicBezTo>
                  <a:cubicBezTo>
                    <a:pt x="5" y="5"/>
                    <a:pt x="6" y="5"/>
                    <a:pt x="7" y="5"/>
                  </a:cubicBezTo>
                  <a:cubicBezTo>
                    <a:pt x="7" y="4"/>
                    <a:pt x="8" y="4"/>
                    <a:pt x="9" y="4"/>
                  </a:cubicBezTo>
                  <a:cubicBezTo>
                    <a:pt x="9" y="4"/>
                    <a:pt x="10" y="3"/>
                    <a:pt x="11" y="3"/>
                  </a:cubicBezTo>
                  <a:cubicBezTo>
                    <a:pt x="11" y="2"/>
                    <a:pt x="12" y="2"/>
                    <a:pt x="12" y="2"/>
                  </a:cubicBezTo>
                  <a:cubicBezTo>
                    <a:pt x="13" y="2"/>
                    <a:pt x="13" y="2"/>
                    <a:pt x="14" y="1"/>
                  </a:cubicBezTo>
                  <a:cubicBezTo>
                    <a:pt x="15" y="1"/>
                    <a:pt x="15" y="1"/>
                    <a:pt x="16" y="0"/>
                  </a:cubicBezTo>
                  <a:cubicBezTo>
                    <a:pt x="14" y="0"/>
                    <a:pt x="12" y="0"/>
                    <a:pt x="11" y="1"/>
                  </a:cubicBezTo>
                  <a:cubicBezTo>
                    <a:pt x="10" y="2"/>
                    <a:pt x="10" y="2"/>
                    <a:pt x="9" y="2"/>
                  </a:cubicBezTo>
                  <a:cubicBezTo>
                    <a:pt x="9" y="2"/>
                    <a:pt x="8" y="2"/>
                    <a:pt x="8" y="2"/>
                  </a:cubicBezTo>
                  <a:cubicBezTo>
                    <a:pt x="8" y="3"/>
                    <a:pt x="7" y="3"/>
                    <a:pt x="6" y="3"/>
                  </a:cubicBezTo>
                  <a:cubicBezTo>
                    <a:pt x="6" y="3"/>
                    <a:pt x="6" y="3"/>
                    <a:pt x="5" y="4"/>
                  </a:cubicBezTo>
                  <a:cubicBezTo>
                    <a:pt x="4" y="4"/>
                    <a:pt x="2" y="5"/>
                    <a:pt x="0" y="6"/>
                  </a:cubicBezTo>
                  <a:cubicBezTo>
                    <a:pt x="0" y="7"/>
                    <a:pt x="0" y="7"/>
                    <a:pt x="0" y="7"/>
                  </a:cubicBezTo>
                  <a:cubicBezTo>
                    <a:pt x="0"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05" name="Freeform 127">
              <a:extLst>
                <a:ext uri="{FF2B5EF4-FFF2-40B4-BE49-F238E27FC236}">
                  <a16:creationId xmlns:a16="http://schemas.microsoft.com/office/drawing/2014/main" id="{CF97BE38-FBB5-DE49-8CF6-411C6665F803}"/>
                </a:ext>
              </a:extLst>
            </p:cNvPr>
            <p:cNvSpPr>
              <a:spLocks/>
            </p:cNvSpPr>
            <p:nvPr/>
          </p:nvSpPr>
          <p:spPr bwMode="auto">
            <a:xfrm>
              <a:off x="4438" y="1895"/>
              <a:ext cx="42" cy="35"/>
            </a:xfrm>
            <a:custGeom>
              <a:avLst/>
              <a:gdLst>
                <a:gd name="T0" fmla="*/ 6 w 6"/>
                <a:gd name="T1" fmla="*/ 2 h 5"/>
                <a:gd name="T2" fmla="*/ 1 w 6"/>
                <a:gd name="T3" fmla="*/ 1 h 5"/>
                <a:gd name="T4" fmla="*/ 0 w 6"/>
                <a:gd name="T5" fmla="*/ 2 h 5"/>
                <a:gd name="T6" fmla="*/ 1 w 6"/>
                <a:gd name="T7" fmla="*/ 5 h 5"/>
                <a:gd name="T8" fmla="*/ 4 w 6"/>
                <a:gd name="T9" fmla="*/ 3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3" y="0"/>
                    <a:pt x="2" y="1"/>
                    <a:pt x="1" y="1"/>
                  </a:cubicBezTo>
                  <a:cubicBezTo>
                    <a:pt x="1" y="2"/>
                    <a:pt x="0" y="2"/>
                    <a:pt x="0" y="2"/>
                  </a:cubicBezTo>
                  <a:cubicBezTo>
                    <a:pt x="0" y="3"/>
                    <a:pt x="0" y="4"/>
                    <a:pt x="1" y="5"/>
                  </a:cubicBezTo>
                  <a:cubicBezTo>
                    <a:pt x="2" y="4"/>
                    <a:pt x="3" y="4"/>
                    <a:pt x="4" y="3"/>
                  </a:cubicBezTo>
                  <a:cubicBezTo>
                    <a:pt x="5" y="3"/>
                    <a:pt x="4" y="1"/>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06" name="Freeform 128">
              <a:extLst>
                <a:ext uri="{FF2B5EF4-FFF2-40B4-BE49-F238E27FC236}">
                  <a16:creationId xmlns:a16="http://schemas.microsoft.com/office/drawing/2014/main" id="{E5410AA0-9A99-8F47-90C1-6046043018D9}"/>
                </a:ext>
              </a:extLst>
            </p:cNvPr>
            <p:cNvSpPr>
              <a:spLocks/>
            </p:cNvSpPr>
            <p:nvPr/>
          </p:nvSpPr>
          <p:spPr bwMode="auto">
            <a:xfrm>
              <a:off x="4592" y="2415"/>
              <a:ext cx="56" cy="29"/>
            </a:xfrm>
            <a:custGeom>
              <a:avLst/>
              <a:gdLst>
                <a:gd name="T0" fmla="*/ 4 w 8"/>
                <a:gd name="T1" fmla="*/ 2 h 4"/>
                <a:gd name="T2" fmla="*/ 4 w 8"/>
                <a:gd name="T3" fmla="*/ 2 h 4"/>
                <a:gd name="T4" fmla="*/ 2 w 8"/>
                <a:gd name="T5" fmla="*/ 1 h 4"/>
                <a:gd name="T6" fmla="*/ 1 w 8"/>
                <a:gd name="T7" fmla="*/ 0 h 4"/>
                <a:gd name="T8" fmla="*/ 0 w 8"/>
                <a:gd name="T9" fmla="*/ 0 h 4"/>
                <a:gd name="T10" fmla="*/ 0 w 8"/>
                <a:gd name="T11" fmla="*/ 0 h 4"/>
                <a:gd name="T12" fmla="*/ 2 w 8"/>
                <a:gd name="T13" fmla="*/ 2 h 4"/>
                <a:gd name="T14" fmla="*/ 5 w 8"/>
                <a:gd name="T15" fmla="*/ 3 h 4"/>
                <a:gd name="T16" fmla="*/ 6 w 8"/>
                <a:gd name="T17" fmla="*/ 3 h 4"/>
                <a:gd name="T18" fmla="*/ 6 w 8"/>
                <a:gd name="T19" fmla="*/ 4 h 4"/>
                <a:gd name="T20" fmla="*/ 7 w 8"/>
                <a:gd name="T21" fmla="*/ 3 h 4"/>
                <a:gd name="T22" fmla="*/ 8 w 8"/>
                <a:gd name="T23" fmla="*/ 3 h 4"/>
                <a:gd name="T24" fmla="*/ 7 w 8"/>
                <a:gd name="T25" fmla="*/ 2 h 4"/>
                <a:gd name="T26" fmla="*/ 6 w 8"/>
                <a:gd name="T27" fmla="*/ 2 h 4"/>
                <a:gd name="T28" fmla="*/ 4 w 8"/>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4" y="2"/>
                  </a:moveTo>
                  <a:cubicBezTo>
                    <a:pt x="4" y="2"/>
                    <a:pt x="4" y="2"/>
                    <a:pt x="4" y="2"/>
                  </a:cubicBezTo>
                  <a:cubicBezTo>
                    <a:pt x="3" y="1"/>
                    <a:pt x="3" y="1"/>
                    <a:pt x="2" y="1"/>
                  </a:cubicBezTo>
                  <a:cubicBezTo>
                    <a:pt x="2" y="1"/>
                    <a:pt x="1" y="0"/>
                    <a:pt x="1" y="0"/>
                  </a:cubicBezTo>
                  <a:cubicBezTo>
                    <a:pt x="1" y="0"/>
                    <a:pt x="0" y="0"/>
                    <a:pt x="0" y="0"/>
                  </a:cubicBezTo>
                  <a:cubicBezTo>
                    <a:pt x="0" y="0"/>
                    <a:pt x="0" y="0"/>
                    <a:pt x="0" y="0"/>
                  </a:cubicBezTo>
                  <a:cubicBezTo>
                    <a:pt x="1" y="1"/>
                    <a:pt x="2" y="2"/>
                    <a:pt x="2" y="2"/>
                  </a:cubicBezTo>
                  <a:cubicBezTo>
                    <a:pt x="3" y="3"/>
                    <a:pt x="4" y="3"/>
                    <a:pt x="5" y="3"/>
                  </a:cubicBezTo>
                  <a:cubicBezTo>
                    <a:pt x="5" y="3"/>
                    <a:pt x="5" y="3"/>
                    <a:pt x="6" y="3"/>
                  </a:cubicBezTo>
                  <a:cubicBezTo>
                    <a:pt x="6" y="4"/>
                    <a:pt x="6" y="4"/>
                    <a:pt x="6" y="4"/>
                  </a:cubicBezTo>
                  <a:cubicBezTo>
                    <a:pt x="6" y="3"/>
                    <a:pt x="7" y="3"/>
                    <a:pt x="7" y="3"/>
                  </a:cubicBezTo>
                  <a:cubicBezTo>
                    <a:pt x="8" y="3"/>
                    <a:pt x="8" y="3"/>
                    <a:pt x="8" y="3"/>
                  </a:cubicBezTo>
                  <a:cubicBezTo>
                    <a:pt x="8" y="2"/>
                    <a:pt x="7" y="2"/>
                    <a:pt x="7" y="2"/>
                  </a:cubicBezTo>
                  <a:cubicBezTo>
                    <a:pt x="7" y="2"/>
                    <a:pt x="6" y="2"/>
                    <a:pt x="6" y="2"/>
                  </a:cubicBezTo>
                  <a:cubicBezTo>
                    <a:pt x="6" y="3"/>
                    <a:pt x="5"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07" name="Freeform 129">
              <a:extLst>
                <a:ext uri="{FF2B5EF4-FFF2-40B4-BE49-F238E27FC236}">
                  <a16:creationId xmlns:a16="http://schemas.microsoft.com/office/drawing/2014/main" id="{F7C2EDCE-EFED-2A47-B9FD-764C81F87235}"/>
                </a:ext>
              </a:extLst>
            </p:cNvPr>
            <p:cNvSpPr>
              <a:spLocks/>
            </p:cNvSpPr>
            <p:nvPr/>
          </p:nvSpPr>
          <p:spPr bwMode="auto">
            <a:xfrm>
              <a:off x="4270" y="1867"/>
              <a:ext cx="35" cy="21"/>
            </a:xfrm>
            <a:custGeom>
              <a:avLst/>
              <a:gdLst>
                <a:gd name="T0" fmla="*/ 0 w 5"/>
                <a:gd name="T1" fmla="*/ 3 h 3"/>
                <a:gd name="T2" fmla="*/ 2 w 5"/>
                <a:gd name="T3" fmla="*/ 3 h 3"/>
                <a:gd name="T4" fmla="*/ 5 w 5"/>
                <a:gd name="T5" fmla="*/ 2 h 3"/>
                <a:gd name="T6" fmla="*/ 4 w 5"/>
                <a:gd name="T7" fmla="*/ 1 h 3"/>
                <a:gd name="T8" fmla="*/ 3 w 5"/>
                <a:gd name="T9" fmla="*/ 0 h 3"/>
                <a:gd name="T10" fmla="*/ 1 w 5"/>
                <a:gd name="T11" fmla="*/ 0 h 3"/>
                <a:gd name="T12" fmla="*/ 0 w 5"/>
                <a:gd name="T13" fmla="*/ 1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2" y="3"/>
                    <a:pt x="2" y="3"/>
                  </a:cubicBezTo>
                  <a:cubicBezTo>
                    <a:pt x="3" y="3"/>
                    <a:pt x="4" y="2"/>
                    <a:pt x="5" y="2"/>
                  </a:cubicBezTo>
                  <a:cubicBezTo>
                    <a:pt x="5" y="2"/>
                    <a:pt x="5" y="2"/>
                    <a:pt x="4" y="1"/>
                  </a:cubicBezTo>
                  <a:cubicBezTo>
                    <a:pt x="4" y="1"/>
                    <a:pt x="3" y="1"/>
                    <a:pt x="3" y="0"/>
                  </a:cubicBezTo>
                  <a:cubicBezTo>
                    <a:pt x="2" y="0"/>
                    <a:pt x="2" y="1"/>
                    <a:pt x="1" y="0"/>
                  </a:cubicBezTo>
                  <a:cubicBezTo>
                    <a:pt x="0" y="0"/>
                    <a:pt x="0" y="0"/>
                    <a:pt x="0" y="1"/>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08" name="Freeform 130">
              <a:extLst>
                <a:ext uri="{FF2B5EF4-FFF2-40B4-BE49-F238E27FC236}">
                  <a16:creationId xmlns:a16="http://schemas.microsoft.com/office/drawing/2014/main" id="{B44FA61C-EB09-7640-B684-50EBB0A92683}"/>
                </a:ext>
              </a:extLst>
            </p:cNvPr>
            <p:cNvSpPr>
              <a:spLocks/>
            </p:cNvSpPr>
            <p:nvPr/>
          </p:nvSpPr>
          <p:spPr bwMode="auto">
            <a:xfrm>
              <a:off x="2876" y="1290"/>
              <a:ext cx="21" cy="28"/>
            </a:xfrm>
            <a:custGeom>
              <a:avLst/>
              <a:gdLst>
                <a:gd name="T0" fmla="*/ 0 w 3"/>
                <a:gd name="T1" fmla="*/ 3 h 4"/>
                <a:gd name="T2" fmla="*/ 0 w 3"/>
                <a:gd name="T3" fmla="*/ 3 h 4"/>
                <a:gd name="T4" fmla="*/ 0 w 3"/>
                <a:gd name="T5" fmla="*/ 4 h 4"/>
                <a:gd name="T6" fmla="*/ 2 w 3"/>
                <a:gd name="T7" fmla="*/ 3 h 4"/>
                <a:gd name="T8" fmla="*/ 3 w 3"/>
                <a:gd name="T9" fmla="*/ 2 h 4"/>
                <a:gd name="T10" fmla="*/ 2 w 3"/>
                <a:gd name="T11" fmla="*/ 1 h 4"/>
                <a:gd name="T12" fmla="*/ 2 w 3"/>
                <a:gd name="T13" fmla="*/ 1 h 4"/>
                <a:gd name="T14" fmla="*/ 2 w 3"/>
                <a:gd name="T15" fmla="*/ 0 h 4"/>
                <a:gd name="T16" fmla="*/ 0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3"/>
                  </a:moveTo>
                  <a:cubicBezTo>
                    <a:pt x="0" y="3"/>
                    <a:pt x="0" y="3"/>
                    <a:pt x="0" y="3"/>
                  </a:cubicBezTo>
                  <a:cubicBezTo>
                    <a:pt x="0" y="4"/>
                    <a:pt x="0" y="4"/>
                    <a:pt x="0" y="4"/>
                  </a:cubicBezTo>
                  <a:cubicBezTo>
                    <a:pt x="1" y="4"/>
                    <a:pt x="2" y="3"/>
                    <a:pt x="2" y="3"/>
                  </a:cubicBezTo>
                  <a:cubicBezTo>
                    <a:pt x="2" y="3"/>
                    <a:pt x="2" y="2"/>
                    <a:pt x="3" y="2"/>
                  </a:cubicBezTo>
                  <a:cubicBezTo>
                    <a:pt x="3" y="2"/>
                    <a:pt x="2" y="2"/>
                    <a:pt x="2" y="1"/>
                  </a:cubicBezTo>
                  <a:cubicBezTo>
                    <a:pt x="3" y="1"/>
                    <a:pt x="3" y="1"/>
                    <a:pt x="2" y="1"/>
                  </a:cubicBezTo>
                  <a:cubicBezTo>
                    <a:pt x="2" y="0"/>
                    <a:pt x="2" y="0"/>
                    <a:pt x="2" y="0"/>
                  </a:cubicBezTo>
                  <a:cubicBezTo>
                    <a:pt x="0"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09" name="Freeform 131">
              <a:extLst>
                <a:ext uri="{FF2B5EF4-FFF2-40B4-BE49-F238E27FC236}">
                  <a16:creationId xmlns:a16="http://schemas.microsoft.com/office/drawing/2014/main" id="{842DF729-3AA3-2840-9409-09EA21B39279}"/>
                </a:ext>
              </a:extLst>
            </p:cNvPr>
            <p:cNvSpPr>
              <a:spLocks/>
            </p:cNvSpPr>
            <p:nvPr/>
          </p:nvSpPr>
          <p:spPr bwMode="auto">
            <a:xfrm>
              <a:off x="4291" y="2261"/>
              <a:ext cx="49" cy="14"/>
            </a:xfrm>
            <a:custGeom>
              <a:avLst/>
              <a:gdLst>
                <a:gd name="T0" fmla="*/ 3 w 7"/>
                <a:gd name="T1" fmla="*/ 0 h 2"/>
                <a:gd name="T2" fmla="*/ 2 w 7"/>
                <a:gd name="T3" fmla="*/ 0 h 2"/>
                <a:gd name="T4" fmla="*/ 0 w 7"/>
                <a:gd name="T5" fmla="*/ 1 h 2"/>
                <a:gd name="T6" fmla="*/ 2 w 7"/>
                <a:gd name="T7" fmla="*/ 2 h 2"/>
                <a:gd name="T8" fmla="*/ 5 w 7"/>
                <a:gd name="T9" fmla="*/ 2 h 2"/>
                <a:gd name="T10" fmla="*/ 7 w 7"/>
                <a:gd name="T11" fmla="*/ 2 h 2"/>
                <a:gd name="T12" fmla="*/ 5 w 7"/>
                <a:gd name="T13" fmla="*/ 1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2" y="0"/>
                    <a:pt x="2" y="0"/>
                  </a:cubicBezTo>
                  <a:cubicBezTo>
                    <a:pt x="1" y="0"/>
                    <a:pt x="0" y="0"/>
                    <a:pt x="0" y="1"/>
                  </a:cubicBezTo>
                  <a:cubicBezTo>
                    <a:pt x="1" y="1"/>
                    <a:pt x="2" y="2"/>
                    <a:pt x="2" y="2"/>
                  </a:cubicBezTo>
                  <a:cubicBezTo>
                    <a:pt x="3" y="1"/>
                    <a:pt x="4" y="2"/>
                    <a:pt x="5" y="2"/>
                  </a:cubicBezTo>
                  <a:cubicBezTo>
                    <a:pt x="6" y="2"/>
                    <a:pt x="6" y="2"/>
                    <a:pt x="7" y="2"/>
                  </a:cubicBezTo>
                  <a:cubicBezTo>
                    <a:pt x="6" y="2"/>
                    <a:pt x="6" y="1"/>
                    <a:pt x="5" y="1"/>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10" name="Freeform 132">
              <a:extLst>
                <a:ext uri="{FF2B5EF4-FFF2-40B4-BE49-F238E27FC236}">
                  <a16:creationId xmlns:a16="http://schemas.microsoft.com/office/drawing/2014/main" id="{E1CB0B79-1677-084F-928E-6C52AC4B36D1}"/>
                </a:ext>
              </a:extLst>
            </p:cNvPr>
            <p:cNvSpPr>
              <a:spLocks/>
            </p:cNvSpPr>
            <p:nvPr/>
          </p:nvSpPr>
          <p:spPr bwMode="auto">
            <a:xfrm>
              <a:off x="1070" y="1304"/>
              <a:ext cx="56" cy="21"/>
            </a:xfrm>
            <a:custGeom>
              <a:avLst/>
              <a:gdLst>
                <a:gd name="T0" fmla="*/ 5 w 8"/>
                <a:gd name="T1" fmla="*/ 2 h 3"/>
                <a:gd name="T2" fmla="*/ 7 w 8"/>
                <a:gd name="T3" fmla="*/ 0 h 3"/>
                <a:gd name="T4" fmla="*/ 8 w 8"/>
                <a:gd name="T5" fmla="*/ 0 h 3"/>
                <a:gd name="T6" fmla="*/ 7 w 8"/>
                <a:gd name="T7" fmla="*/ 0 h 3"/>
                <a:gd name="T8" fmla="*/ 0 w 8"/>
                <a:gd name="T9" fmla="*/ 3 h 3"/>
                <a:gd name="T10" fmla="*/ 0 w 8"/>
                <a:gd name="T11" fmla="*/ 3 h 3"/>
                <a:gd name="T12" fmla="*/ 2 w 8"/>
                <a:gd name="T13" fmla="*/ 3 h 3"/>
                <a:gd name="T14" fmla="*/ 5 w 8"/>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5" y="2"/>
                  </a:moveTo>
                  <a:cubicBezTo>
                    <a:pt x="6" y="2"/>
                    <a:pt x="6" y="1"/>
                    <a:pt x="7" y="0"/>
                  </a:cubicBezTo>
                  <a:cubicBezTo>
                    <a:pt x="8" y="0"/>
                    <a:pt x="8" y="0"/>
                    <a:pt x="8" y="0"/>
                  </a:cubicBezTo>
                  <a:cubicBezTo>
                    <a:pt x="7" y="0"/>
                    <a:pt x="7" y="0"/>
                    <a:pt x="7" y="0"/>
                  </a:cubicBezTo>
                  <a:cubicBezTo>
                    <a:pt x="5" y="1"/>
                    <a:pt x="2" y="2"/>
                    <a:pt x="0" y="3"/>
                  </a:cubicBezTo>
                  <a:cubicBezTo>
                    <a:pt x="0" y="3"/>
                    <a:pt x="0" y="3"/>
                    <a:pt x="0" y="3"/>
                  </a:cubicBezTo>
                  <a:cubicBezTo>
                    <a:pt x="0" y="3"/>
                    <a:pt x="1" y="3"/>
                    <a:pt x="2" y="3"/>
                  </a:cubicBezTo>
                  <a:cubicBezTo>
                    <a:pt x="3" y="3"/>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11" name="Freeform 133">
              <a:extLst>
                <a:ext uri="{FF2B5EF4-FFF2-40B4-BE49-F238E27FC236}">
                  <a16:creationId xmlns:a16="http://schemas.microsoft.com/office/drawing/2014/main" id="{DB2F08DB-F594-7943-B625-AA70E146F45D}"/>
                </a:ext>
              </a:extLst>
            </p:cNvPr>
            <p:cNvSpPr>
              <a:spLocks/>
            </p:cNvSpPr>
            <p:nvPr/>
          </p:nvSpPr>
          <p:spPr bwMode="auto">
            <a:xfrm>
              <a:off x="1119" y="1318"/>
              <a:ext cx="49" cy="28"/>
            </a:xfrm>
            <a:custGeom>
              <a:avLst/>
              <a:gdLst>
                <a:gd name="T0" fmla="*/ 1 w 7"/>
                <a:gd name="T1" fmla="*/ 4 h 4"/>
                <a:gd name="T2" fmla="*/ 6 w 7"/>
                <a:gd name="T3" fmla="*/ 2 h 4"/>
                <a:gd name="T4" fmla="*/ 6 w 7"/>
                <a:gd name="T5" fmla="*/ 1 h 4"/>
                <a:gd name="T6" fmla="*/ 7 w 7"/>
                <a:gd name="T7" fmla="*/ 1 h 4"/>
                <a:gd name="T8" fmla="*/ 5 w 7"/>
                <a:gd name="T9" fmla="*/ 1 h 4"/>
                <a:gd name="T10" fmla="*/ 3 w 7"/>
                <a:gd name="T11" fmla="*/ 1 h 4"/>
                <a:gd name="T12" fmla="*/ 1 w 7"/>
                <a:gd name="T13" fmla="*/ 3 h 4"/>
                <a:gd name="T14" fmla="*/ 0 w 7"/>
                <a:gd name="T15" fmla="*/ 4 h 4"/>
                <a:gd name="T16" fmla="*/ 1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1" y="4"/>
                  </a:moveTo>
                  <a:cubicBezTo>
                    <a:pt x="2" y="3"/>
                    <a:pt x="4" y="3"/>
                    <a:pt x="6" y="2"/>
                  </a:cubicBezTo>
                  <a:cubicBezTo>
                    <a:pt x="6" y="2"/>
                    <a:pt x="6" y="1"/>
                    <a:pt x="6" y="1"/>
                  </a:cubicBezTo>
                  <a:cubicBezTo>
                    <a:pt x="7" y="1"/>
                    <a:pt x="7" y="1"/>
                    <a:pt x="7" y="1"/>
                  </a:cubicBezTo>
                  <a:cubicBezTo>
                    <a:pt x="6" y="1"/>
                    <a:pt x="5" y="0"/>
                    <a:pt x="5" y="1"/>
                  </a:cubicBezTo>
                  <a:cubicBezTo>
                    <a:pt x="4" y="1"/>
                    <a:pt x="3" y="1"/>
                    <a:pt x="3" y="1"/>
                  </a:cubicBezTo>
                  <a:cubicBezTo>
                    <a:pt x="2" y="2"/>
                    <a:pt x="1" y="2"/>
                    <a:pt x="1" y="3"/>
                  </a:cubicBezTo>
                  <a:cubicBezTo>
                    <a:pt x="0" y="3"/>
                    <a:pt x="0" y="4"/>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12" name="Freeform 134">
              <a:extLst>
                <a:ext uri="{FF2B5EF4-FFF2-40B4-BE49-F238E27FC236}">
                  <a16:creationId xmlns:a16="http://schemas.microsoft.com/office/drawing/2014/main" id="{264519EB-25F8-AA4D-A1BA-D41B6272BC2A}"/>
                </a:ext>
              </a:extLst>
            </p:cNvPr>
            <p:cNvSpPr>
              <a:spLocks/>
            </p:cNvSpPr>
            <p:nvPr/>
          </p:nvSpPr>
          <p:spPr bwMode="auto">
            <a:xfrm>
              <a:off x="1455" y="1262"/>
              <a:ext cx="35" cy="21"/>
            </a:xfrm>
            <a:custGeom>
              <a:avLst/>
              <a:gdLst>
                <a:gd name="T0" fmla="*/ 4 w 5"/>
                <a:gd name="T1" fmla="*/ 0 h 3"/>
                <a:gd name="T2" fmla="*/ 0 w 5"/>
                <a:gd name="T3" fmla="*/ 2 h 3"/>
                <a:gd name="T4" fmla="*/ 1 w 5"/>
                <a:gd name="T5" fmla="*/ 3 h 3"/>
                <a:gd name="T6" fmla="*/ 2 w 5"/>
                <a:gd name="T7" fmla="*/ 2 h 3"/>
                <a:gd name="T8" fmla="*/ 5 w 5"/>
                <a:gd name="T9" fmla="*/ 1 h 3"/>
                <a:gd name="T10" fmla="*/ 5 w 5"/>
                <a:gd name="T11" fmla="*/ 0 h 3"/>
                <a:gd name="T12" fmla="*/ 4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0"/>
                  </a:moveTo>
                  <a:cubicBezTo>
                    <a:pt x="2" y="0"/>
                    <a:pt x="1" y="0"/>
                    <a:pt x="0" y="2"/>
                  </a:cubicBezTo>
                  <a:cubicBezTo>
                    <a:pt x="0" y="2"/>
                    <a:pt x="0" y="3"/>
                    <a:pt x="1" y="3"/>
                  </a:cubicBezTo>
                  <a:cubicBezTo>
                    <a:pt x="1" y="3"/>
                    <a:pt x="2" y="2"/>
                    <a:pt x="2" y="2"/>
                  </a:cubicBezTo>
                  <a:cubicBezTo>
                    <a:pt x="4" y="1"/>
                    <a:pt x="4" y="1"/>
                    <a:pt x="5" y="1"/>
                  </a:cubicBezTo>
                  <a:cubicBezTo>
                    <a:pt x="5" y="0"/>
                    <a:pt x="5" y="0"/>
                    <a:pt x="5" y="0"/>
                  </a:cubicBezTo>
                  <a:cubicBezTo>
                    <a:pt x="5" y="0"/>
                    <a:pt x="5"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13" name="Freeform 135">
              <a:extLst>
                <a:ext uri="{FF2B5EF4-FFF2-40B4-BE49-F238E27FC236}">
                  <a16:creationId xmlns:a16="http://schemas.microsoft.com/office/drawing/2014/main" id="{F0218473-9DC3-1A46-AF18-1E931999AAC6}"/>
                </a:ext>
              </a:extLst>
            </p:cNvPr>
            <p:cNvSpPr>
              <a:spLocks/>
            </p:cNvSpPr>
            <p:nvPr/>
          </p:nvSpPr>
          <p:spPr bwMode="auto">
            <a:xfrm>
              <a:off x="5131" y="1649"/>
              <a:ext cx="63" cy="56"/>
            </a:xfrm>
            <a:custGeom>
              <a:avLst/>
              <a:gdLst>
                <a:gd name="T0" fmla="*/ 0 w 9"/>
                <a:gd name="T1" fmla="*/ 1 h 8"/>
                <a:gd name="T2" fmla="*/ 2 w 9"/>
                <a:gd name="T3" fmla="*/ 3 h 8"/>
                <a:gd name="T4" fmla="*/ 9 w 9"/>
                <a:gd name="T5" fmla="*/ 8 h 8"/>
                <a:gd name="T6" fmla="*/ 6 w 9"/>
                <a:gd name="T7" fmla="*/ 5 h 8"/>
                <a:gd name="T8" fmla="*/ 3 w 9"/>
                <a:gd name="T9" fmla="*/ 3 h 8"/>
                <a:gd name="T10" fmla="*/ 2 w 9"/>
                <a:gd name="T11" fmla="*/ 2 h 8"/>
                <a:gd name="T12" fmla="*/ 0 w 9"/>
                <a:gd name="T13" fmla="*/ 0 h 8"/>
                <a:gd name="T14" fmla="*/ 0 w 9"/>
                <a:gd name="T15" fmla="*/ 0 h 8"/>
                <a:gd name="T16" fmla="*/ 0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0" y="1"/>
                  </a:moveTo>
                  <a:cubicBezTo>
                    <a:pt x="1" y="1"/>
                    <a:pt x="1" y="2"/>
                    <a:pt x="2" y="3"/>
                  </a:cubicBezTo>
                  <a:cubicBezTo>
                    <a:pt x="4" y="5"/>
                    <a:pt x="7" y="7"/>
                    <a:pt x="9" y="8"/>
                  </a:cubicBezTo>
                  <a:cubicBezTo>
                    <a:pt x="8" y="7"/>
                    <a:pt x="7" y="6"/>
                    <a:pt x="6" y="5"/>
                  </a:cubicBezTo>
                  <a:cubicBezTo>
                    <a:pt x="5" y="4"/>
                    <a:pt x="4" y="3"/>
                    <a:pt x="3" y="3"/>
                  </a:cubicBezTo>
                  <a:cubicBezTo>
                    <a:pt x="3" y="2"/>
                    <a:pt x="3" y="2"/>
                    <a:pt x="2" y="2"/>
                  </a:cubicBezTo>
                  <a:cubicBezTo>
                    <a:pt x="2" y="2"/>
                    <a:pt x="1" y="1"/>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14" name="Freeform 136">
              <a:extLst>
                <a:ext uri="{FF2B5EF4-FFF2-40B4-BE49-F238E27FC236}">
                  <a16:creationId xmlns:a16="http://schemas.microsoft.com/office/drawing/2014/main" id="{36373687-1E77-4E44-8E40-8C555D67CF25}"/>
                </a:ext>
              </a:extLst>
            </p:cNvPr>
            <p:cNvSpPr>
              <a:spLocks/>
            </p:cNvSpPr>
            <p:nvPr/>
          </p:nvSpPr>
          <p:spPr bwMode="auto">
            <a:xfrm>
              <a:off x="5537" y="2085"/>
              <a:ext cx="49" cy="42"/>
            </a:xfrm>
            <a:custGeom>
              <a:avLst/>
              <a:gdLst>
                <a:gd name="T0" fmla="*/ 0 w 7"/>
                <a:gd name="T1" fmla="*/ 0 h 6"/>
                <a:gd name="T2" fmla="*/ 2 w 7"/>
                <a:gd name="T3" fmla="*/ 2 h 6"/>
                <a:gd name="T4" fmla="*/ 3 w 7"/>
                <a:gd name="T5" fmla="*/ 3 h 6"/>
                <a:gd name="T6" fmla="*/ 4 w 7"/>
                <a:gd name="T7" fmla="*/ 4 h 6"/>
                <a:gd name="T8" fmla="*/ 6 w 7"/>
                <a:gd name="T9" fmla="*/ 6 h 6"/>
                <a:gd name="T10" fmla="*/ 7 w 7"/>
                <a:gd name="T11" fmla="*/ 6 h 6"/>
                <a:gd name="T12" fmla="*/ 7 w 7"/>
                <a:gd name="T13" fmla="*/ 6 h 6"/>
                <a:gd name="T14" fmla="*/ 4 w 7"/>
                <a:gd name="T15" fmla="*/ 3 h 6"/>
                <a:gd name="T16" fmla="*/ 1 w 7"/>
                <a:gd name="T17" fmla="*/ 0 h 6"/>
                <a:gd name="T18" fmla="*/ 0 w 7"/>
                <a:gd name="T19" fmla="*/ 0 h 6"/>
                <a:gd name="T20" fmla="*/ 0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0" y="0"/>
                  </a:moveTo>
                  <a:cubicBezTo>
                    <a:pt x="1" y="1"/>
                    <a:pt x="1" y="1"/>
                    <a:pt x="2" y="2"/>
                  </a:cubicBezTo>
                  <a:cubicBezTo>
                    <a:pt x="3" y="2"/>
                    <a:pt x="3" y="2"/>
                    <a:pt x="3" y="3"/>
                  </a:cubicBezTo>
                  <a:cubicBezTo>
                    <a:pt x="3" y="3"/>
                    <a:pt x="3" y="4"/>
                    <a:pt x="4" y="4"/>
                  </a:cubicBezTo>
                  <a:cubicBezTo>
                    <a:pt x="5" y="4"/>
                    <a:pt x="5" y="5"/>
                    <a:pt x="6" y="6"/>
                  </a:cubicBezTo>
                  <a:cubicBezTo>
                    <a:pt x="6" y="6"/>
                    <a:pt x="7" y="6"/>
                    <a:pt x="7" y="6"/>
                  </a:cubicBezTo>
                  <a:cubicBezTo>
                    <a:pt x="7" y="6"/>
                    <a:pt x="7" y="6"/>
                    <a:pt x="7" y="6"/>
                  </a:cubicBezTo>
                  <a:cubicBezTo>
                    <a:pt x="6" y="5"/>
                    <a:pt x="5" y="4"/>
                    <a:pt x="4" y="3"/>
                  </a:cubicBezTo>
                  <a:cubicBezTo>
                    <a:pt x="4" y="1"/>
                    <a:pt x="2"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15" name="Freeform 137">
              <a:extLst>
                <a:ext uri="{FF2B5EF4-FFF2-40B4-BE49-F238E27FC236}">
                  <a16:creationId xmlns:a16="http://schemas.microsoft.com/office/drawing/2014/main" id="{A3780B0F-A8C1-6845-A25E-79D71D298D0E}"/>
                </a:ext>
              </a:extLst>
            </p:cNvPr>
            <p:cNvSpPr>
              <a:spLocks/>
            </p:cNvSpPr>
            <p:nvPr/>
          </p:nvSpPr>
          <p:spPr bwMode="auto">
            <a:xfrm>
              <a:off x="839" y="1438"/>
              <a:ext cx="56" cy="35"/>
            </a:xfrm>
            <a:custGeom>
              <a:avLst/>
              <a:gdLst>
                <a:gd name="T0" fmla="*/ 1 w 8"/>
                <a:gd name="T1" fmla="*/ 5 h 5"/>
                <a:gd name="T2" fmla="*/ 4 w 8"/>
                <a:gd name="T3" fmla="*/ 4 h 5"/>
                <a:gd name="T4" fmla="*/ 5 w 8"/>
                <a:gd name="T5" fmla="*/ 3 h 5"/>
                <a:gd name="T6" fmla="*/ 7 w 8"/>
                <a:gd name="T7" fmla="*/ 0 h 5"/>
                <a:gd name="T8" fmla="*/ 8 w 8"/>
                <a:gd name="T9" fmla="*/ 0 h 5"/>
                <a:gd name="T10" fmla="*/ 8 w 8"/>
                <a:gd name="T11" fmla="*/ 0 h 5"/>
                <a:gd name="T12" fmla="*/ 6 w 8"/>
                <a:gd name="T13" fmla="*/ 1 h 5"/>
                <a:gd name="T14" fmla="*/ 5 w 8"/>
                <a:gd name="T15" fmla="*/ 2 h 5"/>
                <a:gd name="T16" fmla="*/ 3 w 8"/>
                <a:gd name="T17" fmla="*/ 3 h 5"/>
                <a:gd name="T18" fmla="*/ 1 w 8"/>
                <a:gd name="T19" fmla="*/ 4 h 5"/>
                <a:gd name="T20" fmla="*/ 1 w 8"/>
                <a:gd name="T21" fmla="*/ 5 h 5"/>
                <a:gd name="T22" fmla="*/ 1 w 8"/>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1" y="5"/>
                  </a:moveTo>
                  <a:cubicBezTo>
                    <a:pt x="2" y="5"/>
                    <a:pt x="3" y="5"/>
                    <a:pt x="4" y="4"/>
                  </a:cubicBezTo>
                  <a:cubicBezTo>
                    <a:pt x="4" y="4"/>
                    <a:pt x="5" y="3"/>
                    <a:pt x="5" y="3"/>
                  </a:cubicBezTo>
                  <a:cubicBezTo>
                    <a:pt x="6" y="2"/>
                    <a:pt x="8" y="2"/>
                    <a:pt x="7" y="0"/>
                  </a:cubicBezTo>
                  <a:cubicBezTo>
                    <a:pt x="7" y="0"/>
                    <a:pt x="8" y="0"/>
                    <a:pt x="8" y="0"/>
                  </a:cubicBezTo>
                  <a:cubicBezTo>
                    <a:pt x="8" y="0"/>
                    <a:pt x="8" y="0"/>
                    <a:pt x="8" y="0"/>
                  </a:cubicBezTo>
                  <a:cubicBezTo>
                    <a:pt x="7" y="0"/>
                    <a:pt x="6" y="1"/>
                    <a:pt x="6" y="1"/>
                  </a:cubicBezTo>
                  <a:cubicBezTo>
                    <a:pt x="6" y="2"/>
                    <a:pt x="5" y="2"/>
                    <a:pt x="5" y="2"/>
                  </a:cubicBezTo>
                  <a:cubicBezTo>
                    <a:pt x="4" y="2"/>
                    <a:pt x="4" y="3"/>
                    <a:pt x="3" y="3"/>
                  </a:cubicBezTo>
                  <a:cubicBezTo>
                    <a:pt x="2" y="4"/>
                    <a:pt x="2" y="4"/>
                    <a:pt x="1" y="4"/>
                  </a:cubicBezTo>
                  <a:cubicBezTo>
                    <a:pt x="1" y="5"/>
                    <a:pt x="0"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16" name="Freeform 138">
              <a:extLst>
                <a:ext uri="{FF2B5EF4-FFF2-40B4-BE49-F238E27FC236}">
                  <a16:creationId xmlns:a16="http://schemas.microsoft.com/office/drawing/2014/main" id="{7AA873AC-F318-CA4C-8556-C9D990FB6DBF}"/>
                </a:ext>
              </a:extLst>
            </p:cNvPr>
            <p:cNvSpPr>
              <a:spLocks/>
            </p:cNvSpPr>
            <p:nvPr/>
          </p:nvSpPr>
          <p:spPr bwMode="auto">
            <a:xfrm>
              <a:off x="4662" y="1909"/>
              <a:ext cx="35" cy="14"/>
            </a:xfrm>
            <a:custGeom>
              <a:avLst/>
              <a:gdLst>
                <a:gd name="T0" fmla="*/ 0 w 5"/>
                <a:gd name="T1" fmla="*/ 1 h 2"/>
                <a:gd name="T2" fmla="*/ 1 w 5"/>
                <a:gd name="T3" fmla="*/ 1 h 2"/>
                <a:gd name="T4" fmla="*/ 2 w 5"/>
                <a:gd name="T5" fmla="*/ 2 h 2"/>
                <a:gd name="T6" fmla="*/ 5 w 5"/>
                <a:gd name="T7" fmla="*/ 2 h 2"/>
                <a:gd name="T8" fmla="*/ 4 w 5"/>
                <a:gd name="T9" fmla="*/ 1 h 2"/>
                <a:gd name="T10" fmla="*/ 1 w 5"/>
                <a:gd name="T11" fmla="*/ 0 h 2"/>
                <a:gd name="T12" fmla="*/ 0 w 5"/>
                <a:gd name="T13" fmla="*/ 0 h 2"/>
                <a:gd name="T14" fmla="*/ 0 w 5"/>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1"/>
                  </a:moveTo>
                  <a:cubicBezTo>
                    <a:pt x="1" y="2"/>
                    <a:pt x="1" y="1"/>
                    <a:pt x="1" y="1"/>
                  </a:cubicBezTo>
                  <a:cubicBezTo>
                    <a:pt x="1" y="1"/>
                    <a:pt x="2" y="1"/>
                    <a:pt x="2" y="2"/>
                  </a:cubicBezTo>
                  <a:cubicBezTo>
                    <a:pt x="3" y="2"/>
                    <a:pt x="4" y="2"/>
                    <a:pt x="5" y="2"/>
                  </a:cubicBezTo>
                  <a:cubicBezTo>
                    <a:pt x="5" y="2"/>
                    <a:pt x="4" y="1"/>
                    <a:pt x="4" y="1"/>
                  </a:cubicBezTo>
                  <a:cubicBezTo>
                    <a:pt x="3" y="1"/>
                    <a:pt x="2"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17" name="Freeform 139">
              <a:extLst>
                <a:ext uri="{FF2B5EF4-FFF2-40B4-BE49-F238E27FC236}">
                  <a16:creationId xmlns:a16="http://schemas.microsoft.com/office/drawing/2014/main" id="{8E9F9BB2-CDDD-774C-B602-704707AEB152}"/>
                </a:ext>
              </a:extLst>
            </p:cNvPr>
            <p:cNvSpPr>
              <a:spLocks/>
            </p:cNvSpPr>
            <p:nvPr/>
          </p:nvSpPr>
          <p:spPr bwMode="auto">
            <a:xfrm>
              <a:off x="4424" y="2050"/>
              <a:ext cx="21" cy="28"/>
            </a:xfrm>
            <a:custGeom>
              <a:avLst/>
              <a:gdLst>
                <a:gd name="T0" fmla="*/ 2 w 3"/>
                <a:gd name="T1" fmla="*/ 1 h 4"/>
                <a:gd name="T2" fmla="*/ 1 w 3"/>
                <a:gd name="T3" fmla="*/ 0 h 4"/>
                <a:gd name="T4" fmla="*/ 2 w 3"/>
                <a:gd name="T5" fmla="*/ 2 h 4"/>
                <a:gd name="T6" fmla="*/ 1 w 3"/>
                <a:gd name="T7" fmla="*/ 2 h 4"/>
                <a:gd name="T8" fmla="*/ 0 w 3"/>
                <a:gd name="T9" fmla="*/ 1 h 4"/>
                <a:gd name="T10" fmla="*/ 0 w 3"/>
                <a:gd name="T11" fmla="*/ 4 h 4"/>
                <a:gd name="T12" fmla="*/ 1 w 3"/>
                <a:gd name="T13" fmla="*/ 3 h 4"/>
                <a:gd name="T14" fmla="*/ 2 w 3"/>
                <a:gd name="T15" fmla="*/ 3 h 4"/>
                <a:gd name="T16" fmla="*/ 2 w 3"/>
                <a:gd name="T17" fmla="*/ 2 h 4"/>
                <a:gd name="T18" fmla="*/ 3 w 3"/>
                <a:gd name="T19" fmla="*/ 2 h 4"/>
                <a:gd name="T20" fmla="*/ 2 w 3"/>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2" y="1"/>
                  </a:moveTo>
                  <a:cubicBezTo>
                    <a:pt x="2" y="0"/>
                    <a:pt x="1" y="0"/>
                    <a:pt x="1" y="0"/>
                  </a:cubicBezTo>
                  <a:cubicBezTo>
                    <a:pt x="1" y="0"/>
                    <a:pt x="1" y="1"/>
                    <a:pt x="2" y="2"/>
                  </a:cubicBezTo>
                  <a:cubicBezTo>
                    <a:pt x="2" y="2"/>
                    <a:pt x="1" y="2"/>
                    <a:pt x="1" y="2"/>
                  </a:cubicBezTo>
                  <a:cubicBezTo>
                    <a:pt x="1" y="2"/>
                    <a:pt x="0" y="2"/>
                    <a:pt x="0" y="1"/>
                  </a:cubicBezTo>
                  <a:cubicBezTo>
                    <a:pt x="1" y="2"/>
                    <a:pt x="0" y="3"/>
                    <a:pt x="0" y="4"/>
                  </a:cubicBezTo>
                  <a:cubicBezTo>
                    <a:pt x="1" y="4"/>
                    <a:pt x="1" y="4"/>
                    <a:pt x="1" y="3"/>
                  </a:cubicBezTo>
                  <a:cubicBezTo>
                    <a:pt x="1" y="2"/>
                    <a:pt x="1" y="2"/>
                    <a:pt x="2" y="3"/>
                  </a:cubicBezTo>
                  <a:cubicBezTo>
                    <a:pt x="2" y="3"/>
                    <a:pt x="3" y="3"/>
                    <a:pt x="2" y="2"/>
                  </a:cubicBezTo>
                  <a:cubicBezTo>
                    <a:pt x="2" y="2"/>
                    <a:pt x="3" y="2"/>
                    <a:pt x="3" y="2"/>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18" name="Freeform 140">
              <a:extLst>
                <a:ext uri="{FF2B5EF4-FFF2-40B4-BE49-F238E27FC236}">
                  <a16:creationId xmlns:a16="http://schemas.microsoft.com/office/drawing/2014/main" id="{D9C46FBE-8FB5-FC4F-9E70-E2DF0F05259D}"/>
                </a:ext>
              </a:extLst>
            </p:cNvPr>
            <p:cNvSpPr>
              <a:spLocks/>
            </p:cNvSpPr>
            <p:nvPr/>
          </p:nvSpPr>
          <p:spPr bwMode="auto">
            <a:xfrm>
              <a:off x="643" y="1888"/>
              <a:ext cx="42" cy="14"/>
            </a:xfrm>
            <a:custGeom>
              <a:avLst/>
              <a:gdLst>
                <a:gd name="T0" fmla="*/ 0 w 6"/>
                <a:gd name="T1" fmla="*/ 2 h 2"/>
                <a:gd name="T2" fmla="*/ 6 w 6"/>
                <a:gd name="T3" fmla="*/ 2 h 2"/>
                <a:gd name="T4" fmla="*/ 3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2" y="2"/>
                    <a:pt x="4" y="2"/>
                    <a:pt x="6" y="2"/>
                  </a:cubicBezTo>
                  <a:cubicBezTo>
                    <a:pt x="5" y="1"/>
                    <a:pt x="4" y="0"/>
                    <a:pt x="3" y="0"/>
                  </a:cubicBezTo>
                  <a:cubicBezTo>
                    <a:pt x="3"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19" name="Freeform 141">
              <a:extLst>
                <a:ext uri="{FF2B5EF4-FFF2-40B4-BE49-F238E27FC236}">
                  <a16:creationId xmlns:a16="http://schemas.microsoft.com/office/drawing/2014/main" id="{160E9E6E-ECE3-B842-8788-547B6F7FA445}"/>
                </a:ext>
              </a:extLst>
            </p:cNvPr>
            <p:cNvSpPr>
              <a:spLocks/>
            </p:cNvSpPr>
            <p:nvPr/>
          </p:nvSpPr>
          <p:spPr bwMode="auto">
            <a:xfrm>
              <a:off x="3562" y="896"/>
              <a:ext cx="63" cy="14"/>
            </a:xfrm>
            <a:custGeom>
              <a:avLst/>
              <a:gdLst>
                <a:gd name="T0" fmla="*/ 0 w 9"/>
                <a:gd name="T1" fmla="*/ 1 h 2"/>
                <a:gd name="T2" fmla="*/ 2 w 9"/>
                <a:gd name="T3" fmla="*/ 1 h 2"/>
                <a:gd name="T4" fmla="*/ 4 w 9"/>
                <a:gd name="T5" fmla="*/ 1 h 2"/>
                <a:gd name="T6" fmla="*/ 9 w 9"/>
                <a:gd name="T7" fmla="*/ 2 h 2"/>
                <a:gd name="T8" fmla="*/ 3 w 9"/>
                <a:gd name="T9" fmla="*/ 1 h 2"/>
                <a:gd name="T10" fmla="*/ 2 w 9"/>
                <a:gd name="T11" fmla="*/ 1 h 2"/>
                <a:gd name="T12" fmla="*/ 1 w 9"/>
                <a:gd name="T13" fmla="*/ 0 h 2"/>
                <a:gd name="T14" fmla="*/ 0 w 9"/>
                <a:gd name="T15" fmla="*/ 0 h 2"/>
                <a:gd name="T16" fmla="*/ 0 w 9"/>
                <a:gd name="T17" fmla="*/ 1 h 2"/>
                <a:gd name="T18" fmla="*/ 0 w 9"/>
                <a:gd name="T19" fmla="*/ 1 h 2"/>
                <a:gd name="T20" fmla="*/ 0 w 9"/>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0" y="1"/>
                  </a:moveTo>
                  <a:cubicBezTo>
                    <a:pt x="1" y="1"/>
                    <a:pt x="1" y="1"/>
                    <a:pt x="2" y="1"/>
                  </a:cubicBezTo>
                  <a:cubicBezTo>
                    <a:pt x="3" y="1"/>
                    <a:pt x="4" y="1"/>
                    <a:pt x="4" y="1"/>
                  </a:cubicBezTo>
                  <a:cubicBezTo>
                    <a:pt x="6" y="2"/>
                    <a:pt x="8" y="2"/>
                    <a:pt x="9" y="2"/>
                  </a:cubicBezTo>
                  <a:cubicBezTo>
                    <a:pt x="6" y="1"/>
                    <a:pt x="6" y="1"/>
                    <a:pt x="3" y="1"/>
                  </a:cubicBezTo>
                  <a:cubicBezTo>
                    <a:pt x="3" y="1"/>
                    <a:pt x="3" y="1"/>
                    <a:pt x="2" y="1"/>
                  </a:cubicBezTo>
                  <a:cubicBezTo>
                    <a:pt x="2" y="1"/>
                    <a:pt x="2" y="0"/>
                    <a:pt x="1" y="0"/>
                  </a:cubicBezTo>
                  <a:cubicBezTo>
                    <a:pt x="1" y="0"/>
                    <a:pt x="1" y="0"/>
                    <a:pt x="0" y="0"/>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20" name="Freeform 142">
              <a:extLst>
                <a:ext uri="{FF2B5EF4-FFF2-40B4-BE49-F238E27FC236}">
                  <a16:creationId xmlns:a16="http://schemas.microsoft.com/office/drawing/2014/main" id="{0C749478-8B80-3344-8491-7E7D3ECB900E}"/>
                </a:ext>
              </a:extLst>
            </p:cNvPr>
            <p:cNvSpPr>
              <a:spLocks/>
            </p:cNvSpPr>
            <p:nvPr/>
          </p:nvSpPr>
          <p:spPr bwMode="auto">
            <a:xfrm>
              <a:off x="4382" y="2226"/>
              <a:ext cx="28" cy="35"/>
            </a:xfrm>
            <a:custGeom>
              <a:avLst/>
              <a:gdLst>
                <a:gd name="T0" fmla="*/ 0 w 4"/>
                <a:gd name="T1" fmla="*/ 0 h 5"/>
                <a:gd name="T2" fmla="*/ 1 w 4"/>
                <a:gd name="T3" fmla="*/ 2 h 5"/>
                <a:gd name="T4" fmla="*/ 3 w 4"/>
                <a:gd name="T5" fmla="*/ 3 h 5"/>
                <a:gd name="T6" fmla="*/ 3 w 4"/>
                <a:gd name="T7" fmla="*/ 3 h 5"/>
                <a:gd name="T8" fmla="*/ 4 w 4"/>
                <a:gd name="T9" fmla="*/ 5 h 5"/>
                <a:gd name="T10" fmla="*/ 4 w 4"/>
                <a:gd name="T11" fmla="*/ 3 h 5"/>
                <a:gd name="T12" fmla="*/ 3 w 4"/>
                <a:gd name="T13" fmla="*/ 2 h 5"/>
                <a:gd name="T14" fmla="*/ 0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0"/>
                  </a:moveTo>
                  <a:cubicBezTo>
                    <a:pt x="0" y="1"/>
                    <a:pt x="0" y="2"/>
                    <a:pt x="1" y="2"/>
                  </a:cubicBezTo>
                  <a:cubicBezTo>
                    <a:pt x="2" y="2"/>
                    <a:pt x="2" y="3"/>
                    <a:pt x="3" y="3"/>
                  </a:cubicBezTo>
                  <a:cubicBezTo>
                    <a:pt x="3" y="3"/>
                    <a:pt x="3" y="3"/>
                    <a:pt x="3" y="3"/>
                  </a:cubicBezTo>
                  <a:cubicBezTo>
                    <a:pt x="3" y="3"/>
                    <a:pt x="4" y="4"/>
                    <a:pt x="4" y="5"/>
                  </a:cubicBezTo>
                  <a:cubicBezTo>
                    <a:pt x="4" y="4"/>
                    <a:pt x="4" y="4"/>
                    <a:pt x="4" y="3"/>
                  </a:cubicBezTo>
                  <a:cubicBezTo>
                    <a:pt x="4" y="3"/>
                    <a:pt x="4" y="2"/>
                    <a:pt x="3"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21" name="Freeform 143">
              <a:extLst>
                <a:ext uri="{FF2B5EF4-FFF2-40B4-BE49-F238E27FC236}">
                  <a16:creationId xmlns:a16="http://schemas.microsoft.com/office/drawing/2014/main" id="{0881FDC9-E176-294F-B706-C4EC7E11D88F}"/>
                </a:ext>
              </a:extLst>
            </p:cNvPr>
            <p:cNvSpPr>
              <a:spLocks/>
            </p:cNvSpPr>
            <p:nvPr/>
          </p:nvSpPr>
          <p:spPr bwMode="auto">
            <a:xfrm>
              <a:off x="4389" y="2183"/>
              <a:ext cx="35" cy="21"/>
            </a:xfrm>
            <a:custGeom>
              <a:avLst/>
              <a:gdLst>
                <a:gd name="T0" fmla="*/ 0 w 5"/>
                <a:gd name="T1" fmla="*/ 2 h 3"/>
                <a:gd name="T2" fmla="*/ 0 w 5"/>
                <a:gd name="T3" fmla="*/ 2 h 3"/>
                <a:gd name="T4" fmla="*/ 0 w 5"/>
                <a:gd name="T5" fmla="*/ 3 h 3"/>
                <a:gd name="T6" fmla="*/ 1 w 5"/>
                <a:gd name="T7" fmla="*/ 3 h 3"/>
                <a:gd name="T8" fmla="*/ 1 w 5"/>
                <a:gd name="T9" fmla="*/ 3 h 3"/>
                <a:gd name="T10" fmla="*/ 2 w 5"/>
                <a:gd name="T11" fmla="*/ 3 h 3"/>
                <a:gd name="T12" fmla="*/ 2 w 5"/>
                <a:gd name="T13" fmla="*/ 2 h 3"/>
                <a:gd name="T14" fmla="*/ 3 w 5"/>
                <a:gd name="T15" fmla="*/ 2 h 3"/>
                <a:gd name="T16" fmla="*/ 3 w 5"/>
                <a:gd name="T17" fmla="*/ 2 h 3"/>
                <a:gd name="T18" fmla="*/ 3 w 5"/>
                <a:gd name="T19" fmla="*/ 2 h 3"/>
                <a:gd name="T20" fmla="*/ 4 w 5"/>
                <a:gd name="T21" fmla="*/ 1 h 3"/>
                <a:gd name="T22" fmla="*/ 5 w 5"/>
                <a:gd name="T23" fmla="*/ 1 h 3"/>
                <a:gd name="T24" fmla="*/ 2 w 5"/>
                <a:gd name="T25" fmla="*/ 1 h 3"/>
                <a:gd name="T26" fmla="*/ 1 w 5"/>
                <a:gd name="T27" fmla="*/ 1 h 3"/>
                <a:gd name="T28" fmla="*/ 0 w 5"/>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2"/>
                  </a:move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2"/>
                  </a:cubicBezTo>
                  <a:cubicBezTo>
                    <a:pt x="2" y="1"/>
                    <a:pt x="2" y="1"/>
                    <a:pt x="3" y="2"/>
                  </a:cubicBezTo>
                  <a:cubicBezTo>
                    <a:pt x="3" y="2"/>
                    <a:pt x="3" y="2"/>
                    <a:pt x="3" y="2"/>
                  </a:cubicBezTo>
                  <a:cubicBezTo>
                    <a:pt x="3" y="2"/>
                    <a:pt x="3" y="2"/>
                    <a:pt x="3" y="2"/>
                  </a:cubicBezTo>
                  <a:cubicBezTo>
                    <a:pt x="3" y="2"/>
                    <a:pt x="3" y="1"/>
                    <a:pt x="4" y="1"/>
                  </a:cubicBezTo>
                  <a:cubicBezTo>
                    <a:pt x="4" y="1"/>
                    <a:pt x="4" y="1"/>
                    <a:pt x="5" y="1"/>
                  </a:cubicBezTo>
                  <a:cubicBezTo>
                    <a:pt x="4" y="1"/>
                    <a:pt x="3" y="0"/>
                    <a:pt x="2" y="1"/>
                  </a:cubicBezTo>
                  <a:cubicBezTo>
                    <a:pt x="2" y="1"/>
                    <a:pt x="1" y="0"/>
                    <a:pt x="1" y="1"/>
                  </a:cubicBezTo>
                  <a:cubicBezTo>
                    <a:pt x="2"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22" name="Freeform 144">
              <a:extLst>
                <a:ext uri="{FF2B5EF4-FFF2-40B4-BE49-F238E27FC236}">
                  <a16:creationId xmlns:a16="http://schemas.microsoft.com/office/drawing/2014/main" id="{AEF4EC45-30D0-8E40-8925-7C59765C0A7A}"/>
                </a:ext>
              </a:extLst>
            </p:cNvPr>
            <p:cNvSpPr>
              <a:spLocks/>
            </p:cNvSpPr>
            <p:nvPr/>
          </p:nvSpPr>
          <p:spPr bwMode="auto">
            <a:xfrm>
              <a:off x="5033" y="1606"/>
              <a:ext cx="42" cy="36"/>
            </a:xfrm>
            <a:custGeom>
              <a:avLst/>
              <a:gdLst>
                <a:gd name="T0" fmla="*/ 3 w 6"/>
                <a:gd name="T1" fmla="*/ 1 h 5"/>
                <a:gd name="T2" fmla="*/ 0 w 6"/>
                <a:gd name="T3" fmla="*/ 0 h 5"/>
                <a:gd name="T4" fmla="*/ 6 w 6"/>
                <a:gd name="T5" fmla="*/ 5 h 5"/>
                <a:gd name="T6" fmla="*/ 3 w 6"/>
                <a:gd name="T7" fmla="*/ 1 h 5"/>
              </a:gdLst>
              <a:ahLst/>
              <a:cxnLst>
                <a:cxn ang="0">
                  <a:pos x="T0" y="T1"/>
                </a:cxn>
                <a:cxn ang="0">
                  <a:pos x="T2" y="T3"/>
                </a:cxn>
                <a:cxn ang="0">
                  <a:pos x="T4" y="T5"/>
                </a:cxn>
                <a:cxn ang="0">
                  <a:pos x="T6" y="T7"/>
                </a:cxn>
              </a:cxnLst>
              <a:rect l="0" t="0" r="r" b="b"/>
              <a:pathLst>
                <a:path w="6" h="5">
                  <a:moveTo>
                    <a:pt x="3" y="1"/>
                  </a:moveTo>
                  <a:cubicBezTo>
                    <a:pt x="2" y="1"/>
                    <a:pt x="1" y="0"/>
                    <a:pt x="0" y="0"/>
                  </a:cubicBezTo>
                  <a:cubicBezTo>
                    <a:pt x="2" y="2"/>
                    <a:pt x="4" y="3"/>
                    <a:pt x="6" y="5"/>
                  </a:cubicBezTo>
                  <a:cubicBezTo>
                    <a:pt x="6" y="3"/>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23" name="Freeform 145">
              <a:extLst>
                <a:ext uri="{FF2B5EF4-FFF2-40B4-BE49-F238E27FC236}">
                  <a16:creationId xmlns:a16="http://schemas.microsoft.com/office/drawing/2014/main" id="{52A80A7C-848E-6945-8C1C-1A7ADF85167A}"/>
                </a:ext>
              </a:extLst>
            </p:cNvPr>
            <p:cNvSpPr>
              <a:spLocks/>
            </p:cNvSpPr>
            <p:nvPr/>
          </p:nvSpPr>
          <p:spPr bwMode="auto">
            <a:xfrm>
              <a:off x="4256" y="2226"/>
              <a:ext cx="35" cy="21"/>
            </a:xfrm>
            <a:custGeom>
              <a:avLst/>
              <a:gdLst>
                <a:gd name="T0" fmla="*/ 3 w 5"/>
                <a:gd name="T1" fmla="*/ 2 h 3"/>
                <a:gd name="T2" fmla="*/ 5 w 5"/>
                <a:gd name="T3" fmla="*/ 3 h 3"/>
                <a:gd name="T4" fmla="*/ 5 w 5"/>
                <a:gd name="T5" fmla="*/ 3 h 3"/>
                <a:gd name="T6" fmla="*/ 2 w 5"/>
                <a:gd name="T7" fmla="*/ 1 h 3"/>
                <a:gd name="T8" fmla="*/ 1 w 5"/>
                <a:gd name="T9" fmla="*/ 0 h 3"/>
                <a:gd name="T10" fmla="*/ 0 w 5"/>
                <a:gd name="T11" fmla="*/ 0 h 3"/>
                <a:gd name="T12" fmla="*/ 0 w 5"/>
                <a:gd name="T13" fmla="*/ 1 h 3"/>
                <a:gd name="T14" fmla="*/ 3 w 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2"/>
                  </a:moveTo>
                  <a:cubicBezTo>
                    <a:pt x="4" y="3"/>
                    <a:pt x="4" y="3"/>
                    <a:pt x="5" y="3"/>
                  </a:cubicBezTo>
                  <a:cubicBezTo>
                    <a:pt x="5" y="3"/>
                    <a:pt x="5" y="3"/>
                    <a:pt x="5" y="3"/>
                  </a:cubicBezTo>
                  <a:cubicBezTo>
                    <a:pt x="4" y="2"/>
                    <a:pt x="3" y="2"/>
                    <a:pt x="2" y="1"/>
                  </a:cubicBezTo>
                  <a:cubicBezTo>
                    <a:pt x="2" y="1"/>
                    <a:pt x="1" y="0"/>
                    <a:pt x="1" y="0"/>
                  </a:cubicBezTo>
                  <a:cubicBezTo>
                    <a:pt x="1" y="0"/>
                    <a:pt x="0" y="0"/>
                    <a:pt x="0" y="0"/>
                  </a:cubicBezTo>
                  <a:cubicBezTo>
                    <a:pt x="0" y="0"/>
                    <a:pt x="0" y="1"/>
                    <a:pt x="0" y="1"/>
                  </a:cubicBezTo>
                  <a:cubicBezTo>
                    <a:pt x="1" y="2"/>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24" name="Freeform 146">
              <a:extLst>
                <a:ext uri="{FF2B5EF4-FFF2-40B4-BE49-F238E27FC236}">
                  <a16:creationId xmlns:a16="http://schemas.microsoft.com/office/drawing/2014/main" id="{EACAB695-56F6-B64F-820D-9F9BEA53047C}"/>
                </a:ext>
              </a:extLst>
            </p:cNvPr>
            <p:cNvSpPr>
              <a:spLocks/>
            </p:cNvSpPr>
            <p:nvPr/>
          </p:nvSpPr>
          <p:spPr bwMode="auto">
            <a:xfrm>
              <a:off x="720" y="1888"/>
              <a:ext cx="28" cy="14"/>
            </a:xfrm>
            <a:custGeom>
              <a:avLst/>
              <a:gdLst>
                <a:gd name="T0" fmla="*/ 0 w 4"/>
                <a:gd name="T1" fmla="*/ 2 h 2"/>
                <a:gd name="T2" fmla="*/ 2 w 4"/>
                <a:gd name="T3" fmla="*/ 2 h 2"/>
                <a:gd name="T4" fmla="*/ 4 w 4"/>
                <a:gd name="T5" fmla="*/ 2 h 2"/>
                <a:gd name="T6" fmla="*/ 3 w 4"/>
                <a:gd name="T7" fmla="*/ 1 h 2"/>
                <a:gd name="T8" fmla="*/ 2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2"/>
                    <a:pt x="2" y="2"/>
                  </a:cubicBezTo>
                  <a:cubicBezTo>
                    <a:pt x="3" y="2"/>
                    <a:pt x="3" y="2"/>
                    <a:pt x="4" y="2"/>
                  </a:cubicBezTo>
                  <a:cubicBezTo>
                    <a:pt x="4" y="1"/>
                    <a:pt x="3" y="1"/>
                    <a:pt x="3" y="1"/>
                  </a:cubicBezTo>
                  <a:cubicBezTo>
                    <a:pt x="2" y="1"/>
                    <a:pt x="3" y="0"/>
                    <a:pt x="2"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25" name="Freeform 147">
              <a:extLst>
                <a:ext uri="{FF2B5EF4-FFF2-40B4-BE49-F238E27FC236}">
                  <a16:creationId xmlns:a16="http://schemas.microsoft.com/office/drawing/2014/main" id="{50A9F0A3-BE85-BF4B-A514-927444835859}"/>
                </a:ext>
              </a:extLst>
            </p:cNvPr>
            <p:cNvSpPr>
              <a:spLocks/>
            </p:cNvSpPr>
            <p:nvPr/>
          </p:nvSpPr>
          <p:spPr bwMode="auto">
            <a:xfrm>
              <a:off x="3541" y="1023"/>
              <a:ext cx="42" cy="14"/>
            </a:xfrm>
            <a:custGeom>
              <a:avLst/>
              <a:gdLst>
                <a:gd name="T0" fmla="*/ 4 w 6"/>
                <a:gd name="T1" fmla="*/ 1 h 2"/>
                <a:gd name="T2" fmla="*/ 1 w 6"/>
                <a:gd name="T3" fmla="*/ 1 h 2"/>
                <a:gd name="T4" fmla="*/ 1 w 6"/>
                <a:gd name="T5" fmla="*/ 1 h 2"/>
                <a:gd name="T6" fmla="*/ 1 w 6"/>
                <a:gd name="T7" fmla="*/ 1 h 2"/>
                <a:gd name="T8" fmla="*/ 2 w 6"/>
                <a:gd name="T9" fmla="*/ 2 h 2"/>
                <a:gd name="T10" fmla="*/ 3 w 6"/>
                <a:gd name="T11" fmla="*/ 2 h 2"/>
                <a:gd name="T12" fmla="*/ 5 w 6"/>
                <a:gd name="T13" fmla="*/ 2 h 2"/>
                <a:gd name="T14" fmla="*/ 4 w 6"/>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4" y="1"/>
                  </a:moveTo>
                  <a:cubicBezTo>
                    <a:pt x="3" y="0"/>
                    <a:pt x="2" y="0"/>
                    <a:pt x="1" y="1"/>
                  </a:cubicBezTo>
                  <a:cubicBezTo>
                    <a:pt x="1" y="1"/>
                    <a:pt x="0" y="1"/>
                    <a:pt x="1" y="1"/>
                  </a:cubicBezTo>
                  <a:cubicBezTo>
                    <a:pt x="1" y="1"/>
                    <a:pt x="1" y="1"/>
                    <a:pt x="1" y="1"/>
                  </a:cubicBezTo>
                  <a:cubicBezTo>
                    <a:pt x="1" y="2"/>
                    <a:pt x="2" y="2"/>
                    <a:pt x="2" y="2"/>
                  </a:cubicBezTo>
                  <a:cubicBezTo>
                    <a:pt x="3" y="2"/>
                    <a:pt x="3" y="2"/>
                    <a:pt x="3" y="2"/>
                  </a:cubicBezTo>
                  <a:cubicBezTo>
                    <a:pt x="4" y="2"/>
                    <a:pt x="5" y="2"/>
                    <a:pt x="5" y="2"/>
                  </a:cubicBezTo>
                  <a:cubicBezTo>
                    <a:pt x="6"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26" name="Freeform 148">
              <a:extLst>
                <a:ext uri="{FF2B5EF4-FFF2-40B4-BE49-F238E27FC236}">
                  <a16:creationId xmlns:a16="http://schemas.microsoft.com/office/drawing/2014/main" id="{B8B8A26B-FE02-7442-B4DF-01DECE2E87C7}"/>
                </a:ext>
              </a:extLst>
            </p:cNvPr>
            <p:cNvSpPr>
              <a:spLocks/>
            </p:cNvSpPr>
            <p:nvPr/>
          </p:nvSpPr>
          <p:spPr bwMode="auto">
            <a:xfrm>
              <a:off x="4319" y="2029"/>
              <a:ext cx="49" cy="14"/>
            </a:xfrm>
            <a:custGeom>
              <a:avLst/>
              <a:gdLst>
                <a:gd name="T0" fmla="*/ 1 w 7"/>
                <a:gd name="T1" fmla="*/ 1 h 2"/>
                <a:gd name="T2" fmla="*/ 0 w 7"/>
                <a:gd name="T3" fmla="*/ 2 h 2"/>
                <a:gd name="T4" fmla="*/ 6 w 7"/>
                <a:gd name="T5" fmla="*/ 1 h 2"/>
                <a:gd name="T6" fmla="*/ 6 w 7"/>
                <a:gd name="T7" fmla="*/ 0 h 2"/>
                <a:gd name="T8" fmla="*/ 6 w 7"/>
                <a:gd name="T9" fmla="*/ 0 h 2"/>
                <a:gd name="T10" fmla="*/ 4 w 7"/>
                <a:gd name="T11" fmla="*/ 1 h 2"/>
                <a:gd name="T12" fmla="*/ 1 w 7"/>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1" y="1"/>
                  </a:moveTo>
                  <a:cubicBezTo>
                    <a:pt x="1" y="1"/>
                    <a:pt x="1" y="1"/>
                    <a:pt x="0" y="2"/>
                  </a:cubicBezTo>
                  <a:cubicBezTo>
                    <a:pt x="2" y="1"/>
                    <a:pt x="4" y="1"/>
                    <a:pt x="6" y="1"/>
                  </a:cubicBezTo>
                  <a:cubicBezTo>
                    <a:pt x="7" y="1"/>
                    <a:pt x="7" y="1"/>
                    <a:pt x="6" y="0"/>
                  </a:cubicBezTo>
                  <a:cubicBezTo>
                    <a:pt x="6" y="0"/>
                    <a:pt x="6" y="0"/>
                    <a:pt x="6" y="0"/>
                  </a:cubicBezTo>
                  <a:cubicBezTo>
                    <a:pt x="6" y="1"/>
                    <a:pt x="5" y="0"/>
                    <a:pt x="4" y="1"/>
                  </a:cubicBezTo>
                  <a:cubicBezTo>
                    <a:pt x="3"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27" name="Freeform 149">
              <a:extLst>
                <a:ext uri="{FF2B5EF4-FFF2-40B4-BE49-F238E27FC236}">
                  <a16:creationId xmlns:a16="http://schemas.microsoft.com/office/drawing/2014/main" id="{FF74764A-095D-B143-8E47-04D2047CAA5E}"/>
                </a:ext>
              </a:extLst>
            </p:cNvPr>
            <p:cNvSpPr>
              <a:spLocks/>
            </p:cNvSpPr>
            <p:nvPr/>
          </p:nvSpPr>
          <p:spPr bwMode="auto">
            <a:xfrm>
              <a:off x="1896" y="1353"/>
              <a:ext cx="21" cy="14"/>
            </a:xfrm>
            <a:custGeom>
              <a:avLst/>
              <a:gdLst>
                <a:gd name="T0" fmla="*/ 2 w 3"/>
                <a:gd name="T1" fmla="*/ 1 h 2"/>
                <a:gd name="T2" fmla="*/ 1 w 3"/>
                <a:gd name="T3" fmla="*/ 0 h 2"/>
                <a:gd name="T4" fmla="*/ 1 w 3"/>
                <a:gd name="T5" fmla="*/ 1 h 2"/>
                <a:gd name="T6" fmla="*/ 0 w 3"/>
                <a:gd name="T7" fmla="*/ 2 h 2"/>
                <a:gd name="T8" fmla="*/ 1 w 3"/>
                <a:gd name="T9" fmla="*/ 2 h 2"/>
                <a:gd name="T10" fmla="*/ 3 w 3"/>
                <a:gd name="T11" fmla="*/ 1 h 2"/>
                <a:gd name="T12" fmla="*/ 3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2" y="1"/>
                    <a:pt x="1" y="0"/>
                  </a:cubicBezTo>
                  <a:cubicBezTo>
                    <a:pt x="1" y="1"/>
                    <a:pt x="1" y="1"/>
                    <a:pt x="1" y="1"/>
                  </a:cubicBezTo>
                  <a:cubicBezTo>
                    <a:pt x="0" y="1"/>
                    <a:pt x="0" y="2"/>
                    <a:pt x="0" y="2"/>
                  </a:cubicBezTo>
                  <a:cubicBezTo>
                    <a:pt x="0" y="2"/>
                    <a:pt x="0" y="2"/>
                    <a:pt x="1" y="2"/>
                  </a:cubicBezTo>
                  <a:cubicBezTo>
                    <a:pt x="3" y="2"/>
                    <a:pt x="3" y="2"/>
                    <a:pt x="3" y="1"/>
                  </a:cubicBezTo>
                  <a:cubicBezTo>
                    <a:pt x="3" y="1"/>
                    <a:pt x="3" y="1"/>
                    <a:pt x="3" y="1"/>
                  </a:cubicBezTo>
                  <a:cubicBezTo>
                    <a:pt x="2"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28" name="Freeform 150">
              <a:extLst>
                <a:ext uri="{FF2B5EF4-FFF2-40B4-BE49-F238E27FC236}">
                  <a16:creationId xmlns:a16="http://schemas.microsoft.com/office/drawing/2014/main" id="{96F6709F-61BC-5742-B159-1E2FCFF42D07}"/>
                </a:ext>
              </a:extLst>
            </p:cNvPr>
            <p:cNvSpPr>
              <a:spLocks/>
            </p:cNvSpPr>
            <p:nvPr/>
          </p:nvSpPr>
          <p:spPr bwMode="auto">
            <a:xfrm>
              <a:off x="1721" y="1381"/>
              <a:ext cx="49" cy="14"/>
            </a:xfrm>
            <a:custGeom>
              <a:avLst/>
              <a:gdLst>
                <a:gd name="T0" fmla="*/ 6 w 7"/>
                <a:gd name="T1" fmla="*/ 0 h 2"/>
                <a:gd name="T2" fmla="*/ 3 w 7"/>
                <a:gd name="T3" fmla="*/ 1 h 2"/>
                <a:gd name="T4" fmla="*/ 0 w 7"/>
                <a:gd name="T5" fmla="*/ 1 h 2"/>
                <a:gd name="T6" fmla="*/ 3 w 7"/>
                <a:gd name="T7" fmla="*/ 1 h 2"/>
                <a:gd name="T8" fmla="*/ 7 w 7"/>
                <a:gd name="T9" fmla="*/ 1 h 2"/>
                <a:gd name="T10" fmla="*/ 7 w 7"/>
                <a:gd name="T11" fmla="*/ 0 h 2"/>
                <a:gd name="T12" fmla="*/ 7 w 7"/>
                <a:gd name="T13" fmla="*/ 0 h 2"/>
                <a:gd name="T14" fmla="*/ 6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6" y="0"/>
                  </a:moveTo>
                  <a:cubicBezTo>
                    <a:pt x="5" y="0"/>
                    <a:pt x="4" y="1"/>
                    <a:pt x="3" y="1"/>
                  </a:cubicBezTo>
                  <a:cubicBezTo>
                    <a:pt x="2" y="1"/>
                    <a:pt x="2" y="1"/>
                    <a:pt x="0" y="1"/>
                  </a:cubicBezTo>
                  <a:cubicBezTo>
                    <a:pt x="2" y="1"/>
                    <a:pt x="3" y="1"/>
                    <a:pt x="3" y="1"/>
                  </a:cubicBezTo>
                  <a:cubicBezTo>
                    <a:pt x="4" y="2"/>
                    <a:pt x="5" y="1"/>
                    <a:pt x="7" y="1"/>
                  </a:cubicBezTo>
                  <a:cubicBezTo>
                    <a:pt x="7" y="1"/>
                    <a:pt x="7" y="1"/>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29" name="Freeform 151">
              <a:extLst>
                <a:ext uri="{FF2B5EF4-FFF2-40B4-BE49-F238E27FC236}">
                  <a16:creationId xmlns:a16="http://schemas.microsoft.com/office/drawing/2014/main" id="{D05B2963-64BF-AD43-A209-2280C8F87C95}"/>
                </a:ext>
              </a:extLst>
            </p:cNvPr>
            <p:cNvSpPr>
              <a:spLocks/>
            </p:cNvSpPr>
            <p:nvPr/>
          </p:nvSpPr>
          <p:spPr bwMode="auto">
            <a:xfrm>
              <a:off x="4389" y="2036"/>
              <a:ext cx="21" cy="21"/>
            </a:xfrm>
            <a:custGeom>
              <a:avLst/>
              <a:gdLst>
                <a:gd name="T0" fmla="*/ 3 w 3"/>
                <a:gd name="T1" fmla="*/ 2 h 3"/>
                <a:gd name="T2" fmla="*/ 2 w 3"/>
                <a:gd name="T3" fmla="*/ 0 h 3"/>
                <a:gd name="T4" fmla="*/ 0 w 3"/>
                <a:gd name="T5" fmla="*/ 2 h 3"/>
                <a:gd name="T6" fmla="*/ 3 w 3"/>
                <a:gd name="T7" fmla="*/ 2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1"/>
                    <a:pt x="2" y="1"/>
                    <a:pt x="2" y="0"/>
                  </a:cubicBezTo>
                  <a:cubicBezTo>
                    <a:pt x="1" y="1"/>
                    <a:pt x="1" y="2"/>
                    <a:pt x="0" y="2"/>
                  </a:cubicBezTo>
                  <a:cubicBezTo>
                    <a:pt x="2" y="3"/>
                    <a:pt x="2" y="2"/>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30" name="Freeform 152">
              <a:extLst>
                <a:ext uri="{FF2B5EF4-FFF2-40B4-BE49-F238E27FC236}">
                  <a16:creationId xmlns:a16="http://schemas.microsoft.com/office/drawing/2014/main" id="{199D2472-D3A8-C849-B991-9C60C52ED697}"/>
                </a:ext>
              </a:extLst>
            </p:cNvPr>
            <p:cNvSpPr>
              <a:spLocks/>
            </p:cNvSpPr>
            <p:nvPr/>
          </p:nvSpPr>
          <p:spPr bwMode="auto">
            <a:xfrm>
              <a:off x="1378" y="1360"/>
              <a:ext cx="28" cy="21"/>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3"/>
                    <a:pt x="2" y="2"/>
                    <a:pt x="4" y="0"/>
                  </a:cubicBezTo>
                  <a:cubicBezTo>
                    <a:pt x="2"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31" name="Freeform 153">
              <a:extLst>
                <a:ext uri="{FF2B5EF4-FFF2-40B4-BE49-F238E27FC236}">
                  <a16:creationId xmlns:a16="http://schemas.microsoft.com/office/drawing/2014/main" id="{3AA34E00-9762-C548-9946-E062CA58A9A2}"/>
                </a:ext>
              </a:extLst>
            </p:cNvPr>
            <p:cNvSpPr>
              <a:spLocks/>
            </p:cNvSpPr>
            <p:nvPr/>
          </p:nvSpPr>
          <p:spPr bwMode="auto">
            <a:xfrm>
              <a:off x="839" y="1431"/>
              <a:ext cx="63" cy="35"/>
            </a:xfrm>
            <a:custGeom>
              <a:avLst/>
              <a:gdLst>
                <a:gd name="T0" fmla="*/ 1 w 9"/>
                <a:gd name="T1" fmla="*/ 5 h 5"/>
                <a:gd name="T2" fmla="*/ 3 w 9"/>
                <a:gd name="T3" fmla="*/ 4 h 5"/>
                <a:gd name="T4" fmla="*/ 9 w 9"/>
                <a:gd name="T5" fmla="*/ 0 h 5"/>
                <a:gd name="T6" fmla="*/ 5 w 9"/>
                <a:gd name="T7" fmla="*/ 1 h 5"/>
                <a:gd name="T8" fmla="*/ 1 w 9"/>
                <a:gd name="T9" fmla="*/ 5 h 5"/>
                <a:gd name="T10" fmla="*/ 1 w 9"/>
                <a:gd name="T11" fmla="*/ 5 h 5"/>
                <a:gd name="T12" fmla="*/ 1 w 9"/>
                <a:gd name="T13" fmla="*/ 5 h 5"/>
                <a:gd name="T14" fmla="*/ 1 w 9"/>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5"/>
                  </a:moveTo>
                  <a:cubicBezTo>
                    <a:pt x="1" y="4"/>
                    <a:pt x="2" y="4"/>
                    <a:pt x="3" y="4"/>
                  </a:cubicBezTo>
                  <a:cubicBezTo>
                    <a:pt x="5" y="3"/>
                    <a:pt x="6" y="1"/>
                    <a:pt x="9" y="0"/>
                  </a:cubicBezTo>
                  <a:cubicBezTo>
                    <a:pt x="7" y="0"/>
                    <a:pt x="6" y="1"/>
                    <a:pt x="5" y="1"/>
                  </a:cubicBezTo>
                  <a:cubicBezTo>
                    <a:pt x="4" y="3"/>
                    <a:pt x="2" y="4"/>
                    <a:pt x="1" y="5"/>
                  </a:cubicBezTo>
                  <a:cubicBezTo>
                    <a:pt x="1" y="5"/>
                    <a:pt x="1" y="5"/>
                    <a:pt x="1" y="5"/>
                  </a:cubicBezTo>
                  <a:cubicBezTo>
                    <a:pt x="1" y="5"/>
                    <a:pt x="0"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32" name="Freeform 154">
              <a:extLst>
                <a:ext uri="{FF2B5EF4-FFF2-40B4-BE49-F238E27FC236}">
                  <a16:creationId xmlns:a16="http://schemas.microsoft.com/office/drawing/2014/main" id="{3A03409D-DB71-564C-96D4-3E077FABDDE2}"/>
                </a:ext>
              </a:extLst>
            </p:cNvPr>
            <p:cNvSpPr>
              <a:spLocks/>
            </p:cNvSpPr>
            <p:nvPr/>
          </p:nvSpPr>
          <p:spPr bwMode="auto">
            <a:xfrm>
              <a:off x="4389" y="2057"/>
              <a:ext cx="21" cy="14"/>
            </a:xfrm>
            <a:custGeom>
              <a:avLst/>
              <a:gdLst>
                <a:gd name="T0" fmla="*/ 3 w 3"/>
                <a:gd name="T1" fmla="*/ 1 h 2"/>
                <a:gd name="T2" fmla="*/ 3 w 3"/>
                <a:gd name="T3" fmla="*/ 0 h 2"/>
                <a:gd name="T4" fmla="*/ 3 w 3"/>
                <a:gd name="T5" fmla="*/ 0 h 2"/>
                <a:gd name="T6" fmla="*/ 2 w 3"/>
                <a:gd name="T7" fmla="*/ 0 h 2"/>
                <a:gd name="T8" fmla="*/ 1 w 3"/>
                <a:gd name="T9" fmla="*/ 1 h 2"/>
                <a:gd name="T10" fmla="*/ 1 w 3"/>
                <a:gd name="T11" fmla="*/ 1 h 2"/>
                <a:gd name="T12" fmla="*/ 1 w 3"/>
                <a:gd name="T13" fmla="*/ 2 h 2"/>
                <a:gd name="T14" fmla="*/ 2 w 3"/>
                <a:gd name="T15" fmla="*/ 2 h 2"/>
                <a:gd name="T16" fmla="*/ 3 w 3"/>
                <a:gd name="T17" fmla="*/ 1 h 2"/>
                <a:gd name="T18" fmla="*/ 3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1"/>
                  </a:moveTo>
                  <a:cubicBezTo>
                    <a:pt x="3" y="0"/>
                    <a:pt x="3" y="0"/>
                    <a:pt x="3" y="0"/>
                  </a:cubicBezTo>
                  <a:cubicBezTo>
                    <a:pt x="3" y="0"/>
                    <a:pt x="3" y="0"/>
                    <a:pt x="3" y="0"/>
                  </a:cubicBezTo>
                  <a:cubicBezTo>
                    <a:pt x="2" y="0"/>
                    <a:pt x="2" y="0"/>
                    <a:pt x="2" y="0"/>
                  </a:cubicBezTo>
                  <a:cubicBezTo>
                    <a:pt x="2" y="0"/>
                    <a:pt x="2" y="1"/>
                    <a:pt x="1" y="1"/>
                  </a:cubicBezTo>
                  <a:cubicBezTo>
                    <a:pt x="1" y="1"/>
                    <a:pt x="0" y="1"/>
                    <a:pt x="1" y="1"/>
                  </a:cubicBezTo>
                  <a:cubicBezTo>
                    <a:pt x="1" y="2"/>
                    <a:pt x="1" y="2"/>
                    <a:pt x="1" y="2"/>
                  </a:cubicBezTo>
                  <a:cubicBezTo>
                    <a:pt x="1" y="2"/>
                    <a:pt x="2" y="2"/>
                    <a:pt x="2" y="2"/>
                  </a:cubicBezTo>
                  <a:cubicBezTo>
                    <a:pt x="1"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33" name="Freeform 155">
              <a:extLst>
                <a:ext uri="{FF2B5EF4-FFF2-40B4-BE49-F238E27FC236}">
                  <a16:creationId xmlns:a16="http://schemas.microsoft.com/office/drawing/2014/main" id="{047E5024-4495-6645-ACC6-230D9F26C528}"/>
                </a:ext>
              </a:extLst>
            </p:cNvPr>
            <p:cNvSpPr>
              <a:spLocks/>
            </p:cNvSpPr>
            <p:nvPr/>
          </p:nvSpPr>
          <p:spPr bwMode="auto">
            <a:xfrm>
              <a:off x="3100" y="1360"/>
              <a:ext cx="42" cy="14"/>
            </a:xfrm>
            <a:custGeom>
              <a:avLst/>
              <a:gdLst>
                <a:gd name="T0" fmla="*/ 6 w 6"/>
                <a:gd name="T1" fmla="*/ 2 h 2"/>
                <a:gd name="T2" fmla="*/ 6 w 6"/>
                <a:gd name="T3" fmla="*/ 1 h 2"/>
                <a:gd name="T4" fmla="*/ 4 w 6"/>
                <a:gd name="T5" fmla="*/ 1 h 2"/>
                <a:gd name="T6" fmla="*/ 1 w 6"/>
                <a:gd name="T7" fmla="*/ 0 h 2"/>
                <a:gd name="T8" fmla="*/ 1 w 6"/>
                <a:gd name="T9" fmla="*/ 0 h 2"/>
                <a:gd name="T10" fmla="*/ 1 w 6"/>
                <a:gd name="T11" fmla="*/ 1 h 2"/>
                <a:gd name="T12" fmla="*/ 6 w 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2"/>
                  </a:moveTo>
                  <a:cubicBezTo>
                    <a:pt x="6" y="2"/>
                    <a:pt x="6" y="1"/>
                    <a:pt x="6" y="1"/>
                  </a:cubicBezTo>
                  <a:cubicBezTo>
                    <a:pt x="6" y="1"/>
                    <a:pt x="5" y="1"/>
                    <a:pt x="4" y="1"/>
                  </a:cubicBezTo>
                  <a:cubicBezTo>
                    <a:pt x="3" y="0"/>
                    <a:pt x="2" y="1"/>
                    <a:pt x="1" y="0"/>
                  </a:cubicBezTo>
                  <a:cubicBezTo>
                    <a:pt x="1" y="0"/>
                    <a:pt x="1" y="0"/>
                    <a:pt x="1" y="0"/>
                  </a:cubicBezTo>
                  <a:cubicBezTo>
                    <a:pt x="0" y="0"/>
                    <a:pt x="0" y="1"/>
                    <a:pt x="1" y="1"/>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34" name="Freeform 156">
              <a:extLst>
                <a:ext uri="{FF2B5EF4-FFF2-40B4-BE49-F238E27FC236}">
                  <a16:creationId xmlns:a16="http://schemas.microsoft.com/office/drawing/2014/main" id="{D925F4E3-11A9-AD4C-B809-2B6299F96E1F}"/>
                </a:ext>
              </a:extLst>
            </p:cNvPr>
            <p:cNvSpPr>
              <a:spLocks/>
            </p:cNvSpPr>
            <p:nvPr/>
          </p:nvSpPr>
          <p:spPr bwMode="auto">
            <a:xfrm>
              <a:off x="1105" y="1290"/>
              <a:ext cx="49" cy="28"/>
            </a:xfrm>
            <a:custGeom>
              <a:avLst/>
              <a:gdLst>
                <a:gd name="T0" fmla="*/ 1 w 7"/>
                <a:gd name="T1" fmla="*/ 4 h 4"/>
                <a:gd name="T2" fmla="*/ 6 w 7"/>
                <a:gd name="T3" fmla="*/ 2 h 4"/>
                <a:gd name="T4" fmla="*/ 7 w 7"/>
                <a:gd name="T5" fmla="*/ 0 h 4"/>
                <a:gd name="T6" fmla="*/ 1 w 7"/>
                <a:gd name="T7" fmla="*/ 4 h 4"/>
                <a:gd name="T8" fmla="*/ 1 w 7"/>
                <a:gd name="T9" fmla="*/ 4 h 4"/>
                <a:gd name="T10" fmla="*/ 1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1" y="4"/>
                  </a:moveTo>
                  <a:cubicBezTo>
                    <a:pt x="3" y="3"/>
                    <a:pt x="4" y="2"/>
                    <a:pt x="6" y="2"/>
                  </a:cubicBezTo>
                  <a:cubicBezTo>
                    <a:pt x="6" y="1"/>
                    <a:pt x="6" y="1"/>
                    <a:pt x="7" y="0"/>
                  </a:cubicBezTo>
                  <a:cubicBezTo>
                    <a:pt x="5" y="2"/>
                    <a:pt x="3" y="3"/>
                    <a:pt x="1" y="4"/>
                  </a:cubicBezTo>
                  <a:cubicBezTo>
                    <a:pt x="0" y="4"/>
                    <a:pt x="0"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35" name="Freeform 157">
              <a:extLst>
                <a:ext uri="{FF2B5EF4-FFF2-40B4-BE49-F238E27FC236}">
                  <a16:creationId xmlns:a16="http://schemas.microsoft.com/office/drawing/2014/main" id="{0D9DED1B-2452-4543-B203-36B02A33D592}"/>
                </a:ext>
              </a:extLst>
            </p:cNvPr>
            <p:cNvSpPr>
              <a:spLocks/>
            </p:cNvSpPr>
            <p:nvPr/>
          </p:nvSpPr>
          <p:spPr bwMode="auto">
            <a:xfrm>
              <a:off x="3759" y="938"/>
              <a:ext cx="49" cy="14"/>
            </a:xfrm>
            <a:custGeom>
              <a:avLst/>
              <a:gdLst>
                <a:gd name="T0" fmla="*/ 5 w 7"/>
                <a:gd name="T1" fmla="*/ 1 h 2"/>
                <a:gd name="T2" fmla="*/ 7 w 7"/>
                <a:gd name="T3" fmla="*/ 2 h 2"/>
                <a:gd name="T4" fmla="*/ 7 w 7"/>
                <a:gd name="T5" fmla="*/ 1 h 2"/>
                <a:gd name="T6" fmla="*/ 2 w 7"/>
                <a:gd name="T7" fmla="*/ 0 h 2"/>
                <a:gd name="T8" fmla="*/ 0 w 7"/>
                <a:gd name="T9" fmla="*/ 0 h 2"/>
                <a:gd name="T10" fmla="*/ 5 w 7"/>
                <a:gd name="T11" fmla="*/ 1 h 2"/>
              </a:gdLst>
              <a:ahLst/>
              <a:cxnLst>
                <a:cxn ang="0">
                  <a:pos x="T0" y="T1"/>
                </a:cxn>
                <a:cxn ang="0">
                  <a:pos x="T2" y="T3"/>
                </a:cxn>
                <a:cxn ang="0">
                  <a:pos x="T4" y="T5"/>
                </a:cxn>
                <a:cxn ang="0">
                  <a:pos x="T6" y="T7"/>
                </a:cxn>
                <a:cxn ang="0">
                  <a:pos x="T8" y="T9"/>
                </a:cxn>
                <a:cxn ang="0">
                  <a:pos x="T10" y="T11"/>
                </a:cxn>
              </a:cxnLst>
              <a:rect l="0" t="0" r="r" b="b"/>
              <a:pathLst>
                <a:path w="7" h="2">
                  <a:moveTo>
                    <a:pt x="5" y="1"/>
                  </a:moveTo>
                  <a:cubicBezTo>
                    <a:pt x="6" y="2"/>
                    <a:pt x="7" y="2"/>
                    <a:pt x="7" y="2"/>
                  </a:cubicBezTo>
                  <a:cubicBezTo>
                    <a:pt x="7" y="1"/>
                    <a:pt x="7" y="1"/>
                    <a:pt x="7" y="1"/>
                  </a:cubicBezTo>
                  <a:cubicBezTo>
                    <a:pt x="5" y="1"/>
                    <a:pt x="4" y="0"/>
                    <a:pt x="2" y="0"/>
                  </a:cubicBezTo>
                  <a:cubicBezTo>
                    <a:pt x="1" y="0"/>
                    <a:pt x="1" y="0"/>
                    <a:pt x="0" y="0"/>
                  </a:cubicBezTo>
                  <a:cubicBezTo>
                    <a:pt x="2" y="1"/>
                    <a:pt x="3"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36" name="Freeform 158">
              <a:extLst>
                <a:ext uri="{FF2B5EF4-FFF2-40B4-BE49-F238E27FC236}">
                  <a16:creationId xmlns:a16="http://schemas.microsoft.com/office/drawing/2014/main" id="{7BC56A65-C1BE-404C-AB6F-BE2B1A401145}"/>
                </a:ext>
              </a:extLst>
            </p:cNvPr>
            <p:cNvSpPr>
              <a:spLocks/>
            </p:cNvSpPr>
            <p:nvPr/>
          </p:nvSpPr>
          <p:spPr bwMode="auto">
            <a:xfrm>
              <a:off x="1665" y="1796"/>
              <a:ext cx="28" cy="14"/>
            </a:xfrm>
            <a:custGeom>
              <a:avLst/>
              <a:gdLst>
                <a:gd name="T0" fmla="*/ 1 w 4"/>
                <a:gd name="T1" fmla="*/ 0 h 2"/>
                <a:gd name="T2" fmla="*/ 0 w 4"/>
                <a:gd name="T3" fmla="*/ 2 h 2"/>
                <a:gd name="T4" fmla="*/ 2 w 4"/>
                <a:gd name="T5" fmla="*/ 2 h 2"/>
                <a:gd name="T6" fmla="*/ 4 w 4"/>
                <a:gd name="T7" fmla="*/ 1 h 2"/>
                <a:gd name="T8" fmla="*/ 4 w 4"/>
                <a:gd name="T9" fmla="*/ 0 h 2"/>
                <a:gd name="T10" fmla="*/ 3 w 4"/>
                <a:gd name="T11" fmla="*/ 0 h 2"/>
                <a:gd name="T12" fmla="*/ 1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1" y="0"/>
                  </a:moveTo>
                  <a:cubicBezTo>
                    <a:pt x="1" y="1"/>
                    <a:pt x="0" y="1"/>
                    <a:pt x="0" y="2"/>
                  </a:cubicBezTo>
                  <a:cubicBezTo>
                    <a:pt x="0" y="2"/>
                    <a:pt x="1" y="2"/>
                    <a:pt x="2" y="2"/>
                  </a:cubicBezTo>
                  <a:cubicBezTo>
                    <a:pt x="2" y="2"/>
                    <a:pt x="3" y="1"/>
                    <a:pt x="4" y="1"/>
                  </a:cubicBezTo>
                  <a:cubicBezTo>
                    <a:pt x="4" y="1"/>
                    <a:pt x="4" y="0"/>
                    <a:pt x="4" y="0"/>
                  </a:cubicBezTo>
                  <a:cubicBezTo>
                    <a:pt x="4" y="0"/>
                    <a:pt x="4"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37" name="Freeform 159">
              <a:extLst>
                <a:ext uri="{FF2B5EF4-FFF2-40B4-BE49-F238E27FC236}">
                  <a16:creationId xmlns:a16="http://schemas.microsoft.com/office/drawing/2014/main" id="{0EDF69C8-57E1-C64A-B537-2B6416CEF65D}"/>
                </a:ext>
              </a:extLst>
            </p:cNvPr>
            <p:cNvSpPr>
              <a:spLocks/>
            </p:cNvSpPr>
            <p:nvPr/>
          </p:nvSpPr>
          <p:spPr bwMode="auto">
            <a:xfrm>
              <a:off x="2876" y="1269"/>
              <a:ext cx="14" cy="21"/>
            </a:xfrm>
            <a:custGeom>
              <a:avLst/>
              <a:gdLst>
                <a:gd name="T0" fmla="*/ 1 w 2"/>
                <a:gd name="T1" fmla="*/ 3 h 3"/>
                <a:gd name="T2" fmla="*/ 2 w 2"/>
                <a:gd name="T3" fmla="*/ 2 h 3"/>
                <a:gd name="T4" fmla="*/ 2 w 2"/>
                <a:gd name="T5" fmla="*/ 0 h 3"/>
                <a:gd name="T6" fmla="*/ 1 w 2"/>
                <a:gd name="T7" fmla="*/ 0 h 3"/>
                <a:gd name="T8" fmla="*/ 1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2" y="3"/>
                    <a:pt x="2" y="2"/>
                    <a:pt x="2" y="2"/>
                  </a:cubicBezTo>
                  <a:cubicBezTo>
                    <a:pt x="2" y="1"/>
                    <a:pt x="2" y="1"/>
                    <a:pt x="2" y="0"/>
                  </a:cubicBezTo>
                  <a:cubicBezTo>
                    <a:pt x="2" y="0"/>
                    <a:pt x="2" y="0"/>
                    <a:pt x="1" y="0"/>
                  </a:cubicBezTo>
                  <a:cubicBezTo>
                    <a:pt x="0" y="1"/>
                    <a:pt x="0" y="1"/>
                    <a:pt x="1" y="2"/>
                  </a:cubicBezTo>
                  <a:cubicBezTo>
                    <a:pt x="1"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38" name="Freeform 160">
              <a:extLst>
                <a:ext uri="{FF2B5EF4-FFF2-40B4-BE49-F238E27FC236}">
                  <a16:creationId xmlns:a16="http://schemas.microsoft.com/office/drawing/2014/main" id="{D57C2330-6957-AB4F-9880-BE65B4EE49B9}"/>
                </a:ext>
              </a:extLst>
            </p:cNvPr>
            <p:cNvSpPr>
              <a:spLocks/>
            </p:cNvSpPr>
            <p:nvPr/>
          </p:nvSpPr>
          <p:spPr bwMode="auto">
            <a:xfrm>
              <a:off x="4123" y="2064"/>
              <a:ext cx="7" cy="21"/>
            </a:xfrm>
            <a:custGeom>
              <a:avLst/>
              <a:gdLst>
                <a:gd name="T0" fmla="*/ 1 w 1"/>
                <a:gd name="T1" fmla="*/ 3 h 3"/>
                <a:gd name="T2" fmla="*/ 1 w 1"/>
                <a:gd name="T3" fmla="*/ 3 h 3"/>
                <a:gd name="T4" fmla="*/ 1 w 1"/>
                <a:gd name="T5" fmla="*/ 1 h 3"/>
                <a:gd name="T6" fmla="*/ 0 w 1"/>
                <a:gd name="T7" fmla="*/ 0 h 3"/>
                <a:gd name="T8" fmla="*/ 0 w 1"/>
                <a:gd name="T9" fmla="*/ 0 h 3"/>
                <a:gd name="T10" fmla="*/ 0 w 1"/>
                <a:gd name="T11" fmla="*/ 1 h 3"/>
                <a:gd name="T12" fmla="*/ 0 w 1"/>
                <a:gd name="T13" fmla="*/ 2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3"/>
                    <a:pt x="1" y="3"/>
                  </a:cubicBezTo>
                  <a:cubicBezTo>
                    <a:pt x="1" y="2"/>
                    <a:pt x="1" y="2"/>
                    <a:pt x="1" y="1"/>
                  </a:cubicBezTo>
                  <a:cubicBezTo>
                    <a:pt x="1" y="1"/>
                    <a:pt x="1" y="0"/>
                    <a:pt x="0" y="0"/>
                  </a:cubicBezTo>
                  <a:cubicBezTo>
                    <a:pt x="0" y="0"/>
                    <a:pt x="0" y="0"/>
                    <a:pt x="0" y="0"/>
                  </a:cubicBezTo>
                  <a:cubicBezTo>
                    <a:pt x="0" y="1"/>
                    <a:pt x="0" y="1"/>
                    <a:pt x="0" y="1"/>
                  </a:cubicBezTo>
                  <a:cubicBezTo>
                    <a:pt x="0" y="1"/>
                    <a:pt x="1" y="2"/>
                    <a:pt x="0" y="2"/>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39" name="Freeform 161">
              <a:extLst>
                <a:ext uri="{FF2B5EF4-FFF2-40B4-BE49-F238E27FC236}">
                  <a16:creationId xmlns:a16="http://schemas.microsoft.com/office/drawing/2014/main" id="{24445C26-BD50-DB40-A628-6FBE7BFE9BBA}"/>
                </a:ext>
              </a:extLst>
            </p:cNvPr>
            <p:cNvSpPr>
              <a:spLocks/>
            </p:cNvSpPr>
            <p:nvPr/>
          </p:nvSpPr>
          <p:spPr bwMode="auto">
            <a:xfrm>
              <a:off x="3815" y="945"/>
              <a:ext cx="49" cy="14"/>
            </a:xfrm>
            <a:custGeom>
              <a:avLst/>
              <a:gdLst>
                <a:gd name="T0" fmla="*/ 7 w 7"/>
                <a:gd name="T1" fmla="*/ 2 h 2"/>
                <a:gd name="T2" fmla="*/ 7 w 7"/>
                <a:gd name="T3" fmla="*/ 2 h 2"/>
                <a:gd name="T4" fmla="*/ 7 w 7"/>
                <a:gd name="T5" fmla="*/ 2 h 2"/>
                <a:gd name="T6" fmla="*/ 0 w 7"/>
                <a:gd name="T7" fmla="*/ 0 h 2"/>
                <a:gd name="T8" fmla="*/ 2 w 7"/>
                <a:gd name="T9" fmla="*/ 1 h 2"/>
                <a:gd name="T10" fmla="*/ 7 w 7"/>
                <a:gd name="T11" fmla="*/ 2 h 2"/>
              </a:gdLst>
              <a:ahLst/>
              <a:cxnLst>
                <a:cxn ang="0">
                  <a:pos x="T0" y="T1"/>
                </a:cxn>
                <a:cxn ang="0">
                  <a:pos x="T2" y="T3"/>
                </a:cxn>
                <a:cxn ang="0">
                  <a:pos x="T4" y="T5"/>
                </a:cxn>
                <a:cxn ang="0">
                  <a:pos x="T6" y="T7"/>
                </a:cxn>
                <a:cxn ang="0">
                  <a:pos x="T8" y="T9"/>
                </a:cxn>
                <a:cxn ang="0">
                  <a:pos x="T10" y="T11"/>
                </a:cxn>
              </a:cxnLst>
              <a:rect l="0" t="0" r="r" b="b"/>
              <a:pathLst>
                <a:path w="7" h="2">
                  <a:moveTo>
                    <a:pt x="7" y="2"/>
                  </a:moveTo>
                  <a:cubicBezTo>
                    <a:pt x="7" y="2"/>
                    <a:pt x="7" y="2"/>
                    <a:pt x="7" y="2"/>
                  </a:cubicBezTo>
                  <a:cubicBezTo>
                    <a:pt x="7" y="2"/>
                    <a:pt x="7" y="2"/>
                    <a:pt x="7" y="2"/>
                  </a:cubicBezTo>
                  <a:cubicBezTo>
                    <a:pt x="5" y="1"/>
                    <a:pt x="3" y="1"/>
                    <a:pt x="0" y="0"/>
                  </a:cubicBezTo>
                  <a:cubicBezTo>
                    <a:pt x="1" y="1"/>
                    <a:pt x="1" y="1"/>
                    <a:pt x="2" y="1"/>
                  </a:cubicBezTo>
                  <a:cubicBezTo>
                    <a:pt x="4" y="2"/>
                    <a:pt x="5" y="2"/>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40" name="Freeform 162">
              <a:extLst>
                <a:ext uri="{FF2B5EF4-FFF2-40B4-BE49-F238E27FC236}">
                  <a16:creationId xmlns:a16="http://schemas.microsoft.com/office/drawing/2014/main" id="{54F83109-2E5E-034F-A972-2A4CA74A143C}"/>
                </a:ext>
              </a:extLst>
            </p:cNvPr>
            <p:cNvSpPr>
              <a:spLocks/>
            </p:cNvSpPr>
            <p:nvPr/>
          </p:nvSpPr>
          <p:spPr bwMode="auto">
            <a:xfrm>
              <a:off x="4242" y="2233"/>
              <a:ext cx="21" cy="14"/>
            </a:xfrm>
            <a:custGeom>
              <a:avLst/>
              <a:gdLst>
                <a:gd name="T0" fmla="*/ 0 w 3"/>
                <a:gd name="T1" fmla="*/ 0 h 2"/>
                <a:gd name="T2" fmla="*/ 0 w 3"/>
                <a:gd name="T3" fmla="*/ 1 h 2"/>
                <a:gd name="T4" fmla="*/ 1 w 3"/>
                <a:gd name="T5" fmla="*/ 2 h 2"/>
                <a:gd name="T6" fmla="*/ 2 w 3"/>
                <a:gd name="T7" fmla="*/ 2 h 2"/>
                <a:gd name="T8" fmla="*/ 2 w 3"/>
                <a:gd name="T9" fmla="*/ 2 h 2"/>
                <a:gd name="T10" fmla="*/ 1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cubicBezTo>
                    <a:pt x="0" y="0"/>
                    <a:pt x="0" y="0"/>
                    <a:pt x="0" y="1"/>
                  </a:cubicBezTo>
                  <a:cubicBezTo>
                    <a:pt x="1" y="1"/>
                    <a:pt x="1" y="2"/>
                    <a:pt x="1" y="2"/>
                  </a:cubicBezTo>
                  <a:cubicBezTo>
                    <a:pt x="2" y="2"/>
                    <a:pt x="2" y="2"/>
                    <a:pt x="2" y="2"/>
                  </a:cubicBezTo>
                  <a:cubicBezTo>
                    <a:pt x="2" y="2"/>
                    <a:pt x="3" y="2"/>
                    <a:pt x="2" y="2"/>
                  </a:cubicBezTo>
                  <a:cubicBezTo>
                    <a:pt x="2" y="1"/>
                    <a:pt x="2"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41" name="Freeform 163">
              <a:extLst>
                <a:ext uri="{FF2B5EF4-FFF2-40B4-BE49-F238E27FC236}">
                  <a16:creationId xmlns:a16="http://schemas.microsoft.com/office/drawing/2014/main" id="{01B97679-CECB-DF4E-84F5-73B9DFD230EA}"/>
                </a:ext>
              </a:extLst>
            </p:cNvPr>
            <p:cNvSpPr>
              <a:spLocks/>
            </p:cNvSpPr>
            <p:nvPr/>
          </p:nvSpPr>
          <p:spPr bwMode="auto">
            <a:xfrm>
              <a:off x="3233" y="1381"/>
              <a:ext cx="28" cy="7"/>
            </a:xfrm>
            <a:custGeom>
              <a:avLst/>
              <a:gdLst>
                <a:gd name="T0" fmla="*/ 2 w 4"/>
                <a:gd name="T1" fmla="*/ 1 h 1"/>
                <a:gd name="T2" fmla="*/ 4 w 4"/>
                <a:gd name="T3" fmla="*/ 0 h 1"/>
                <a:gd name="T4" fmla="*/ 2 w 4"/>
                <a:gd name="T5" fmla="*/ 0 h 1"/>
                <a:gd name="T6" fmla="*/ 1 w 4"/>
                <a:gd name="T7" fmla="*/ 0 h 1"/>
                <a:gd name="T8" fmla="*/ 0 w 4"/>
                <a:gd name="T9" fmla="*/ 0 h 1"/>
                <a:gd name="T10" fmla="*/ 2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2" y="1"/>
                  </a:moveTo>
                  <a:cubicBezTo>
                    <a:pt x="3" y="0"/>
                    <a:pt x="4" y="0"/>
                    <a:pt x="4" y="0"/>
                  </a:cubicBezTo>
                  <a:cubicBezTo>
                    <a:pt x="3" y="0"/>
                    <a:pt x="3" y="0"/>
                    <a:pt x="2" y="0"/>
                  </a:cubicBezTo>
                  <a:cubicBezTo>
                    <a:pt x="1" y="0"/>
                    <a:pt x="1" y="0"/>
                    <a:pt x="1" y="0"/>
                  </a:cubicBez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42" name="Freeform 164">
              <a:extLst>
                <a:ext uri="{FF2B5EF4-FFF2-40B4-BE49-F238E27FC236}">
                  <a16:creationId xmlns:a16="http://schemas.microsoft.com/office/drawing/2014/main" id="{7D920FAB-2240-0343-B67D-CCE07D2A61B3}"/>
                </a:ext>
              </a:extLst>
            </p:cNvPr>
            <p:cNvSpPr>
              <a:spLocks/>
            </p:cNvSpPr>
            <p:nvPr/>
          </p:nvSpPr>
          <p:spPr bwMode="auto">
            <a:xfrm>
              <a:off x="1812" y="1740"/>
              <a:ext cx="21" cy="14"/>
            </a:xfrm>
            <a:custGeom>
              <a:avLst/>
              <a:gdLst>
                <a:gd name="T0" fmla="*/ 0 w 3"/>
                <a:gd name="T1" fmla="*/ 1 h 2"/>
                <a:gd name="T2" fmla="*/ 1 w 3"/>
                <a:gd name="T3" fmla="*/ 1 h 2"/>
                <a:gd name="T4" fmla="*/ 2 w 3"/>
                <a:gd name="T5" fmla="*/ 1 h 2"/>
                <a:gd name="T6" fmla="*/ 3 w 3"/>
                <a:gd name="T7" fmla="*/ 0 h 2"/>
                <a:gd name="T8" fmla="*/ 2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1"/>
                    <a:pt x="0" y="2"/>
                    <a:pt x="1" y="1"/>
                  </a:cubicBezTo>
                  <a:cubicBezTo>
                    <a:pt x="2" y="1"/>
                    <a:pt x="2" y="1"/>
                    <a:pt x="2" y="1"/>
                  </a:cubicBezTo>
                  <a:cubicBezTo>
                    <a:pt x="3" y="0"/>
                    <a:pt x="3" y="0"/>
                    <a:pt x="3" y="0"/>
                  </a:cubicBezTo>
                  <a:cubicBezTo>
                    <a:pt x="3" y="0"/>
                    <a:pt x="2" y="0"/>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43" name="Freeform 165">
              <a:extLst>
                <a:ext uri="{FF2B5EF4-FFF2-40B4-BE49-F238E27FC236}">
                  <a16:creationId xmlns:a16="http://schemas.microsoft.com/office/drawing/2014/main" id="{B7F7C112-D70F-AC4F-B47D-9D2826A3B22A}"/>
                </a:ext>
              </a:extLst>
            </p:cNvPr>
            <p:cNvSpPr>
              <a:spLocks/>
            </p:cNvSpPr>
            <p:nvPr/>
          </p:nvSpPr>
          <p:spPr bwMode="auto">
            <a:xfrm>
              <a:off x="4389" y="2007"/>
              <a:ext cx="14" cy="22"/>
            </a:xfrm>
            <a:custGeom>
              <a:avLst/>
              <a:gdLst>
                <a:gd name="T0" fmla="*/ 1 w 2"/>
                <a:gd name="T1" fmla="*/ 1 h 3"/>
                <a:gd name="T2" fmla="*/ 0 w 2"/>
                <a:gd name="T3" fmla="*/ 0 h 3"/>
                <a:gd name="T4" fmla="*/ 0 w 2"/>
                <a:gd name="T5" fmla="*/ 2 h 3"/>
                <a:gd name="T6" fmla="*/ 1 w 2"/>
                <a:gd name="T7" fmla="*/ 3 h 3"/>
                <a:gd name="T8" fmla="*/ 2 w 2"/>
                <a:gd name="T9" fmla="*/ 2 h 3"/>
                <a:gd name="T10" fmla="*/ 1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1" y="1"/>
                  </a:moveTo>
                  <a:cubicBezTo>
                    <a:pt x="1" y="1"/>
                    <a:pt x="1" y="1"/>
                    <a:pt x="0" y="0"/>
                  </a:cubicBezTo>
                  <a:cubicBezTo>
                    <a:pt x="0" y="1"/>
                    <a:pt x="0" y="2"/>
                    <a:pt x="0" y="2"/>
                  </a:cubicBezTo>
                  <a:cubicBezTo>
                    <a:pt x="0" y="3"/>
                    <a:pt x="0" y="3"/>
                    <a:pt x="1" y="3"/>
                  </a:cubicBezTo>
                  <a:cubicBezTo>
                    <a:pt x="1" y="3"/>
                    <a:pt x="2" y="3"/>
                    <a:pt x="2" y="2"/>
                  </a:cubicBezTo>
                  <a:cubicBezTo>
                    <a:pt x="2" y="2"/>
                    <a:pt x="2"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sp>
          <p:nvSpPr>
            <p:cNvPr id="344" name="Freeform 166">
              <a:extLst>
                <a:ext uri="{FF2B5EF4-FFF2-40B4-BE49-F238E27FC236}">
                  <a16:creationId xmlns:a16="http://schemas.microsoft.com/office/drawing/2014/main" id="{EEB4A1D1-D229-9240-9931-EA7126D2B863}"/>
                </a:ext>
              </a:extLst>
            </p:cNvPr>
            <p:cNvSpPr>
              <a:spLocks/>
            </p:cNvSpPr>
            <p:nvPr/>
          </p:nvSpPr>
          <p:spPr bwMode="auto">
            <a:xfrm>
              <a:off x="979" y="1388"/>
              <a:ext cx="42" cy="22"/>
            </a:xfrm>
            <a:custGeom>
              <a:avLst/>
              <a:gdLst>
                <a:gd name="T0" fmla="*/ 6 w 6"/>
                <a:gd name="T1" fmla="*/ 0 h 3"/>
                <a:gd name="T2" fmla="*/ 0 w 6"/>
                <a:gd name="T3" fmla="*/ 2 h 3"/>
                <a:gd name="T4" fmla="*/ 6 w 6"/>
                <a:gd name="T5" fmla="*/ 0 h 3"/>
              </a:gdLst>
              <a:ahLst/>
              <a:cxnLst>
                <a:cxn ang="0">
                  <a:pos x="T0" y="T1"/>
                </a:cxn>
                <a:cxn ang="0">
                  <a:pos x="T2" y="T3"/>
                </a:cxn>
                <a:cxn ang="0">
                  <a:pos x="T4" y="T5"/>
                </a:cxn>
              </a:cxnLst>
              <a:rect l="0" t="0" r="r" b="b"/>
              <a:pathLst>
                <a:path w="6" h="3">
                  <a:moveTo>
                    <a:pt x="6" y="0"/>
                  </a:moveTo>
                  <a:cubicBezTo>
                    <a:pt x="2" y="1"/>
                    <a:pt x="2" y="1"/>
                    <a:pt x="0" y="2"/>
                  </a:cubicBezTo>
                  <a:cubicBezTo>
                    <a:pt x="2" y="3"/>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fr-CA" noProof="1"/>
            </a:p>
          </p:txBody>
        </p:sp>
      </p:grpSp>
      <p:sp>
        <p:nvSpPr>
          <p:cNvPr id="2" name="Titre 1"/>
          <p:cNvSpPr>
            <a:spLocks noGrp="1"/>
          </p:cNvSpPr>
          <p:nvPr>
            <p:ph type="title"/>
          </p:nvPr>
        </p:nvSpPr>
        <p:spPr>
          <a:xfrm>
            <a:off x="3621349" y="2686615"/>
            <a:ext cx="5162806" cy="1954658"/>
          </a:xfrm>
        </p:spPr>
        <p:txBody>
          <a:bodyPr/>
          <a:lstStyle/>
          <a:p>
            <a:r>
              <a:rPr lang="en-CA" b="0" noProof="1">
                <a:latin typeface="Arial Black" panose="020B0604020202020204" pitchFamily="34" charset="0"/>
              </a:rPr>
              <a:t>The World Economy</a:t>
            </a:r>
          </a:p>
        </p:txBody>
      </p:sp>
    </p:spTree>
    <p:extLst>
      <p:ext uri="{BB962C8B-B14F-4D97-AF65-F5344CB8AC3E}">
        <p14:creationId xmlns:p14="http://schemas.microsoft.com/office/powerpoint/2010/main" val="288554396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ACA572-A004-4DF5-80D4-5CC6EE87884F}"/>
              </a:ext>
            </a:extLst>
          </p:cNvPr>
          <p:cNvSpPr>
            <a:spLocks noGrp="1"/>
          </p:cNvSpPr>
          <p:nvPr>
            <p:ph type="title"/>
          </p:nvPr>
        </p:nvSpPr>
        <p:spPr>
          <a:xfrm>
            <a:off x="4772025" y="1483500"/>
            <a:ext cx="4139549" cy="921111"/>
          </a:xfrm>
        </p:spPr>
        <p:txBody>
          <a:bodyPr/>
          <a:lstStyle/>
          <a:p>
            <a:r>
              <a:rPr lang="en-CA" dirty="0"/>
              <a:t>Consumers will remain cautious</a:t>
            </a:r>
          </a:p>
        </p:txBody>
      </p:sp>
      <p:sp>
        <p:nvSpPr>
          <p:cNvPr id="7" name="Espace réservé du contenu 5">
            <a:extLst>
              <a:ext uri="{FF2B5EF4-FFF2-40B4-BE49-F238E27FC236}">
                <a16:creationId xmlns:a16="http://schemas.microsoft.com/office/drawing/2014/main" id="{6F19397E-AA13-4449-B628-42711B10FC81}"/>
              </a:ext>
            </a:extLst>
          </p:cNvPr>
          <p:cNvSpPr txBox="1">
            <a:spLocks/>
          </p:cNvSpPr>
          <p:nvPr/>
        </p:nvSpPr>
        <p:spPr>
          <a:xfrm>
            <a:off x="4778196" y="2781299"/>
            <a:ext cx="4016230" cy="2291099"/>
          </a:xfrm>
          <a:prstGeom prst="rect">
            <a:avLst/>
          </a:prstGeom>
        </p:spPr>
        <p:txBody>
          <a:bodyPr lIns="0" tIns="0" rIns="0" bIns="0"/>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Aft>
                <a:spcPts val="1200"/>
              </a:spcAft>
              <a:buNone/>
            </a:pPr>
            <a:r>
              <a:rPr lang="en-US" sz="2000" dirty="0"/>
              <a:t>Public health reasons</a:t>
            </a:r>
          </a:p>
          <a:p>
            <a:pPr marL="0" indent="0">
              <a:spcAft>
                <a:spcPts val="1200"/>
              </a:spcAft>
              <a:buNone/>
            </a:pPr>
            <a:r>
              <a:rPr lang="en-US" sz="2000" dirty="0"/>
              <a:t>Less government support</a:t>
            </a:r>
          </a:p>
          <a:p>
            <a:pPr marL="0" indent="0">
              <a:spcAft>
                <a:spcPts val="1200"/>
              </a:spcAft>
              <a:buNone/>
            </a:pPr>
            <a:r>
              <a:rPr lang="en-US" sz="2000" dirty="0"/>
              <a:t>Higher debt levels</a:t>
            </a:r>
          </a:p>
          <a:p>
            <a:pPr marL="0" indent="0">
              <a:spcAft>
                <a:spcPts val="1200"/>
              </a:spcAft>
              <a:buNone/>
            </a:pPr>
            <a:r>
              <a:rPr lang="en-US" sz="2000" dirty="0"/>
              <a:t>A lot of uncertainty</a:t>
            </a:r>
          </a:p>
        </p:txBody>
      </p:sp>
      <p:cxnSp>
        <p:nvCxnSpPr>
          <p:cNvPr id="5" name="Straight Connector 4">
            <a:extLst>
              <a:ext uri="{FF2B5EF4-FFF2-40B4-BE49-F238E27FC236}">
                <a16:creationId xmlns:a16="http://schemas.microsoft.com/office/drawing/2014/main" id="{7217990F-6132-42AF-824D-8612DE45CF5D}"/>
              </a:ext>
            </a:extLst>
          </p:cNvPr>
          <p:cNvCxnSpPr>
            <a:cxnSpLocks/>
          </p:cNvCxnSpPr>
          <p:nvPr/>
        </p:nvCxnSpPr>
        <p:spPr>
          <a:xfrm>
            <a:off x="4778195" y="3181350"/>
            <a:ext cx="4016230" cy="0"/>
          </a:xfrm>
          <a:prstGeom prst="line">
            <a:avLst/>
          </a:prstGeom>
          <a:ln>
            <a:solidFill>
              <a:schemeClr val="accent3"/>
            </a:solidFill>
          </a:ln>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00783FAE-3279-4008-A99B-F200EB8C72BA}"/>
              </a:ext>
            </a:extLst>
          </p:cNvPr>
          <p:cNvCxnSpPr>
            <a:cxnSpLocks/>
          </p:cNvCxnSpPr>
          <p:nvPr/>
        </p:nvCxnSpPr>
        <p:spPr>
          <a:xfrm>
            <a:off x="4778195" y="3771900"/>
            <a:ext cx="4016230" cy="0"/>
          </a:xfrm>
          <a:prstGeom prst="line">
            <a:avLst/>
          </a:prstGeom>
          <a:ln>
            <a:solidFill>
              <a:schemeClr val="accent3"/>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D5306C75-CB8E-479A-BE59-679DB53AE0F1}"/>
              </a:ext>
            </a:extLst>
          </p:cNvPr>
          <p:cNvCxnSpPr>
            <a:cxnSpLocks/>
          </p:cNvCxnSpPr>
          <p:nvPr/>
        </p:nvCxnSpPr>
        <p:spPr>
          <a:xfrm>
            <a:off x="4778195" y="4352925"/>
            <a:ext cx="4016230" cy="0"/>
          </a:xfrm>
          <a:prstGeom prst="line">
            <a:avLst/>
          </a:prstGeom>
          <a:ln>
            <a:solidFill>
              <a:schemeClr val="accent3"/>
            </a:solidFill>
          </a:ln>
        </p:spPr>
        <p:style>
          <a:lnRef idx="2">
            <a:schemeClr val="accent1"/>
          </a:lnRef>
          <a:fillRef idx="0">
            <a:schemeClr val="accent1"/>
          </a:fillRef>
          <a:effectRef idx="1">
            <a:schemeClr val="accent1"/>
          </a:effectRef>
          <a:fontRef idx="minor">
            <a:schemeClr val="tx1"/>
          </a:fontRef>
        </p:style>
      </p:cxnSp>
      <p:pic>
        <p:nvPicPr>
          <p:cNvPr id="13" name="Picture 12">
            <a:extLst>
              <a:ext uri="{FF2B5EF4-FFF2-40B4-BE49-F238E27FC236}">
                <a16:creationId xmlns:a16="http://schemas.microsoft.com/office/drawing/2014/main" id="{3C862E21-AB01-4E84-A4B7-CEE5070ACC5A}"/>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0" y="0"/>
            <a:ext cx="4210050" cy="5715000"/>
          </a:xfrm>
          <a:prstGeom prst="rect">
            <a:avLst/>
          </a:prstGeom>
        </p:spPr>
      </p:pic>
      <p:grpSp>
        <p:nvGrpSpPr>
          <p:cNvPr id="18" name="Group 17">
            <a:extLst>
              <a:ext uri="{FF2B5EF4-FFF2-40B4-BE49-F238E27FC236}">
                <a16:creationId xmlns:a16="http://schemas.microsoft.com/office/drawing/2014/main" id="{58B6C594-A731-4B7E-9F88-FD35D4254B89}"/>
              </a:ext>
            </a:extLst>
          </p:cNvPr>
          <p:cNvGrpSpPr>
            <a:grpSpLocks noChangeAspect="1"/>
          </p:cNvGrpSpPr>
          <p:nvPr>
            <p:custDataLst>
              <p:tags r:id="rId1"/>
            </p:custDataLst>
          </p:nvPr>
        </p:nvGrpSpPr>
        <p:grpSpPr>
          <a:xfrm>
            <a:off x="8345307" y="284243"/>
            <a:ext cx="540000" cy="540000"/>
            <a:chOff x="5822950" y="1484313"/>
            <a:chExt cx="2206625" cy="2211387"/>
          </a:xfrm>
        </p:grpSpPr>
        <p:sp>
          <p:nvSpPr>
            <p:cNvPr id="19" name="Freeform 72">
              <a:extLst>
                <a:ext uri="{FF2B5EF4-FFF2-40B4-BE49-F238E27FC236}">
                  <a16:creationId xmlns:a16="http://schemas.microsoft.com/office/drawing/2014/main" id="{88C74947-7EFA-4A13-AB30-3E3385B87991}"/>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20" name="Freeform 74">
              <a:extLst>
                <a:ext uri="{FF2B5EF4-FFF2-40B4-BE49-F238E27FC236}">
                  <a16:creationId xmlns:a16="http://schemas.microsoft.com/office/drawing/2014/main" id="{9F309DF8-EE53-4CA2-91FA-24890E5644CC}"/>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Tree>
    <p:extLst>
      <p:ext uri="{BB962C8B-B14F-4D97-AF65-F5344CB8AC3E}">
        <p14:creationId xmlns:p14="http://schemas.microsoft.com/office/powerpoint/2010/main" val="377963317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Graphique 7">
            <a:extLst>
              <a:ext uri="{FF2B5EF4-FFF2-40B4-BE49-F238E27FC236}">
                <a16:creationId xmlns:a16="http://schemas.microsoft.com/office/drawing/2014/main" id="{4004A8B0-C9D1-4BDD-9160-6510C944DAFA}"/>
              </a:ext>
            </a:extLst>
          </p:cNvPr>
          <p:cNvGraphicFramePr>
            <a:graphicFrameLocks noGrp="1"/>
          </p:cNvGraphicFramePr>
          <p:nvPr>
            <p:ph type="chart" sz="quarter" idx="13"/>
            <p:custDataLst>
              <p:tags r:id="rId1"/>
            </p:custDataLst>
          </p:nvPr>
        </p:nvGraphicFramePr>
        <p:xfrm>
          <a:off x="352425" y="1884363"/>
          <a:ext cx="8442325" cy="3189287"/>
        </p:xfrm>
        <a:graphic>
          <a:graphicData uri="http://schemas.openxmlformats.org/drawingml/2006/chart">
            <c:chart xmlns:c="http://schemas.openxmlformats.org/drawingml/2006/chart" xmlns:r="http://schemas.openxmlformats.org/officeDocument/2006/relationships" r:id="rId10"/>
          </a:graphicData>
        </a:graphic>
      </p:graphicFrame>
      <p:sp>
        <p:nvSpPr>
          <p:cNvPr id="14" name="Title 1"/>
          <p:cNvSpPr>
            <a:spLocks noGrp="1"/>
          </p:cNvSpPr>
          <p:nvPr>
            <p:ph type="title"/>
            <p:custDataLst>
              <p:tags r:id="rId2"/>
            </p:custDataLst>
          </p:nvPr>
        </p:nvSpPr>
        <p:spPr>
          <a:xfrm>
            <a:off x="1195636" y="302344"/>
            <a:ext cx="6896787" cy="921111"/>
          </a:xfrm>
        </p:spPr>
        <p:txBody>
          <a:bodyPr/>
          <a:lstStyle/>
          <a:p>
            <a:r>
              <a:rPr lang="en-CA" dirty="0"/>
              <a:t>Investment intentions </a:t>
            </a:r>
            <a:br>
              <a:rPr lang="en-CA" dirty="0"/>
            </a:br>
            <a:r>
              <a:rPr lang="en-CA" dirty="0"/>
              <a:t>remained low in October</a:t>
            </a:r>
          </a:p>
        </p:txBody>
      </p:sp>
      <p:sp>
        <p:nvSpPr>
          <p:cNvPr id="21" name="Footer Placeholder 20">
            <a:extLst>
              <a:ext uri="{FF2B5EF4-FFF2-40B4-BE49-F238E27FC236}">
                <a16:creationId xmlns:a16="http://schemas.microsoft.com/office/drawing/2014/main" id="{88219581-894A-4FB7-B389-F129C7881A2C}"/>
              </a:ext>
            </a:extLst>
          </p:cNvPr>
          <p:cNvSpPr>
            <a:spLocks noGrp="1"/>
          </p:cNvSpPr>
          <p:nvPr>
            <p:ph type="ftr" sz="quarter" idx="16"/>
          </p:nvPr>
        </p:nvSpPr>
        <p:spPr>
          <a:xfrm>
            <a:off x="350815" y="5232499"/>
            <a:ext cx="5431675" cy="304271"/>
          </a:xfrm>
        </p:spPr>
        <p:txBody>
          <a:bodyPr/>
          <a:lstStyle/>
          <a:p>
            <a:r>
              <a:rPr lang="fr-FR" b="1" dirty="0"/>
              <a:t>BASE: </a:t>
            </a:r>
            <a:r>
              <a:rPr lang="en-US" dirty="0"/>
              <a:t>All respondents (n=1,000). Respondents who did not know or preferred not to answer were excluded from the calculation base. Over the next 12 months, what do you expect your company’s investment spending to be? </a:t>
            </a:r>
          </a:p>
        </p:txBody>
      </p:sp>
      <p:sp>
        <p:nvSpPr>
          <p:cNvPr id="5" name="Text Placeholder 4">
            <a:extLst>
              <a:ext uri="{FF2B5EF4-FFF2-40B4-BE49-F238E27FC236}">
                <a16:creationId xmlns:a16="http://schemas.microsoft.com/office/drawing/2014/main" id="{6731B20C-17E0-47BB-AE5D-663FE900C2C2}"/>
              </a:ext>
            </a:extLst>
          </p:cNvPr>
          <p:cNvSpPr>
            <a:spLocks noGrp="1"/>
          </p:cNvSpPr>
          <p:nvPr>
            <p:ph type="body" sz="quarter" idx="17"/>
          </p:nvPr>
        </p:nvSpPr>
        <p:spPr>
          <a:xfrm>
            <a:off x="1195636" y="1270800"/>
            <a:ext cx="7579180" cy="340978"/>
          </a:xfrm>
        </p:spPr>
        <p:txBody>
          <a:bodyPr/>
          <a:lstStyle/>
          <a:p>
            <a:r>
              <a:rPr lang="en-CA" dirty="0"/>
              <a:t>Indicator of investment intentions (balance of opinion)</a:t>
            </a:r>
          </a:p>
        </p:txBody>
      </p:sp>
      <p:sp>
        <p:nvSpPr>
          <p:cNvPr id="10" name="ZoneTexte 4">
            <a:extLst>
              <a:ext uri="{FF2B5EF4-FFF2-40B4-BE49-F238E27FC236}">
                <a16:creationId xmlns:a16="http://schemas.microsoft.com/office/drawing/2014/main" id="{2DCCD358-69D0-4CB2-AB2E-5D4FAD3FA6E4}"/>
              </a:ext>
            </a:extLst>
          </p:cNvPr>
          <p:cNvSpPr txBox="1"/>
          <p:nvPr>
            <p:custDataLst>
              <p:tags r:id="rId3"/>
            </p:custDataLst>
          </p:nvPr>
        </p:nvSpPr>
        <p:spPr>
          <a:xfrm>
            <a:off x="4572000" y="1716510"/>
            <a:ext cx="1415970" cy="711386"/>
          </a:xfrm>
          <a:prstGeom prst="rect">
            <a:avLst/>
          </a:prstGeom>
          <a:noFill/>
          <a:ln w="38100">
            <a:noFill/>
          </a:ln>
        </p:spPr>
        <p:txBody>
          <a:bodyPr wrap="square" lIns="0" tIns="108000" rIns="0" bIns="108000" rtlCol="0" anchor="b"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ct val="120000"/>
              </a:lnSpc>
            </a:pPr>
            <a:r>
              <a:rPr lang="en-US" sz="1400" dirty="0"/>
              <a:t>April </a:t>
            </a:r>
          </a:p>
          <a:p>
            <a:pPr algn="ctr">
              <a:lnSpc>
                <a:spcPct val="120000"/>
              </a:lnSpc>
            </a:pPr>
            <a:r>
              <a:rPr lang="en-US" sz="1400" dirty="0"/>
              <a:t>2020</a:t>
            </a:r>
            <a:endParaRPr lang="fr-CA" sz="1400" dirty="0"/>
          </a:p>
        </p:txBody>
      </p:sp>
      <p:sp>
        <p:nvSpPr>
          <p:cNvPr id="15" name="Espace réservé du texte 4">
            <a:extLst>
              <a:ext uri="{FF2B5EF4-FFF2-40B4-BE49-F238E27FC236}">
                <a16:creationId xmlns:a16="http://schemas.microsoft.com/office/drawing/2014/main" id="{4A7566E4-D74A-47C0-B5E1-EA7DDBFBE953}"/>
              </a:ext>
            </a:extLst>
          </p:cNvPr>
          <p:cNvSpPr txBox="1">
            <a:spLocks/>
          </p:cNvSpPr>
          <p:nvPr/>
        </p:nvSpPr>
        <p:spPr>
          <a:xfrm>
            <a:off x="461296" y="1611778"/>
            <a:ext cx="8424000" cy="381000"/>
          </a:xfrm>
          <a:prstGeom prst="rect">
            <a:avLst/>
          </a:prstGeom>
        </p:spPr>
        <p:txBody>
          <a:bodyPr vert="horz" lIns="0" tIns="0" rIns="0" bIns="0" rtlCol="0">
            <a:noAutofit/>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20000"/>
              </a:lnSpc>
              <a:buNone/>
            </a:pPr>
            <a:endParaRPr lang="fr-FR" sz="2200" dirty="0">
              <a:solidFill>
                <a:schemeClr val="tx2"/>
              </a:solidFill>
            </a:endParaRPr>
          </a:p>
        </p:txBody>
      </p:sp>
      <p:sp>
        <p:nvSpPr>
          <p:cNvPr id="18" name="ZoneTexte 8">
            <a:extLst>
              <a:ext uri="{FF2B5EF4-FFF2-40B4-BE49-F238E27FC236}">
                <a16:creationId xmlns:a16="http://schemas.microsoft.com/office/drawing/2014/main" id="{8D9B8A5B-CFDE-474A-B3EF-50C30B5D8902}"/>
              </a:ext>
            </a:extLst>
          </p:cNvPr>
          <p:cNvSpPr txBox="1"/>
          <p:nvPr>
            <p:custDataLst>
              <p:tags r:id="rId4"/>
            </p:custDataLst>
          </p:nvPr>
        </p:nvSpPr>
        <p:spPr>
          <a:xfrm>
            <a:off x="723844" y="2996670"/>
            <a:ext cx="943583" cy="602331"/>
          </a:xfrm>
          <a:prstGeom prst="rect">
            <a:avLst/>
          </a:prstGeom>
          <a:noFill/>
        </p:spPr>
        <p:txBody>
          <a:bodyPr wrap="square" lIns="0" tIns="108000" rIns="0" bIns="0" rtlCol="0">
            <a:spAutoFit/>
          </a:bodyPr>
          <a:lstStyle/>
          <a:p>
            <a:pPr algn="ctr">
              <a:lnSpc>
                <a:spcPct val="120000"/>
              </a:lnSpc>
            </a:pPr>
            <a:r>
              <a:rPr lang="en-US" sz="1400" dirty="0"/>
              <a:t>July </a:t>
            </a:r>
          </a:p>
          <a:p>
            <a:pPr algn="ctr">
              <a:lnSpc>
                <a:spcPct val="120000"/>
              </a:lnSpc>
            </a:pPr>
            <a:r>
              <a:rPr lang="en-US" sz="1400" dirty="0"/>
              <a:t>2019</a:t>
            </a:r>
            <a:endParaRPr lang="fr-CA" sz="1400" dirty="0"/>
          </a:p>
        </p:txBody>
      </p:sp>
      <p:grpSp>
        <p:nvGrpSpPr>
          <p:cNvPr id="17" name="Group 16">
            <a:extLst>
              <a:ext uri="{FF2B5EF4-FFF2-40B4-BE49-F238E27FC236}">
                <a16:creationId xmlns:a16="http://schemas.microsoft.com/office/drawing/2014/main" id="{9E3DC1C8-0D75-44DE-9CF8-5AF63A20E431}"/>
              </a:ext>
            </a:extLst>
          </p:cNvPr>
          <p:cNvGrpSpPr>
            <a:grpSpLocks noChangeAspect="1"/>
          </p:cNvGrpSpPr>
          <p:nvPr>
            <p:custDataLst>
              <p:tags r:id="rId5"/>
            </p:custDataLst>
          </p:nvPr>
        </p:nvGrpSpPr>
        <p:grpSpPr>
          <a:xfrm>
            <a:off x="8345307" y="284243"/>
            <a:ext cx="540000" cy="540000"/>
            <a:chOff x="5822950" y="1484313"/>
            <a:chExt cx="2206625" cy="2211387"/>
          </a:xfrm>
        </p:grpSpPr>
        <p:sp>
          <p:nvSpPr>
            <p:cNvPr id="20" name="Freeform 72">
              <a:extLst>
                <a:ext uri="{FF2B5EF4-FFF2-40B4-BE49-F238E27FC236}">
                  <a16:creationId xmlns:a16="http://schemas.microsoft.com/office/drawing/2014/main" id="{DAD5BA2F-1D7F-40C4-924C-5D36120E3FB0}"/>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25" name="Freeform 74">
              <a:extLst>
                <a:ext uri="{FF2B5EF4-FFF2-40B4-BE49-F238E27FC236}">
                  <a16:creationId xmlns:a16="http://schemas.microsoft.com/office/drawing/2014/main" id="{49E949E6-B889-48F8-B8B7-EDDA2895C11D}"/>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
        <p:nvSpPr>
          <p:cNvPr id="12" name="Rectangle 11">
            <a:extLst>
              <a:ext uri="{FF2B5EF4-FFF2-40B4-BE49-F238E27FC236}">
                <a16:creationId xmlns:a16="http://schemas.microsoft.com/office/drawing/2014/main" id="{0A31F8BA-2292-4596-86C1-EAC02A72C30D}"/>
              </a:ext>
            </a:extLst>
          </p:cNvPr>
          <p:cNvSpPr>
            <a:spLocks/>
          </p:cNvSpPr>
          <p:nvPr/>
        </p:nvSpPr>
        <p:spPr>
          <a:xfrm>
            <a:off x="0" y="201913"/>
            <a:ext cx="1093076" cy="998460"/>
          </a:xfrm>
          <a:prstGeom prst="rect">
            <a:avLst/>
          </a:prstGeom>
          <a:solidFill>
            <a:schemeClr val="accent3"/>
          </a:solidFill>
          <a:ln w="57150" cmpd="sng">
            <a:noFill/>
          </a:ln>
        </p:spPr>
        <p:style>
          <a:lnRef idx="2">
            <a:schemeClr val="accent1">
              <a:shade val="50000"/>
            </a:schemeClr>
          </a:lnRef>
          <a:fillRef idx="1">
            <a:schemeClr val="accent1"/>
          </a:fillRef>
          <a:effectRef idx="0">
            <a:schemeClr val="accent1"/>
          </a:effectRef>
          <a:fontRef idx="minor">
            <a:schemeClr val="lt1"/>
          </a:fontRef>
        </p:style>
        <p:txBody>
          <a:bodyPr lIns="100800" tIns="54000" bIns="54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lang="fr-CA" sz="4000" b="1" noProof="1">
                <a:solidFill>
                  <a:schemeClr val="bg1"/>
                </a:solidFill>
                <a:latin typeface="Arial Black" panose="020B0A04020102020204" pitchFamily="34" charset="0"/>
              </a:rPr>
              <a:t>3</a:t>
            </a:r>
            <a:endParaRPr kumimoji="0" lang="fr-CA" sz="4000" b="1" i="0" u="none" strike="noStrike" cap="none" baseline="0" noProof="1">
              <a:ln>
                <a:noFill/>
              </a:ln>
              <a:solidFill>
                <a:schemeClr val="bg1"/>
              </a:solidFill>
              <a:effectLst/>
              <a:uLnTx/>
              <a:uFillTx/>
              <a:latin typeface="Arial Black" panose="020B0A04020102020204" pitchFamily="34" charset="0"/>
            </a:endParaRPr>
          </a:p>
        </p:txBody>
      </p:sp>
      <p:sp>
        <p:nvSpPr>
          <p:cNvPr id="16" name="ZoneTexte 4">
            <a:extLst>
              <a:ext uri="{FF2B5EF4-FFF2-40B4-BE49-F238E27FC236}">
                <a16:creationId xmlns:a16="http://schemas.microsoft.com/office/drawing/2014/main" id="{7B8E0AA2-8442-4E2B-B7A9-FDB763356FE1}"/>
              </a:ext>
            </a:extLst>
          </p:cNvPr>
          <p:cNvSpPr txBox="1"/>
          <p:nvPr>
            <p:custDataLst>
              <p:tags r:id="rId6"/>
            </p:custDataLst>
          </p:nvPr>
        </p:nvSpPr>
        <p:spPr>
          <a:xfrm>
            <a:off x="5975390" y="1725514"/>
            <a:ext cx="1415970" cy="711386"/>
          </a:xfrm>
          <a:prstGeom prst="rect">
            <a:avLst/>
          </a:prstGeom>
          <a:noFill/>
          <a:ln w="38100">
            <a:noFill/>
          </a:ln>
        </p:spPr>
        <p:txBody>
          <a:bodyPr wrap="square" lIns="0" tIns="108000" rIns="0" bIns="108000" rtlCol="0" anchor="b"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ct val="120000"/>
              </a:lnSpc>
            </a:pPr>
            <a:r>
              <a:rPr lang="en-US" sz="1400" dirty="0"/>
              <a:t>July </a:t>
            </a:r>
          </a:p>
          <a:p>
            <a:pPr algn="ctr">
              <a:lnSpc>
                <a:spcPct val="120000"/>
              </a:lnSpc>
            </a:pPr>
            <a:r>
              <a:rPr lang="en-US" sz="1400" dirty="0"/>
              <a:t>2020</a:t>
            </a:r>
            <a:endParaRPr lang="fr-CA" sz="1400" dirty="0"/>
          </a:p>
        </p:txBody>
      </p:sp>
      <p:sp>
        <p:nvSpPr>
          <p:cNvPr id="23" name="ZoneTexte 4">
            <a:extLst>
              <a:ext uri="{FF2B5EF4-FFF2-40B4-BE49-F238E27FC236}">
                <a16:creationId xmlns:a16="http://schemas.microsoft.com/office/drawing/2014/main" id="{E7C41772-BB09-401A-AA29-F096C101083A}"/>
              </a:ext>
            </a:extLst>
          </p:cNvPr>
          <p:cNvSpPr txBox="1"/>
          <p:nvPr>
            <p:custDataLst>
              <p:tags r:id="rId7"/>
            </p:custDataLst>
          </p:nvPr>
        </p:nvSpPr>
        <p:spPr>
          <a:xfrm>
            <a:off x="7358846" y="1750821"/>
            <a:ext cx="1415970" cy="711386"/>
          </a:xfrm>
          <a:prstGeom prst="rect">
            <a:avLst/>
          </a:prstGeom>
          <a:noFill/>
          <a:ln w="38100">
            <a:noFill/>
          </a:ln>
        </p:spPr>
        <p:txBody>
          <a:bodyPr wrap="square" lIns="0" tIns="108000" rIns="0" bIns="108000" rtlCol="0" anchor="b"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ct val="120000"/>
              </a:lnSpc>
            </a:pPr>
            <a:r>
              <a:rPr lang="en-US" sz="1400" dirty="0"/>
              <a:t>October </a:t>
            </a:r>
          </a:p>
          <a:p>
            <a:pPr algn="ctr">
              <a:lnSpc>
                <a:spcPct val="120000"/>
              </a:lnSpc>
            </a:pPr>
            <a:r>
              <a:rPr lang="en-US" sz="1400" dirty="0"/>
              <a:t>2020</a:t>
            </a:r>
            <a:endParaRPr lang="fr-CA" sz="1400" dirty="0"/>
          </a:p>
        </p:txBody>
      </p:sp>
    </p:spTree>
    <p:extLst>
      <p:ext uri="{BB962C8B-B14F-4D97-AF65-F5344CB8AC3E}">
        <p14:creationId xmlns:p14="http://schemas.microsoft.com/office/powerpoint/2010/main" val="183860196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ZoneTexte 56">
            <a:extLst>
              <a:ext uri="{FF2B5EF4-FFF2-40B4-BE49-F238E27FC236}">
                <a16:creationId xmlns:a16="http://schemas.microsoft.com/office/drawing/2014/main" id="{A02568DB-8DEC-41CB-9E06-BC758A296FCD}"/>
              </a:ext>
            </a:extLst>
          </p:cNvPr>
          <p:cNvSpPr txBox="1"/>
          <p:nvPr>
            <p:custDataLst>
              <p:tags r:id="rId1"/>
            </p:custDataLst>
          </p:nvPr>
        </p:nvSpPr>
        <p:spPr>
          <a:xfrm>
            <a:off x="355286" y="5044377"/>
            <a:ext cx="8164972" cy="384721"/>
          </a:xfrm>
          <a:prstGeom prst="rect">
            <a:avLst/>
          </a:prstGeom>
          <a:noFill/>
        </p:spPr>
        <p:txBody>
          <a:bodyPr wrap="square" lIns="0" tIns="0" rIns="0" rtlCol="0">
            <a:spAutoFit/>
          </a:bodyPr>
          <a:lstStyle/>
          <a:p>
            <a:pPr defTabSz="411480"/>
            <a:r>
              <a:rPr lang="fr-CA" sz="1100" b="1" dirty="0">
                <a:solidFill>
                  <a:srgbClr val="1F384B"/>
                </a:solidFill>
                <a:latin typeface="Arial"/>
              </a:rPr>
              <a:t>NOTE</a:t>
            </a:r>
            <a:r>
              <a:rPr lang="fr-CA" sz="1100" dirty="0">
                <a:solidFill>
                  <a:srgbClr val="1F384B"/>
                </a:solidFill>
                <a:latin typeface="Arial"/>
              </a:rPr>
              <a:t>: The impact of the </a:t>
            </a:r>
            <a:r>
              <a:rPr lang="fr-CA" sz="1100" dirty="0" err="1">
                <a:solidFill>
                  <a:srgbClr val="1F384B"/>
                </a:solidFill>
                <a:latin typeface="Arial"/>
              </a:rPr>
              <a:t>downturn</a:t>
            </a:r>
            <a:r>
              <a:rPr lang="fr-CA" sz="1100" dirty="0">
                <a:solidFill>
                  <a:srgbClr val="1F384B"/>
                </a:solidFill>
                <a:latin typeface="Arial"/>
              </a:rPr>
              <a:t> </a:t>
            </a:r>
            <a:r>
              <a:rPr lang="fr-CA" sz="1100" dirty="0" err="1">
                <a:solidFill>
                  <a:srgbClr val="1F384B"/>
                </a:solidFill>
                <a:latin typeface="Arial"/>
              </a:rPr>
              <a:t>is</a:t>
            </a:r>
            <a:r>
              <a:rPr lang="fr-CA" sz="1100" dirty="0">
                <a:solidFill>
                  <a:srgbClr val="1F384B"/>
                </a:solidFill>
                <a:latin typeface="Arial"/>
              </a:rPr>
              <a:t> </a:t>
            </a:r>
            <a:r>
              <a:rPr lang="fr-CA" sz="1100" dirty="0" err="1">
                <a:solidFill>
                  <a:srgbClr val="1F384B"/>
                </a:solidFill>
                <a:latin typeface="Arial"/>
              </a:rPr>
              <a:t>based</a:t>
            </a:r>
            <a:r>
              <a:rPr lang="fr-CA" sz="1100" dirty="0">
                <a:solidFill>
                  <a:srgbClr val="1F384B"/>
                </a:solidFill>
                <a:latin typeface="Arial"/>
              </a:rPr>
              <a:t> on the percentage</a:t>
            </a:r>
            <a:r>
              <a:rPr lang="en-US" sz="1100" dirty="0">
                <a:solidFill>
                  <a:srgbClr val="1F384B"/>
                </a:solidFill>
                <a:latin typeface="Arial"/>
              </a:rPr>
              <a:t> difference in GDP between February 2020 and April. The speed of recovery is based on the period when output returns to pre-crisis levels. Overall GDP is expected to recover fully by Q2 2022.</a:t>
            </a:r>
          </a:p>
        </p:txBody>
      </p:sp>
      <p:sp>
        <p:nvSpPr>
          <p:cNvPr id="40" name="ZoneTexte 56">
            <a:extLst>
              <a:ext uri="{FF2B5EF4-FFF2-40B4-BE49-F238E27FC236}">
                <a16:creationId xmlns:a16="http://schemas.microsoft.com/office/drawing/2014/main" id="{E6A69E86-9BF3-4B7B-88FD-D5EAD18E5DF8}"/>
              </a:ext>
            </a:extLst>
          </p:cNvPr>
          <p:cNvSpPr txBox="1"/>
          <p:nvPr>
            <p:custDataLst>
              <p:tags r:id="rId2"/>
            </p:custDataLst>
          </p:nvPr>
        </p:nvSpPr>
        <p:spPr>
          <a:xfrm>
            <a:off x="298486" y="5463072"/>
            <a:ext cx="3895403" cy="215444"/>
          </a:xfrm>
          <a:prstGeom prst="rect">
            <a:avLst/>
          </a:prstGeom>
          <a:noFill/>
        </p:spPr>
        <p:txBody>
          <a:bodyPr wrap="square" lIns="0" tIns="0" rIns="0" rtlCol="0">
            <a:spAutoFit/>
          </a:bodyPr>
          <a:lstStyle/>
          <a:p>
            <a:pPr defTabSz="411480"/>
            <a:r>
              <a:rPr lang="fr-CA" sz="1100" b="1" dirty="0">
                <a:solidFill>
                  <a:srgbClr val="1F384B"/>
                </a:solidFill>
                <a:latin typeface="Arial"/>
              </a:rPr>
              <a:t>SOURCES</a:t>
            </a:r>
            <a:r>
              <a:rPr lang="fr-CA" sz="1100" dirty="0">
                <a:solidFill>
                  <a:srgbClr val="1F384B"/>
                </a:solidFill>
                <a:latin typeface="Arial"/>
              </a:rPr>
              <a:t>: </a:t>
            </a:r>
            <a:r>
              <a:rPr lang="fr-CA" sz="1100" dirty="0" err="1">
                <a:solidFill>
                  <a:srgbClr val="1F384B"/>
                </a:solidFill>
                <a:latin typeface="Arial"/>
              </a:rPr>
              <a:t>Statistics</a:t>
            </a:r>
            <a:r>
              <a:rPr lang="fr-CA" sz="1100" dirty="0">
                <a:solidFill>
                  <a:srgbClr val="1F384B"/>
                </a:solidFill>
                <a:latin typeface="Arial"/>
              </a:rPr>
              <a:t> Canada, Oxford </a:t>
            </a:r>
            <a:r>
              <a:rPr lang="fr-CA" sz="1100" dirty="0" err="1">
                <a:solidFill>
                  <a:srgbClr val="1F384B"/>
                </a:solidFill>
                <a:latin typeface="Arial"/>
              </a:rPr>
              <a:t>Economics</a:t>
            </a:r>
            <a:r>
              <a:rPr lang="fr-CA" sz="1100" dirty="0">
                <a:solidFill>
                  <a:srgbClr val="1F384B"/>
                </a:solidFill>
                <a:latin typeface="Arial"/>
              </a:rPr>
              <a:t>, BDC.</a:t>
            </a:r>
            <a:endParaRPr lang="en-US" sz="1100" dirty="0">
              <a:solidFill>
                <a:srgbClr val="1F384B"/>
              </a:solidFill>
              <a:latin typeface="Arial"/>
            </a:endParaRPr>
          </a:p>
        </p:txBody>
      </p:sp>
      <p:grpSp>
        <p:nvGrpSpPr>
          <p:cNvPr id="19" name="Group 18">
            <a:extLst>
              <a:ext uri="{FF2B5EF4-FFF2-40B4-BE49-F238E27FC236}">
                <a16:creationId xmlns:a16="http://schemas.microsoft.com/office/drawing/2014/main" id="{203D426C-3A41-4AB7-9D66-3B103C9CB3C7}"/>
              </a:ext>
            </a:extLst>
          </p:cNvPr>
          <p:cNvGrpSpPr/>
          <p:nvPr>
            <p:custDataLst>
              <p:tags r:id="rId3"/>
            </p:custDataLst>
          </p:nvPr>
        </p:nvGrpSpPr>
        <p:grpSpPr>
          <a:xfrm flipH="1">
            <a:off x="1405522" y="1444931"/>
            <a:ext cx="7114736" cy="3165324"/>
            <a:chOff x="2440741" y="1925722"/>
            <a:chExt cx="7196488" cy="3596780"/>
          </a:xfrm>
        </p:grpSpPr>
        <p:grpSp>
          <p:nvGrpSpPr>
            <p:cNvPr id="14" name="Group 13">
              <a:extLst>
                <a:ext uri="{FF2B5EF4-FFF2-40B4-BE49-F238E27FC236}">
                  <a16:creationId xmlns:a16="http://schemas.microsoft.com/office/drawing/2014/main" id="{5A4E6251-011A-4BE1-A274-A201A226D39C}"/>
                </a:ext>
              </a:extLst>
            </p:cNvPr>
            <p:cNvGrpSpPr/>
            <p:nvPr/>
          </p:nvGrpSpPr>
          <p:grpSpPr>
            <a:xfrm flipV="1">
              <a:off x="2448518" y="1925722"/>
              <a:ext cx="7188711" cy="3596780"/>
              <a:chOff x="8036111" y="2014393"/>
              <a:chExt cx="4574392" cy="3596780"/>
            </a:xfrm>
          </p:grpSpPr>
          <p:sp>
            <p:nvSpPr>
              <p:cNvPr id="15" name="Freeform 9">
                <a:extLst>
                  <a:ext uri="{FF2B5EF4-FFF2-40B4-BE49-F238E27FC236}">
                    <a16:creationId xmlns:a16="http://schemas.microsoft.com/office/drawing/2014/main" id="{18CFCAEC-0671-4462-81A9-1B7C3929F8BA}"/>
                  </a:ext>
                </a:extLst>
              </p:cNvPr>
              <p:cNvSpPr>
                <a:spLocks/>
              </p:cNvSpPr>
              <p:nvPr/>
            </p:nvSpPr>
            <p:spPr bwMode="auto">
              <a:xfrm>
                <a:off x="8045450" y="2014393"/>
                <a:ext cx="4565053" cy="3596776"/>
              </a:xfrm>
              <a:custGeom>
                <a:avLst/>
                <a:gdLst>
                  <a:gd name="T0" fmla="*/ 1828 w 2743"/>
                  <a:gd name="T1" fmla="*/ 0 h 2742"/>
                  <a:gd name="T2" fmla="*/ 914 w 2743"/>
                  <a:gd name="T3" fmla="*/ 0 h 2742"/>
                  <a:gd name="T4" fmla="*/ 0 w 2743"/>
                  <a:gd name="T5" fmla="*/ 0 h 2742"/>
                  <a:gd name="T6" fmla="*/ 0 w 2743"/>
                  <a:gd name="T7" fmla="*/ 914 h 2742"/>
                  <a:gd name="T8" fmla="*/ 0 w 2743"/>
                  <a:gd name="T9" fmla="*/ 1828 h 2742"/>
                  <a:gd name="T10" fmla="*/ 0 w 2743"/>
                  <a:gd name="T11" fmla="*/ 2742 h 2742"/>
                  <a:gd name="T12" fmla="*/ 914 w 2743"/>
                  <a:gd name="T13" fmla="*/ 2742 h 2742"/>
                  <a:gd name="T14" fmla="*/ 1828 w 2743"/>
                  <a:gd name="T15" fmla="*/ 2742 h 2742"/>
                  <a:gd name="T16" fmla="*/ 2743 w 2743"/>
                  <a:gd name="T17" fmla="*/ 2742 h 2742"/>
                  <a:gd name="T18" fmla="*/ 2743 w 2743"/>
                  <a:gd name="T19" fmla="*/ 1828 h 2742"/>
                  <a:gd name="T20" fmla="*/ 2743 w 2743"/>
                  <a:gd name="T21" fmla="*/ 914 h 2742"/>
                  <a:gd name="T22" fmla="*/ 2743 w 2743"/>
                  <a:gd name="T23" fmla="*/ 0 h 2742"/>
                  <a:gd name="T24" fmla="*/ 1828 w 2743"/>
                  <a:gd name="T25" fmla="*/ 0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3" h="2742">
                    <a:moveTo>
                      <a:pt x="1828" y="0"/>
                    </a:moveTo>
                    <a:lnTo>
                      <a:pt x="914" y="0"/>
                    </a:lnTo>
                    <a:lnTo>
                      <a:pt x="0" y="0"/>
                    </a:lnTo>
                    <a:lnTo>
                      <a:pt x="0" y="914"/>
                    </a:lnTo>
                    <a:lnTo>
                      <a:pt x="0" y="1828"/>
                    </a:lnTo>
                    <a:lnTo>
                      <a:pt x="0" y="2742"/>
                    </a:lnTo>
                    <a:lnTo>
                      <a:pt x="914" y="2742"/>
                    </a:lnTo>
                    <a:lnTo>
                      <a:pt x="1828" y="2742"/>
                    </a:lnTo>
                    <a:lnTo>
                      <a:pt x="2743" y="2742"/>
                    </a:lnTo>
                    <a:lnTo>
                      <a:pt x="2743" y="1828"/>
                    </a:lnTo>
                    <a:lnTo>
                      <a:pt x="2743" y="914"/>
                    </a:lnTo>
                    <a:lnTo>
                      <a:pt x="2743" y="0"/>
                    </a:lnTo>
                    <a:lnTo>
                      <a:pt x="1828" y="0"/>
                    </a:lnTo>
                    <a:close/>
                  </a:path>
                </a:pathLst>
              </a:custGeom>
              <a:solidFill>
                <a:schemeClr val="accent6"/>
              </a:solidFill>
              <a:ln>
                <a:noFill/>
              </a:ln>
            </p:spPr>
            <p:txBody>
              <a:bodyPr vert="horz" wrap="square" lIns="82296" tIns="41148" rIns="82296" bIns="41148" numCol="1" anchor="t" anchorCtr="0" compatLnSpc="1">
                <a:prstTxWarp prst="textNoShape">
                  <a:avLst/>
                </a:prstTxWarp>
              </a:bodyPr>
              <a:lstStyle/>
              <a:p>
                <a:pPr defTabSz="411480"/>
                <a:endParaRPr lang="en-CA" sz="810">
                  <a:solidFill>
                    <a:srgbClr val="1F384B"/>
                  </a:solidFill>
                  <a:latin typeface="Arial"/>
                </a:endParaRPr>
              </a:p>
            </p:txBody>
          </p:sp>
          <p:sp>
            <p:nvSpPr>
              <p:cNvPr id="16" name="Freeform: Shape 339">
                <a:extLst>
                  <a:ext uri="{FF2B5EF4-FFF2-40B4-BE49-F238E27FC236}">
                    <a16:creationId xmlns:a16="http://schemas.microsoft.com/office/drawing/2014/main" id="{C2A526A8-FC9A-49D9-8B61-78989512C041}"/>
                  </a:ext>
                </a:extLst>
              </p:cNvPr>
              <p:cNvSpPr>
                <a:spLocks/>
              </p:cNvSpPr>
              <p:nvPr/>
            </p:nvSpPr>
            <p:spPr bwMode="auto">
              <a:xfrm>
                <a:off x="8036111" y="2634020"/>
                <a:ext cx="2924617" cy="2977153"/>
              </a:xfrm>
              <a:custGeom>
                <a:avLst/>
                <a:gdLst>
                  <a:gd name="connsiteX0" fmla="*/ 1760959 w 3869615"/>
                  <a:gd name="connsiteY0" fmla="*/ 1385 h 3139617"/>
                  <a:gd name="connsiteX1" fmla="*/ 3869572 w 3869615"/>
                  <a:gd name="connsiteY1" fmla="*/ 3139617 h 3139617"/>
                  <a:gd name="connsiteX2" fmla="*/ 0 w 3869615"/>
                  <a:gd name="connsiteY2" fmla="*/ 3139617 h 3139617"/>
                  <a:gd name="connsiteX3" fmla="*/ 3761 w 3869615"/>
                  <a:gd name="connsiteY3" fmla="*/ 399651 h 3139617"/>
                  <a:gd name="connsiteX4" fmla="*/ 1760959 w 3869615"/>
                  <a:gd name="connsiteY4" fmla="*/ 1385 h 3139617"/>
                  <a:gd name="connsiteX0" fmla="*/ 1788342 w 3896998"/>
                  <a:gd name="connsiteY0" fmla="*/ 9368 h 3147600"/>
                  <a:gd name="connsiteX1" fmla="*/ 3896955 w 3896998"/>
                  <a:gd name="connsiteY1" fmla="*/ 3147600 h 3147600"/>
                  <a:gd name="connsiteX2" fmla="*/ 27383 w 3896998"/>
                  <a:gd name="connsiteY2" fmla="*/ 3147600 h 3147600"/>
                  <a:gd name="connsiteX3" fmla="*/ 0 w 3896998"/>
                  <a:gd name="connsiteY3" fmla="*/ 27051 h 3147600"/>
                  <a:gd name="connsiteX4" fmla="*/ 1788342 w 3896998"/>
                  <a:gd name="connsiteY4" fmla="*/ 9368 h 314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998" h="3147600">
                    <a:moveTo>
                      <a:pt x="1788342" y="9368"/>
                    </a:moveTo>
                    <a:cubicBezTo>
                      <a:pt x="2813411" y="41893"/>
                      <a:pt x="3904945" y="659690"/>
                      <a:pt x="3896955" y="3147600"/>
                    </a:cubicBezTo>
                    <a:lnTo>
                      <a:pt x="27383" y="3147600"/>
                    </a:lnTo>
                    <a:cubicBezTo>
                      <a:pt x="27383" y="3147600"/>
                      <a:pt x="0" y="8258"/>
                      <a:pt x="0" y="27051"/>
                    </a:cubicBezTo>
                    <a:cubicBezTo>
                      <a:pt x="0" y="27051"/>
                      <a:pt x="883870" y="-19330"/>
                      <a:pt x="1788342" y="9368"/>
                    </a:cubicBezTo>
                    <a:close/>
                  </a:path>
                </a:pathLst>
              </a:custGeom>
              <a:solidFill>
                <a:schemeClr val="bg1">
                  <a:lumMod val="85000"/>
                </a:schemeClr>
              </a:solidFill>
              <a:ln>
                <a:noFill/>
              </a:ln>
            </p:spPr>
            <p:txBody>
              <a:bodyPr vert="horz" wrap="square" lIns="82296" tIns="41148" rIns="82296" bIns="41148" numCol="1" anchor="t" anchorCtr="0" compatLnSpc="1">
                <a:prstTxWarp prst="textNoShape">
                  <a:avLst/>
                </a:prstTxWarp>
                <a:noAutofit/>
              </a:bodyPr>
              <a:lstStyle/>
              <a:p>
                <a:pPr defTabSz="411480"/>
                <a:endParaRPr lang="en-CA" sz="810">
                  <a:solidFill>
                    <a:srgbClr val="1F384B"/>
                  </a:solidFill>
                  <a:latin typeface="Arial"/>
                </a:endParaRPr>
              </a:p>
            </p:txBody>
          </p:sp>
        </p:grpSp>
        <p:sp>
          <p:nvSpPr>
            <p:cNvPr id="17" name="Freeform: Shape 339">
              <a:extLst>
                <a:ext uri="{FF2B5EF4-FFF2-40B4-BE49-F238E27FC236}">
                  <a16:creationId xmlns:a16="http://schemas.microsoft.com/office/drawing/2014/main" id="{0F87575B-A8C3-46CC-87A0-FFEEDA761294}"/>
                </a:ext>
              </a:extLst>
            </p:cNvPr>
            <p:cNvSpPr>
              <a:spLocks/>
            </p:cNvSpPr>
            <p:nvPr/>
          </p:nvSpPr>
          <p:spPr bwMode="auto">
            <a:xfrm flipV="1">
              <a:off x="2440741" y="1925723"/>
              <a:ext cx="2091768" cy="1784306"/>
            </a:xfrm>
            <a:custGeom>
              <a:avLst/>
              <a:gdLst>
                <a:gd name="connsiteX0" fmla="*/ 1760959 w 3869615"/>
                <a:gd name="connsiteY0" fmla="*/ 1385 h 3139617"/>
                <a:gd name="connsiteX1" fmla="*/ 3869572 w 3869615"/>
                <a:gd name="connsiteY1" fmla="*/ 3139617 h 3139617"/>
                <a:gd name="connsiteX2" fmla="*/ 0 w 3869615"/>
                <a:gd name="connsiteY2" fmla="*/ 3139617 h 3139617"/>
                <a:gd name="connsiteX3" fmla="*/ 3761 w 3869615"/>
                <a:gd name="connsiteY3" fmla="*/ 399651 h 3139617"/>
                <a:gd name="connsiteX4" fmla="*/ 1760959 w 3869615"/>
                <a:gd name="connsiteY4" fmla="*/ 1385 h 3139617"/>
                <a:gd name="connsiteX0" fmla="*/ 1788342 w 3896998"/>
                <a:gd name="connsiteY0" fmla="*/ 9368 h 3147600"/>
                <a:gd name="connsiteX1" fmla="*/ 3896955 w 3896998"/>
                <a:gd name="connsiteY1" fmla="*/ 3147600 h 3147600"/>
                <a:gd name="connsiteX2" fmla="*/ 27383 w 3896998"/>
                <a:gd name="connsiteY2" fmla="*/ 3147600 h 3147600"/>
                <a:gd name="connsiteX3" fmla="*/ 0 w 3896998"/>
                <a:gd name="connsiteY3" fmla="*/ 27051 h 3147600"/>
                <a:gd name="connsiteX4" fmla="*/ 1788342 w 3896998"/>
                <a:gd name="connsiteY4" fmla="*/ 9368 h 314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6998" h="3147600">
                  <a:moveTo>
                    <a:pt x="1788342" y="9368"/>
                  </a:moveTo>
                  <a:cubicBezTo>
                    <a:pt x="2813411" y="41893"/>
                    <a:pt x="3904945" y="659690"/>
                    <a:pt x="3896955" y="3147600"/>
                  </a:cubicBezTo>
                  <a:lnTo>
                    <a:pt x="27383" y="3147600"/>
                  </a:lnTo>
                  <a:cubicBezTo>
                    <a:pt x="27383" y="3147600"/>
                    <a:pt x="0" y="8258"/>
                    <a:pt x="0" y="27051"/>
                  </a:cubicBezTo>
                  <a:cubicBezTo>
                    <a:pt x="0" y="27051"/>
                    <a:pt x="883870" y="-19330"/>
                    <a:pt x="1788342" y="9368"/>
                  </a:cubicBezTo>
                  <a:close/>
                </a:path>
              </a:pathLst>
            </a:custGeom>
            <a:solidFill>
              <a:schemeClr val="bg1">
                <a:lumMod val="95000"/>
              </a:schemeClr>
            </a:solidFill>
            <a:ln>
              <a:noFill/>
            </a:ln>
          </p:spPr>
          <p:txBody>
            <a:bodyPr vert="horz" wrap="square" lIns="82296" tIns="41148" rIns="82296" bIns="41148" numCol="1" anchor="t" anchorCtr="0" compatLnSpc="1">
              <a:prstTxWarp prst="textNoShape">
                <a:avLst/>
              </a:prstTxWarp>
              <a:noAutofit/>
            </a:bodyPr>
            <a:lstStyle/>
            <a:p>
              <a:pPr defTabSz="411480"/>
              <a:endParaRPr lang="en-CA" sz="810">
                <a:solidFill>
                  <a:srgbClr val="1F384B"/>
                </a:solidFill>
                <a:latin typeface="Arial"/>
              </a:endParaRPr>
            </a:p>
          </p:txBody>
        </p:sp>
      </p:grpSp>
      <p:graphicFrame>
        <p:nvGraphicFramePr>
          <p:cNvPr id="48" name="Graphique 47">
            <a:extLst>
              <a:ext uri="{FF2B5EF4-FFF2-40B4-BE49-F238E27FC236}">
                <a16:creationId xmlns:a16="http://schemas.microsoft.com/office/drawing/2014/main" id="{356D42D3-1DC2-47CD-8F87-AF9ABB793A1C}"/>
              </a:ext>
            </a:extLst>
          </p:cNvPr>
          <p:cNvGraphicFramePr>
            <a:graphicFrameLocks/>
          </p:cNvGraphicFramePr>
          <p:nvPr/>
        </p:nvGraphicFramePr>
        <p:xfrm>
          <a:off x="958148" y="1444930"/>
          <a:ext cx="7539911" cy="3143550"/>
        </p:xfrm>
        <a:graphic>
          <a:graphicData uri="http://schemas.openxmlformats.org/drawingml/2006/chart">
            <c:chart xmlns:c="http://schemas.openxmlformats.org/drawingml/2006/chart" xmlns:r="http://schemas.openxmlformats.org/officeDocument/2006/relationships" r:id="rId14"/>
          </a:graphicData>
        </a:graphic>
      </p:graphicFrame>
      <p:cxnSp>
        <p:nvCxnSpPr>
          <p:cNvPr id="53" name="Straight Arrow Connector 52">
            <a:extLst>
              <a:ext uri="{FF2B5EF4-FFF2-40B4-BE49-F238E27FC236}">
                <a16:creationId xmlns:a16="http://schemas.microsoft.com/office/drawing/2014/main" id="{63BD2ECF-3314-4C43-B67A-58107B3ED796}"/>
              </a:ext>
            </a:extLst>
          </p:cNvPr>
          <p:cNvCxnSpPr>
            <a:cxnSpLocks/>
          </p:cNvCxnSpPr>
          <p:nvPr>
            <p:custDataLst>
              <p:tags r:id="rId4"/>
            </p:custDataLst>
          </p:nvPr>
        </p:nvCxnSpPr>
        <p:spPr>
          <a:xfrm flipH="1">
            <a:off x="2447593" y="4725065"/>
            <a:ext cx="1746296" cy="0"/>
          </a:xfrm>
          <a:prstGeom prst="straightConnector1">
            <a:avLst/>
          </a:prstGeom>
          <a:ln w="19050">
            <a:solidFill>
              <a:schemeClr val="accent1"/>
            </a:solidFill>
            <a:tailEnd type="triangle"/>
          </a:ln>
        </p:spPr>
        <p:style>
          <a:lnRef idx="2">
            <a:schemeClr val="accent1"/>
          </a:lnRef>
          <a:fillRef idx="0">
            <a:schemeClr val="accent1"/>
          </a:fillRef>
          <a:effectRef idx="1">
            <a:schemeClr val="accent1"/>
          </a:effectRef>
          <a:fontRef idx="minor">
            <a:schemeClr val="tx1"/>
          </a:fontRef>
        </p:style>
      </p:cxnSp>
      <p:cxnSp>
        <p:nvCxnSpPr>
          <p:cNvPr id="54" name="Straight Arrow Connector 53">
            <a:extLst>
              <a:ext uri="{FF2B5EF4-FFF2-40B4-BE49-F238E27FC236}">
                <a16:creationId xmlns:a16="http://schemas.microsoft.com/office/drawing/2014/main" id="{119B8BAD-AF8F-448C-B5A8-34FE1C884C41}"/>
              </a:ext>
            </a:extLst>
          </p:cNvPr>
          <p:cNvCxnSpPr>
            <a:cxnSpLocks/>
          </p:cNvCxnSpPr>
          <p:nvPr>
            <p:custDataLst>
              <p:tags r:id="rId5"/>
            </p:custDataLst>
          </p:nvPr>
        </p:nvCxnSpPr>
        <p:spPr>
          <a:xfrm>
            <a:off x="5443041" y="4725065"/>
            <a:ext cx="1746296" cy="0"/>
          </a:xfrm>
          <a:prstGeom prst="straightConnector1">
            <a:avLst/>
          </a:prstGeom>
          <a:ln w="19050">
            <a:solidFill>
              <a:schemeClr val="accent1"/>
            </a:solidFill>
            <a:tailEnd type="triangle"/>
          </a:ln>
        </p:spPr>
        <p:style>
          <a:lnRef idx="2">
            <a:schemeClr val="accent1"/>
          </a:lnRef>
          <a:fillRef idx="0">
            <a:schemeClr val="accent1"/>
          </a:fillRef>
          <a:effectRef idx="1">
            <a:schemeClr val="accent1"/>
          </a:effectRef>
          <a:fontRef idx="minor">
            <a:schemeClr val="tx1"/>
          </a:fontRef>
        </p:style>
      </p:cxnSp>
      <p:sp>
        <p:nvSpPr>
          <p:cNvPr id="55" name="Rectangle 54">
            <a:extLst>
              <a:ext uri="{FF2B5EF4-FFF2-40B4-BE49-F238E27FC236}">
                <a16:creationId xmlns:a16="http://schemas.microsoft.com/office/drawing/2014/main" id="{3A748BC6-5B17-44F7-806E-3348F0495815}"/>
              </a:ext>
            </a:extLst>
          </p:cNvPr>
          <p:cNvSpPr/>
          <p:nvPr>
            <p:custDataLst>
              <p:tags r:id="rId6"/>
            </p:custDataLst>
          </p:nvPr>
        </p:nvSpPr>
        <p:spPr>
          <a:xfrm>
            <a:off x="4128668" y="4615843"/>
            <a:ext cx="1379627" cy="258532"/>
          </a:xfrm>
          <a:prstGeom prst="rect">
            <a:avLst/>
          </a:prstGeom>
        </p:spPr>
        <p:txBody>
          <a:bodyPr wrap="square">
            <a:spAutoFit/>
          </a:bodyPr>
          <a:lstStyle/>
          <a:p>
            <a:pPr algn="ctr" defTabSz="411480"/>
            <a:r>
              <a:rPr lang="en-CA" sz="1080" dirty="0">
                <a:solidFill>
                  <a:srgbClr val="1F384B"/>
                </a:solidFill>
                <a:latin typeface="Arial"/>
              </a:rPr>
              <a:t>Speed of recovery</a:t>
            </a:r>
          </a:p>
        </p:txBody>
      </p:sp>
      <p:sp>
        <p:nvSpPr>
          <p:cNvPr id="56" name="Rectangle 55">
            <a:extLst>
              <a:ext uri="{FF2B5EF4-FFF2-40B4-BE49-F238E27FC236}">
                <a16:creationId xmlns:a16="http://schemas.microsoft.com/office/drawing/2014/main" id="{1FCBD7B1-D659-4DD3-9C43-22DC88BB7D4F}"/>
              </a:ext>
            </a:extLst>
          </p:cNvPr>
          <p:cNvSpPr/>
          <p:nvPr>
            <p:custDataLst>
              <p:tags r:id="rId7"/>
            </p:custDataLst>
          </p:nvPr>
        </p:nvSpPr>
        <p:spPr>
          <a:xfrm>
            <a:off x="7189337" y="4615842"/>
            <a:ext cx="581699" cy="258532"/>
          </a:xfrm>
          <a:prstGeom prst="rect">
            <a:avLst/>
          </a:prstGeom>
        </p:spPr>
        <p:txBody>
          <a:bodyPr wrap="square">
            <a:spAutoFit/>
          </a:bodyPr>
          <a:lstStyle/>
          <a:p>
            <a:pPr algn="ctr" defTabSz="411480"/>
            <a:r>
              <a:rPr lang="en-CA" sz="1080" b="1">
                <a:solidFill>
                  <a:srgbClr val="1F384B"/>
                </a:solidFill>
                <a:latin typeface="Arial"/>
              </a:rPr>
              <a:t>Fast</a:t>
            </a:r>
          </a:p>
        </p:txBody>
      </p:sp>
      <p:sp>
        <p:nvSpPr>
          <p:cNvPr id="57" name="Rectangle 56">
            <a:extLst>
              <a:ext uri="{FF2B5EF4-FFF2-40B4-BE49-F238E27FC236}">
                <a16:creationId xmlns:a16="http://schemas.microsoft.com/office/drawing/2014/main" id="{254E5FBB-8CEB-4FE5-A940-B0C82387E30C}"/>
              </a:ext>
            </a:extLst>
          </p:cNvPr>
          <p:cNvSpPr/>
          <p:nvPr>
            <p:custDataLst>
              <p:tags r:id="rId8"/>
            </p:custDataLst>
          </p:nvPr>
        </p:nvSpPr>
        <p:spPr>
          <a:xfrm>
            <a:off x="1865895" y="4622455"/>
            <a:ext cx="581698" cy="258532"/>
          </a:xfrm>
          <a:prstGeom prst="rect">
            <a:avLst/>
          </a:prstGeom>
        </p:spPr>
        <p:txBody>
          <a:bodyPr wrap="square">
            <a:spAutoFit/>
          </a:bodyPr>
          <a:lstStyle/>
          <a:p>
            <a:pPr algn="ctr" defTabSz="411480"/>
            <a:r>
              <a:rPr lang="en-CA" sz="1080" b="1">
                <a:solidFill>
                  <a:srgbClr val="1F384B"/>
                </a:solidFill>
                <a:latin typeface="Arial"/>
              </a:rPr>
              <a:t>Slow</a:t>
            </a:r>
          </a:p>
        </p:txBody>
      </p:sp>
      <p:sp>
        <p:nvSpPr>
          <p:cNvPr id="58" name="Rectangle 57">
            <a:extLst>
              <a:ext uri="{FF2B5EF4-FFF2-40B4-BE49-F238E27FC236}">
                <a16:creationId xmlns:a16="http://schemas.microsoft.com/office/drawing/2014/main" id="{6A9BD5BD-E3AB-4BE5-B848-5010A763B193}"/>
              </a:ext>
            </a:extLst>
          </p:cNvPr>
          <p:cNvSpPr/>
          <p:nvPr>
            <p:custDataLst>
              <p:tags r:id="rId9"/>
            </p:custDataLst>
          </p:nvPr>
        </p:nvSpPr>
        <p:spPr>
          <a:xfrm rot="16200000">
            <a:off x="-684686" y="2705130"/>
            <a:ext cx="2760410" cy="794064"/>
          </a:xfrm>
          <a:prstGeom prst="rect">
            <a:avLst/>
          </a:prstGeom>
        </p:spPr>
        <p:txBody>
          <a:bodyPr wrap="square">
            <a:spAutoFit/>
          </a:bodyPr>
          <a:lstStyle/>
          <a:p>
            <a:pPr algn="ctr" fontAlgn="b"/>
            <a:r>
              <a:rPr lang="en-CA" sz="1080" dirty="0">
                <a:solidFill>
                  <a:srgbClr val="1F384B"/>
                </a:solidFill>
                <a:latin typeface="Arial"/>
              </a:rPr>
              <a:t>Impact of the downturn</a:t>
            </a:r>
          </a:p>
          <a:p>
            <a:pPr algn="ctr" fontAlgn="b"/>
            <a:r>
              <a:rPr lang="en-CA" sz="1200" dirty="0">
                <a:solidFill>
                  <a:schemeClr val="accent1"/>
                </a:solidFill>
                <a:latin typeface="Calibri" panose="020F0502020204030204" pitchFamily="34" charset="0"/>
              </a:rPr>
              <a:t>% change in GDP between February 2020 and April 2020</a:t>
            </a:r>
          </a:p>
          <a:p>
            <a:pPr algn="ctr" defTabSz="411480"/>
            <a:endParaRPr lang="en-CA" sz="1080" dirty="0">
              <a:solidFill>
                <a:srgbClr val="1F384B"/>
              </a:solidFill>
              <a:latin typeface="Arial"/>
            </a:endParaRPr>
          </a:p>
        </p:txBody>
      </p:sp>
      <p:sp>
        <p:nvSpPr>
          <p:cNvPr id="24" name="Titre 3">
            <a:extLst>
              <a:ext uri="{FF2B5EF4-FFF2-40B4-BE49-F238E27FC236}">
                <a16:creationId xmlns:a16="http://schemas.microsoft.com/office/drawing/2014/main" id="{60559BA3-6A1B-483B-B262-101C0B1F5844}"/>
              </a:ext>
            </a:extLst>
          </p:cNvPr>
          <p:cNvSpPr>
            <a:spLocks noGrp="1"/>
          </p:cNvSpPr>
          <p:nvPr>
            <p:ph type="title"/>
            <p:custDataLst>
              <p:tags r:id="rId10"/>
            </p:custDataLst>
          </p:nvPr>
        </p:nvSpPr>
        <p:spPr>
          <a:xfrm>
            <a:off x="1280324" y="436059"/>
            <a:ext cx="6209415" cy="829000"/>
          </a:xfrm>
        </p:spPr>
        <p:txBody>
          <a:bodyPr/>
          <a:lstStyle/>
          <a:p>
            <a:r>
              <a:rPr lang="en-US" dirty="0"/>
              <a:t>Some key sectors will take a long time to recover </a:t>
            </a:r>
          </a:p>
        </p:txBody>
      </p:sp>
      <p:sp>
        <p:nvSpPr>
          <p:cNvPr id="20" name="Rectangle 19">
            <a:extLst>
              <a:ext uri="{FF2B5EF4-FFF2-40B4-BE49-F238E27FC236}">
                <a16:creationId xmlns:a16="http://schemas.microsoft.com/office/drawing/2014/main" id="{D9A647B7-2A3C-460B-BF84-1EE65D2EB8FA}"/>
              </a:ext>
            </a:extLst>
          </p:cNvPr>
          <p:cNvSpPr>
            <a:spLocks/>
          </p:cNvSpPr>
          <p:nvPr/>
        </p:nvSpPr>
        <p:spPr>
          <a:xfrm>
            <a:off x="0" y="201913"/>
            <a:ext cx="1093076" cy="998460"/>
          </a:xfrm>
          <a:prstGeom prst="rect">
            <a:avLst/>
          </a:prstGeom>
          <a:solidFill>
            <a:schemeClr val="accent3"/>
          </a:solidFill>
          <a:ln w="57150" cmpd="sng">
            <a:noFill/>
          </a:ln>
        </p:spPr>
        <p:style>
          <a:lnRef idx="2">
            <a:schemeClr val="accent1">
              <a:shade val="50000"/>
            </a:schemeClr>
          </a:lnRef>
          <a:fillRef idx="1">
            <a:schemeClr val="accent1"/>
          </a:fillRef>
          <a:effectRef idx="0">
            <a:schemeClr val="accent1"/>
          </a:effectRef>
          <a:fontRef idx="minor">
            <a:schemeClr val="lt1"/>
          </a:fontRef>
        </p:style>
        <p:txBody>
          <a:bodyPr lIns="100800" tIns="54000" bIns="54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CA" sz="4000" b="1" i="0" u="none" strike="noStrike" cap="none" baseline="0" noProof="1">
                <a:ln>
                  <a:noFill/>
                </a:ln>
                <a:solidFill>
                  <a:schemeClr val="bg1"/>
                </a:solidFill>
                <a:effectLst/>
                <a:uLnTx/>
                <a:uFillTx/>
                <a:latin typeface="Arial Black" panose="020B0A04020102020204" pitchFamily="34" charset="0"/>
              </a:rPr>
              <a:t>4</a:t>
            </a:r>
          </a:p>
        </p:txBody>
      </p:sp>
      <p:sp>
        <p:nvSpPr>
          <p:cNvPr id="28" name="TextBox 12">
            <a:extLst>
              <a:ext uri="{FF2B5EF4-FFF2-40B4-BE49-F238E27FC236}">
                <a16:creationId xmlns:a16="http://schemas.microsoft.com/office/drawing/2014/main" id="{FB9FD639-6DE7-4C3C-9FA9-959EBFA0703A}"/>
              </a:ext>
            </a:extLst>
          </p:cNvPr>
          <p:cNvSpPr txBox="1"/>
          <p:nvPr/>
        </p:nvSpPr>
        <p:spPr>
          <a:xfrm>
            <a:off x="1584933" y="3384522"/>
            <a:ext cx="1842726" cy="215444"/>
          </a:xfrm>
          <a:prstGeom prst="rect">
            <a:avLst/>
          </a:prstGeom>
          <a:noFill/>
        </p:spPr>
        <p:txBody>
          <a:bodyPr wrap="square" lIns="0" tIns="0" rIns="0" bIns="0" rtlCol="0">
            <a:spAutoFit/>
          </a:bodyPr>
          <a:lstStyle/>
          <a:p>
            <a:pPr algn="l"/>
            <a:r>
              <a:rPr lang="en-US" sz="1400" dirty="0">
                <a:solidFill>
                  <a:schemeClr val="accent1"/>
                </a:solidFill>
              </a:rPr>
              <a:t>Accommodation</a:t>
            </a:r>
          </a:p>
        </p:txBody>
      </p:sp>
      <p:sp>
        <p:nvSpPr>
          <p:cNvPr id="30" name="TextBox 12">
            <a:extLst>
              <a:ext uri="{FF2B5EF4-FFF2-40B4-BE49-F238E27FC236}">
                <a16:creationId xmlns:a16="http://schemas.microsoft.com/office/drawing/2014/main" id="{42C55506-8034-4A6F-B24B-764B1270721E}"/>
              </a:ext>
            </a:extLst>
          </p:cNvPr>
          <p:cNvSpPr txBox="1"/>
          <p:nvPr/>
        </p:nvSpPr>
        <p:spPr>
          <a:xfrm>
            <a:off x="2336922" y="4004796"/>
            <a:ext cx="1205807" cy="215444"/>
          </a:xfrm>
          <a:prstGeom prst="rect">
            <a:avLst/>
          </a:prstGeom>
          <a:noFill/>
        </p:spPr>
        <p:txBody>
          <a:bodyPr wrap="square" lIns="0" tIns="0" rIns="0" bIns="0" rtlCol="0">
            <a:spAutoFit/>
          </a:bodyPr>
          <a:lstStyle/>
          <a:p>
            <a:pPr algn="l"/>
            <a:r>
              <a:rPr lang="en-US" sz="1400" dirty="0">
                <a:solidFill>
                  <a:schemeClr val="accent1"/>
                </a:solidFill>
              </a:rPr>
              <a:t>Air Transport</a:t>
            </a:r>
          </a:p>
        </p:txBody>
      </p:sp>
      <p:sp>
        <p:nvSpPr>
          <p:cNvPr id="31" name="TextBox 12">
            <a:extLst>
              <a:ext uri="{FF2B5EF4-FFF2-40B4-BE49-F238E27FC236}">
                <a16:creationId xmlns:a16="http://schemas.microsoft.com/office/drawing/2014/main" id="{360739B8-4D07-444E-B95B-8B9083379433}"/>
              </a:ext>
            </a:extLst>
          </p:cNvPr>
          <p:cNvSpPr txBox="1"/>
          <p:nvPr/>
        </p:nvSpPr>
        <p:spPr>
          <a:xfrm>
            <a:off x="3374050" y="3291615"/>
            <a:ext cx="1205807" cy="215444"/>
          </a:xfrm>
          <a:prstGeom prst="rect">
            <a:avLst/>
          </a:prstGeom>
          <a:noFill/>
        </p:spPr>
        <p:txBody>
          <a:bodyPr wrap="square" lIns="0" tIns="0" rIns="0" bIns="0" rtlCol="0">
            <a:spAutoFit/>
          </a:bodyPr>
          <a:lstStyle/>
          <a:p>
            <a:pPr algn="l"/>
            <a:r>
              <a:rPr lang="en-US" sz="1400" dirty="0">
                <a:solidFill>
                  <a:schemeClr val="accent1"/>
                </a:solidFill>
              </a:rPr>
              <a:t>Restaurants</a:t>
            </a:r>
          </a:p>
        </p:txBody>
      </p:sp>
      <p:sp>
        <p:nvSpPr>
          <p:cNvPr id="33" name="TextBox 12">
            <a:extLst>
              <a:ext uri="{FF2B5EF4-FFF2-40B4-BE49-F238E27FC236}">
                <a16:creationId xmlns:a16="http://schemas.microsoft.com/office/drawing/2014/main" id="{09F74185-939B-4512-9A35-95868397EC39}"/>
              </a:ext>
            </a:extLst>
          </p:cNvPr>
          <p:cNvSpPr txBox="1"/>
          <p:nvPr/>
        </p:nvSpPr>
        <p:spPr>
          <a:xfrm>
            <a:off x="2211508" y="2155912"/>
            <a:ext cx="905240" cy="215444"/>
          </a:xfrm>
          <a:prstGeom prst="rect">
            <a:avLst/>
          </a:prstGeom>
          <a:noFill/>
        </p:spPr>
        <p:txBody>
          <a:bodyPr wrap="square" lIns="0" tIns="0" rIns="0" bIns="0" rtlCol="0">
            <a:spAutoFit/>
          </a:bodyPr>
          <a:lstStyle/>
          <a:p>
            <a:pPr algn="l"/>
            <a:r>
              <a:rPr lang="en-US" sz="1400" dirty="0">
                <a:solidFill>
                  <a:schemeClr val="accent1"/>
                </a:solidFill>
              </a:rPr>
              <a:t>Aerospace</a:t>
            </a:r>
          </a:p>
        </p:txBody>
      </p:sp>
      <p:sp>
        <p:nvSpPr>
          <p:cNvPr id="34" name="TextBox 12">
            <a:extLst>
              <a:ext uri="{FF2B5EF4-FFF2-40B4-BE49-F238E27FC236}">
                <a16:creationId xmlns:a16="http://schemas.microsoft.com/office/drawing/2014/main" id="{AA33824D-8306-4458-80EF-CC7EA784D20A}"/>
              </a:ext>
            </a:extLst>
          </p:cNvPr>
          <p:cNvSpPr txBox="1"/>
          <p:nvPr/>
        </p:nvSpPr>
        <p:spPr>
          <a:xfrm>
            <a:off x="4306913" y="2815511"/>
            <a:ext cx="973105" cy="215444"/>
          </a:xfrm>
          <a:prstGeom prst="rect">
            <a:avLst/>
          </a:prstGeom>
          <a:noFill/>
        </p:spPr>
        <p:txBody>
          <a:bodyPr wrap="square" lIns="0" tIns="0" rIns="0" bIns="0" rtlCol="0">
            <a:spAutoFit/>
          </a:bodyPr>
          <a:lstStyle/>
          <a:p>
            <a:pPr algn="l"/>
            <a:r>
              <a:rPr lang="en-US" sz="1400" dirty="0">
                <a:solidFill>
                  <a:schemeClr val="accent1"/>
                </a:solidFill>
              </a:rPr>
              <a:t>Machinery</a:t>
            </a:r>
          </a:p>
        </p:txBody>
      </p:sp>
      <p:sp>
        <p:nvSpPr>
          <p:cNvPr id="35" name="TextBox 12">
            <a:extLst>
              <a:ext uri="{FF2B5EF4-FFF2-40B4-BE49-F238E27FC236}">
                <a16:creationId xmlns:a16="http://schemas.microsoft.com/office/drawing/2014/main" id="{3ACE8C38-171E-4210-A6FC-ED37A6BE2E2E}"/>
              </a:ext>
            </a:extLst>
          </p:cNvPr>
          <p:cNvSpPr txBox="1"/>
          <p:nvPr/>
        </p:nvSpPr>
        <p:spPr>
          <a:xfrm>
            <a:off x="4656930" y="1992389"/>
            <a:ext cx="771393" cy="430887"/>
          </a:xfrm>
          <a:prstGeom prst="rect">
            <a:avLst/>
          </a:prstGeom>
          <a:noFill/>
        </p:spPr>
        <p:txBody>
          <a:bodyPr wrap="square" lIns="0" tIns="0" rIns="0" bIns="0" rtlCol="0">
            <a:spAutoFit/>
          </a:bodyPr>
          <a:lstStyle/>
          <a:p>
            <a:pPr algn="l"/>
            <a:r>
              <a:rPr lang="en-US" sz="1400" dirty="0">
                <a:solidFill>
                  <a:schemeClr val="accent1"/>
                </a:solidFill>
              </a:rPr>
              <a:t>Basics chemical</a:t>
            </a:r>
          </a:p>
        </p:txBody>
      </p:sp>
      <p:sp>
        <p:nvSpPr>
          <p:cNvPr id="36" name="TextBox 12">
            <a:extLst>
              <a:ext uri="{FF2B5EF4-FFF2-40B4-BE49-F238E27FC236}">
                <a16:creationId xmlns:a16="http://schemas.microsoft.com/office/drawing/2014/main" id="{8FA2E733-5A82-4D2D-BBB7-F33DAD4B3016}"/>
              </a:ext>
            </a:extLst>
          </p:cNvPr>
          <p:cNvSpPr txBox="1"/>
          <p:nvPr/>
        </p:nvSpPr>
        <p:spPr>
          <a:xfrm>
            <a:off x="5559971" y="1970362"/>
            <a:ext cx="771393" cy="430887"/>
          </a:xfrm>
          <a:prstGeom prst="rect">
            <a:avLst/>
          </a:prstGeom>
          <a:noFill/>
        </p:spPr>
        <p:txBody>
          <a:bodyPr wrap="square" lIns="0" tIns="0" rIns="0" bIns="0" rtlCol="0">
            <a:spAutoFit/>
          </a:bodyPr>
          <a:lstStyle/>
          <a:p>
            <a:pPr algn="l"/>
            <a:r>
              <a:rPr lang="en-US" sz="1400" dirty="0">
                <a:solidFill>
                  <a:schemeClr val="accent1"/>
                </a:solidFill>
              </a:rPr>
              <a:t>Business services</a:t>
            </a:r>
          </a:p>
        </p:txBody>
      </p:sp>
      <p:sp>
        <p:nvSpPr>
          <p:cNvPr id="37" name="TextBox 12">
            <a:extLst>
              <a:ext uri="{FF2B5EF4-FFF2-40B4-BE49-F238E27FC236}">
                <a16:creationId xmlns:a16="http://schemas.microsoft.com/office/drawing/2014/main" id="{7054A0F5-7BB6-415C-A008-7F7FAEC3AED7}"/>
              </a:ext>
            </a:extLst>
          </p:cNvPr>
          <p:cNvSpPr txBox="1"/>
          <p:nvPr/>
        </p:nvSpPr>
        <p:spPr>
          <a:xfrm>
            <a:off x="6168148" y="2562522"/>
            <a:ext cx="1185611" cy="215444"/>
          </a:xfrm>
          <a:prstGeom prst="rect">
            <a:avLst/>
          </a:prstGeom>
          <a:noFill/>
        </p:spPr>
        <p:txBody>
          <a:bodyPr wrap="square" lIns="0" tIns="0" rIns="0" bIns="0" rtlCol="0">
            <a:spAutoFit/>
          </a:bodyPr>
          <a:lstStyle/>
          <a:p>
            <a:pPr algn="l"/>
            <a:r>
              <a:rPr lang="en-US" sz="1400" dirty="0">
                <a:solidFill>
                  <a:schemeClr val="accent1"/>
                </a:solidFill>
              </a:rPr>
              <a:t>Construction</a:t>
            </a:r>
          </a:p>
        </p:txBody>
      </p:sp>
      <p:sp>
        <p:nvSpPr>
          <p:cNvPr id="38" name="TextBox 12">
            <a:extLst>
              <a:ext uri="{FF2B5EF4-FFF2-40B4-BE49-F238E27FC236}">
                <a16:creationId xmlns:a16="http://schemas.microsoft.com/office/drawing/2014/main" id="{9A3008DC-152B-4602-A01D-659D771C198F}"/>
              </a:ext>
            </a:extLst>
          </p:cNvPr>
          <p:cNvSpPr txBox="1"/>
          <p:nvPr/>
        </p:nvSpPr>
        <p:spPr>
          <a:xfrm>
            <a:off x="6192551" y="2835371"/>
            <a:ext cx="996786" cy="430887"/>
          </a:xfrm>
          <a:prstGeom prst="rect">
            <a:avLst/>
          </a:prstGeom>
          <a:noFill/>
        </p:spPr>
        <p:txBody>
          <a:bodyPr wrap="square" lIns="0" tIns="0" rIns="0" bIns="0" rtlCol="0">
            <a:spAutoFit/>
          </a:bodyPr>
          <a:lstStyle/>
          <a:p>
            <a:pPr algn="l"/>
            <a:r>
              <a:rPr lang="en-US" sz="1400" dirty="0">
                <a:solidFill>
                  <a:schemeClr val="accent1"/>
                </a:solidFill>
              </a:rPr>
              <a:t>Fabricated metals</a:t>
            </a:r>
          </a:p>
        </p:txBody>
      </p:sp>
      <p:sp>
        <p:nvSpPr>
          <p:cNvPr id="41" name="TextBox 12">
            <a:extLst>
              <a:ext uri="{FF2B5EF4-FFF2-40B4-BE49-F238E27FC236}">
                <a16:creationId xmlns:a16="http://schemas.microsoft.com/office/drawing/2014/main" id="{E31961C9-B92E-4204-A394-D512FB91EB1D}"/>
              </a:ext>
            </a:extLst>
          </p:cNvPr>
          <p:cNvSpPr txBox="1"/>
          <p:nvPr/>
        </p:nvSpPr>
        <p:spPr>
          <a:xfrm>
            <a:off x="6437742" y="1709528"/>
            <a:ext cx="1185611" cy="430887"/>
          </a:xfrm>
          <a:prstGeom prst="rect">
            <a:avLst/>
          </a:prstGeom>
          <a:noFill/>
        </p:spPr>
        <p:txBody>
          <a:bodyPr wrap="square" lIns="0" tIns="0" rIns="0" bIns="0" rtlCol="0">
            <a:spAutoFit/>
          </a:bodyPr>
          <a:lstStyle/>
          <a:p>
            <a:pPr algn="l"/>
            <a:r>
              <a:rPr lang="en-US" sz="1400" dirty="0">
                <a:solidFill>
                  <a:schemeClr val="accent1"/>
                </a:solidFill>
              </a:rPr>
              <a:t>Food manufacturing</a:t>
            </a:r>
          </a:p>
        </p:txBody>
      </p:sp>
      <p:sp>
        <p:nvSpPr>
          <p:cNvPr id="42" name="TextBox 12">
            <a:extLst>
              <a:ext uri="{FF2B5EF4-FFF2-40B4-BE49-F238E27FC236}">
                <a16:creationId xmlns:a16="http://schemas.microsoft.com/office/drawing/2014/main" id="{060FE4D6-BA3C-4EAF-842A-9346AD025820}"/>
              </a:ext>
            </a:extLst>
          </p:cNvPr>
          <p:cNvSpPr txBox="1"/>
          <p:nvPr/>
        </p:nvSpPr>
        <p:spPr>
          <a:xfrm>
            <a:off x="7898529" y="2630707"/>
            <a:ext cx="517626" cy="215444"/>
          </a:xfrm>
          <a:prstGeom prst="rect">
            <a:avLst/>
          </a:prstGeom>
          <a:noFill/>
        </p:spPr>
        <p:txBody>
          <a:bodyPr wrap="square" lIns="0" tIns="0" rIns="0" bIns="0" rtlCol="0">
            <a:spAutoFit/>
          </a:bodyPr>
          <a:lstStyle/>
          <a:p>
            <a:pPr algn="l"/>
            <a:r>
              <a:rPr lang="en-US" sz="1400" dirty="0">
                <a:solidFill>
                  <a:schemeClr val="accent1"/>
                </a:solidFill>
              </a:rPr>
              <a:t>Retail</a:t>
            </a:r>
          </a:p>
        </p:txBody>
      </p:sp>
      <p:sp>
        <p:nvSpPr>
          <p:cNvPr id="43" name="TextBox 12">
            <a:extLst>
              <a:ext uri="{FF2B5EF4-FFF2-40B4-BE49-F238E27FC236}">
                <a16:creationId xmlns:a16="http://schemas.microsoft.com/office/drawing/2014/main" id="{3CAD74B4-758C-477D-A6FF-6C67BA49255B}"/>
              </a:ext>
            </a:extLst>
          </p:cNvPr>
          <p:cNvSpPr txBox="1"/>
          <p:nvPr/>
        </p:nvSpPr>
        <p:spPr>
          <a:xfrm>
            <a:off x="7914751" y="2027308"/>
            <a:ext cx="517626" cy="215444"/>
          </a:xfrm>
          <a:prstGeom prst="rect">
            <a:avLst/>
          </a:prstGeom>
          <a:noFill/>
        </p:spPr>
        <p:txBody>
          <a:bodyPr wrap="square" lIns="0" tIns="0" rIns="0" bIns="0" rtlCol="0">
            <a:spAutoFit/>
          </a:bodyPr>
          <a:lstStyle/>
          <a:p>
            <a:pPr algn="l"/>
            <a:r>
              <a:rPr lang="en-US" sz="1400" dirty="0">
                <a:solidFill>
                  <a:schemeClr val="accent1"/>
                </a:solidFill>
              </a:rPr>
              <a:t>ICT</a:t>
            </a:r>
          </a:p>
        </p:txBody>
      </p:sp>
      <p:sp>
        <p:nvSpPr>
          <p:cNvPr id="44" name="TextBox 12">
            <a:extLst>
              <a:ext uri="{FF2B5EF4-FFF2-40B4-BE49-F238E27FC236}">
                <a16:creationId xmlns:a16="http://schemas.microsoft.com/office/drawing/2014/main" id="{F6E9F1D5-4186-45DE-844B-554DE03D3823}"/>
              </a:ext>
            </a:extLst>
          </p:cNvPr>
          <p:cNvSpPr txBox="1"/>
          <p:nvPr/>
        </p:nvSpPr>
        <p:spPr>
          <a:xfrm>
            <a:off x="7637863" y="1580950"/>
            <a:ext cx="752666" cy="215444"/>
          </a:xfrm>
          <a:prstGeom prst="rect">
            <a:avLst/>
          </a:prstGeom>
          <a:noFill/>
        </p:spPr>
        <p:txBody>
          <a:bodyPr wrap="square" lIns="0" tIns="0" rIns="0" bIns="0" rtlCol="0">
            <a:spAutoFit/>
          </a:bodyPr>
          <a:lstStyle/>
          <a:p>
            <a:pPr algn="l"/>
            <a:r>
              <a:rPr lang="en-US" sz="1400" dirty="0">
                <a:solidFill>
                  <a:schemeClr val="accent1"/>
                </a:solidFill>
              </a:rPr>
              <a:t>Pharma</a:t>
            </a:r>
          </a:p>
        </p:txBody>
      </p:sp>
      <p:sp>
        <p:nvSpPr>
          <p:cNvPr id="47" name="TextBox 12">
            <a:extLst>
              <a:ext uri="{FF2B5EF4-FFF2-40B4-BE49-F238E27FC236}">
                <a16:creationId xmlns:a16="http://schemas.microsoft.com/office/drawing/2014/main" id="{8C71520A-D1CF-4453-B372-06381772E569}"/>
              </a:ext>
            </a:extLst>
          </p:cNvPr>
          <p:cNvSpPr txBox="1"/>
          <p:nvPr/>
        </p:nvSpPr>
        <p:spPr>
          <a:xfrm>
            <a:off x="3323570" y="1832747"/>
            <a:ext cx="771393" cy="430887"/>
          </a:xfrm>
          <a:prstGeom prst="rect">
            <a:avLst/>
          </a:prstGeom>
          <a:noFill/>
        </p:spPr>
        <p:txBody>
          <a:bodyPr wrap="square" lIns="0" tIns="0" rIns="0" bIns="0" rtlCol="0">
            <a:spAutoFit/>
          </a:bodyPr>
          <a:lstStyle/>
          <a:p>
            <a:pPr algn="l"/>
            <a:r>
              <a:rPr lang="en-US" sz="1400" dirty="0">
                <a:solidFill>
                  <a:schemeClr val="accent1"/>
                </a:solidFill>
              </a:rPr>
              <a:t>Oil and gas</a:t>
            </a:r>
          </a:p>
        </p:txBody>
      </p:sp>
      <p:grpSp>
        <p:nvGrpSpPr>
          <p:cNvPr id="32" name="Group 16">
            <a:extLst>
              <a:ext uri="{FF2B5EF4-FFF2-40B4-BE49-F238E27FC236}">
                <a16:creationId xmlns:a16="http://schemas.microsoft.com/office/drawing/2014/main" id="{70BFCCEA-C2AB-41C5-B3C3-E261AFAD0347}"/>
              </a:ext>
            </a:extLst>
          </p:cNvPr>
          <p:cNvGrpSpPr>
            <a:grpSpLocks noChangeAspect="1"/>
          </p:cNvGrpSpPr>
          <p:nvPr>
            <p:custDataLst>
              <p:tags r:id="rId11"/>
            </p:custDataLst>
          </p:nvPr>
        </p:nvGrpSpPr>
        <p:grpSpPr>
          <a:xfrm>
            <a:off x="8345307" y="284243"/>
            <a:ext cx="540000" cy="540000"/>
            <a:chOff x="5822950" y="1484313"/>
            <a:chExt cx="2206625" cy="2211387"/>
          </a:xfrm>
        </p:grpSpPr>
        <p:sp>
          <p:nvSpPr>
            <p:cNvPr id="45" name="Freeform 72">
              <a:extLst>
                <a:ext uri="{FF2B5EF4-FFF2-40B4-BE49-F238E27FC236}">
                  <a16:creationId xmlns:a16="http://schemas.microsoft.com/office/drawing/2014/main" id="{BE651775-CAD5-45E9-94ED-D42243CA0093}"/>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46" name="Freeform 74">
              <a:extLst>
                <a:ext uri="{FF2B5EF4-FFF2-40B4-BE49-F238E27FC236}">
                  <a16:creationId xmlns:a16="http://schemas.microsoft.com/office/drawing/2014/main" id="{CDEB4B75-8CB7-4D6E-917E-F8995B15F214}"/>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Tree>
    <p:extLst>
      <p:ext uri="{BB962C8B-B14F-4D97-AF65-F5344CB8AC3E}">
        <p14:creationId xmlns:p14="http://schemas.microsoft.com/office/powerpoint/2010/main" val="95910609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Espace réservé du graphique 10">
            <a:extLst>
              <a:ext uri="{FF2B5EF4-FFF2-40B4-BE49-F238E27FC236}">
                <a16:creationId xmlns:a16="http://schemas.microsoft.com/office/drawing/2014/main" id="{D1AF08B9-AFDC-4694-8745-C0AAFC9F6E68}"/>
              </a:ext>
            </a:extLst>
          </p:cNvPr>
          <p:cNvGraphicFramePr>
            <a:graphicFrameLocks noGrp="1"/>
          </p:cNvGraphicFramePr>
          <p:nvPr>
            <p:ph type="chart" sz="quarter" idx="13"/>
          </p:nvPr>
        </p:nvGraphicFramePr>
        <p:xfrm>
          <a:off x="663708" y="2071636"/>
          <a:ext cx="7598093" cy="2913221"/>
        </p:xfrm>
        <a:graphic>
          <a:graphicData uri="http://schemas.openxmlformats.org/drawingml/2006/chart">
            <c:chart xmlns:c="http://schemas.openxmlformats.org/drawingml/2006/chart" xmlns:r="http://schemas.openxmlformats.org/officeDocument/2006/relationships" r:id="rId7"/>
          </a:graphicData>
        </a:graphic>
      </p:graphicFrame>
      <p:sp>
        <p:nvSpPr>
          <p:cNvPr id="12" name="ZoneTexte 4">
            <a:extLst>
              <a:ext uri="{FF2B5EF4-FFF2-40B4-BE49-F238E27FC236}">
                <a16:creationId xmlns:a16="http://schemas.microsoft.com/office/drawing/2014/main" id="{86C2AEB9-2652-46A5-8743-3C4F2249F4D5}"/>
              </a:ext>
            </a:extLst>
          </p:cNvPr>
          <p:cNvSpPr txBox="1"/>
          <p:nvPr/>
        </p:nvSpPr>
        <p:spPr>
          <a:xfrm>
            <a:off x="2419106" y="2704806"/>
            <a:ext cx="1528701" cy="193899"/>
          </a:xfrm>
          <a:prstGeom prst="rect">
            <a:avLst/>
          </a:prstGeom>
          <a:noFill/>
        </p:spPr>
        <p:txBody>
          <a:bodyPr wrap="square" lIns="0" tIns="0" rIns="0" bIns="0" rtlCol="0">
            <a:spAutoFit/>
          </a:bodyPr>
          <a:lstStyle/>
          <a:p>
            <a:pPr defTabSz="411480">
              <a:defRPr/>
            </a:pPr>
            <a:r>
              <a:rPr lang="fr-CA" sz="1260" b="1">
                <a:solidFill>
                  <a:prstClr val="white">
                    <a:lumMod val="50000"/>
                  </a:prstClr>
                </a:solidFill>
                <a:latin typeface="Arial"/>
              </a:rPr>
              <a:t>GDP Q4 2019</a:t>
            </a:r>
            <a:endParaRPr lang="en-US" sz="1260" b="1">
              <a:solidFill>
                <a:prstClr val="white">
                  <a:lumMod val="50000"/>
                </a:prstClr>
              </a:solidFill>
              <a:latin typeface="Arial"/>
            </a:endParaRPr>
          </a:p>
        </p:txBody>
      </p:sp>
      <p:sp>
        <p:nvSpPr>
          <p:cNvPr id="18" name="Footer Placeholder 3">
            <a:extLst>
              <a:ext uri="{FF2B5EF4-FFF2-40B4-BE49-F238E27FC236}">
                <a16:creationId xmlns:a16="http://schemas.microsoft.com/office/drawing/2014/main" id="{577A4195-3901-4018-A13E-C46F7457F6E2}"/>
              </a:ext>
            </a:extLst>
          </p:cNvPr>
          <p:cNvSpPr txBox="1">
            <a:spLocks/>
          </p:cNvSpPr>
          <p:nvPr>
            <p:custDataLst>
              <p:tags r:id="rId1"/>
            </p:custDataLst>
          </p:nvPr>
        </p:nvSpPr>
        <p:spPr>
          <a:xfrm>
            <a:off x="778361" y="5104403"/>
            <a:ext cx="3564000" cy="27384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11480"/>
            <a:r>
              <a:rPr lang="fr-FR" sz="810" b="1" dirty="0">
                <a:solidFill>
                  <a:srgbClr val="1F384B"/>
                </a:solidFill>
                <a:latin typeface="Arial"/>
              </a:rPr>
              <a:t>SOURCE:</a:t>
            </a:r>
            <a:r>
              <a:rPr lang="fr-FR" sz="810" dirty="0">
                <a:solidFill>
                  <a:srgbClr val="1F384B"/>
                </a:solidFill>
                <a:latin typeface="Arial"/>
              </a:rPr>
              <a:t> Oxford </a:t>
            </a:r>
            <a:r>
              <a:rPr lang="fr-FR" sz="810" dirty="0" err="1">
                <a:solidFill>
                  <a:srgbClr val="1F384B"/>
                </a:solidFill>
                <a:latin typeface="Arial"/>
              </a:rPr>
              <a:t>Economics</a:t>
            </a:r>
            <a:r>
              <a:rPr lang="fr-FR" sz="810" dirty="0">
                <a:solidFill>
                  <a:srgbClr val="1F384B"/>
                </a:solidFill>
                <a:latin typeface="Arial"/>
              </a:rPr>
              <a:t>, BDC </a:t>
            </a:r>
            <a:r>
              <a:rPr lang="fr-FR" sz="810" dirty="0" err="1">
                <a:solidFill>
                  <a:srgbClr val="1F384B"/>
                </a:solidFill>
                <a:latin typeface="Arial"/>
              </a:rPr>
              <a:t>calculations</a:t>
            </a:r>
            <a:r>
              <a:rPr lang="fr-FR" sz="810" dirty="0">
                <a:solidFill>
                  <a:srgbClr val="1F384B"/>
                </a:solidFill>
                <a:latin typeface="Arial"/>
              </a:rPr>
              <a:t>.</a:t>
            </a:r>
            <a:endParaRPr lang="fr-CA" sz="810" dirty="0">
              <a:solidFill>
                <a:srgbClr val="1F384B"/>
              </a:solidFill>
              <a:latin typeface="Arial"/>
            </a:endParaRPr>
          </a:p>
        </p:txBody>
      </p:sp>
      <p:sp>
        <p:nvSpPr>
          <p:cNvPr id="19" name="Title 1">
            <a:extLst>
              <a:ext uri="{FF2B5EF4-FFF2-40B4-BE49-F238E27FC236}">
                <a16:creationId xmlns:a16="http://schemas.microsoft.com/office/drawing/2014/main" id="{BB324937-935C-4BB7-925F-160FB7A5EA6D}"/>
              </a:ext>
            </a:extLst>
          </p:cNvPr>
          <p:cNvSpPr>
            <a:spLocks noGrp="1"/>
          </p:cNvSpPr>
          <p:nvPr>
            <p:ph type="title"/>
            <p:custDataLst>
              <p:tags r:id="rId2"/>
            </p:custDataLst>
          </p:nvPr>
        </p:nvSpPr>
        <p:spPr>
          <a:xfrm>
            <a:off x="778361" y="340217"/>
            <a:ext cx="6030278" cy="829000"/>
          </a:xfrm>
        </p:spPr>
        <p:txBody>
          <a:bodyPr/>
          <a:lstStyle/>
          <a:p>
            <a:r>
              <a:rPr lang="en-US" noProof="1"/>
              <a:t>The recovery will be gradual in Canada</a:t>
            </a:r>
            <a:endParaRPr lang="en-CA" noProof="0" dirty="0">
              <a:cs typeface="Arial Black" panose="020B0604020202020204" pitchFamily="34" charset="0"/>
            </a:endParaRPr>
          </a:p>
        </p:txBody>
      </p:sp>
      <p:sp>
        <p:nvSpPr>
          <p:cNvPr id="20" name="Rectangle 19">
            <a:extLst>
              <a:ext uri="{FF2B5EF4-FFF2-40B4-BE49-F238E27FC236}">
                <a16:creationId xmlns:a16="http://schemas.microsoft.com/office/drawing/2014/main" id="{D92119E3-01AE-4A7E-980F-F9E3D2F3B51E}"/>
              </a:ext>
            </a:extLst>
          </p:cNvPr>
          <p:cNvSpPr/>
          <p:nvPr/>
        </p:nvSpPr>
        <p:spPr>
          <a:xfrm>
            <a:off x="625462" y="1225394"/>
            <a:ext cx="7026144" cy="391517"/>
          </a:xfrm>
          <a:prstGeom prst="rect">
            <a:avLst/>
          </a:prstGeom>
        </p:spPr>
        <p:txBody>
          <a:bodyPr wrap="square">
            <a:spAutoFit/>
          </a:bodyPr>
          <a:lstStyle/>
          <a:p>
            <a:pPr defTabSz="822960">
              <a:lnSpc>
                <a:spcPct val="90000"/>
              </a:lnSpc>
              <a:spcBef>
                <a:spcPts val="1080"/>
              </a:spcBef>
              <a:buClr>
                <a:srgbClr val="1F384B"/>
              </a:buClr>
              <a:buSzPct val="75000"/>
              <a:defRPr sz="1200" b="0" i="0" u="none" strike="noStrike" kern="1200" spc="0" baseline="0">
                <a:solidFill>
                  <a:srgbClr val="1F384B"/>
                </a:solidFill>
                <a:latin typeface="Arial" panose="020B0604020202020204" pitchFamily="34" charset="0"/>
                <a:ea typeface="+mn-ea"/>
                <a:cs typeface="Arial" panose="020B0604020202020204" pitchFamily="34" charset="0"/>
              </a:defRPr>
            </a:pPr>
            <a:r>
              <a:rPr lang="en-US" sz="2160" dirty="0">
                <a:solidFill>
                  <a:srgbClr val="1F384B"/>
                </a:solidFill>
                <a:latin typeface="Arial" panose="020B0604020202020204" pitchFamily="34" charset="0"/>
                <a:cs typeface="Arial" panose="020B0604020202020204" pitchFamily="34" charset="0"/>
              </a:rPr>
              <a:t>Quarterly GDP chained 2012 prices, billions $</a:t>
            </a:r>
          </a:p>
        </p:txBody>
      </p:sp>
      <p:grpSp>
        <p:nvGrpSpPr>
          <p:cNvPr id="17" name="Group 8">
            <a:extLst>
              <a:ext uri="{FF2B5EF4-FFF2-40B4-BE49-F238E27FC236}">
                <a16:creationId xmlns:a16="http://schemas.microsoft.com/office/drawing/2014/main" id="{722447E7-F910-47CE-9927-10951F67E009}"/>
              </a:ext>
            </a:extLst>
          </p:cNvPr>
          <p:cNvGrpSpPr/>
          <p:nvPr>
            <p:custDataLst>
              <p:tags r:id="rId3"/>
            </p:custDataLst>
          </p:nvPr>
        </p:nvGrpSpPr>
        <p:grpSpPr>
          <a:xfrm rot="16200000" flipH="1">
            <a:off x="5662375" y="1623473"/>
            <a:ext cx="545319" cy="1879237"/>
            <a:chOff x="5860169" y="3484085"/>
            <a:chExt cx="1308193" cy="1721986"/>
          </a:xfrm>
        </p:grpSpPr>
        <p:sp>
          <p:nvSpPr>
            <p:cNvPr id="21" name="Freeform 9">
              <a:extLst>
                <a:ext uri="{FF2B5EF4-FFF2-40B4-BE49-F238E27FC236}">
                  <a16:creationId xmlns:a16="http://schemas.microsoft.com/office/drawing/2014/main" id="{5398C146-4147-4493-A4EB-A270D25034DF}"/>
                </a:ext>
              </a:extLst>
            </p:cNvPr>
            <p:cNvSpPr/>
            <p:nvPr/>
          </p:nvSpPr>
          <p:spPr>
            <a:xfrm>
              <a:off x="5860169" y="3484085"/>
              <a:ext cx="1308193" cy="213583"/>
            </a:xfrm>
            <a:custGeom>
              <a:avLst/>
              <a:gdLst>
                <a:gd name="connsiteX0" fmla="*/ 0 w 1308193"/>
                <a:gd name="connsiteY0" fmla="*/ 213583 h 213583"/>
                <a:gd name="connsiteX1" fmla="*/ 0 w 1308193"/>
                <a:gd name="connsiteY1" fmla="*/ 0 h 213583"/>
                <a:gd name="connsiteX2" fmla="*/ 1308193 w 1308193"/>
                <a:gd name="connsiteY2" fmla="*/ 0 h 213583"/>
              </a:gdLst>
              <a:ahLst/>
              <a:cxnLst>
                <a:cxn ang="0">
                  <a:pos x="connsiteX0" y="connsiteY0"/>
                </a:cxn>
                <a:cxn ang="0">
                  <a:pos x="connsiteX1" y="connsiteY1"/>
                </a:cxn>
                <a:cxn ang="0">
                  <a:pos x="connsiteX2" y="connsiteY2"/>
                </a:cxn>
              </a:cxnLst>
              <a:rect l="l" t="t" r="r" b="b"/>
              <a:pathLst>
                <a:path w="1308193" h="213583">
                  <a:moveTo>
                    <a:pt x="0" y="213583"/>
                  </a:moveTo>
                  <a:lnTo>
                    <a:pt x="0" y="0"/>
                  </a:lnTo>
                  <a:lnTo>
                    <a:pt x="1308193" y="0"/>
                  </a:lnTo>
                </a:path>
              </a:pathLst>
            </a:custGeom>
            <a:noFill/>
            <a:ln>
              <a:solidFill>
                <a:schemeClr val="accent1"/>
              </a:solidFill>
              <a:tailEnd type="triangle"/>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endParaRPr lang="en-CA" sz="1620">
                <a:solidFill>
                  <a:prstClr val="white"/>
                </a:solidFill>
                <a:latin typeface="Arial"/>
              </a:endParaRPr>
            </a:p>
          </p:txBody>
        </p:sp>
        <p:sp>
          <p:nvSpPr>
            <p:cNvPr id="22" name="Freeform 10">
              <a:extLst>
                <a:ext uri="{FF2B5EF4-FFF2-40B4-BE49-F238E27FC236}">
                  <a16:creationId xmlns:a16="http://schemas.microsoft.com/office/drawing/2014/main" id="{4715E14B-0A72-46D9-B811-8DEEBFB02849}"/>
                </a:ext>
              </a:extLst>
            </p:cNvPr>
            <p:cNvSpPr/>
            <p:nvPr/>
          </p:nvSpPr>
          <p:spPr>
            <a:xfrm flipV="1">
              <a:off x="5860169" y="4992488"/>
              <a:ext cx="1308193" cy="213583"/>
            </a:xfrm>
            <a:custGeom>
              <a:avLst/>
              <a:gdLst>
                <a:gd name="connsiteX0" fmla="*/ 0 w 1308193"/>
                <a:gd name="connsiteY0" fmla="*/ 213583 h 213583"/>
                <a:gd name="connsiteX1" fmla="*/ 0 w 1308193"/>
                <a:gd name="connsiteY1" fmla="*/ 0 h 213583"/>
                <a:gd name="connsiteX2" fmla="*/ 1308193 w 1308193"/>
                <a:gd name="connsiteY2" fmla="*/ 0 h 213583"/>
              </a:gdLst>
              <a:ahLst/>
              <a:cxnLst>
                <a:cxn ang="0">
                  <a:pos x="connsiteX0" y="connsiteY0"/>
                </a:cxn>
                <a:cxn ang="0">
                  <a:pos x="connsiteX1" y="connsiteY1"/>
                </a:cxn>
                <a:cxn ang="0">
                  <a:pos x="connsiteX2" y="connsiteY2"/>
                </a:cxn>
              </a:cxnLst>
              <a:rect l="l" t="t" r="r" b="b"/>
              <a:pathLst>
                <a:path w="1308193" h="213583">
                  <a:moveTo>
                    <a:pt x="0" y="213583"/>
                  </a:moveTo>
                  <a:lnTo>
                    <a:pt x="0" y="0"/>
                  </a:lnTo>
                  <a:lnTo>
                    <a:pt x="1308193" y="0"/>
                  </a:lnTo>
                </a:path>
              </a:pathLst>
            </a:custGeom>
            <a:noFill/>
            <a:ln>
              <a:solidFill>
                <a:schemeClr val="accent1"/>
              </a:solidFill>
              <a:tailEnd type="triangle"/>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endParaRPr lang="en-CA" sz="1620">
                <a:solidFill>
                  <a:prstClr val="white"/>
                </a:solidFill>
                <a:latin typeface="Arial"/>
              </a:endParaRPr>
            </a:p>
          </p:txBody>
        </p:sp>
      </p:grpSp>
      <p:sp>
        <p:nvSpPr>
          <p:cNvPr id="26" name="TextBox 3">
            <a:extLst>
              <a:ext uri="{FF2B5EF4-FFF2-40B4-BE49-F238E27FC236}">
                <a16:creationId xmlns:a16="http://schemas.microsoft.com/office/drawing/2014/main" id="{3A503B49-2100-40C0-B7EA-3F456D85E740}"/>
              </a:ext>
            </a:extLst>
          </p:cNvPr>
          <p:cNvSpPr txBox="1"/>
          <p:nvPr>
            <p:custDataLst>
              <p:tags r:id="rId4"/>
            </p:custDataLst>
          </p:nvPr>
        </p:nvSpPr>
        <p:spPr>
          <a:xfrm>
            <a:off x="4995418" y="1735101"/>
            <a:ext cx="1879235" cy="673069"/>
          </a:xfrm>
          <a:prstGeom prst="rect">
            <a:avLst/>
          </a:prstGeom>
          <a:noFill/>
        </p:spPr>
        <p:txBody>
          <a:bodyPr wrap="square" lIns="0" tIns="0" rIns="0" bIns="0" rtlCol="0" anchor="ctr">
            <a:spAutoFit/>
          </a:bodyPr>
          <a:lstStyle/>
          <a:p>
            <a:pPr algn="ctr" defTabSz="411480">
              <a:lnSpc>
                <a:spcPct val="90000"/>
              </a:lnSpc>
            </a:pPr>
            <a:r>
              <a:rPr lang="en-US" sz="1620" b="1" dirty="0">
                <a:solidFill>
                  <a:srgbClr val="D82C26"/>
                </a:solidFill>
                <a:latin typeface="Arial"/>
              </a:rPr>
              <a:t>Full recovery between Q1 2022 and Q4 2023</a:t>
            </a:r>
          </a:p>
        </p:txBody>
      </p:sp>
      <p:sp>
        <p:nvSpPr>
          <p:cNvPr id="32" name="Ellipse 31">
            <a:extLst>
              <a:ext uri="{FF2B5EF4-FFF2-40B4-BE49-F238E27FC236}">
                <a16:creationId xmlns:a16="http://schemas.microsoft.com/office/drawing/2014/main" id="{A9CE1EDB-7AE1-4CAB-8247-CC2618529A01}"/>
              </a:ext>
            </a:extLst>
          </p:cNvPr>
          <p:cNvSpPr/>
          <p:nvPr/>
        </p:nvSpPr>
        <p:spPr>
          <a:xfrm rot="5400000">
            <a:off x="2833373" y="3347372"/>
            <a:ext cx="942715" cy="361747"/>
          </a:xfrm>
          <a:prstGeom prst="ellipse">
            <a:avLst/>
          </a:prstGeom>
          <a:noFill/>
          <a:ln w="25400">
            <a:solidFill>
              <a:schemeClr val="tx2"/>
            </a:solidFill>
            <a:prstDash val="sysDash"/>
          </a:ln>
        </p:spPr>
        <p:style>
          <a:lnRef idx="1">
            <a:schemeClr val="accent1"/>
          </a:lnRef>
          <a:fillRef idx="3">
            <a:schemeClr val="accent1"/>
          </a:fillRef>
          <a:effectRef idx="2">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411480"/>
            <a:endParaRPr lang="en-US" sz="990">
              <a:solidFill>
                <a:prstClr val="white"/>
              </a:solidFill>
              <a:latin typeface="Arial"/>
            </a:endParaRPr>
          </a:p>
        </p:txBody>
      </p:sp>
      <p:sp>
        <p:nvSpPr>
          <p:cNvPr id="31" name="ZoneTexte 30">
            <a:extLst>
              <a:ext uri="{FF2B5EF4-FFF2-40B4-BE49-F238E27FC236}">
                <a16:creationId xmlns:a16="http://schemas.microsoft.com/office/drawing/2014/main" id="{1F261569-E382-41DE-81D1-1174DD80F5A8}"/>
              </a:ext>
            </a:extLst>
          </p:cNvPr>
          <p:cNvSpPr txBox="1"/>
          <p:nvPr/>
        </p:nvSpPr>
        <p:spPr>
          <a:xfrm>
            <a:off x="2764290" y="4021332"/>
            <a:ext cx="1080879" cy="313932"/>
          </a:xfrm>
          <a:prstGeom prst="rect">
            <a:avLst/>
          </a:prstGeom>
          <a:solidFill>
            <a:schemeClr val="tx2"/>
          </a:solidFill>
        </p:spPr>
        <p:txBody>
          <a:bodyPr wrap="square" rtlCol="0">
            <a:spAutoFit/>
          </a:bodyPr>
          <a:lstStyle/>
          <a:p>
            <a:pPr algn="ctr" defTabSz="411480"/>
            <a:r>
              <a:rPr lang="en-US" sz="1440" dirty="0">
                <a:solidFill>
                  <a:prstClr val="white"/>
                </a:solidFill>
                <a:latin typeface="Arial"/>
              </a:rPr>
              <a:t>Today</a:t>
            </a:r>
          </a:p>
        </p:txBody>
      </p:sp>
      <p:grpSp>
        <p:nvGrpSpPr>
          <p:cNvPr id="16" name="Group 17">
            <a:extLst>
              <a:ext uri="{FF2B5EF4-FFF2-40B4-BE49-F238E27FC236}">
                <a16:creationId xmlns:a16="http://schemas.microsoft.com/office/drawing/2014/main" id="{D5D3C8E1-16D8-41B0-AEAD-5B3091F70865}"/>
              </a:ext>
            </a:extLst>
          </p:cNvPr>
          <p:cNvGrpSpPr>
            <a:grpSpLocks noChangeAspect="1"/>
          </p:cNvGrpSpPr>
          <p:nvPr>
            <p:custDataLst>
              <p:tags r:id="rId5"/>
            </p:custDataLst>
          </p:nvPr>
        </p:nvGrpSpPr>
        <p:grpSpPr>
          <a:xfrm>
            <a:off x="8369618" y="303431"/>
            <a:ext cx="486000" cy="486000"/>
            <a:chOff x="5822950" y="1484313"/>
            <a:chExt cx="2206625" cy="2211387"/>
          </a:xfrm>
        </p:grpSpPr>
        <p:sp>
          <p:nvSpPr>
            <p:cNvPr id="23" name="Freeform 72">
              <a:extLst>
                <a:ext uri="{FF2B5EF4-FFF2-40B4-BE49-F238E27FC236}">
                  <a16:creationId xmlns:a16="http://schemas.microsoft.com/office/drawing/2014/main" id="{E8FA7F9F-2E21-4A75-BA72-B756BD6C91DE}"/>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11480"/>
              <a:endParaRPr lang="en-CA" sz="1138">
                <a:solidFill>
                  <a:srgbClr val="1F384B"/>
                </a:solidFill>
                <a:latin typeface="Arial"/>
              </a:endParaRPr>
            </a:p>
          </p:txBody>
        </p:sp>
        <p:sp>
          <p:nvSpPr>
            <p:cNvPr id="24" name="Freeform 74">
              <a:extLst>
                <a:ext uri="{FF2B5EF4-FFF2-40B4-BE49-F238E27FC236}">
                  <a16:creationId xmlns:a16="http://schemas.microsoft.com/office/drawing/2014/main" id="{BAB49E43-402B-41C3-9729-EE4B588FFCA4}"/>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11480"/>
              <a:endParaRPr lang="en-CA" sz="1138">
                <a:solidFill>
                  <a:srgbClr val="1F384B"/>
                </a:solidFill>
                <a:latin typeface="Arial"/>
              </a:endParaRPr>
            </a:p>
          </p:txBody>
        </p:sp>
      </p:grpSp>
    </p:spTree>
    <p:extLst>
      <p:ext uri="{BB962C8B-B14F-4D97-AF65-F5344CB8AC3E}">
        <p14:creationId xmlns:p14="http://schemas.microsoft.com/office/powerpoint/2010/main" val="2037157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F87AC58-B0AA-B648-A134-210539F66ED4}"/>
              </a:ext>
            </a:extLst>
          </p:cNvPr>
          <p:cNvPicPr>
            <a:picLocks noChangeAspect="1"/>
          </p:cNvPicPr>
          <p:nvPr/>
        </p:nvPicPr>
        <p:blipFill>
          <a:blip r:embed="rId2"/>
          <a:srcRect/>
          <a:stretch/>
        </p:blipFill>
        <p:spPr>
          <a:xfrm>
            <a:off x="0" y="0"/>
            <a:ext cx="9144000" cy="5715000"/>
          </a:xfrm>
          <a:prstGeom prst="rect">
            <a:avLst/>
          </a:prstGeom>
        </p:spPr>
      </p:pic>
      <p:sp>
        <p:nvSpPr>
          <p:cNvPr id="6" name="Title 1">
            <a:extLst>
              <a:ext uri="{FF2B5EF4-FFF2-40B4-BE49-F238E27FC236}">
                <a16:creationId xmlns:a16="http://schemas.microsoft.com/office/drawing/2014/main" id="{873ED0EC-D110-8B4F-90AD-EC74AD330EF2}"/>
              </a:ext>
            </a:extLst>
          </p:cNvPr>
          <p:cNvSpPr txBox="1">
            <a:spLocks/>
          </p:cNvSpPr>
          <p:nvPr/>
        </p:nvSpPr>
        <p:spPr>
          <a:xfrm>
            <a:off x="432810" y="1990990"/>
            <a:ext cx="4056062" cy="1462087"/>
          </a:xfrm>
          <a:prstGeom prst="rect">
            <a:avLst/>
          </a:prstGeom>
        </p:spPr>
        <p:txBody>
          <a:bodyPr vert="horz" lIns="0" tIns="0" rIns="0" bIns="0" rtlCol="0" anchor="b" anchorCtr="0">
            <a:noAutofit/>
          </a:bodyPr>
          <a:lstStyle>
            <a:lvl1pPr algn="l" defTabSz="457200" rtl="0" eaLnBrk="1" latinLnBrk="0" hangingPunct="1">
              <a:lnSpc>
                <a:spcPct val="85000"/>
              </a:lnSpc>
              <a:spcBef>
                <a:spcPct val="0"/>
              </a:spcBef>
              <a:buNone/>
              <a:defRPr sz="3200" b="1" kern="1200">
                <a:solidFill>
                  <a:schemeClr val="accent2"/>
                </a:solidFill>
                <a:latin typeface="+mj-lt"/>
                <a:ea typeface="+mj-ea"/>
                <a:cs typeface="+mj-cs"/>
              </a:defRPr>
            </a:lvl1pPr>
          </a:lstStyle>
          <a:p>
            <a:pPr>
              <a:spcAft>
                <a:spcPts val="600"/>
              </a:spcAft>
            </a:pPr>
            <a:r>
              <a:rPr lang="en-CA" sz="4400" dirty="0">
                <a:solidFill>
                  <a:schemeClr val="bg1"/>
                </a:solidFill>
              </a:rPr>
              <a:t>New consumer trends</a:t>
            </a:r>
            <a:endParaRPr lang="en-CA" sz="2800" b="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9955952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contenu 6">
            <a:extLst>
              <a:ext uri="{FF2B5EF4-FFF2-40B4-BE49-F238E27FC236}">
                <a16:creationId xmlns:a16="http://schemas.microsoft.com/office/drawing/2014/main" id="{0D23BF44-16FE-4287-B1D6-7AFA2D0F85D3}"/>
              </a:ext>
            </a:extLst>
          </p:cNvPr>
          <p:cNvGraphicFramePr>
            <a:graphicFrameLocks noGrp="1"/>
          </p:cNvGraphicFramePr>
          <p:nvPr>
            <p:ph idx="1"/>
          </p:nvPr>
        </p:nvGraphicFramePr>
        <p:xfrm>
          <a:off x="352425" y="1954213"/>
          <a:ext cx="8440738" cy="3105150"/>
        </p:xfrm>
        <a:graphic>
          <a:graphicData uri="http://schemas.openxmlformats.org/drawingml/2006/chart">
            <c:chart xmlns:c="http://schemas.openxmlformats.org/drawingml/2006/chart" xmlns:r="http://schemas.openxmlformats.org/officeDocument/2006/relationships" r:id="rId4"/>
          </a:graphicData>
        </a:graphic>
      </p:graphicFrame>
      <p:sp>
        <p:nvSpPr>
          <p:cNvPr id="3" name="Text Placeholder 2">
            <a:extLst>
              <a:ext uri="{FF2B5EF4-FFF2-40B4-BE49-F238E27FC236}">
                <a16:creationId xmlns:a16="http://schemas.microsoft.com/office/drawing/2014/main" id="{3E3D343A-A48D-4A32-AE3C-C5250FB3A173}"/>
              </a:ext>
            </a:extLst>
          </p:cNvPr>
          <p:cNvSpPr>
            <a:spLocks noGrp="1"/>
          </p:cNvSpPr>
          <p:nvPr>
            <p:ph type="body" sz="quarter" idx="13"/>
          </p:nvPr>
        </p:nvSpPr>
        <p:spPr/>
        <p:txBody>
          <a:bodyPr/>
          <a:lstStyle/>
          <a:p>
            <a:r>
              <a:rPr lang="en-US" dirty="0"/>
              <a:t>Retail e-commerce sales, unadjusted, billions $</a:t>
            </a:r>
          </a:p>
        </p:txBody>
      </p:sp>
      <p:sp>
        <p:nvSpPr>
          <p:cNvPr id="4" name="Title 3">
            <a:extLst>
              <a:ext uri="{FF2B5EF4-FFF2-40B4-BE49-F238E27FC236}">
                <a16:creationId xmlns:a16="http://schemas.microsoft.com/office/drawing/2014/main" id="{096CDD2C-D0C1-41EF-ADBF-C3CDE3994DE3}"/>
              </a:ext>
            </a:extLst>
          </p:cNvPr>
          <p:cNvSpPr>
            <a:spLocks noGrp="1"/>
          </p:cNvSpPr>
          <p:nvPr>
            <p:ph type="title"/>
          </p:nvPr>
        </p:nvSpPr>
        <p:spPr/>
        <p:txBody>
          <a:bodyPr/>
          <a:lstStyle/>
          <a:p>
            <a:r>
              <a:rPr lang="en-US" dirty="0"/>
              <a:t>Online, it’s Christmas every month</a:t>
            </a:r>
          </a:p>
        </p:txBody>
      </p:sp>
      <p:sp>
        <p:nvSpPr>
          <p:cNvPr id="8" name="TextBox 3">
            <a:extLst>
              <a:ext uri="{FF2B5EF4-FFF2-40B4-BE49-F238E27FC236}">
                <a16:creationId xmlns:a16="http://schemas.microsoft.com/office/drawing/2014/main" id="{C46A4EB9-96C7-48E6-AD15-48FC92739261}"/>
              </a:ext>
            </a:extLst>
          </p:cNvPr>
          <p:cNvSpPr txBox="1"/>
          <p:nvPr>
            <p:custDataLst>
              <p:tags r:id="rId1"/>
            </p:custDataLst>
          </p:nvPr>
        </p:nvSpPr>
        <p:spPr>
          <a:xfrm>
            <a:off x="811846" y="2627214"/>
            <a:ext cx="1656260" cy="443198"/>
          </a:xfrm>
          <a:prstGeom prst="rect">
            <a:avLst/>
          </a:prstGeom>
          <a:noFill/>
        </p:spPr>
        <p:txBody>
          <a:bodyPr wrap="square" lIns="0" tIns="0" rIns="0" bIns="0" rtlCol="0" anchor="ctr">
            <a:spAutoFit/>
          </a:bodyPr>
          <a:lstStyle/>
          <a:p>
            <a:pPr defTabSz="411480">
              <a:lnSpc>
                <a:spcPct val="90000"/>
              </a:lnSpc>
            </a:pPr>
            <a:r>
              <a:rPr lang="en-US" sz="1600" b="1" dirty="0">
                <a:solidFill>
                  <a:srgbClr val="D82C26"/>
                </a:solidFill>
                <a:latin typeface="Arial"/>
              </a:rPr>
              <a:t>Christmas 2019</a:t>
            </a:r>
          </a:p>
          <a:p>
            <a:pPr defTabSz="411480">
              <a:lnSpc>
                <a:spcPct val="90000"/>
              </a:lnSpc>
            </a:pPr>
            <a:r>
              <a:rPr lang="en-US" sz="1600" b="1" dirty="0">
                <a:solidFill>
                  <a:srgbClr val="D82C26"/>
                </a:solidFill>
                <a:latin typeface="Arial"/>
              </a:rPr>
              <a:t>$2.8B</a:t>
            </a:r>
          </a:p>
        </p:txBody>
      </p:sp>
      <p:sp>
        <p:nvSpPr>
          <p:cNvPr id="9" name="Footer Placeholder 3">
            <a:extLst>
              <a:ext uri="{FF2B5EF4-FFF2-40B4-BE49-F238E27FC236}">
                <a16:creationId xmlns:a16="http://schemas.microsoft.com/office/drawing/2014/main" id="{891B8EC8-328B-4604-9E75-16E3980FD2C7}"/>
              </a:ext>
            </a:extLst>
          </p:cNvPr>
          <p:cNvSpPr txBox="1">
            <a:spLocks/>
          </p:cNvSpPr>
          <p:nvPr>
            <p:custDataLst>
              <p:tags r:id="rId2"/>
            </p:custDataLst>
          </p:nvPr>
        </p:nvSpPr>
        <p:spPr>
          <a:xfrm>
            <a:off x="360000" y="5250220"/>
            <a:ext cx="3564000" cy="27384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11480"/>
            <a:r>
              <a:rPr lang="en-US" sz="810" b="1" dirty="0">
                <a:solidFill>
                  <a:srgbClr val="1F384B"/>
                </a:solidFill>
                <a:latin typeface="Arial"/>
              </a:rPr>
              <a:t>SOURCE:</a:t>
            </a:r>
            <a:r>
              <a:rPr lang="en-US" sz="810" dirty="0">
                <a:solidFill>
                  <a:srgbClr val="1F384B"/>
                </a:solidFill>
                <a:latin typeface="Arial"/>
              </a:rPr>
              <a:t> Statistics Canada.</a:t>
            </a:r>
          </a:p>
        </p:txBody>
      </p:sp>
    </p:spTree>
    <p:extLst>
      <p:ext uri="{BB962C8B-B14F-4D97-AF65-F5344CB8AC3E}">
        <p14:creationId xmlns:p14="http://schemas.microsoft.com/office/powerpoint/2010/main" val="291306038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graphique 6">
            <a:extLst>
              <a:ext uri="{FF2B5EF4-FFF2-40B4-BE49-F238E27FC236}">
                <a16:creationId xmlns:a16="http://schemas.microsoft.com/office/drawing/2014/main" id="{77CAE250-A5B4-4E5B-9019-7A9027A1A708}"/>
              </a:ext>
            </a:extLst>
          </p:cNvPr>
          <p:cNvGraphicFramePr>
            <a:graphicFrameLocks noGrp="1"/>
          </p:cNvGraphicFramePr>
          <p:nvPr>
            <p:ph idx="1"/>
          </p:nvPr>
        </p:nvGraphicFramePr>
        <p:xfrm>
          <a:off x="352902" y="2044542"/>
          <a:ext cx="8439626" cy="2794635"/>
        </p:xfrm>
        <a:graphic>
          <a:graphicData uri="http://schemas.openxmlformats.org/drawingml/2006/chart">
            <c:chart xmlns:c="http://schemas.openxmlformats.org/drawingml/2006/chart" xmlns:r="http://schemas.openxmlformats.org/officeDocument/2006/relationships" r:id="rId4"/>
          </a:graphicData>
        </a:graphic>
      </p:graphicFrame>
      <p:sp>
        <p:nvSpPr>
          <p:cNvPr id="4" name="Espace réservé du texte 3">
            <a:extLst>
              <a:ext uri="{FF2B5EF4-FFF2-40B4-BE49-F238E27FC236}">
                <a16:creationId xmlns:a16="http://schemas.microsoft.com/office/drawing/2014/main" id="{66F728C0-197A-415A-BF1C-8DDAF5082FE1}"/>
              </a:ext>
            </a:extLst>
          </p:cNvPr>
          <p:cNvSpPr>
            <a:spLocks noGrp="1"/>
          </p:cNvSpPr>
          <p:nvPr>
            <p:ph type="body" sz="quarter" idx="13"/>
          </p:nvPr>
        </p:nvSpPr>
        <p:spPr>
          <a:xfrm>
            <a:off x="547507" y="1430847"/>
            <a:ext cx="8424000" cy="381000"/>
          </a:xfrm>
        </p:spPr>
        <p:txBody>
          <a:bodyPr/>
          <a:lstStyle/>
          <a:p>
            <a:r>
              <a:rPr lang="en-US" sz="1800" dirty="0"/>
              <a:t>% of consumers planning to spend more online in the next 12 to 18 months, </a:t>
            </a:r>
            <a:br>
              <a:rPr lang="en-US" sz="1800" dirty="0"/>
            </a:br>
            <a:r>
              <a:rPr lang="en-US" sz="1800" dirty="0"/>
              <a:t>by family income level</a:t>
            </a:r>
          </a:p>
        </p:txBody>
      </p:sp>
      <p:sp>
        <p:nvSpPr>
          <p:cNvPr id="16" name="Titre 2">
            <a:extLst>
              <a:ext uri="{FF2B5EF4-FFF2-40B4-BE49-F238E27FC236}">
                <a16:creationId xmlns:a16="http://schemas.microsoft.com/office/drawing/2014/main" id="{5451542D-9F01-544A-BDF2-160B834E5B8A}"/>
              </a:ext>
            </a:extLst>
          </p:cNvPr>
          <p:cNvSpPr>
            <a:spLocks noGrp="1"/>
          </p:cNvSpPr>
          <p:nvPr>
            <p:ph type="title"/>
          </p:nvPr>
        </p:nvSpPr>
        <p:spPr>
          <a:xfrm>
            <a:off x="547507" y="546440"/>
            <a:ext cx="8434092" cy="648000"/>
          </a:xfrm>
        </p:spPr>
        <p:txBody>
          <a:bodyPr/>
          <a:lstStyle/>
          <a:p>
            <a:r>
              <a:rPr lang="en-US" dirty="0"/>
              <a:t>Canadians will keep spending more online</a:t>
            </a:r>
            <a:endParaRPr lang="fr-CA" dirty="0"/>
          </a:p>
        </p:txBody>
      </p:sp>
      <p:sp>
        <p:nvSpPr>
          <p:cNvPr id="8" name="TextBox 33">
            <a:extLst>
              <a:ext uri="{FF2B5EF4-FFF2-40B4-BE49-F238E27FC236}">
                <a16:creationId xmlns:a16="http://schemas.microsoft.com/office/drawing/2014/main" id="{7A5B388D-C2E6-4128-97D0-F120233FA59C}"/>
              </a:ext>
            </a:extLst>
          </p:cNvPr>
          <p:cNvSpPr txBox="1"/>
          <p:nvPr/>
        </p:nvSpPr>
        <p:spPr bwMode="auto">
          <a:xfrm flipH="1">
            <a:off x="1160312" y="2085374"/>
            <a:ext cx="680713" cy="332399"/>
          </a:xfrm>
          <a:prstGeom prst="rect">
            <a:avLst/>
          </a:prstGeom>
          <a:noFill/>
        </p:spPr>
        <p:txBody>
          <a:bodyPr wrap="square" lIns="0" tIns="0" rIns="0" bIns="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sz="2160" b="1" kern="6000" spc="-75">
                <a:latin typeface="Arial Black" charset="0"/>
                <a:ea typeface="Arial Black" charset="0"/>
                <a:cs typeface="Arial Black" charset="0"/>
              </a:rPr>
              <a:t>38%</a:t>
            </a:r>
          </a:p>
        </p:txBody>
      </p:sp>
      <p:sp>
        <p:nvSpPr>
          <p:cNvPr id="9" name="TextBox 33">
            <a:extLst>
              <a:ext uri="{FF2B5EF4-FFF2-40B4-BE49-F238E27FC236}">
                <a16:creationId xmlns:a16="http://schemas.microsoft.com/office/drawing/2014/main" id="{210568EB-BB5A-45B8-8394-3CDE08E7FF24}"/>
              </a:ext>
            </a:extLst>
          </p:cNvPr>
          <p:cNvSpPr txBox="1"/>
          <p:nvPr/>
        </p:nvSpPr>
        <p:spPr bwMode="auto">
          <a:xfrm flipH="1">
            <a:off x="3211892" y="2335938"/>
            <a:ext cx="680713" cy="332399"/>
          </a:xfrm>
          <a:prstGeom prst="rect">
            <a:avLst/>
          </a:prstGeom>
          <a:noFill/>
        </p:spPr>
        <p:txBody>
          <a:bodyPr wrap="square" lIns="0" tIns="0" rIns="0" bIns="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sz="2160" b="1" kern="6000" spc="-75">
                <a:latin typeface="Arial Black" charset="0"/>
                <a:ea typeface="Arial Black" charset="0"/>
                <a:cs typeface="Arial Black" charset="0"/>
              </a:rPr>
              <a:t>33%</a:t>
            </a:r>
          </a:p>
        </p:txBody>
      </p:sp>
      <p:sp>
        <p:nvSpPr>
          <p:cNvPr id="10" name="TextBox 33">
            <a:extLst>
              <a:ext uri="{FF2B5EF4-FFF2-40B4-BE49-F238E27FC236}">
                <a16:creationId xmlns:a16="http://schemas.microsoft.com/office/drawing/2014/main" id="{C04BA22B-FECA-460B-AD79-2E353D6B9F2D}"/>
              </a:ext>
            </a:extLst>
          </p:cNvPr>
          <p:cNvSpPr txBox="1"/>
          <p:nvPr/>
        </p:nvSpPr>
        <p:spPr bwMode="auto">
          <a:xfrm flipH="1">
            <a:off x="5236593" y="2394912"/>
            <a:ext cx="680713" cy="332399"/>
          </a:xfrm>
          <a:prstGeom prst="rect">
            <a:avLst/>
          </a:prstGeom>
          <a:noFill/>
        </p:spPr>
        <p:txBody>
          <a:bodyPr wrap="square" lIns="0" tIns="0" rIns="0" bIns="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sz="2160" b="1" kern="6000" spc="-75">
                <a:solidFill>
                  <a:schemeClr val="tx2"/>
                </a:solidFill>
                <a:latin typeface="Arial Black" charset="0"/>
                <a:ea typeface="Arial Black" charset="0"/>
                <a:cs typeface="Arial Black" charset="0"/>
              </a:rPr>
              <a:t>32%</a:t>
            </a:r>
          </a:p>
        </p:txBody>
      </p:sp>
      <p:sp>
        <p:nvSpPr>
          <p:cNvPr id="11" name="TextBox 33">
            <a:extLst>
              <a:ext uri="{FF2B5EF4-FFF2-40B4-BE49-F238E27FC236}">
                <a16:creationId xmlns:a16="http://schemas.microsoft.com/office/drawing/2014/main" id="{4CC1CC7A-7FB2-446E-B49F-BE157D8D3388}"/>
              </a:ext>
            </a:extLst>
          </p:cNvPr>
          <p:cNvSpPr txBox="1"/>
          <p:nvPr/>
        </p:nvSpPr>
        <p:spPr bwMode="auto">
          <a:xfrm flipH="1">
            <a:off x="7303070" y="2645383"/>
            <a:ext cx="680713" cy="332399"/>
          </a:xfrm>
          <a:prstGeom prst="rect">
            <a:avLst/>
          </a:prstGeom>
          <a:noFill/>
        </p:spPr>
        <p:txBody>
          <a:bodyPr wrap="square" lIns="0" tIns="0" rIns="0" bIns="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defRPr/>
            </a:pPr>
            <a:r>
              <a:rPr lang="en-US" sz="2160" b="1" kern="6000" spc="-75">
                <a:latin typeface="Arial Black" charset="0"/>
                <a:ea typeface="Arial Black" charset="0"/>
                <a:cs typeface="Arial Black" charset="0"/>
              </a:rPr>
              <a:t>27%</a:t>
            </a:r>
          </a:p>
        </p:txBody>
      </p:sp>
      <p:sp>
        <p:nvSpPr>
          <p:cNvPr id="12" name="Footer Placeholder 3">
            <a:extLst>
              <a:ext uri="{FF2B5EF4-FFF2-40B4-BE49-F238E27FC236}">
                <a16:creationId xmlns:a16="http://schemas.microsoft.com/office/drawing/2014/main" id="{9FBA4DB2-BEC6-40AE-8EB8-33F19F7DF1F3}"/>
              </a:ext>
            </a:extLst>
          </p:cNvPr>
          <p:cNvSpPr txBox="1">
            <a:spLocks/>
          </p:cNvSpPr>
          <p:nvPr>
            <p:custDataLst>
              <p:tags r:id="rId1"/>
            </p:custDataLst>
          </p:nvPr>
        </p:nvSpPr>
        <p:spPr>
          <a:xfrm>
            <a:off x="350816" y="5103047"/>
            <a:ext cx="3564000" cy="27384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810" b="1"/>
              <a:t>Source:</a:t>
            </a:r>
            <a:r>
              <a:rPr lang="en-US" sz="810"/>
              <a:t> BDC consumer survey, May and June 2020 n=2,000</a:t>
            </a:r>
          </a:p>
        </p:txBody>
      </p:sp>
    </p:spTree>
    <p:extLst>
      <p:ext uri="{BB962C8B-B14F-4D97-AF65-F5344CB8AC3E}">
        <p14:creationId xmlns:p14="http://schemas.microsoft.com/office/powerpoint/2010/main" val="291603389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B2F42A5-C5A3-4261-B1E5-0BBF05FC6087}"/>
              </a:ext>
            </a:extLst>
          </p:cNvPr>
          <p:cNvSpPr/>
          <p:nvPr/>
        </p:nvSpPr>
        <p:spPr>
          <a:xfrm>
            <a:off x="2" y="2016784"/>
            <a:ext cx="9143998" cy="3698216"/>
          </a:xfrm>
          <a:prstGeom prst="rect">
            <a:avLst/>
          </a:prstGeom>
          <a:solidFill>
            <a:schemeClr val="bg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Ins="291600" rtlCol="0" anchor="ctr"/>
          <a:lstStyle/>
          <a:p>
            <a:pPr algn="ctr"/>
            <a:endParaRPr lang="en-CA" sz="3888" b="1">
              <a:solidFill>
                <a:prstClr val="white"/>
              </a:solidFill>
              <a:latin typeface="Arial Black" charset="0"/>
              <a:ea typeface="Arial Black" charset="0"/>
              <a:cs typeface="Arial Black" charset="0"/>
            </a:endParaRPr>
          </a:p>
        </p:txBody>
      </p:sp>
      <p:graphicFrame>
        <p:nvGraphicFramePr>
          <p:cNvPr id="7" name="Espace réservé du graphique 6">
            <a:extLst>
              <a:ext uri="{FF2B5EF4-FFF2-40B4-BE49-F238E27FC236}">
                <a16:creationId xmlns:a16="http://schemas.microsoft.com/office/drawing/2014/main" id="{269AE97D-A9BC-46F0-BF47-D7BB2A314A07}"/>
              </a:ext>
            </a:extLst>
          </p:cNvPr>
          <p:cNvGraphicFramePr>
            <a:graphicFrameLocks noGrp="1"/>
          </p:cNvGraphicFramePr>
          <p:nvPr>
            <p:ph type="chart" sz="quarter" idx="13"/>
          </p:nvPr>
        </p:nvGraphicFramePr>
        <p:xfrm>
          <a:off x="1030940" y="2029660"/>
          <a:ext cx="3541060" cy="3189287"/>
        </p:xfrm>
        <a:graphic>
          <a:graphicData uri="http://schemas.openxmlformats.org/drawingml/2006/chart">
            <c:chart xmlns:c="http://schemas.openxmlformats.org/drawingml/2006/chart" xmlns:r="http://schemas.openxmlformats.org/officeDocument/2006/relationships" r:id="rId3"/>
          </a:graphicData>
        </a:graphic>
      </p:graphicFrame>
      <p:sp>
        <p:nvSpPr>
          <p:cNvPr id="3" name="Titre 2">
            <a:extLst>
              <a:ext uri="{FF2B5EF4-FFF2-40B4-BE49-F238E27FC236}">
                <a16:creationId xmlns:a16="http://schemas.microsoft.com/office/drawing/2014/main" id="{5AA536F0-B9C0-4FDF-BF05-3C8E1BF33E53}"/>
              </a:ext>
            </a:extLst>
          </p:cNvPr>
          <p:cNvSpPr>
            <a:spLocks noGrp="1"/>
          </p:cNvSpPr>
          <p:nvPr>
            <p:ph type="title"/>
          </p:nvPr>
        </p:nvSpPr>
        <p:spPr>
          <a:xfrm>
            <a:off x="381053" y="406707"/>
            <a:ext cx="7747575" cy="921111"/>
          </a:xfrm>
        </p:spPr>
        <p:txBody>
          <a:bodyPr/>
          <a:lstStyle/>
          <a:p>
            <a:r>
              <a:rPr lang="en-US" dirty="0"/>
              <a:t>Canadians plan to buy more locally </a:t>
            </a:r>
          </a:p>
        </p:txBody>
      </p:sp>
      <p:sp>
        <p:nvSpPr>
          <p:cNvPr id="4" name="Espace réservé du texte 3">
            <a:extLst>
              <a:ext uri="{FF2B5EF4-FFF2-40B4-BE49-F238E27FC236}">
                <a16:creationId xmlns:a16="http://schemas.microsoft.com/office/drawing/2014/main" id="{0831399D-CE83-4A18-A5CE-C2DB0B962A90}"/>
              </a:ext>
            </a:extLst>
          </p:cNvPr>
          <p:cNvSpPr>
            <a:spLocks noGrp="1"/>
          </p:cNvSpPr>
          <p:nvPr>
            <p:ph type="body" sz="quarter" idx="17"/>
          </p:nvPr>
        </p:nvSpPr>
        <p:spPr>
          <a:xfrm>
            <a:off x="381053" y="3065591"/>
            <a:ext cx="2221836" cy="1805449"/>
          </a:xfrm>
        </p:spPr>
        <p:txBody>
          <a:bodyPr/>
          <a:lstStyle/>
          <a:p>
            <a:r>
              <a:rPr lang="en-US" sz="1800" b="1" dirty="0">
                <a:solidFill>
                  <a:schemeClr val="tx2"/>
                </a:solidFill>
              </a:rPr>
              <a:t>Canadians planning </a:t>
            </a:r>
            <a:r>
              <a:rPr lang="en-US" sz="1800" b="1" dirty="0"/>
              <a:t>to</a:t>
            </a:r>
            <a:r>
              <a:rPr lang="en-US" sz="1800" b="1" dirty="0">
                <a:solidFill>
                  <a:schemeClr val="tx2"/>
                </a:solidFill>
              </a:rPr>
              <a:t> buy more locally in the next 12 to 18 months</a:t>
            </a:r>
            <a:endParaRPr lang="en-US" sz="1800" b="1" dirty="0">
              <a:solidFill>
                <a:schemeClr val="accent3"/>
              </a:solidFill>
            </a:endParaRPr>
          </a:p>
        </p:txBody>
      </p:sp>
      <p:sp>
        <p:nvSpPr>
          <p:cNvPr id="8" name="Footer Placeholder 3">
            <a:extLst>
              <a:ext uri="{FF2B5EF4-FFF2-40B4-BE49-F238E27FC236}">
                <a16:creationId xmlns:a16="http://schemas.microsoft.com/office/drawing/2014/main" id="{B774700D-8F13-4164-86C4-8C1623781182}"/>
              </a:ext>
            </a:extLst>
          </p:cNvPr>
          <p:cNvSpPr txBox="1">
            <a:spLocks/>
          </p:cNvSpPr>
          <p:nvPr>
            <p:custDataLst>
              <p:tags r:id="rId1"/>
            </p:custDataLst>
          </p:nvPr>
        </p:nvSpPr>
        <p:spPr>
          <a:xfrm>
            <a:off x="264185" y="5352551"/>
            <a:ext cx="3960000" cy="304271"/>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900" b="1" dirty="0"/>
              <a:t>SOURCE:</a:t>
            </a:r>
            <a:r>
              <a:rPr lang="en-US" sz="900" dirty="0"/>
              <a:t> BDC consumer survey, May and June 2020 n=2,000</a:t>
            </a:r>
          </a:p>
        </p:txBody>
      </p:sp>
      <p:graphicFrame>
        <p:nvGraphicFramePr>
          <p:cNvPr id="9" name="Espace réservé du graphique 6">
            <a:extLst>
              <a:ext uri="{FF2B5EF4-FFF2-40B4-BE49-F238E27FC236}">
                <a16:creationId xmlns:a16="http://schemas.microsoft.com/office/drawing/2014/main" id="{8BFE21CD-72A6-48E9-BCB5-14A3E6954077}"/>
              </a:ext>
            </a:extLst>
          </p:cNvPr>
          <p:cNvGraphicFramePr>
            <a:graphicFrameLocks/>
          </p:cNvGraphicFramePr>
          <p:nvPr/>
        </p:nvGraphicFramePr>
        <p:xfrm>
          <a:off x="5666368" y="2028253"/>
          <a:ext cx="3477632" cy="3189287"/>
        </p:xfrm>
        <a:graphic>
          <a:graphicData uri="http://schemas.openxmlformats.org/drawingml/2006/chart">
            <c:chart xmlns:c="http://schemas.openxmlformats.org/drawingml/2006/chart" xmlns:r="http://schemas.openxmlformats.org/officeDocument/2006/relationships" r:id="rId4"/>
          </a:graphicData>
        </a:graphic>
      </p:graphicFrame>
      <p:sp>
        <p:nvSpPr>
          <p:cNvPr id="10" name="Espace réservé du texte 3">
            <a:extLst>
              <a:ext uri="{FF2B5EF4-FFF2-40B4-BE49-F238E27FC236}">
                <a16:creationId xmlns:a16="http://schemas.microsoft.com/office/drawing/2014/main" id="{2BA5BDE5-DCB2-4D2C-A26E-5A22DDBF74EB}"/>
              </a:ext>
            </a:extLst>
          </p:cNvPr>
          <p:cNvSpPr txBox="1">
            <a:spLocks/>
          </p:cNvSpPr>
          <p:nvPr/>
        </p:nvSpPr>
        <p:spPr>
          <a:xfrm>
            <a:off x="4806830" y="3044603"/>
            <a:ext cx="2454918" cy="1156589"/>
          </a:xfrm>
          <a:prstGeom prst="rect">
            <a:avLst/>
          </a:prstGeom>
        </p:spPr>
        <p:txBody>
          <a:bodyPr vert="horz" lIns="0" tIns="0" rIns="0" bIns="0" rtlCol="0">
            <a:noAutofit/>
          </a:bodyPr>
          <a:lstStyle>
            <a:lvl1pPr marL="0" indent="0" algn="l" defTabSz="914400" rtl="0" eaLnBrk="1" latinLnBrk="0" hangingPunct="1">
              <a:lnSpc>
                <a:spcPct val="90000"/>
              </a:lnSpc>
              <a:spcBef>
                <a:spcPts val="1200"/>
              </a:spcBef>
              <a:buClr>
                <a:schemeClr val="tx1"/>
              </a:buClr>
              <a:buSzPct val="75000"/>
              <a:buFont typeface="Wingdings 3" panose="05040102010807070707" pitchFamily="18" charset="2"/>
              <a:buNone/>
              <a:defRPr lang="en-CA" sz="2400" b="0" kern="1200" noProof="0">
                <a:solidFill>
                  <a:schemeClr val="tx2"/>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sz="1800" b="1" dirty="0">
                <a:solidFill>
                  <a:schemeClr val="accent3"/>
                </a:solidFill>
              </a:rPr>
              <a:t>Canadians willing to pay a premium of 10% or more for those products</a:t>
            </a:r>
          </a:p>
        </p:txBody>
      </p:sp>
    </p:spTree>
    <p:extLst>
      <p:ext uri="{BB962C8B-B14F-4D97-AF65-F5344CB8AC3E}">
        <p14:creationId xmlns:p14="http://schemas.microsoft.com/office/powerpoint/2010/main" val="160630141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DDA9CD6E-BE2D-4507-B5A1-23F4B072B68F}"/>
              </a:ext>
            </a:extLst>
          </p:cNvPr>
          <p:cNvSpPr>
            <a:spLocks noGrp="1"/>
          </p:cNvSpPr>
          <p:nvPr>
            <p:ph idx="4294967295"/>
          </p:nvPr>
        </p:nvSpPr>
        <p:spPr>
          <a:xfrm>
            <a:off x="1201288" y="1966939"/>
            <a:ext cx="3554894" cy="2979896"/>
          </a:xfrm>
        </p:spPr>
        <p:txBody>
          <a:bodyPr/>
          <a:lstStyle/>
          <a:p>
            <a:pPr marL="0" indent="0">
              <a:lnSpc>
                <a:spcPct val="70000"/>
              </a:lnSpc>
              <a:spcBef>
                <a:spcPts val="0"/>
              </a:spcBef>
              <a:buNone/>
            </a:pPr>
            <a:r>
              <a:rPr lang="en-CA" sz="6480" b="0" dirty="0">
                <a:solidFill>
                  <a:schemeClr val="bg1"/>
                </a:solidFill>
                <a:latin typeface="Arial Black" panose="020B0604020202020204" pitchFamily="34" charset="0"/>
                <a:cs typeface="Arial Black" panose="020B0604020202020204" pitchFamily="34" charset="0"/>
              </a:rPr>
              <a:t>39%</a:t>
            </a:r>
          </a:p>
          <a:p>
            <a:pPr marL="0" indent="0">
              <a:spcBef>
                <a:spcPts val="0"/>
              </a:spcBef>
              <a:buNone/>
            </a:pPr>
            <a:r>
              <a:rPr lang="en-US" sz="2520" b="0" dirty="0">
                <a:solidFill>
                  <a:schemeClr val="bg1"/>
                </a:solidFill>
              </a:rPr>
              <a:t>of Canadians say that high sanitary standards have become a selection criteria when selecting a product or company to do business with</a:t>
            </a:r>
            <a:endParaRPr lang="en-CA" sz="2520" b="0" dirty="0">
              <a:solidFill>
                <a:schemeClr val="bg1"/>
              </a:solidFill>
            </a:endParaRPr>
          </a:p>
          <a:p>
            <a:pPr marL="0" indent="0">
              <a:spcBef>
                <a:spcPts val="0"/>
              </a:spcBef>
              <a:buNone/>
            </a:pPr>
            <a:endParaRPr lang="en-CA" sz="2520" b="0" dirty="0">
              <a:solidFill>
                <a:schemeClr val="bg1"/>
              </a:solidFill>
            </a:endParaRPr>
          </a:p>
          <a:p>
            <a:endParaRPr lang="en-US" dirty="0">
              <a:solidFill>
                <a:schemeClr val="bg1"/>
              </a:solidFill>
            </a:endParaRPr>
          </a:p>
        </p:txBody>
      </p:sp>
      <p:sp>
        <p:nvSpPr>
          <p:cNvPr id="5" name="Title 2">
            <a:extLst>
              <a:ext uri="{FF2B5EF4-FFF2-40B4-BE49-F238E27FC236}">
                <a16:creationId xmlns:a16="http://schemas.microsoft.com/office/drawing/2014/main" id="{245FECC4-88BF-E04B-A9BF-AE3B316F9E68}"/>
              </a:ext>
            </a:extLst>
          </p:cNvPr>
          <p:cNvSpPr>
            <a:spLocks noGrp="1"/>
          </p:cNvSpPr>
          <p:nvPr>
            <p:ph type="title"/>
          </p:nvPr>
        </p:nvSpPr>
        <p:spPr>
          <a:xfrm>
            <a:off x="445273" y="694896"/>
            <a:ext cx="4310909" cy="1134946"/>
          </a:xfrm>
        </p:spPr>
        <p:txBody>
          <a:bodyPr/>
          <a:lstStyle/>
          <a:p>
            <a:r>
              <a:rPr lang="en-US" sz="2880" dirty="0">
                <a:latin typeface="Arial" panose="020B0604020202020204" pitchFamily="34" charset="0"/>
                <a:cs typeface="Arial" panose="020B0604020202020204" pitchFamily="34" charset="0"/>
              </a:rPr>
              <a:t>Canadians are health cautious</a:t>
            </a:r>
            <a:endParaRPr lang="en-US" sz="2880" dirty="0">
              <a:solidFill>
                <a:schemeClr val="bg1"/>
              </a:solidFill>
              <a:latin typeface="Arial" panose="020B0604020202020204" pitchFamily="34" charset="0"/>
              <a:cs typeface="Arial" panose="020B0604020202020204" pitchFamily="34" charset="0"/>
            </a:endParaRPr>
          </a:p>
        </p:txBody>
      </p:sp>
      <p:pic>
        <p:nvPicPr>
          <p:cNvPr id="7" name="Picture 6" descr="A person wearing a hat&#10;&#10;Description automatically generated">
            <a:extLst>
              <a:ext uri="{FF2B5EF4-FFF2-40B4-BE49-F238E27FC236}">
                <a16:creationId xmlns:a16="http://schemas.microsoft.com/office/drawing/2014/main" id="{76020702-D41B-4A89-A0EC-2B67DA840124}"/>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029201" y="285750"/>
            <a:ext cx="4114799" cy="5143500"/>
          </a:xfrm>
          <a:prstGeom prst="rect">
            <a:avLst/>
          </a:prstGeom>
        </p:spPr>
      </p:pic>
    </p:spTree>
    <p:extLst>
      <p:ext uri="{BB962C8B-B14F-4D97-AF65-F5344CB8AC3E}">
        <p14:creationId xmlns:p14="http://schemas.microsoft.com/office/powerpoint/2010/main" val="1688643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descr="Une image contenant intérieur, personne, debout, femme&#10;&#10;Description générée automatiquement">
            <a:extLst>
              <a:ext uri="{FF2B5EF4-FFF2-40B4-BE49-F238E27FC236}">
                <a16:creationId xmlns:a16="http://schemas.microsoft.com/office/drawing/2014/main" id="{9DD2304A-11BA-4732-8372-4BF7FC46436C}"/>
              </a:ext>
            </a:extLst>
          </p:cNvPr>
          <p:cNvPicPr>
            <a:picLocks noChangeAspect="1"/>
          </p:cNvPicPr>
          <p:nvPr/>
        </p:nvPicPr>
        <p:blipFill rotWithShape="1">
          <a:blip r:embed="rId2"/>
          <a:srcRect t="6172"/>
          <a:stretch/>
        </p:blipFill>
        <p:spPr>
          <a:xfrm>
            <a:off x="0" y="0"/>
            <a:ext cx="9143999" cy="5714999"/>
          </a:xfrm>
          <a:prstGeom prst="rect">
            <a:avLst/>
          </a:prstGeom>
        </p:spPr>
      </p:pic>
      <p:sp>
        <p:nvSpPr>
          <p:cNvPr id="9" name="Rectangle 8">
            <a:extLst>
              <a:ext uri="{FF2B5EF4-FFF2-40B4-BE49-F238E27FC236}">
                <a16:creationId xmlns:a16="http://schemas.microsoft.com/office/drawing/2014/main" id="{442DC926-3D56-4076-95C2-353DFC7A5474}"/>
              </a:ext>
            </a:extLst>
          </p:cNvPr>
          <p:cNvSpPr/>
          <p:nvPr/>
        </p:nvSpPr>
        <p:spPr>
          <a:xfrm rot="10800000" flipV="1">
            <a:off x="0" y="-1"/>
            <a:ext cx="9144000" cy="5715000"/>
          </a:xfrm>
          <a:prstGeom prst="rect">
            <a:avLst/>
          </a:prstGeom>
          <a:gradFill flip="none" rotWithShape="1">
            <a:gsLst>
              <a:gs pos="0">
                <a:srgbClr val="000000">
                  <a:alpha val="44000"/>
                </a:srgbClr>
              </a:gs>
              <a:gs pos="60000">
                <a:srgbClr val="000000">
                  <a:alpha val="0"/>
                </a:srgbClr>
              </a:gs>
            </a:gsLst>
            <a:lin ang="16800000" scaled="0"/>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CA" dirty="0"/>
          </a:p>
        </p:txBody>
      </p:sp>
      <p:sp>
        <p:nvSpPr>
          <p:cNvPr id="3" name="Title 2">
            <a:extLst>
              <a:ext uri="{FF2B5EF4-FFF2-40B4-BE49-F238E27FC236}">
                <a16:creationId xmlns:a16="http://schemas.microsoft.com/office/drawing/2014/main" id="{96079422-4C37-45C7-AF62-27CD29B44F56}"/>
              </a:ext>
            </a:extLst>
          </p:cNvPr>
          <p:cNvSpPr>
            <a:spLocks noGrp="1"/>
          </p:cNvSpPr>
          <p:nvPr>
            <p:ph type="ctrTitle"/>
          </p:nvPr>
        </p:nvSpPr>
        <p:spPr>
          <a:xfrm>
            <a:off x="344275" y="3099546"/>
            <a:ext cx="6221476" cy="2444179"/>
          </a:xfrm>
        </p:spPr>
        <p:txBody>
          <a:bodyPr/>
          <a:lstStyle/>
          <a:p>
            <a:pPr>
              <a:lnSpc>
                <a:spcPct val="75000"/>
              </a:lnSpc>
            </a:pPr>
            <a:r>
              <a:rPr lang="en-CA" sz="6600" b="0" dirty="0">
                <a:latin typeface="Arial Black" panose="020B0604020202020204" pitchFamily="34" charset="0"/>
                <a:cs typeface="Arial Black" panose="020B0604020202020204" pitchFamily="34" charset="0"/>
              </a:rPr>
              <a:t>New priorities for businesses</a:t>
            </a:r>
            <a:endParaRPr lang="en-CA" sz="6600" dirty="0"/>
          </a:p>
        </p:txBody>
      </p:sp>
    </p:spTree>
    <p:extLst>
      <p:ext uri="{BB962C8B-B14F-4D97-AF65-F5344CB8AC3E}">
        <p14:creationId xmlns:p14="http://schemas.microsoft.com/office/powerpoint/2010/main" val="35576099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contenu 6">
            <a:extLst>
              <a:ext uri="{FF2B5EF4-FFF2-40B4-BE49-F238E27FC236}">
                <a16:creationId xmlns:a16="http://schemas.microsoft.com/office/drawing/2014/main" id="{956ED24D-7601-46F6-BB55-85FBE4CB00DF}"/>
              </a:ext>
            </a:extLst>
          </p:cNvPr>
          <p:cNvGraphicFramePr>
            <a:graphicFrameLocks noGrp="1"/>
          </p:cNvGraphicFramePr>
          <p:nvPr>
            <p:ph idx="1"/>
          </p:nvPr>
        </p:nvGraphicFramePr>
        <p:xfrm>
          <a:off x="352425" y="1885949"/>
          <a:ext cx="7739999" cy="3334979"/>
        </p:xfrm>
        <a:graphic>
          <a:graphicData uri="http://schemas.openxmlformats.org/drawingml/2006/chart">
            <c:chart xmlns:c="http://schemas.openxmlformats.org/drawingml/2006/chart" xmlns:r="http://schemas.openxmlformats.org/officeDocument/2006/relationships" r:id="rId4"/>
          </a:graphicData>
        </a:graphic>
      </p:graphicFrame>
      <p:sp>
        <p:nvSpPr>
          <p:cNvPr id="3" name="Espace réservé du texte 2">
            <a:extLst>
              <a:ext uri="{FF2B5EF4-FFF2-40B4-BE49-F238E27FC236}">
                <a16:creationId xmlns:a16="http://schemas.microsoft.com/office/drawing/2014/main" id="{98256FF5-313E-4A64-9C37-1F8F36173F3A}"/>
              </a:ext>
            </a:extLst>
          </p:cNvPr>
          <p:cNvSpPr>
            <a:spLocks noGrp="1"/>
          </p:cNvSpPr>
          <p:nvPr>
            <p:ph type="body" sz="quarter" idx="13"/>
          </p:nvPr>
        </p:nvSpPr>
        <p:spPr>
          <a:xfrm>
            <a:off x="352424" y="1288333"/>
            <a:ext cx="8424000" cy="381000"/>
          </a:xfrm>
        </p:spPr>
        <p:txBody>
          <a:bodyPr/>
          <a:lstStyle/>
          <a:p>
            <a:r>
              <a:rPr lang="en-US" sz="2000" dirty="0"/>
              <a:t>2020 projected change in GDP, Canada and main trade partners, %</a:t>
            </a:r>
            <a:endParaRPr lang="fr-CA" sz="2000" dirty="0"/>
          </a:p>
        </p:txBody>
      </p:sp>
      <p:sp>
        <p:nvSpPr>
          <p:cNvPr id="4" name="Titre 3">
            <a:extLst>
              <a:ext uri="{FF2B5EF4-FFF2-40B4-BE49-F238E27FC236}">
                <a16:creationId xmlns:a16="http://schemas.microsoft.com/office/drawing/2014/main" id="{2426472F-A2A1-4956-A962-5E7A640E4D36}"/>
              </a:ext>
            </a:extLst>
          </p:cNvPr>
          <p:cNvSpPr>
            <a:spLocks noGrp="1"/>
          </p:cNvSpPr>
          <p:nvPr>
            <p:ph type="title"/>
          </p:nvPr>
        </p:nvSpPr>
        <p:spPr>
          <a:xfrm>
            <a:off x="352424" y="302345"/>
            <a:ext cx="7740000" cy="769372"/>
          </a:xfrm>
        </p:spPr>
        <p:txBody>
          <a:bodyPr/>
          <a:lstStyle/>
          <a:p>
            <a:r>
              <a:rPr lang="en-US" dirty="0"/>
              <a:t>COVID-19 has had a severe impact on the world economy</a:t>
            </a:r>
            <a:endParaRPr lang="fr-CA" dirty="0"/>
          </a:p>
        </p:txBody>
      </p:sp>
      <p:sp>
        <p:nvSpPr>
          <p:cNvPr id="9" name="Footer Placeholder 2">
            <a:extLst>
              <a:ext uri="{FF2B5EF4-FFF2-40B4-BE49-F238E27FC236}">
                <a16:creationId xmlns:a16="http://schemas.microsoft.com/office/drawing/2014/main" id="{97DFEDEE-E4D3-40A3-B097-631B14DC672E}"/>
              </a:ext>
            </a:extLst>
          </p:cNvPr>
          <p:cNvSpPr>
            <a:spLocks noGrp="1"/>
          </p:cNvSpPr>
          <p:nvPr>
            <p:ph type="ftr" sz="quarter" idx="14"/>
            <p:custDataLst>
              <p:tags r:id="rId1"/>
            </p:custDataLst>
          </p:nvPr>
        </p:nvSpPr>
        <p:spPr>
          <a:xfrm>
            <a:off x="269752" y="5303520"/>
            <a:ext cx="3845048" cy="299422"/>
          </a:xfrm>
        </p:spPr>
        <p:txBody>
          <a:bodyPr/>
          <a:lstStyle/>
          <a:p>
            <a:r>
              <a:rPr lang="en-CA" b="1" dirty="0"/>
              <a:t>SOURCE: </a:t>
            </a:r>
            <a:r>
              <a:rPr lang="en-US" dirty="0"/>
              <a:t>IMF, World Economic Outlook, October 2020</a:t>
            </a:r>
            <a:endParaRPr lang="en-CA" dirty="0"/>
          </a:p>
        </p:txBody>
      </p:sp>
    </p:spTree>
    <p:extLst>
      <p:ext uri="{BB962C8B-B14F-4D97-AF65-F5344CB8AC3E}">
        <p14:creationId xmlns:p14="http://schemas.microsoft.com/office/powerpoint/2010/main" val="154130397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F5578C3-E0FB-0C46-B918-CA70C0ECA631}"/>
              </a:ext>
            </a:extLst>
          </p:cNvPr>
          <p:cNvGrpSpPr/>
          <p:nvPr/>
        </p:nvGrpSpPr>
        <p:grpSpPr>
          <a:xfrm flipH="1">
            <a:off x="429927" y="237620"/>
            <a:ext cx="8370945" cy="5474928"/>
            <a:chOff x="429927" y="237620"/>
            <a:chExt cx="8370945" cy="5474928"/>
          </a:xfrm>
          <a:solidFill>
            <a:srgbClr val="E0DFDE">
              <a:alpha val="70000"/>
            </a:srgbClr>
          </a:solidFill>
        </p:grpSpPr>
        <p:grpSp>
          <p:nvGrpSpPr>
            <p:cNvPr id="12" name="Group 11"/>
            <p:cNvGrpSpPr/>
            <p:nvPr/>
          </p:nvGrpSpPr>
          <p:grpSpPr>
            <a:xfrm>
              <a:off x="429927" y="3918943"/>
              <a:ext cx="720725" cy="720725"/>
              <a:chOff x="604837" y="5884863"/>
              <a:chExt cx="720725" cy="720725"/>
            </a:xfrm>
            <a:grpFill/>
          </p:grpSpPr>
          <p:sp>
            <p:nvSpPr>
              <p:cNvPr id="20" name="Freeform 42"/>
              <p:cNvSpPr>
                <a:spLocks noEditPoints="1"/>
              </p:cNvSpPr>
              <p:nvPr/>
            </p:nvSpPr>
            <p:spPr bwMode="auto">
              <a:xfrm>
                <a:off x="604837" y="5884863"/>
                <a:ext cx="720725" cy="720725"/>
              </a:xfrm>
              <a:custGeom>
                <a:avLst/>
                <a:gdLst>
                  <a:gd name="T0" fmla="*/ 28 w 192"/>
                  <a:gd name="T1" fmla="*/ 192 h 192"/>
                  <a:gd name="T2" fmla="*/ 76 w 192"/>
                  <a:gd name="T3" fmla="*/ 192 h 192"/>
                  <a:gd name="T4" fmla="*/ 156 w 192"/>
                  <a:gd name="T5" fmla="*/ 192 h 192"/>
                  <a:gd name="T6" fmla="*/ 188 w 192"/>
                  <a:gd name="T7" fmla="*/ 192 h 192"/>
                  <a:gd name="T8" fmla="*/ 192 w 192"/>
                  <a:gd name="T9" fmla="*/ 76 h 192"/>
                  <a:gd name="T10" fmla="*/ 184 w 192"/>
                  <a:gd name="T11" fmla="*/ 72 h 192"/>
                  <a:gd name="T12" fmla="*/ 180 w 192"/>
                  <a:gd name="T13" fmla="*/ 48 h 192"/>
                  <a:gd name="T14" fmla="*/ 136 w 192"/>
                  <a:gd name="T15" fmla="*/ 52 h 192"/>
                  <a:gd name="T16" fmla="*/ 132 w 192"/>
                  <a:gd name="T17" fmla="*/ 72 h 192"/>
                  <a:gd name="T18" fmla="*/ 128 w 192"/>
                  <a:gd name="T19" fmla="*/ 104 h 192"/>
                  <a:gd name="T20" fmla="*/ 80 w 192"/>
                  <a:gd name="T21" fmla="*/ 60 h 192"/>
                  <a:gd name="T22" fmla="*/ 72 w 192"/>
                  <a:gd name="T23" fmla="*/ 56 h 192"/>
                  <a:gd name="T24" fmla="*/ 68 w 192"/>
                  <a:gd name="T25" fmla="*/ 24 h 192"/>
                  <a:gd name="T26" fmla="*/ 40 w 192"/>
                  <a:gd name="T27" fmla="*/ 4 h 192"/>
                  <a:gd name="T28" fmla="*/ 32 w 192"/>
                  <a:gd name="T29" fmla="*/ 4 h 192"/>
                  <a:gd name="T30" fmla="*/ 12 w 192"/>
                  <a:gd name="T31" fmla="*/ 24 h 192"/>
                  <a:gd name="T32" fmla="*/ 8 w 192"/>
                  <a:gd name="T33" fmla="*/ 56 h 192"/>
                  <a:gd name="T34" fmla="*/ 0 w 192"/>
                  <a:gd name="T35" fmla="*/ 60 h 192"/>
                  <a:gd name="T36" fmla="*/ 4 w 192"/>
                  <a:gd name="T37" fmla="*/ 192 h 192"/>
                  <a:gd name="T38" fmla="*/ 32 w 192"/>
                  <a:gd name="T39" fmla="*/ 176 h 192"/>
                  <a:gd name="T40" fmla="*/ 40 w 192"/>
                  <a:gd name="T41" fmla="*/ 184 h 192"/>
                  <a:gd name="T42" fmla="*/ 160 w 192"/>
                  <a:gd name="T43" fmla="*/ 184 h 192"/>
                  <a:gd name="T44" fmla="*/ 168 w 192"/>
                  <a:gd name="T45" fmla="*/ 176 h 192"/>
                  <a:gd name="T46" fmla="*/ 160 w 192"/>
                  <a:gd name="T47" fmla="*/ 184 h 192"/>
                  <a:gd name="T48" fmla="*/ 176 w 192"/>
                  <a:gd name="T49" fmla="*/ 56 h 192"/>
                  <a:gd name="T50" fmla="*/ 144 w 192"/>
                  <a:gd name="T51" fmla="*/ 72 h 192"/>
                  <a:gd name="T52" fmla="*/ 136 w 192"/>
                  <a:gd name="T53" fmla="*/ 80 h 192"/>
                  <a:gd name="T54" fmla="*/ 180 w 192"/>
                  <a:gd name="T55" fmla="*/ 80 h 192"/>
                  <a:gd name="T56" fmla="*/ 184 w 192"/>
                  <a:gd name="T57" fmla="*/ 184 h 192"/>
                  <a:gd name="T58" fmla="*/ 176 w 192"/>
                  <a:gd name="T59" fmla="*/ 172 h 192"/>
                  <a:gd name="T60" fmla="*/ 156 w 192"/>
                  <a:gd name="T61" fmla="*/ 168 h 192"/>
                  <a:gd name="T62" fmla="*/ 152 w 192"/>
                  <a:gd name="T63" fmla="*/ 184 h 192"/>
                  <a:gd name="T64" fmla="*/ 136 w 192"/>
                  <a:gd name="T65" fmla="*/ 80 h 192"/>
                  <a:gd name="T66" fmla="*/ 128 w 192"/>
                  <a:gd name="T67" fmla="*/ 184 h 192"/>
                  <a:gd name="T68" fmla="*/ 80 w 192"/>
                  <a:gd name="T69" fmla="*/ 112 h 192"/>
                  <a:gd name="T70" fmla="*/ 16 w 192"/>
                  <a:gd name="T71" fmla="*/ 32 h 192"/>
                  <a:gd name="T72" fmla="*/ 64 w 192"/>
                  <a:gd name="T73" fmla="*/ 56 h 192"/>
                  <a:gd name="T74" fmla="*/ 16 w 192"/>
                  <a:gd name="T75" fmla="*/ 32 h 192"/>
                  <a:gd name="T76" fmla="*/ 12 w 192"/>
                  <a:gd name="T77" fmla="*/ 64 h 192"/>
                  <a:gd name="T78" fmla="*/ 72 w 192"/>
                  <a:gd name="T79" fmla="*/ 64 h 192"/>
                  <a:gd name="T80" fmla="*/ 48 w 192"/>
                  <a:gd name="T81" fmla="*/ 184 h 192"/>
                  <a:gd name="T82" fmla="*/ 44 w 192"/>
                  <a:gd name="T83" fmla="*/ 168 h 192"/>
                  <a:gd name="T84" fmla="*/ 24 w 192"/>
                  <a:gd name="T85" fmla="*/ 172 h 192"/>
                  <a:gd name="T86" fmla="*/ 8 w 192"/>
                  <a:gd name="T87"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92">
                    <a:moveTo>
                      <a:pt x="4" y="192"/>
                    </a:moveTo>
                    <a:cubicBezTo>
                      <a:pt x="28" y="192"/>
                      <a:pt x="28" y="192"/>
                      <a:pt x="28" y="192"/>
                    </a:cubicBezTo>
                    <a:cubicBezTo>
                      <a:pt x="44" y="192"/>
                      <a:pt x="44" y="192"/>
                      <a:pt x="44" y="192"/>
                    </a:cubicBezTo>
                    <a:cubicBezTo>
                      <a:pt x="76" y="192"/>
                      <a:pt x="76" y="192"/>
                      <a:pt x="76" y="192"/>
                    </a:cubicBezTo>
                    <a:cubicBezTo>
                      <a:pt x="132" y="192"/>
                      <a:pt x="132" y="192"/>
                      <a:pt x="132" y="192"/>
                    </a:cubicBezTo>
                    <a:cubicBezTo>
                      <a:pt x="156" y="192"/>
                      <a:pt x="156" y="192"/>
                      <a:pt x="156" y="192"/>
                    </a:cubicBezTo>
                    <a:cubicBezTo>
                      <a:pt x="172" y="192"/>
                      <a:pt x="172" y="192"/>
                      <a:pt x="172" y="192"/>
                    </a:cubicBezTo>
                    <a:cubicBezTo>
                      <a:pt x="188" y="192"/>
                      <a:pt x="188" y="192"/>
                      <a:pt x="188" y="192"/>
                    </a:cubicBezTo>
                    <a:cubicBezTo>
                      <a:pt x="190" y="192"/>
                      <a:pt x="192" y="190"/>
                      <a:pt x="192" y="188"/>
                    </a:cubicBezTo>
                    <a:cubicBezTo>
                      <a:pt x="192" y="76"/>
                      <a:pt x="192" y="76"/>
                      <a:pt x="192" y="76"/>
                    </a:cubicBezTo>
                    <a:cubicBezTo>
                      <a:pt x="192" y="74"/>
                      <a:pt x="190" y="72"/>
                      <a:pt x="188" y="72"/>
                    </a:cubicBezTo>
                    <a:cubicBezTo>
                      <a:pt x="184" y="72"/>
                      <a:pt x="184" y="72"/>
                      <a:pt x="184" y="72"/>
                    </a:cubicBezTo>
                    <a:cubicBezTo>
                      <a:pt x="184" y="52"/>
                      <a:pt x="184" y="52"/>
                      <a:pt x="184" y="52"/>
                    </a:cubicBezTo>
                    <a:cubicBezTo>
                      <a:pt x="184" y="50"/>
                      <a:pt x="182" y="48"/>
                      <a:pt x="180" y="48"/>
                    </a:cubicBezTo>
                    <a:cubicBezTo>
                      <a:pt x="140" y="48"/>
                      <a:pt x="140" y="48"/>
                      <a:pt x="140" y="48"/>
                    </a:cubicBezTo>
                    <a:cubicBezTo>
                      <a:pt x="138" y="48"/>
                      <a:pt x="136" y="50"/>
                      <a:pt x="136" y="52"/>
                    </a:cubicBezTo>
                    <a:cubicBezTo>
                      <a:pt x="136" y="72"/>
                      <a:pt x="136" y="72"/>
                      <a:pt x="136" y="72"/>
                    </a:cubicBezTo>
                    <a:cubicBezTo>
                      <a:pt x="132" y="72"/>
                      <a:pt x="132" y="72"/>
                      <a:pt x="132" y="72"/>
                    </a:cubicBezTo>
                    <a:cubicBezTo>
                      <a:pt x="130" y="72"/>
                      <a:pt x="128" y="74"/>
                      <a:pt x="128" y="76"/>
                    </a:cubicBezTo>
                    <a:cubicBezTo>
                      <a:pt x="128" y="104"/>
                      <a:pt x="128" y="104"/>
                      <a:pt x="128" y="104"/>
                    </a:cubicBezTo>
                    <a:cubicBezTo>
                      <a:pt x="80" y="104"/>
                      <a:pt x="80" y="104"/>
                      <a:pt x="80" y="104"/>
                    </a:cubicBezTo>
                    <a:cubicBezTo>
                      <a:pt x="80" y="60"/>
                      <a:pt x="80" y="60"/>
                      <a:pt x="80" y="60"/>
                    </a:cubicBezTo>
                    <a:cubicBezTo>
                      <a:pt x="80" y="58"/>
                      <a:pt x="78" y="56"/>
                      <a:pt x="76" y="56"/>
                    </a:cubicBezTo>
                    <a:cubicBezTo>
                      <a:pt x="72" y="56"/>
                      <a:pt x="72" y="56"/>
                      <a:pt x="72" y="56"/>
                    </a:cubicBezTo>
                    <a:cubicBezTo>
                      <a:pt x="72" y="28"/>
                      <a:pt x="72" y="28"/>
                      <a:pt x="72" y="28"/>
                    </a:cubicBezTo>
                    <a:cubicBezTo>
                      <a:pt x="72" y="26"/>
                      <a:pt x="70" y="24"/>
                      <a:pt x="68" y="24"/>
                    </a:cubicBezTo>
                    <a:cubicBezTo>
                      <a:pt x="40" y="24"/>
                      <a:pt x="40" y="24"/>
                      <a:pt x="40" y="24"/>
                    </a:cubicBezTo>
                    <a:cubicBezTo>
                      <a:pt x="40" y="4"/>
                      <a:pt x="40" y="4"/>
                      <a:pt x="40" y="4"/>
                    </a:cubicBezTo>
                    <a:cubicBezTo>
                      <a:pt x="40" y="2"/>
                      <a:pt x="38" y="0"/>
                      <a:pt x="36" y="0"/>
                    </a:cubicBezTo>
                    <a:cubicBezTo>
                      <a:pt x="34" y="0"/>
                      <a:pt x="32" y="2"/>
                      <a:pt x="32" y="4"/>
                    </a:cubicBezTo>
                    <a:cubicBezTo>
                      <a:pt x="32" y="24"/>
                      <a:pt x="32" y="24"/>
                      <a:pt x="32" y="24"/>
                    </a:cubicBezTo>
                    <a:cubicBezTo>
                      <a:pt x="12" y="24"/>
                      <a:pt x="12" y="24"/>
                      <a:pt x="12" y="24"/>
                    </a:cubicBezTo>
                    <a:cubicBezTo>
                      <a:pt x="10" y="24"/>
                      <a:pt x="8" y="26"/>
                      <a:pt x="8" y="28"/>
                    </a:cubicBezTo>
                    <a:cubicBezTo>
                      <a:pt x="8" y="56"/>
                      <a:pt x="8" y="56"/>
                      <a:pt x="8" y="56"/>
                    </a:cubicBezTo>
                    <a:cubicBezTo>
                      <a:pt x="4" y="56"/>
                      <a:pt x="4" y="56"/>
                      <a:pt x="4" y="56"/>
                    </a:cubicBezTo>
                    <a:cubicBezTo>
                      <a:pt x="2" y="56"/>
                      <a:pt x="0" y="58"/>
                      <a:pt x="0" y="60"/>
                    </a:cubicBezTo>
                    <a:cubicBezTo>
                      <a:pt x="0" y="188"/>
                      <a:pt x="0" y="188"/>
                      <a:pt x="0" y="188"/>
                    </a:cubicBezTo>
                    <a:cubicBezTo>
                      <a:pt x="0" y="190"/>
                      <a:pt x="2" y="192"/>
                      <a:pt x="4" y="192"/>
                    </a:cubicBezTo>
                    <a:close/>
                    <a:moveTo>
                      <a:pt x="32" y="184"/>
                    </a:moveTo>
                    <a:cubicBezTo>
                      <a:pt x="32" y="176"/>
                      <a:pt x="32" y="176"/>
                      <a:pt x="32" y="176"/>
                    </a:cubicBezTo>
                    <a:cubicBezTo>
                      <a:pt x="40" y="176"/>
                      <a:pt x="40" y="176"/>
                      <a:pt x="40" y="176"/>
                    </a:cubicBezTo>
                    <a:cubicBezTo>
                      <a:pt x="40" y="184"/>
                      <a:pt x="40" y="184"/>
                      <a:pt x="40" y="184"/>
                    </a:cubicBezTo>
                    <a:lnTo>
                      <a:pt x="32" y="184"/>
                    </a:lnTo>
                    <a:close/>
                    <a:moveTo>
                      <a:pt x="160" y="184"/>
                    </a:moveTo>
                    <a:cubicBezTo>
                      <a:pt x="160" y="176"/>
                      <a:pt x="160" y="176"/>
                      <a:pt x="160" y="176"/>
                    </a:cubicBezTo>
                    <a:cubicBezTo>
                      <a:pt x="168" y="176"/>
                      <a:pt x="168" y="176"/>
                      <a:pt x="168" y="176"/>
                    </a:cubicBezTo>
                    <a:cubicBezTo>
                      <a:pt x="168" y="184"/>
                      <a:pt x="168" y="184"/>
                      <a:pt x="168" y="184"/>
                    </a:cubicBezTo>
                    <a:lnTo>
                      <a:pt x="160" y="184"/>
                    </a:lnTo>
                    <a:close/>
                    <a:moveTo>
                      <a:pt x="144" y="56"/>
                    </a:moveTo>
                    <a:cubicBezTo>
                      <a:pt x="176" y="56"/>
                      <a:pt x="176" y="56"/>
                      <a:pt x="176" y="56"/>
                    </a:cubicBezTo>
                    <a:cubicBezTo>
                      <a:pt x="176" y="72"/>
                      <a:pt x="176" y="72"/>
                      <a:pt x="176" y="72"/>
                    </a:cubicBezTo>
                    <a:cubicBezTo>
                      <a:pt x="144" y="72"/>
                      <a:pt x="144" y="72"/>
                      <a:pt x="144" y="72"/>
                    </a:cubicBezTo>
                    <a:lnTo>
                      <a:pt x="144" y="56"/>
                    </a:lnTo>
                    <a:close/>
                    <a:moveTo>
                      <a:pt x="136" y="80"/>
                    </a:moveTo>
                    <a:cubicBezTo>
                      <a:pt x="140" y="80"/>
                      <a:pt x="140" y="80"/>
                      <a:pt x="140" y="80"/>
                    </a:cubicBezTo>
                    <a:cubicBezTo>
                      <a:pt x="180" y="80"/>
                      <a:pt x="180" y="80"/>
                      <a:pt x="180" y="80"/>
                    </a:cubicBezTo>
                    <a:cubicBezTo>
                      <a:pt x="184" y="80"/>
                      <a:pt x="184" y="80"/>
                      <a:pt x="184" y="80"/>
                    </a:cubicBezTo>
                    <a:cubicBezTo>
                      <a:pt x="184" y="184"/>
                      <a:pt x="184" y="184"/>
                      <a:pt x="184" y="184"/>
                    </a:cubicBezTo>
                    <a:cubicBezTo>
                      <a:pt x="176" y="184"/>
                      <a:pt x="176" y="184"/>
                      <a:pt x="176" y="184"/>
                    </a:cubicBezTo>
                    <a:cubicBezTo>
                      <a:pt x="176" y="172"/>
                      <a:pt x="176" y="172"/>
                      <a:pt x="176" y="172"/>
                    </a:cubicBezTo>
                    <a:cubicBezTo>
                      <a:pt x="176" y="170"/>
                      <a:pt x="174" y="168"/>
                      <a:pt x="172" y="168"/>
                    </a:cubicBezTo>
                    <a:cubicBezTo>
                      <a:pt x="156" y="168"/>
                      <a:pt x="156" y="168"/>
                      <a:pt x="156" y="168"/>
                    </a:cubicBezTo>
                    <a:cubicBezTo>
                      <a:pt x="154" y="168"/>
                      <a:pt x="152" y="170"/>
                      <a:pt x="152" y="172"/>
                    </a:cubicBezTo>
                    <a:cubicBezTo>
                      <a:pt x="152" y="184"/>
                      <a:pt x="152" y="184"/>
                      <a:pt x="152" y="184"/>
                    </a:cubicBezTo>
                    <a:cubicBezTo>
                      <a:pt x="136" y="184"/>
                      <a:pt x="136" y="184"/>
                      <a:pt x="136" y="184"/>
                    </a:cubicBezTo>
                    <a:lnTo>
                      <a:pt x="136" y="80"/>
                    </a:lnTo>
                    <a:close/>
                    <a:moveTo>
                      <a:pt x="128" y="112"/>
                    </a:moveTo>
                    <a:cubicBezTo>
                      <a:pt x="128" y="184"/>
                      <a:pt x="128" y="184"/>
                      <a:pt x="128" y="184"/>
                    </a:cubicBezTo>
                    <a:cubicBezTo>
                      <a:pt x="80" y="184"/>
                      <a:pt x="80" y="184"/>
                      <a:pt x="80" y="184"/>
                    </a:cubicBezTo>
                    <a:cubicBezTo>
                      <a:pt x="80" y="112"/>
                      <a:pt x="80" y="112"/>
                      <a:pt x="80" y="112"/>
                    </a:cubicBezTo>
                    <a:lnTo>
                      <a:pt x="128" y="112"/>
                    </a:lnTo>
                    <a:close/>
                    <a:moveTo>
                      <a:pt x="16" y="32"/>
                    </a:moveTo>
                    <a:cubicBezTo>
                      <a:pt x="64" y="32"/>
                      <a:pt x="64" y="32"/>
                      <a:pt x="64" y="32"/>
                    </a:cubicBezTo>
                    <a:cubicBezTo>
                      <a:pt x="64" y="56"/>
                      <a:pt x="64" y="56"/>
                      <a:pt x="64" y="56"/>
                    </a:cubicBezTo>
                    <a:cubicBezTo>
                      <a:pt x="16" y="56"/>
                      <a:pt x="16" y="56"/>
                      <a:pt x="16" y="56"/>
                    </a:cubicBezTo>
                    <a:lnTo>
                      <a:pt x="16" y="32"/>
                    </a:lnTo>
                    <a:close/>
                    <a:moveTo>
                      <a:pt x="8" y="64"/>
                    </a:moveTo>
                    <a:cubicBezTo>
                      <a:pt x="12" y="64"/>
                      <a:pt x="12" y="64"/>
                      <a:pt x="12" y="64"/>
                    </a:cubicBezTo>
                    <a:cubicBezTo>
                      <a:pt x="68" y="64"/>
                      <a:pt x="68" y="64"/>
                      <a:pt x="68" y="64"/>
                    </a:cubicBezTo>
                    <a:cubicBezTo>
                      <a:pt x="72" y="64"/>
                      <a:pt x="72" y="64"/>
                      <a:pt x="72" y="64"/>
                    </a:cubicBezTo>
                    <a:cubicBezTo>
                      <a:pt x="72" y="184"/>
                      <a:pt x="72" y="184"/>
                      <a:pt x="72" y="184"/>
                    </a:cubicBezTo>
                    <a:cubicBezTo>
                      <a:pt x="48" y="184"/>
                      <a:pt x="48" y="184"/>
                      <a:pt x="48" y="184"/>
                    </a:cubicBezTo>
                    <a:cubicBezTo>
                      <a:pt x="48" y="172"/>
                      <a:pt x="48" y="172"/>
                      <a:pt x="48" y="172"/>
                    </a:cubicBezTo>
                    <a:cubicBezTo>
                      <a:pt x="48" y="170"/>
                      <a:pt x="46" y="168"/>
                      <a:pt x="44" y="168"/>
                    </a:cubicBezTo>
                    <a:cubicBezTo>
                      <a:pt x="28" y="168"/>
                      <a:pt x="28" y="168"/>
                      <a:pt x="28" y="168"/>
                    </a:cubicBezTo>
                    <a:cubicBezTo>
                      <a:pt x="26" y="168"/>
                      <a:pt x="24" y="170"/>
                      <a:pt x="24" y="172"/>
                    </a:cubicBezTo>
                    <a:cubicBezTo>
                      <a:pt x="24" y="184"/>
                      <a:pt x="24" y="184"/>
                      <a:pt x="24" y="184"/>
                    </a:cubicBezTo>
                    <a:cubicBezTo>
                      <a:pt x="8" y="184"/>
                      <a:pt x="8" y="184"/>
                      <a:pt x="8" y="184"/>
                    </a:cubicBezTo>
                    <a:lnTo>
                      <a:pt x="8"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43"/>
              <p:cNvSpPr>
                <a:spLocks/>
              </p:cNvSpPr>
              <p:nvPr/>
            </p:nvSpPr>
            <p:spPr bwMode="auto">
              <a:xfrm>
                <a:off x="693737" y="6035676"/>
                <a:ext cx="120650" cy="30163"/>
              </a:xfrm>
              <a:custGeom>
                <a:avLst/>
                <a:gdLst>
                  <a:gd name="T0" fmla="*/ 28 w 32"/>
                  <a:gd name="T1" fmla="*/ 0 h 8"/>
                  <a:gd name="T2" fmla="*/ 4 w 32"/>
                  <a:gd name="T3" fmla="*/ 0 h 8"/>
                  <a:gd name="T4" fmla="*/ 0 w 32"/>
                  <a:gd name="T5" fmla="*/ 4 h 8"/>
                  <a:gd name="T6" fmla="*/ 4 w 32"/>
                  <a:gd name="T7" fmla="*/ 8 h 8"/>
                  <a:gd name="T8" fmla="*/ 28 w 32"/>
                  <a:gd name="T9" fmla="*/ 8 h 8"/>
                  <a:gd name="T10" fmla="*/ 32 w 32"/>
                  <a:gd name="T11" fmla="*/ 4 h 8"/>
                  <a:gd name="T12" fmla="*/ 28 w 3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28" y="0"/>
                    </a:moveTo>
                    <a:cubicBezTo>
                      <a:pt x="4" y="0"/>
                      <a:pt x="4" y="0"/>
                      <a:pt x="4" y="0"/>
                    </a:cubicBezTo>
                    <a:cubicBezTo>
                      <a:pt x="2" y="0"/>
                      <a:pt x="0" y="2"/>
                      <a:pt x="0" y="4"/>
                    </a:cubicBezTo>
                    <a:cubicBezTo>
                      <a:pt x="0" y="6"/>
                      <a:pt x="2" y="8"/>
                      <a:pt x="4" y="8"/>
                    </a:cubicBezTo>
                    <a:cubicBezTo>
                      <a:pt x="28" y="8"/>
                      <a:pt x="28" y="8"/>
                      <a:pt x="28" y="8"/>
                    </a:cubicBezTo>
                    <a:cubicBezTo>
                      <a:pt x="30" y="8"/>
                      <a:pt x="32" y="6"/>
                      <a:pt x="32" y="4"/>
                    </a:cubicBezTo>
                    <a:cubicBezTo>
                      <a:pt x="32" y="2"/>
                      <a:pt x="30"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4"/>
              <p:cNvSpPr>
                <a:spLocks/>
              </p:cNvSpPr>
              <p:nvPr/>
            </p:nvSpPr>
            <p:spPr bwMode="auto">
              <a:xfrm>
                <a:off x="663575" y="615473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45"/>
              <p:cNvSpPr>
                <a:spLocks/>
              </p:cNvSpPr>
              <p:nvPr/>
            </p:nvSpPr>
            <p:spPr bwMode="auto">
              <a:xfrm>
                <a:off x="663575" y="6215063"/>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46"/>
              <p:cNvSpPr>
                <a:spLocks/>
              </p:cNvSpPr>
              <p:nvPr/>
            </p:nvSpPr>
            <p:spPr bwMode="auto">
              <a:xfrm>
                <a:off x="663575" y="627538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47"/>
              <p:cNvSpPr>
                <a:spLocks/>
              </p:cNvSpPr>
              <p:nvPr/>
            </p:nvSpPr>
            <p:spPr bwMode="auto">
              <a:xfrm>
                <a:off x="663575" y="6335713"/>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48"/>
              <p:cNvSpPr>
                <a:spLocks/>
              </p:cNvSpPr>
              <p:nvPr/>
            </p:nvSpPr>
            <p:spPr bwMode="auto">
              <a:xfrm>
                <a:off x="663575" y="639603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9"/>
              <p:cNvSpPr>
                <a:spLocks/>
              </p:cNvSpPr>
              <p:nvPr/>
            </p:nvSpPr>
            <p:spPr bwMode="auto">
              <a:xfrm>
                <a:off x="663575" y="6454776"/>
                <a:ext cx="180975" cy="30163"/>
              </a:xfrm>
              <a:custGeom>
                <a:avLst/>
                <a:gdLst>
                  <a:gd name="T0" fmla="*/ 44 w 48"/>
                  <a:gd name="T1" fmla="*/ 8 h 8"/>
                  <a:gd name="T2" fmla="*/ 48 w 48"/>
                  <a:gd name="T3" fmla="*/ 4 h 8"/>
                  <a:gd name="T4" fmla="*/ 44 w 48"/>
                  <a:gd name="T5" fmla="*/ 0 h 8"/>
                  <a:gd name="T6" fmla="*/ 4 w 48"/>
                  <a:gd name="T7" fmla="*/ 0 h 8"/>
                  <a:gd name="T8" fmla="*/ 0 w 48"/>
                  <a:gd name="T9" fmla="*/ 4 h 8"/>
                  <a:gd name="T10" fmla="*/ 4 w 48"/>
                  <a:gd name="T11" fmla="*/ 8 h 8"/>
                  <a:gd name="T12" fmla="*/ 4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4" y="8"/>
                    </a:move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lnTo>
                      <a:pt x="4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50"/>
              <p:cNvSpPr>
                <a:spLocks/>
              </p:cNvSpPr>
              <p:nvPr/>
            </p:nvSpPr>
            <p:spPr bwMode="auto">
              <a:xfrm>
                <a:off x="1144587" y="6215063"/>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1"/>
              <p:cNvSpPr>
                <a:spLocks/>
              </p:cNvSpPr>
              <p:nvPr/>
            </p:nvSpPr>
            <p:spPr bwMode="auto">
              <a:xfrm>
                <a:off x="1144587" y="6275388"/>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2"/>
              <p:cNvSpPr>
                <a:spLocks/>
              </p:cNvSpPr>
              <p:nvPr/>
            </p:nvSpPr>
            <p:spPr bwMode="auto">
              <a:xfrm>
                <a:off x="1144587" y="6335713"/>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3"/>
              <p:cNvSpPr>
                <a:spLocks/>
              </p:cNvSpPr>
              <p:nvPr/>
            </p:nvSpPr>
            <p:spPr bwMode="auto">
              <a:xfrm>
                <a:off x="1144587" y="6396038"/>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4"/>
              <p:cNvSpPr>
                <a:spLocks/>
              </p:cNvSpPr>
              <p:nvPr/>
            </p:nvSpPr>
            <p:spPr bwMode="auto">
              <a:xfrm>
                <a:off x="1144587" y="6454776"/>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5"/>
              <p:cNvSpPr>
                <a:spLocks/>
              </p:cNvSpPr>
              <p:nvPr/>
            </p:nvSpPr>
            <p:spPr bwMode="auto">
              <a:xfrm>
                <a:off x="935037" y="6335713"/>
                <a:ext cx="119063"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6"/>
              <p:cNvSpPr>
                <a:spLocks/>
              </p:cNvSpPr>
              <p:nvPr/>
            </p:nvSpPr>
            <p:spPr bwMode="auto">
              <a:xfrm>
                <a:off x="935037" y="6396038"/>
                <a:ext cx="119063"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7"/>
              <p:cNvSpPr>
                <a:spLocks/>
              </p:cNvSpPr>
              <p:nvPr/>
            </p:nvSpPr>
            <p:spPr bwMode="auto">
              <a:xfrm>
                <a:off x="935037" y="6454776"/>
                <a:ext cx="119063" cy="30163"/>
              </a:xfrm>
              <a:custGeom>
                <a:avLst/>
                <a:gdLst>
                  <a:gd name="T0" fmla="*/ 28 w 32"/>
                  <a:gd name="T1" fmla="*/ 0 h 8"/>
                  <a:gd name="T2" fmla="*/ 4 w 32"/>
                  <a:gd name="T3" fmla="*/ 0 h 8"/>
                  <a:gd name="T4" fmla="*/ 0 w 32"/>
                  <a:gd name="T5" fmla="*/ 4 h 8"/>
                  <a:gd name="T6" fmla="*/ 4 w 32"/>
                  <a:gd name="T7" fmla="*/ 8 h 8"/>
                  <a:gd name="T8" fmla="*/ 28 w 32"/>
                  <a:gd name="T9" fmla="*/ 8 h 8"/>
                  <a:gd name="T10" fmla="*/ 32 w 32"/>
                  <a:gd name="T11" fmla="*/ 4 h 8"/>
                  <a:gd name="T12" fmla="*/ 28 w 3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28" y="0"/>
                    </a:moveTo>
                    <a:cubicBezTo>
                      <a:pt x="4" y="0"/>
                      <a:pt x="4" y="0"/>
                      <a:pt x="4" y="0"/>
                    </a:cubicBezTo>
                    <a:cubicBezTo>
                      <a:pt x="2" y="0"/>
                      <a:pt x="0" y="2"/>
                      <a:pt x="0" y="4"/>
                    </a:cubicBezTo>
                    <a:cubicBezTo>
                      <a:pt x="0" y="6"/>
                      <a:pt x="2" y="8"/>
                      <a:pt x="4" y="8"/>
                    </a:cubicBezTo>
                    <a:cubicBezTo>
                      <a:pt x="28" y="8"/>
                      <a:pt x="28" y="8"/>
                      <a:pt x="28" y="8"/>
                    </a:cubicBezTo>
                    <a:cubicBezTo>
                      <a:pt x="30" y="8"/>
                      <a:pt x="32" y="6"/>
                      <a:pt x="32" y="4"/>
                    </a:cubicBezTo>
                    <a:cubicBezTo>
                      <a:pt x="32" y="2"/>
                      <a:pt x="30"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429927" y="4991823"/>
              <a:ext cx="720725" cy="720725"/>
              <a:chOff x="6369050" y="4443413"/>
              <a:chExt cx="720725" cy="720725"/>
            </a:xfrm>
            <a:grpFill/>
          </p:grpSpPr>
          <p:sp>
            <p:nvSpPr>
              <p:cNvPr id="37" name="Freeform 62"/>
              <p:cNvSpPr>
                <a:spLocks noEditPoints="1"/>
              </p:cNvSpPr>
              <p:nvPr/>
            </p:nvSpPr>
            <p:spPr bwMode="auto">
              <a:xfrm>
                <a:off x="6369050" y="4443413"/>
                <a:ext cx="720725" cy="720725"/>
              </a:xfrm>
              <a:custGeom>
                <a:avLst/>
                <a:gdLst>
                  <a:gd name="T0" fmla="*/ 4 w 192"/>
                  <a:gd name="T1" fmla="*/ 192 h 192"/>
                  <a:gd name="T2" fmla="*/ 36 w 192"/>
                  <a:gd name="T3" fmla="*/ 192 h 192"/>
                  <a:gd name="T4" fmla="*/ 84 w 192"/>
                  <a:gd name="T5" fmla="*/ 192 h 192"/>
                  <a:gd name="T6" fmla="*/ 108 w 192"/>
                  <a:gd name="T7" fmla="*/ 192 h 192"/>
                  <a:gd name="T8" fmla="*/ 156 w 192"/>
                  <a:gd name="T9" fmla="*/ 192 h 192"/>
                  <a:gd name="T10" fmla="*/ 188 w 192"/>
                  <a:gd name="T11" fmla="*/ 192 h 192"/>
                  <a:gd name="T12" fmla="*/ 192 w 192"/>
                  <a:gd name="T13" fmla="*/ 188 h 192"/>
                  <a:gd name="T14" fmla="*/ 188 w 192"/>
                  <a:gd name="T15" fmla="*/ 184 h 192"/>
                  <a:gd name="T16" fmla="*/ 160 w 192"/>
                  <a:gd name="T17" fmla="*/ 184 h 192"/>
                  <a:gd name="T18" fmla="*/ 160 w 192"/>
                  <a:gd name="T19" fmla="*/ 40 h 192"/>
                  <a:gd name="T20" fmla="*/ 164 w 192"/>
                  <a:gd name="T21" fmla="*/ 40 h 192"/>
                  <a:gd name="T22" fmla="*/ 168 w 192"/>
                  <a:gd name="T23" fmla="*/ 36 h 192"/>
                  <a:gd name="T24" fmla="*/ 168 w 192"/>
                  <a:gd name="T25" fmla="*/ 28 h 192"/>
                  <a:gd name="T26" fmla="*/ 165 w 192"/>
                  <a:gd name="T27" fmla="*/ 24 h 192"/>
                  <a:gd name="T28" fmla="*/ 97 w 192"/>
                  <a:gd name="T29" fmla="*/ 0 h 192"/>
                  <a:gd name="T30" fmla="*/ 95 w 192"/>
                  <a:gd name="T31" fmla="*/ 0 h 192"/>
                  <a:gd name="T32" fmla="*/ 27 w 192"/>
                  <a:gd name="T33" fmla="*/ 24 h 192"/>
                  <a:gd name="T34" fmla="*/ 24 w 192"/>
                  <a:gd name="T35" fmla="*/ 28 h 192"/>
                  <a:gd name="T36" fmla="*/ 24 w 192"/>
                  <a:gd name="T37" fmla="*/ 36 h 192"/>
                  <a:gd name="T38" fmla="*/ 28 w 192"/>
                  <a:gd name="T39" fmla="*/ 40 h 192"/>
                  <a:gd name="T40" fmla="*/ 32 w 192"/>
                  <a:gd name="T41" fmla="*/ 40 h 192"/>
                  <a:gd name="T42" fmla="*/ 32 w 192"/>
                  <a:gd name="T43" fmla="*/ 184 h 192"/>
                  <a:gd name="T44" fmla="*/ 4 w 192"/>
                  <a:gd name="T45" fmla="*/ 184 h 192"/>
                  <a:gd name="T46" fmla="*/ 0 w 192"/>
                  <a:gd name="T47" fmla="*/ 188 h 192"/>
                  <a:gd name="T48" fmla="*/ 4 w 192"/>
                  <a:gd name="T49" fmla="*/ 192 h 192"/>
                  <a:gd name="T50" fmla="*/ 88 w 192"/>
                  <a:gd name="T51" fmla="*/ 184 h 192"/>
                  <a:gd name="T52" fmla="*/ 88 w 192"/>
                  <a:gd name="T53" fmla="*/ 152 h 192"/>
                  <a:gd name="T54" fmla="*/ 104 w 192"/>
                  <a:gd name="T55" fmla="*/ 152 h 192"/>
                  <a:gd name="T56" fmla="*/ 104 w 192"/>
                  <a:gd name="T57" fmla="*/ 184 h 192"/>
                  <a:gd name="T58" fmla="*/ 88 w 192"/>
                  <a:gd name="T59" fmla="*/ 184 h 192"/>
                  <a:gd name="T60" fmla="*/ 32 w 192"/>
                  <a:gd name="T61" fmla="*/ 31 h 192"/>
                  <a:gd name="T62" fmla="*/ 96 w 192"/>
                  <a:gd name="T63" fmla="*/ 8 h 192"/>
                  <a:gd name="T64" fmla="*/ 160 w 192"/>
                  <a:gd name="T65" fmla="*/ 31 h 192"/>
                  <a:gd name="T66" fmla="*/ 160 w 192"/>
                  <a:gd name="T67" fmla="*/ 32 h 192"/>
                  <a:gd name="T68" fmla="*/ 156 w 192"/>
                  <a:gd name="T69" fmla="*/ 32 h 192"/>
                  <a:gd name="T70" fmla="*/ 36 w 192"/>
                  <a:gd name="T71" fmla="*/ 32 h 192"/>
                  <a:gd name="T72" fmla="*/ 32 w 192"/>
                  <a:gd name="T73" fmla="*/ 32 h 192"/>
                  <a:gd name="T74" fmla="*/ 32 w 192"/>
                  <a:gd name="T75" fmla="*/ 31 h 192"/>
                  <a:gd name="T76" fmla="*/ 40 w 192"/>
                  <a:gd name="T77" fmla="*/ 40 h 192"/>
                  <a:gd name="T78" fmla="*/ 152 w 192"/>
                  <a:gd name="T79" fmla="*/ 40 h 192"/>
                  <a:gd name="T80" fmla="*/ 152 w 192"/>
                  <a:gd name="T81" fmla="*/ 184 h 192"/>
                  <a:gd name="T82" fmla="*/ 112 w 192"/>
                  <a:gd name="T83" fmla="*/ 184 h 192"/>
                  <a:gd name="T84" fmla="*/ 112 w 192"/>
                  <a:gd name="T85" fmla="*/ 148 h 192"/>
                  <a:gd name="T86" fmla="*/ 108 w 192"/>
                  <a:gd name="T87" fmla="*/ 144 h 192"/>
                  <a:gd name="T88" fmla="*/ 84 w 192"/>
                  <a:gd name="T89" fmla="*/ 144 h 192"/>
                  <a:gd name="T90" fmla="*/ 80 w 192"/>
                  <a:gd name="T91" fmla="*/ 148 h 192"/>
                  <a:gd name="T92" fmla="*/ 80 w 192"/>
                  <a:gd name="T93" fmla="*/ 184 h 192"/>
                  <a:gd name="T94" fmla="*/ 40 w 192"/>
                  <a:gd name="T95" fmla="*/ 184 h 192"/>
                  <a:gd name="T96" fmla="*/ 40 w 192"/>
                  <a:gd name="T97" fmla="*/ 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192">
                    <a:moveTo>
                      <a:pt x="4" y="192"/>
                    </a:moveTo>
                    <a:cubicBezTo>
                      <a:pt x="36" y="192"/>
                      <a:pt x="36" y="192"/>
                      <a:pt x="36" y="192"/>
                    </a:cubicBezTo>
                    <a:cubicBezTo>
                      <a:pt x="84" y="192"/>
                      <a:pt x="84" y="192"/>
                      <a:pt x="84" y="192"/>
                    </a:cubicBezTo>
                    <a:cubicBezTo>
                      <a:pt x="108" y="192"/>
                      <a:pt x="108" y="192"/>
                      <a:pt x="108" y="192"/>
                    </a:cubicBezTo>
                    <a:cubicBezTo>
                      <a:pt x="156" y="192"/>
                      <a:pt x="156" y="192"/>
                      <a:pt x="156" y="192"/>
                    </a:cubicBezTo>
                    <a:cubicBezTo>
                      <a:pt x="188" y="192"/>
                      <a:pt x="188" y="192"/>
                      <a:pt x="188" y="192"/>
                    </a:cubicBezTo>
                    <a:cubicBezTo>
                      <a:pt x="190" y="192"/>
                      <a:pt x="192" y="190"/>
                      <a:pt x="192" y="188"/>
                    </a:cubicBezTo>
                    <a:cubicBezTo>
                      <a:pt x="192" y="186"/>
                      <a:pt x="190" y="184"/>
                      <a:pt x="188" y="184"/>
                    </a:cubicBezTo>
                    <a:cubicBezTo>
                      <a:pt x="160" y="184"/>
                      <a:pt x="160" y="184"/>
                      <a:pt x="160" y="184"/>
                    </a:cubicBezTo>
                    <a:cubicBezTo>
                      <a:pt x="160" y="40"/>
                      <a:pt x="160" y="40"/>
                      <a:pt x="160" y="40"/>
                    </a:cubicBezTo>
                    <a:cubicBezTo>
                      <a:pt x="164" y="40"/>
                      <a:pt x="164" y="40"/>
                      <a:pt x="164" y="40"/>
                    </a:cubicBezTo>
                    <a:cubicBezTo>
                      <a:pt x="166" y="40"/>
                      <a:pt x="168" y="38"/>
                      <a:pt x="168" y="36"/>
                    </a:cubicBezTo>
                    <a:cubicBezTo>
                      <a:pt x="168" y="28"/>
                      <a:pt x="168" y="28"/>
                      <a:pt x="168" y="28"/>
                    </a:cubicBezTo>
                    <a:cubicBezTo>
                      <a:pt x="168" y="26"/>
                      <a:pt x="167" y="25"/>
                      <a:pt x="165" y="24"/>
                    </a:cubicBezTo>
                    <a:cubicBezTo>
                      <a:pt x="97" y="0"/>
                      <a:pt x="97" y="0"/>
                      <a:pt x="97" y="0"/>
                    </a:cubicBezTo>
                    <a:cubicBezTo>
                      <a:pt x="96" y="0"/>
                      <a:pt x="96" y="0"/>
                      <a:pt x="95" y="0"/>
                    </a:cubicBezTo>
                    <a:cubicBezTo>
                      <a:pt x="27" y="24"/>
                      <a:pt x="27" y="24"/>
                      <a:pt x="27" y="24"/>
                    </a:cubicBezTo>
                    <a:cubicBezTo>
                      <a:pt x="25" y="25"/>
                      <a:pt x="24" y="26"/>
                      <a:pt x="24" y="28"/>
                    </a:cubicBezTo>
                    <a:cubicBezTo>
                      <a:pt x="24" y="36"/>
                      <a:pt x="24" y="36"/>
                      <a:pt x="24" y="36"/>
                    </a:cubicBezTo>
                    <a:cubicBezTo>
                      <a:pt x="24" y="38"/>
                      <a:pt x="26" y="40"/>
                      <a:pt x="28" y="40"/>
                    </a:cubicBezTo>
                    <a:cubicBezTo>
                      <a:pt x="32" y="40"/>
                      <a:pt x="32" y="40"/>
                      <a:pt x="32" y="40"/>
                    </a:cubicBezTo>
                    <a:cubicBezTo>
                      <a:pt x="32" y="184"/>
                      <a:pt x="32" y="184"/>
                      <a:pt x="32" y="184"/>
                    </a:cubicBezTo>
                    <a:cubicBezTo>
                      <a:pt x="4" y="184"/>
                      <a:pt x="4" y="184"/>
                      <a:pt x="4" y="184"/>
                    </a:cubicBezTo>
                    <a:cubicBezTo>
                      <a:pt x="2" y="184"/>
                      <a:pt x="0" y="186"/>
                      <a:pt x="0" y="188"/>
                    </a:cubicBezTo>
                    <a:cubicBezTo>
                      <a:pt x="0" y="190"/>
                      <a:pt x="2" y="192"/>
                      <a:pt x="4" y="192"/>
                    </a:cubicBezTo>
                    <a:close/>
                    <a:moveTo>
                      <a:pt x="88" y="184"/>
                    </a:moveTo>
                    <a:cubicBezTo>
                      <a:pt x="88" y="152"/>
                      <a:pt x="88" y="152"/>
                      <a:pt x="88" y="152"/>
                    </a:cubicBezTo>
                    <a:cubicBezTo>
                      <a:pt x="104" y="152"/>
                      <a:pt x="104" y="152"/>
                      <a:pt x="104" y="152"/>
                    </a:cubicBezTo>
                    <a:cubicBezTo>
                      <a:pt x="104" y="184"/>
                      <a:pt x="104" y="184"/>
                      <a:pt x="104" y="184"/>
                    </a:cubicBezTo>
                    <a:lnTo>
                      <a:pt x="88" y="184"/>
                    </a:lnTo>
                    <a:close/>
                    <a:moveTo>
                      <a:pt x="32" y="31"/>
                    </a:moveTo>
                    <a:cubicBezTo>
                      <a:pt x="96" y="8"/>
                      <a:pt x="96" y="8"/>
                      <a:pt x="96" y="8"/>
                    </a:cubicBezTo>
                    <a:cubicBezTo>
                      <a:pt x="160" y="31"/>
                      <a:pt x="160" y="31"/>
                      <a:pt x="160" y="31"/>
                    </a:cubicBezTo>
                    <a:cubicBezTo>
                      <a:pt x="160" y="32"/>
                      <a:pt x="160" y="32"/>
                      <a:pt x="160" y="32"/>
                    </a:cubicBezTo>
                    <a:cubicBezTo>
                      <a:pt x="156" y="32"/>
                      <a:pt x="156" y="32"/>
                      <a:pt x="156" y="32"/>
                    </a:cubicBezTo>
                    <a:cubicBezTo>
                      <a:pt x="36" y="32"/>
                      <a:pt x="36" y="32"/>
                      <a:pt x="36" y="32"/>
                    </a:cubicBezTo>
                    <a:cubicBezTo>
                      <a:pt x="32" y="32"/>
                      <a:pt x="32" y="32"/>
                      <a:pt x="32" y="32"/>
                    </a:cubicBezTo>
                    <a:lnTo>
                      <a:pt x="32" y="31"/>
                    </a:lnTo>
                    <a:close/>
                    <a:moveTo>
                      <a:pt x="40" y="40"/>
                    </a:moveTo>
                    <a:cubicBezTo>
                      <a:pt x="152" y="40"/>
                      <a:pt x="152" y="40"/>
                      <a:pt x="152" y="40"/>
                    </a:cubicBezTo>
                    <a:cubicBezTo>
                      <a:pt x="152" y="184"/>
                      <a:pt x="152" y="184"/>
                      <a:pt x="152" y="184"/>
                    </a:cubicBezTo>
                    <a:cubicBezTo>
                      <a:pt x="112" y="184"/>
                      <a:pt x="112" y="184"/>
                      <a:pt x="112" y="184"/>
                    </a:cubicBezTo>
                    <a:cubicBezTo>
                      <a:pt x="112" y="148"/>
                      <a:pt x="112" y="148"/>
                      <a:pt x="112" y="148"/>
                    </a:cubicBezTo>
                    <a:cubicBezTo>
                      <a:pt x="112" y="146"/>
                      <a:pt x="110" y="144"/>
                      <a:pt x="108" y="144"/>
                    </a:cubicBezTo>
                    <a:cubicBezTo>
                      <a:pt x="84" y="144"/>
                      <a:pt x="84" y="144"/>
                      <a:pt x="84" y="144"/>
                    </a:cubicBezTo>
                    <a:cubicBezTo>
                      <a:pt x="82" y="144"/>
                      <a:pt x="80" y="146"/>
                      <a:pt x="80" y="148"/>
                    </a:cubicBezTo>
                    <a:cubicBezTo>
                      <a:pt x="80" y="184"/>
                      <a:pt x="80" y="184"/>
                      <a:pt x="80" y="184"/>
                    </a:cubicBezTo>
                    <a:cubicBezTo>
                      <a:pt x="40" y="184"/>
                      <a:pt x="40" y="184"/>
                      <a:pt x="40" y="184"/>
                    </a:cubicBez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3"/>
              <p:cNvSpPr>
                <a:spLocks noEditPoints="1"/>
              </p:cNvSpPr>
              <p:nvPr/>
            </p:nvSpPr>
            <p:spPr bwMode="auto">
              <a:xfrm>
                <a:off x="6548438" y="4624388"/>
                <a:ext cx="90488" cy="88900"/>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4"/>
              <p:cNvSpPr>
                <a:spLocks noEditPoints="1"/>
              </p:cNvSpPr>
              <p:nvPr/>
            </p:nvSpPr>
            <p:spPr bwMode="auto">
              <a:xfrm>
                <a:off x="6669088" y="4624388"/>
                <a:ext cx="120650" cy="88900"/>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5"/>
              <p:cNvSpPr>
                <a:spLocks noEditPoints="1"/>
              </p:cNvSpPr>
              <p:nvPr/>
            </p:nvSpPr>
            <p:spPr bwMode="auto">
              <a:xfrm>
                <a:off x="6818313" y="4624388"/>
                <a:ext cx="90488" cy="88900"/>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6"/>
              <p:cNvSpPr>
                <a:spLocks noEditPoints="1"/>
              </p:cNvSpPr>
              <p:nvPr/>
            </p:nvSpPr>
            <p:spPr bwMode="auto">
              <a:xfrm>
                <a:off x="6548438" y="4743451"/>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7"/>
              <p:cNvSpPr>
                <a:spLocks noEditPoints="1"/>
              </p:cNvSpPr>
              <p:nvPr/>
            </p:nvSpPr>
            <p:spPr bwMode="auto">
              <a:xfrm>
                <a:off x="6669088" y="4743451"/>
                <a:ext cx="120650" cy="90488"/>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8"/>
              <p:cNvSpPr>
                <a:spLocks noEditPoints="1"/>
              </p:cNvSpPr>
              <p:nvPr/>
            </p:nvSpPr>
            <p:spPr bwMode="auto">
              <a:xfrm>
                <a:off x="6818313" y="4743451"/>
                <a:ext cx="90488" cy="90488"/>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9"/>
              <p:cNvSpPr>
                <a:spLocks noEditPoints="1"/>
              </p:cNvSpPr>
              <p:nvPr/>
            </p:nvSpPr>
            <p:spPr bwMode="auto">
              <a:xfrm>
                <a:off x="6548438" y="4864101"/>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70"/>
              <p:cNvSpPr>
                <a:spLocks noEditPoints="1"/>
              </p:cNvSpPr>
              <p:nvPr/>
            </p:nvSpPr>
            <p:spPr bwMode="auto">
              <a:xfrm>
                <a:off x="6669088" y="4864101"/>
                <a:ext cx="120650" cy="90488"/>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71"/>
              <p:cNvSpPr>
                <a:spLocks noEditPoints="1"/>
              </p:cNvSpPr>
              <p:nvPr/>
            </p:nvSpPr>
            <p:spPr bwMode="auto">
              <a:xfrm>
                <a:off x="6818313" y="4864101"/>
                <a:ext cx="90488" cy="90488"/>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72"/>
              <p:cNvSpPr>
                <a:spLocks noEditPoints="1"/>
              </p:cNvSpPr>
              <p:nvPr/>
            </p:nvSpPr>
            <p:spPr bwMode="auto">
              <a:xfrm>
                <a:off x="6548438" y="4984751"/>
                <a:ext cx="90488" cy="88900"/>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73"/>
              <p:cNvSpPr>
                <a:spLocks noEditPoints="1"/>
              </p:cNvSpPr>
              <p:nvPr/>
            </p:nvSpPr>
            <p:spPr bwMode="auto">
              <a:xfrm>
                <a:off x="6818313" y="4984751"/>
                <a:ext cx="90488" cy="88900"/>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3740373" y="4988648"/>
              <a:ext cx="509588" cy="723900"/>
              <a:chOff x="-2187575" y="5881688"/>
              <a:chExt cx="509588" cy="723900"/>
            </a:xfrm>
            <a:grpFill/>
          </p:grpSpPr>
          <p:sp>
            <p:nvSpPr>
              <p:cNvPr id="50" name="Freeform 145"/>
              <p:cNvSpPr>
                <a:spLocks noEditPoints="1"/>
              </p:cNvSpPr>
              <p:nvPr/>
            </p:nvSpPr>
            <p:spPr bwMode="auto">
              <a:xfrm>
                <a:off x="-2187575" y="5881688"/>
                <a:ext cx="509588" cy="723900"/>
              </a:xfrm>
              <a:custGeom>
                <a:avLst/>
                <a:gdLst>
                  <a:gd name="T0" fmla="*/ 104 w 136"/>
                  <a:gd name="T1" fmla="*/ 36 h 193"/>
                  <a:gd name="T2" fmla="*/ 104 w 136"/>
                  <a:gd name="T3" fmla="*/ 35 h 193"/>
                  <a:gd name="T4" fmla="*/ 104 w 136"/>
                  <a:gd name="T5" fmla="*/ 35 h 193"/>
                  <a:gd name="T6" fmla="*/ 103 w 136"/>
                  <a:gd name="T7" fmla="*/ 34 h 193"/>
                  <a:gd name="T8" fmla="*/ 103 w 136"/>
                  <a:gd name="T9" fmla="*/ 34 h 193"/>
                  <a:gd name="T10" fmla="*/ 71 w 136"/>
                  <a:gd name="T11" fmla="*/ 2 h 193"/>
                  <a:gd name="T12" fmla="*/ 65 w 136"/>
                  <a:gd name="T13" fmla="*/ 2 h 193"/>
                  <a:gd name="T14" fmla="*/ 33 w 136"/>
                  <a:gd name="T15" fmla="*/ 34 h 193"/>
                  <a:gd name="T16" fmla="*/ 33 w 136"/>
                  <a:gd name="T17" fmla="*/ 34 h 193"/>
                  <a:gd name="T18" fmla="*/ 32 w 136"/>
                  <a:gd name="T19" fmla="*/ 35 h 193"/>
                  <a:gd name="T20" fmla="*/ 32 w 136"/>
                  <a:gd name="T21" fmla="*/ 35 h 193"/>
                  <a:gd name="T22" fmla="*/ 32 w 136"/>
                  <a:gd name="T23" fmla="*/ 36 h 193"/>
                  <a:gd name="T24" fmla="*/ 32 w 136"/>
                  <a:gd name="T25" fmla="*/ 37 h 193"/>
                  <a:gd name="T26" fmla="*/ 32 w 136"/>
                  <a:gd name="T27" fmla="*/ 57 h 193"/>
                  <a:gd name="T28" fmla="*/ 20 w 136"/>
                  <a:gd name="T29" fmla="*/ 57 h 193"/>
                  <a:gd name="T30" fmla="*/ 16 w 136"/>
                  <a:gd name="T31" fmla="*/ 61 h 193"/>
                  <a:gd name="T32" fmla="*/ 16 w 136"/>
                  <a:gd name="T33" fmla="*/ 137 h 193"/>
                  <a:gd name="T34" fmla="*/ 4 w 136"/>
                  <a:gd name="T35" fmla="*/ 137 h 193"/>
                  <a:gd name="T36" fmla="*/ 0 w 136"/>
                  <a:gd name="T37" fmla="*/ 141 h 193"/>
                  <a:gd name="T38" fmla="*/ 0 w 136"/>
                  <a:gd name="T39" fmla="*/ 189 h 193"/>
                  <a:gd name="T40" fmla="*/ 4 w 136"/>
                  <a:gd name="T41" fmla="*/ 193 h 193"/>
                  <a:gd name="T42" fmla="*/ 132 w 136"/>
                  <a:gd name="T43" fmla="*/ 193 h 193"/>
                  <a:gd name="T44" fmla="*/ 136 w 136"/>
                  <a:gd name="T45" fmla="*/ 189 h 193"/>
                  <a:gd name="T46" fmla="*/ 136 w 136"/>
                  <a:gd name="T47" fmla="*/ 141 h 193"/>
                  <a:gd name="T48" fmla="*/ 132 w 136"/>
                  <a:gd name="T49" fmla="*/ 137 h 193"/>
                  <a:gd name="T50" fmla="*/ 120 w 136"/>
                  <a:gd name="T51" fmla="*/ 137 h 193"/>
                  <a:gd name="T52" fmla="*/ 120 w 136"/>
                  <a:gd name="T53" fmla="*/ 61 h 193"/>
                  <a:gd name="T54" fmla="*/ 116 w 136"/>
                  <a:gd name="T55" fmla="*/ 57 h 193"/>
                  <a:gd name="T56" fmla="*/ 104 w 136"/>
                  <a:gd name="T57" fmla="*/ 57 h 193"/>
                  <a:gd name="T58" fmla="*/ 104 w 136"/>
                  <a:gd name="T59" fmla="*/ 37 h 193"/>
                  <a:gd name="T60" fmla="*/ 104 w 136"/>
                  <a:gd name="T61" fmla="*/ 36 h 193"/>
                  <a:gd name="T62" fmla="*/ 68 w 136"/>
                  <a:gd name="T63" fmla="*/ 10 h 193"/>
                  <a:gd name="T64" fmla="*/ 90 w 136"/>
                  <a:gd name="T65" fmla="*/ 33 h 193"/>
                  <a:gd name="T66" fmla="*/ 46 w 136"/>
                  <a:gd name="T67" fmla="*/ 33 h 193"/>
                  <a:gd name="T68" fmla="*/ 68 w 136"/>
                  <a:gd name="T69" fmla="*/ 10 h 193"/>
                  <a:gd name="T70" fmla="*/ 40 w 136"/>
                  <a:gd name="T71" fmla="*/ 41 h 193"/>
                  <a:gd name="T72" fmla="*/ 96 w 136"/>
                  <a:gd name="T73" fmla="*/ 41 h 193"/>
                  <a:gd name="T74" fmla="*/ 96 w 136"/>
                  <a:gd name="T75" fmla="*/ 57 h 193"/>
                  <a:gd name="T76" fmla="*/ 40 w 136"/>
                  <a:gd name="T77" fmla="*/ 57 h 193"/>
                  <a:gd name="T78" fmla="*/ 40 w 136"/>
                  <a:gd name="T79" fmla="*/ 41 h 193"/>
                  <a:gd name="T80" fmla="*/ 128 w 136"/>
                  <a:gd name="T81" fmla="*/ 185 h 193"/>
                  <a:gd name="T82" fmla="*/ 8 w 136"/>
                  <a:gd name="T83" fmla="*/ 185 h 193"/>
                  <a:gd name="T84" fmla="*/ 8 w 136"/>
                  <a:gd name="T85" fmla="*/ 145 h 193"/>
                  <a:gd name="T86" fmla="*/ 20 w 136"/>
                  <a:gd name="T87" fmla="*/ 145 h 193"/>
                  <a:gd name="T88" fmla="*/ 116 w 136"/>
                  <a:gd name="T89" fmla="*/ 145 h 193"/>
                  <a:gd name="T90" fmla="*/ 128 w 136"/>
                  <a:gd name="T91" fmla="*/ 145 h 193"/>
                  <a:gd name="T92" fmla="*/ 128 w 136"/>
                  <a:gd name="T93" fmla="*/ 185 h 193"/>
                  <a:gd name="T94" fmla="*/ 112 w 136"/>
                  <a:gd name="T95" fmla="*/ 137 h 193"/>
                  <a:gd name="T96" fmla="*/ 24 w 136"/>
                  <a:gd name="T97" fmla="*/ 137 h 193"/>
                  <a:gd name="T98" fmla="*/ 24 w 136"/>
                  <a:gd name="T99" fmla="*/ 65 h 193"/>
                  <a:gd name="T100" fmla="*/ 36 w 136"/>
                  <a:gd name="T101" fmla="*/ 65 h 193"/>
                  <a:gd name="T102" fmla="*/ 100 w 136"/>
                  <a:gd name="T103" fmla="*/ 65 h 193"/>
                  <a:gd name="T104" fmla="*/ 112 w 136"/>
                  <a:gd name="T105" fmla="*/ 65 h 193"/>
                  <a:gd name="T106" fmla="*/ 112 w 136"/>
                  <a:gd name="T107"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 h="193">
                    <a:moveTo>
                      <a:pt x="104" y="36"/>
                    </a:moveTo>
                    <a:cubicBezTo>
                      <a:pt x="104" y="36"/>
                      <a:pt x="104" y="36"/>
                      <a:pt x="104" y="35"/>
                    </a:cubicBezTo>
                    <a:cubicBezTo>
                      <a:pt x="104" y="35"/>
                      <a:pt x="104" y="35"/>
                      <a:pt x="104" y="35"/>
                    </a:cubicBezTo>
                    <a:cubicBezTo>
                      <a:pt x="103" y="35"/>
                      <a:pt x="103" y="34"/>
                      <a:pt x="103" y="34"/>
                    </a:cubicBezTo>
                    <a:cubicBezTo>
                      <a:pt x="103" y="34"/>
                      <a:pt x="103" y="34"/>
                      <a:pt x="103" y="34"/>
                    </a:cubicBezTo>
                    <a:cubicBezTo>
                      <a:pt x="71" y="2"/>
                      <a:pt x="71" y="2"/>
                      <a:pt x="71" y="2"/>
                    </a:cubicBezTo>
                    <a:cubicBezTo>
                      <a:pt x="69" y="0"/>
                      <a:pt x="67" y="0"/>
                      <a:pt x="65" y="2"/>
                    </a:cubicBezTo>
                    <a:cubicBezTo>
                      <a:pt x="33" y="34"/>
                      <a:pt x="33" y="34"/>
                      <a:pt x="33" y="34"/>
                    </a:cubicBezTo>
                    <a:cubicBezTo>
                      <a:pt x="33" y="34"/>
                      <a:pt x="33" y="34"/>
                      <a:pt x="33" y="34"/>
                    </a:cubicBezTo>
                    <a:cubicBezTo>
                      <a:pt x="33" y="34"/>
                      <a:pt x="33" y="35"/>
                      <a:pt x="32" y="35"/>
                    </a:cubicBezTo>
                    <a:cubicBezTo>
                      <a:pt x="32" y="35"/>
                      <a:pt x="32" y="35"/>
                      <a:pt x="32" y="35"/>
                    </a:cubicBezTo>
                    <a:cubicBezTo>
                      <a:pt x="32" y="36"/>
                      <a:pt x="32" y="36"/>
                      <a:pt x="32" y="36"/>
                    </a:cubicBezTo>
                    <a:cubicBezTo>
                      <a:pt x="32" y="37"/>
                      <a:pt x="32" y="37"/>
                      <a:pt x="32" y="37"/>
                    </a:cubicBezTo>
                    <a:cubicBezTo>
                      <a:pt x="32" y="57"/>
                      <a:pt x="32" y="57"/>
                      <a:pt x="32" y="57"/>
                    </a:cubicBezTo>
                    <a:cubicBezTo>
                      <a:pt x="20" y="57"/>
                      <a:pt x="20" y="57"/>
                      <a:pt x="20" y="57"/>
                    </a:cubicBezTo>
                    <a:cubicBezTo>
                      <a:pt x="18" y="57"/>
                      <a:pt x="16" y="59"/>
                      <a:pt x="16" y="61"/>
                    </a:cubicBezTo>
                    <a:cubicBezTo>
                      <a:pt x="16" y="137"/>
                      <a:pt x="16" y="137"/>
                      <a:pt x="16" y="137"/>
                    </a:cubicBezTo>
                    <a:cubicBezTo>
                      <a:pt x="4" y="137"/>
                      <a:pt x="4" y="137"/>
                      <a:pt x="4" y="137"/>
                    </a:cubicBezTo>
                    <a:cubicBezTo>
                      <a:pt x="2" y="137"/>
                      <a:pt x="0" y="139"/>
                      <a:pt x="0" y="141"/>
                    </a:cubicBezTo>
                    <a:cubicBezTo>
                      <a:pt x="0" y="189"/>
                      <a:pt x="0" y="189"/>
                      <a:pt x="0" y="189"/>
                    </a:cubicBezTo>
                    <a:cubicBezTo>
                      <a:pt x="0" y="191"/>
                      <a:pt x="2" y="193"/>
                      <a:pt x="4" y="193"/>
                    </a:cubicBezTo>
                    <a:cubicBezTo>
                      <a:pt x="132" y="193"/>
                      <a:pt x="132" y="193"/>
                      <a:pt x="132" y="193"/>
                    </a:cubicBezTo>
                    <a:cubicBezTo>
                      <a:pt x="134" y="193"/>
                      <a:pt x="136" y="191"/>
                      <a:pt x="136" y="189"/>
                    </a:cubicBezTo>
                    <a:cubicBezTo>
                      <a:pt x="136" y="141"/>
                      <a:pt x="136" y="141"/>
                      <a:pt x="136" y="141"/>
                    </a:cubicBezTo>
                    <a:cubicBezTo>
                      <a:pt x="136" y="139"/>
                      <a:pt x="134" y="137"/>
                      <a:pt x="132" y="137"/>
                    </a:cubicBezTo>
                    <a:cubicBezTo>
                      <a:pt x="120" y="137"/>
                      <a:pt x="120" y="137"/>
                      <a:pt x="120" y="137"/>
                    </a:cubicBezTo>
                    <a:cubicBezTo>
                      <a:pt x="120" y="61"/>
                      <a:pt x="120" y="61"/>
                      <a:pt x="120" y="61"/>
                    </a:cubicBezTo>
                    <a:cubicBezTo>
                      <a:pt x="120" y="59"/>
                      <a:pt x="118" y="57"/>
                      <a:pt x="116" y="57"/>
                    </a:cubicBezTo>
                    <a:cubicBezTo>
                      <a:pt x="104" y="57"/>
                      <a:pt x="104" y="57"/>
                      <a:pt x="104" y="57"/>
                    </a:cubicBezTo>
                    <a:cubicBezTo>
                      <a:pt x="104" y="37"/>
                      <a:pt x="104" y="37"/>
                      <a:pt x="104" y="37"/>
                    </a:cubicBezTo>
                    <a:cubicBezTo>
                      <a:pt x="104" y="37"/>
                      <a:pt x="104" y="37"/>
                      <a:pt x="104" y="36"/>
                    </a:cubicBezTo>
                    <a:close/>
                    <a:moveTo>
                      <a:pt x="68" y="10"/>
                    </a:moveTo>
                    <a:cubicBezTo>
                      <a:pt x="90" y="33"/>
                      <a:pt x="90" y="33"/>
                      <a:pt x="90" y="33"/>
                    </a:cubicBezTo>
                    <a:cubicBezTo>
                      <a:pt x="46" y="33"/>
                      <a:pt x="46" y="33"/>
                      <a:pt x="46" y="33"/>
                    </a:cubicBezTo>
                    <a:lnTo>
                      <a:pt x="68" y="10"/>
                    </a:lnTo>
                    <a:close/>
                    <a:moveTo>
                      <a:pt x="40" y="41"/>
                    </a:moveTo>
                    <a:cubicBezTo>
                      <a:pt x="96" y="41"/>
                      <a:pt x="96" y="41"/>
                      <a:pt x="96" y="41"/>
                    </a:cubicBezTo>
                    <a:cubicBezTo>
                      <a:pt x="96" y="57"/>
                      <a:pt x="96" y="57"/>
                      <a:pt x="96" y="57"/>
                    </a:cubicBezTo>
                    <a:cubicBezTo>
                      <a:pt x="40" y="57"/>
                      <a:pt x="40" y="57"/>
                      <a:pt x="40" y="57"/>
                    </a:cubicBezTo>
                    <a:lnTo>
                      <a:pt x="40" y="41"/>
                    </a:lnTo>
                    <a:close/>
                    <a:moveTo>
                      <a:pt x="128" y="185"/>
                    </a:moveTo>
                    <a:cubicBezTo>
                      <a:pt x="8" y="185"/>
                      <a:pt x="8" y="185"/>
                      <a:pt x="8" y="185"/>
                    </a:cubicBezTo>
                    <a:cubicBezTo>
                      <a:pt x="8" y="145"/>
                      <a:pt x="8" y="145"/>
                      <a:pt x="8" y="145"/>
                    </a:cubicBezTo>
                    <a:cubicBezTo>
                      <a:pt x="20" y="145"/>
                      <a:pt x="20" y="145"/>
                      <a:pt x="20" y="145"/>
                    </a:cubicBezTo>
                    <a:cubicBezTo>
                      <a:pt x="116" y="145"/>
                      <a:pt x="116" y="145"/>
                      <a:pt x="116" y="145"/>
                    </a:cubicBezTo>
                    <a:cubicBezTo>
                      <a:pt x="128" y="145"/>
                      <a:pt x="128" y="145"/>
                      <a:pt x="128" y="145"/>
                    </a:cubicBezTo>
                    <a:lnTo>
                      <a:pt x="128" y="185"/>
                    </a:lnTo>
                    <a:close/>
                    <a:moveTo>
                      <a:pt x="112" y="137"/>
                    </a:moveTo>
                    <a:cubicBezTo>
                      <a:pt x="24" y="137"/>
                      <a:pt x="24" y="137"/>
                      <a:pt x="24" y="137"/>
                    </a:cubicBezTo>
                    <a:cubicBezTo>
                      <a:pt x="24" y="65"/>
                      <a:pt x="24" y="65"/>
                      <a:pt x="24" y="65"/>
                    </a:cubicBezTo>
                    <a:cubicBezTo>
                      <a:pt x="36" y="65"/>
                      <a:pt x="36" y="65"/>
                      <a:pt x="36" y="65"/>
                    </a:cubicBezTo>
                    <a:cubicBezTo>
                      <a:pt x="100" y="65"/>
                      <a:pt x="100" y="65"/>
                      <a:pt x="100" y="65"/>
                    </a:cubicBezTo>
                    <a:cubicBezTo>
                      <a:pt x="112" y="65"/>
                      <a:pt x="112" y="65"/>
                      <a:pt x="112" y="65"/>
                    </a:cubicBezTo>
                    <a:lnTo>
                      <a:pt x="112"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6"/>
              <p:cNvSpPr>
                <a:spLocks noEditPoints="1"/>
              </p:cNvSpPr>
              <p:nvPr/>
            </p:nvSpPr>
            <p:spPr bwMode="auto">
              <a:xfrm>
                <a:off x="-2038350" y="6154738"/>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47"/>
              <p:cNvSpPr>
                <a:spLocks noEditPoints="1"/>
              </p:cNvSpPr>
              <p:nvPr/>
            </p:nvSpPr>
            <p:spPr bwMode="auto">
              <a:xfrm>
                <a:off x="-1917700" y="6154738"/>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8"/>
              <p:cNvSpPr>
                <a:spLocks noEditPoints="1"/>
              </p:cNvSpPr>
              <p:nvPr/>
            </p:nvSpPr>
            <p:spPr bwMode="auto">
              <a:xfrm>
                <a:off x="-2038350" y="6275388"/>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49"/>
              <p:cNvSpPr>
                <a:spLocks noEditPoints="1"/>
              </p:cNvSpPr>
              <p:nvPr/>
            </p:nvSpPr>
            <p:spPr bwMode="auto">
              <a:xfrm>
                <a:off x="-1917700" y="6275388"/>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50"/>
              <p:cNvSpPr>
                <a:spLocks noEditPoints="1"/>
              </p:cNvSpPr>
              <p:nvPr/>
            </p:nvSpPr>
            <p:spPr bwMode="auto">
              <a:xfrm>
                <a:off x="-2127250" y="6454776"/>
                <a:ext cx="88900"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51"/>
              <p:cNvSpPr>
                <a:spLocks noEditPoints="1"/>
              </p:cNvSpPr>
              <p:nvPr/>
            </p:nvSpPr>
            <p:spPr bwMode="auto">
              <a:xfrm>
                <a:off x="-1978025" y="6454776"/>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52"/>
              <p:cNvSpPr>
                <a:spLocks noEditPoints="1"/>
              </p:cNvSpPr>
              <p:nvPr/>
            </p:nvSpPr>
            <p:spPr bwMode="auto">
              <a:xfrm>
                <a:off x="-1827213" y="6454776"/>
                <a:ext cx="88900" cy="90488"/>
              </a:xfrm>
              <a:custGeom>
                <a:avLst/>
                <a:gdLst>
                  <a:gd name="T0" fmla="*/ 4 w 24"/>
                  <a:gd name="T1" fmla="*/ 0 h 24"/>
                  <a:gd name="T2" fmla="*/ 0 w 24"/>
                  <a:gd name="T3" fmla="*/ 4 h 24"/>
                  <a:gd name="T4" fmla="*/ 0 w 24"/>
                  <a:gd name="T5" fmla="*/ 20 h 24"/>
                  <a:gd name="T6" fmla="*/ 4 w 24"/>
                  <a:gd name="T7" fmla="*/ 24 h 24"/>
                  <a:gd name="T8" fmla="*/ 20 w 24"/>
                  <a:gd name="T9" fmla="*/ 24 h 24"/>
                  <a:gd name="T10" fmla="*/ 24 w 24"/>
                  <a:gd name="T11" fmla="*/ 20 h 24"/>
                  <a:gd name="T12" fmla="*/ 24 w 24"/>
                  <a:gd name="T13" fmla="*/ 4 h 24"/>
                  <a:gd name="T14" fmla="*/ 20 w 24"/>
                  <a:gd name="T15" fmla="*/ 0 h 24"/>
                  <a:gd name="T16" fmla="*/ 4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0"/>
                    </a:move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lnTo>
                      <a:pt x="4" y="0"/>
                    </a:ln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2629929" y="4991822"/>
              <a:ext cx="720725" cy="720726"/>
              <a:chOff x="6369050" y="13092113"/>
              <a:chExt cx="720725" cy="720726"/>
            </a:xfrm>
            <a:grpFill/>
          </p:grpSpPr>
          <p:sp>
            <p:nvSpPr>
              <p:cNvPr id="59" name="Freeform 277"/>
              <p:cNvSpPr>
                <a:spLocks noEditPoints="1"/>
              </p:cNvSpPr>
              <p:nvPr/>
            </p:nvSpPr>
            <p:spPr bwMode="auto">
              <a:xfrm>
                <a:off x="6369050" y="13422313"/>
                <a:ext cx="209550" cy="390525"/>
              </a:xfrm>
              <a:custGeom>
                <a:avLst/>
                <a:gdLst>
                  <a:gd name="T0" fmla="*/ 4 w 56"/>
                  <a:gd name="T1" fmla="*/ 104 h 104"/>
                  <a:gd name="T2" fmla="*/ 52 w 56"/>
                  <a:gd name="T3" fmla="*/ 104 h 104"/>
                  <a:gd name="T4" fmla="*/ 56 w 56"/>
                  <a:gd name="T5" fmla="*/ 100 h 104"/>
                  <a:gd name="T6" fmla="*/ 56 w 56"/>
                  <a:gd name="T7" fmla="*/ 4 h 104"/>
                  <a:gd name="T8" fmla="*/ 54 w 56"/>
                  <a:gd name="T9" fmla="*/ 0 h 104"/>
                  <a:gd name="T10" fmla="*/ 50 w 56"/>
                  <a:gd name="T11" fmla="*/ 1 h 104"/>
                  <a:gd name="T12" fmla="*/ 2 w 56"/>
                  <a:gd name="T13" fmla="*/ 33 h 104"/>
                  <a:gd name="T14" fmla="*/ 0 w 56"/>
                  <a:gd name="T15" fmla="*/ 36 h 104"/>
                  <a:gd name="T16" fmla="*/ 0 w 56"/>
                  <a:gd name="T17" fmla="*/ 100 h 104"/>
                  <a:gd name="T18" fmla="*/ 4 w 56"/>
                  <a:gd name="T19" fmla="*/ 104 h 104"/>
                  <a:gd name="T20" fmla="*/ 8 w 56"/>
                  <a:gd name="T21" fmla="*/ 38 h 104"/>
                  <a:gd name="T22" fmla="*/ 48 w 56"/>
                  <a:gd name="T23" fmla="*/ 11 h 104"/>
                  <a:gd name="T24" fmla="*/ 48 w 56"/>
                  <a:gd name="T25" fmla="*/ 96 h 104"/>
                  <a:gd name="T26" fmla="*/ 40 w 56"/>
                  <a:gd name="T27" fmla="*/ 96 h 104"/>
                  <a:gd name="T28" fmla="*/ 40 w 56"/>
                  <a:gd name="T29" fmla="*/ 48 h 104"/>
                  <a:gd name="T30" fmla="*/ 36 w 56"/>
                  <a:gd name="T31" fmla="*/ 44 h 104"/>
                  <a:gd name="T32" fmla="*/ 32 w 56"/>
                  <a:gd name="T33" fmla="*/ 48 h 104"/>
                  <a:gd name="T34" fmla="*/ 32 w 56"/>
                  <a:gd name="T35" fmla="*/ 96 h 104"/>
                  <a:gd name="T36" fmla="*/ 24 w 56"/>
                  <a:gd name="T37" fmla="*/ 96 h 104"/>
                  <a:gd name="T38" fmla="*/ 24 w 56"/>
                  <a:gd name="T39" fmla="*/ 48 h 104"/>
                  <a:gd name="T40" fmla="*/ 20 w 56"/>
                  <a:gd name="T41" fmla="*/ 44 h 104"/>
                  <a:gd name="T42" fmla="*/ 16 w 56"/>
                  <a:gd name="T43" fmla="*/ 48 h 104"/>
                  <a:gd name="T44" fmla="*/ 16 w 56"/>
                  <a:gd name="T45" fmla="*/ 96 h 104"/>
                  <a:gd name="T46" fmla="*/ 8 w 56"/>
                  <a:gd name="T47" fmla="*/ 96 h 104"/>
                  <a:gd name="T48" fmla="*/ 8 w 56"/>
                  <a:gd name="T49"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104">
                    <a:moveTo>
                      <a:pt x="4" y="104"/>
                    </a:moveTo>
                    <a:cubicBezTo>
                      <a:pt x="52" y="104"/>
                      <a:pt x="52" y="104"/>
                      <a:pt x="52" y="104"/>
                    </a:cubicBezTo>
                    <a:cubicBezTo>
                      <a:pt x="54" y="104"/>
                      <a:pt x="56" y="102"/>
                      <a:pt x="56" y="100"/>
                    </a:cubicBezTo>
                    <a:cubicBezTo>
                      <a:pt x="56" y="4"/>
                      <a:pt x="56" y="4"/>
                      <a:pt x="56" y="4"/>
                    </a:cubicBezTo>
                    <a:cubicBezTo>
                      <a:pt x="56" y="2"/>
                      <a:pt x="55" y="1"/>
                      <a:pt x="54" y="0"/>
                    </a:cubicBezTo>
                    <a:cubicBezTo>
                      <a:pt x="53" y="0"/>
                      <a:pt x="51" y="0"/>
                      <a:pt x="50" y="1"/>
                    </a:cubicBezTo>
                    <a:cubicBezTo>
                      <a:pt x="2" y="33"/>
                      <a:pt x="2" y="33"/>
                      <a:pt x="2" y="33"/>
                    </a:cubicBezTo>
                    <a:cubicBezTo>
                      <a:pt x="1" y="33"/>
                      <a:pt x="0" y="35"/>
                      <a:pt x="0" y="36"/>
                    </a:cubicBezTo>
                    <a:cubicBezTo>
                      <a:pt x="0" y="100"/>
                      <a:pt x="0" y="100"/>
                      <a:pt x="0" y="100"/>
                    </a:cubicBezTo>
                    <a:cubicBezTo>
                      <a:pt x="0" y="102"/>
                      <a:pt x="2" y="104"/>
                      <a:pt x="4" y="104"/>
                    </a:cubicBezTo>
                    <a:close/>
                    <a:moveTo>
                      <a:pt x="8" y="38"/>
                    </a:moveTo>
                    <a:cubicBezTo>
                      <a:pt x="48" y="11"/>
                      <a:pt x="48" y="11"/>
                      <a:pt x="48" y="11"/>
                    </a:cubicBezTo>
                    <a:cubicBezTo>
                      <a:pt x="48" y="96"/>
                      <a:pt x="48" y="96"/>
                      <a:pt x="48" y="96"/>
                    </a:cubicBezTo>
                    <a:cubicBezTo>
                      <a:pt x="40" y="96"/>
                      <a:pt x="40" y="96"/>
                      <a:pt x="40" y="96"/>
                    </a:cubicBezTo>
                    <a:cubicBezTo>
                      <a:pt x="40" y="48"/>
                      <a:pt x="40" y="48"/>
                      <a:pt x="40" y="48"/>
                    </a:cubicBezTo>
                    <a:cubicBezTo>
                      <a:pt x="40" y="46"/>
                      <a:pt x="38" y="44"/>
                      <a:pt x="36" y="44"/>
                    </a:cubicBezTo>
                    <a:cubicBezTo>
                      <a:pt x="34" y="44"/>
                      <a:pt x="32" y="46"/>
                      <a:pt x="32" y="48"/>
                    </a:cubicBezTo>
                    <a:cubicBezTo>
                      <a:pt x="32" y="96"/>
                      <a:pt x="32" y="96"/>
                      <a:pt x="32" y="96"/>
                    </a:cubicBezTo>
                    <a:cubicBezTo>
                      <a:pt x="24" y="96"/>
                      <a:pt x="24" y="96"/>
                      <a:pt x="24" y="96"/>
                    </a:cubicBezTo>
                    <a:cubicBezTo>
                      <a:pt x="24" y="48"/>
                      <a:pt x="24" y="48"/>
                      <a:pt x="24" y="48"/>
                    </a:cubicBezTo>
                    <a:cubicBezTo>
                      <a:pt x="24" y="46"/>
                      <a:pt x="22" y="44"/>
                      <a:pt x="20" y="44"/>
                    </a:cubicBezTo>
                    <a:cubicBezTo>
                      <a:pt x="18" y="44"/>
                      <a:pt x="16" y="46"/>
                      <a:pt x="16" y="48"/>
                    </a:cubicBezTo>
                    <a:cubicBezTo>
                      <a:pt x="16" y="96"/>
                      <a:pt x="16" y="96"/>
                      <a:pt x="16" y="96"/>
                    </a:cubicBezTo>
                    <a:cubicBezTo>
                      <a:pt x="8" y="96"/>
                      <a:pt x="8" y="96"/>
                      <a:pt x="8" y="96"/>
                    </a:cubicBezTo>
                    <a:lnTo>
                      <a:pt x="8"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78"/>
              <p:cNvSpPr>
                <a:spLocks noEditPoints="1"/>
              </p:cNvSpPr>
              <p:nvPr/>
            </p:nvSpPr>
            <p:spPr bwMode="auto">
              <a:xfrm>
                <a:off x="6908800" y="13408026"/>
                <a:ext cx="180975" cy="404813"/>
              </a:xfrm>
              <a:custGeom>
                <a:avLst/>
                <a:gdLst>
                  <a:gd name="T0" fmla="*/ 47 w 48"/>
                  <a:gd name="T1" fmla="*/ 21 h 108"/>
                  <a:gd name="T2" fmla="*/ 27 w 48"/>
                  <a:gd name="T3" fmla="*/ 1 h 108"/>
                  <a:gd name="T4" fmla="*/ 21 w 48"/>
                  <a:gd name="T5" fmla="*/ 1 h 108"/>
                  <a:gd name="T6" fmla="*/ 1 w 48"/>
                  <a:gd name="T7" fmla="*/ 21 h 108"/>
                  <a:gd name="T8" fmla="*/ 0 w 48"/>
                  <a:gd name="T9" fmla="*/ 22 h 108"/>
                  <a:gd name="T10" fmla="*/ 0 w 48"/>
                  <a:gd name="T11" fmla="*/ 24 h 108"/>
                  <a:gd name="T12" fmla="*/ 0 w 48"/>
                  <a:gd name="T13" fmla="*/ 104 h 108"/>
                  <a:gd name="T14" fmla="*/ 4 w 48"/>
                  <a:gd name="T15" fmla="*/ 108 h 108"/>
                  <a:gd name="T16" fmla="*/ 44 w 48"/>
                  <a:gd name="T17" fmla="*/ 108 h 108"/>
                  <a:gd name="T18" fmla="*/ 48 w 48"/>
                  <a:gd name="T19" fmla="*/ 104 h 108"/>
                  <a:gd name="T20" fmla="*/ 48 w 48"/>
                  <a:gd name="T21" fmla="*/ 24 h 108"/>
                  <a:gd name="T22" fmla="*/ 48 w 48"/>
                  <a:gd name="T23" fmla="*/ 22 h 108"/>
                  <a:gd name="T24" fmla="*/ 47 w 48"/>
                  <a:gd name="T25" fmla="*/ 21 h 108"/>
                  <a:gd name="T26" fmla="*/ 40 w 48"/>
                  <a:gd name="T27" fmla="*/ 28 h 108"/>
                  <a:gd name="T28" fmla="*/ 40 w 48"/>
                  <a:gd name="T29" fmla="*/ 36 h 108"/>
                  <a:gd name="T30" fmla="*/ 8 w 48"/>
                  <a:gd name="T31" fmla="*/ 36 h 108"/>
                  <a:gd name="T32" fmla="*/ 8 w 48"/>
                  <a:gd name="T33" fmla="*/ 28 h 108"/>
                  <a:gd name="T34" fmla="*/ 40 w 48"/>
                  <a:gd name="T35" fmla="*/ 28 h 108"/>
                  <a:gd name="T36" fmla="*/ 8 w 48"/>
                  <a:gd name="T37" fmla="*/ 52 h 108"/>
                  <a:gd name="T38" fmla="*/ 8 w 48"/>
                  <a:gd name="T39" fmla="*/ 44 h 108"/>
                  <a:gd name="T40" fmla="*/ 40 w 48"/>
                  <a:gd name="T41" fmla="*/ 44 h 108"/>
                  <a:gd name="T42" fmla="*/ 40 w 48"/>
                  <a:gd name="T43" fmla="*/ 52 h 108"/>
                  <a:gd name="T44" fmla="*/ 8 w 48"/>
                  <a:gd name="T45" fmla="*/ 52 h 108"/>
                  <a:gd name="T46" fmla="*/ 40 w 48"/>
                  <a:gd name="T47" fmla="*/ 60 h 108"/>
                  <a:gd name="T48" fmla="*/ 40 w 48"/>
                  <a:gd name="T49" fmla="*/ 68 h 108"/>
                  <a:gd name="T50" fmla="*/ 8 w 48"/>
                  <a:gd name="T51" fmla="*/ 68 h 108"/>
                  <a:gd name="T52" fmla="*/ 8 w 48"/>
                  <a:gd name="T53" fmla="*/ 60 h 108"/>
                  <a:gd name="T54" fmla="*/ 40 w 48"/>
                  <a:gd name="T55" fmla="*/ 60 h 108"/>
                  <a:gd name="T56" fmla="*/ 8 w 48"/>
                  <a:gd name="T57" fmla="*/ 76 h 108"/>
                  <a:gd name="T58" fmla="*/ 40 w 48"/>
                  <a:gd name="T59" fmla="*/ 76 h 108"/>
                  <a:gd name="T60" fmla="*/ 40 w 48"/>
                  <a:gd name="T61" fmla="*/ 84 h 108"/>
                  <a:gd name="T62" fmla="*/ 8 w 48"/>
                  <a:gd name="T63" fmla="*/ 84 h 108"/>
                  <a:gd name="T64" fmla="*/ 8 w 48"/>
                  <a:gd name="T65" fmla="*/ 76 h 108"/>
                  <a:gd name="T66" fmla="*/ 24 w 48"/>
                  <a:gd name="T67" fmla="*/ 10 h 108"/>
                  <a:gd name="T68" fmla="*/ 34 w 48"/>
                  <a:gd name="T69" fmla="*/ 20 h 108"/>
                  <a:gd name="T70" fmla="*/ 14 w 48"/>
                  <a:gd name="T71" fmla="*/ 20 h 108"/>
                  <a:gd name="T72" fmla="*/ 24 w 48"/>
                  <a:gd name="T73" fmla="*/ 10 h 108"/>
                  <a:gd name="T74" fmla="*/ 8 w 48"/>
                  <a:gd name="T75" fmla="*/ 100 h 108"/>
                  <a:gd name="T76" fmla="*/ 8 w 48"/>
                  <a:gd name="T77" fmla="*/ 92 h 108"/>
                  <a:gd name="T78" fmla="*/ 40 w 48"/>
                  <a:gd name="T79" fmla="*/ 92 h 108"/>
                  <a:gd name="T80" fmla="*/ 40 w 48"/>
                  <a:gd name="T81" fmla="*/ 100 h 108"/>
                  <a:gd name="T82" fmla="*/ 8 w 48"/>
                  <a:gd name="T83" fmla="*/ 10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 h="108">
                    <a:moveTo>
                      <a:pt x="47" y="21"/>
                    </a:moveTo>
                    <a:cubicBezTo>
                      <a:pt x="27" y="1"/>
                      <a:pt x="27" y="1"/>
                      <a:pt x="27" y="1"/>
                    </a:cubicBezTo>
                    <a:cubicBezTo>
                      <a:pt x="25" y="0"/>
                      <a:pt x="23" y="0"/>
                      <a:pt x="21" y="1"/>
                    </a:cubicBezTo>
                    <a:cubicBezTo>
                      <a:pt x="1" y="21"/>
                      <a:pt x="1" y="21"/>
                      <a:pt x="1" y="21"/>
                    </a:cubicBezTo>
                    <a:cubicBezTo>
                      <a:pt x="1" y="21"/>
                      <a:pt x="1" y="22"/>
                      <a:pt x="0" y="22"/>
                    </a:cubicBezTo>
                    <a:cubicBezTo>
                      <a:pt x="0" y="23"/>
                      <a:pt x="0" y="23"/>
                      <a:pt x="0" y="24"/>
                    </a:cubicBezTo>
                    <a:cubicBezTo>
                      <a:pt x="0" y="104"/>
                      <a:pt x="0" y="104"/>
                      <a:pt x="0" y="104"/>
                    </a:cubicBezTo>
                    <a:cubicBezTo>
                      <a:pt x="0" y="106"/>
                      <a:pt x="2" y="108"/>
                      <a:pt x="4" y="108"/>
                    </a:cubicBezTo>
                    <a:cubicBezTo>
                      <a:pt x="44" y="108"/>
                      <a:pt x="44" y="108"/>
                      <a:pt x="44" y="108"/>
                    </a:cubicBezTo>
                    <a:cubicBezTo>
                      <a:pt x="46" y="108"/>
                      <a:pt x="48" y="106"/>
                      <a:pt x="48" y="104"/>
                    </a:cubicBezTo>
                    <a:cubicBezTo>
                      <a:pt x="48" y="24"/>
                      <a:pt x="48" y="24"/>
                      <a:pt x="48" y="24"/>
                    </a:cubicBezTo>
                    <a:cubicBezTo>
                      <a:pt x="48" y="23"/>
                      <a:pt x="48" y="23"/>
                      <a:pt x="48" y="22"/>
                    </a:cubicBezTo>
                    <a:cubicBezTo>
                      <a:pt x="47" y="22"/>
                      <a:pt x="47" y="21"/>
                      <a:pt x="47" y="21"/>
                    </a:cubicBezTo>
                    <a:close/>
                    <a:moveTo>
                      <a:pt x="40" y="28"/>
                    </a:moveTo>
                    <a:cubicBezTo>
                      <a:pt x="40" y="36"/>
                      <a:pt x="40" y="36"/>
                      <a:pt x="40" y="36"/>
                    </a:cubicBezTo>
                    <a:cubicBezTo>
                      <a:pt x="8" y="36"/>
                      <a:pt x="8" y="36"/>
                      <a:pt x="8" y="36"/>
                    </a:cubicBezTo>
                    <a:cubicBezTo>
                      <a:pt x="8" y="28"/>
                      <a:pt x="8" y="28"/>
                      <a:pt x="8" y="28"/>
                    </a:cubicBezTo>
                    <a:lnTo>
                      <a:pt x="40" y="28"/>
                    </a:lnTo>
                    <a:close/>
                    <a:moveTo>
                      <a:pt x="8" y="52"/>
                    </a:moveTo>
                    <a:cubicBezTo>
                      <a:pt x="8" y="44"/>
                      <a:pt x="8" y="44"/>
                      <a:pt x="8" y="44"/>
                    </a:cubicBezTo>
                    <a:cubicBezTo>
                      <a:pt x="40" y="44"/>
                      <a:pt x="40" y="44"/>
                      <a:pt x="40" y="44"/>
                    </a:cubicBezTo>
                    <a:cubicBezTo>
                      <a:pt x="40" y="52"/>
                      <a:pt x="40" y="52"/>
                      <a:pt x="40" y="52"/>
                    </a:cubicBezTo>
                    <a:lnTo>
                      <a:pt x="8" y="52"/>
                    </a:lnTo>
                    <a:close/>
                    <a:moveTo>
                      <a:pt x="40" y="60"/>
                    </a:moveTo>
                    <a:cubicBezTo>
                      <a:pt x="40" y="68"/>
                      <a:pt x="40" y="68"/>
                      <a:pt x="40" y="68"/>
                    </a:cubicBezTo>
                    <a:cubicBezTo>
                      <a:pt x="8" y="68"/>
                      <a:pt x="8" y="68"/>
                      <a:pt x="8" y="68"/>
                    </a:cubicBezTo>
                    <a:cubicBezTo>
                      <a:pt x="8" y="60"/>
                      <a:pt x="8" y="60"/>
                      <a:pt x="8" y="60"/>
                    </a:cubicBezTo>
                    <a:lnTo>
                      <a:pt x="40" y="60"/>
                    </a:lnTo>
                    <a:close/>
                    <a:moveTo>
                      <a:pt x="8" y="76"/>
                    </a:moveTo>
                    <a:cubicBezTo>
                      <a:pt x="40" y="76"/>
                      <a:pt x="40" y="76"/>
                      <a:pt x="40" y="76"/>
                    </a:cubicBezTo>
                    <a:cubicBezTo>
                      <a:pt x="40" y="84"/>
                      <a:pt x="40" y="84"/>
                      <a:pt x="40" y="84"/>
                    </a:cubicBezTo>
                    <a:cubicBezTo>
                      <a:pt x="8" y="84"/>
                      <a:pt x="8" y="84"/>
                      <a:pt x="8" y="84"/>
                    </a:cubicBezTo>
                    <a:lnTo>
                      <a:pt x="8" y="76"/>
                    </a:lnTo>
                    <a:close/>
                    <a:moveTo>
                      <a:pt x="24" y="10"/>
                    </a:moveTo>
                    <a:cubicBezTo>
                      <a:pt x="34" y="20"/>
                      <a:pt x="34" y="20"/>
                      <a:pt x="34" y="20"/>
                    </a:cubicBezTo>
                    <a:cubicBezTo>
                      <a:pt x="14" y="20"/>
                      <a:pt x="14" y="20"/>
                      <a:pt x="14" y="20"/>
                    </a:cubicBezTo>
                    <a:lnTo>
                      <a:pt x="24" y="10"/>
                    </a:lnTo>
                    <a:close/>
                    <a:moveTo>
                      <a:pt x="8" y="100"/>
                    </a:moveTo>
                    <a:cubicBezTo>
                      <a:pt x="8" y="92"/>
                      <a:pt x="8" y="92"/>
                      <a:pt x="8" y="92"/>
                    </a:cubicBezTo>
                    <a:cubicBezTo>
                      <a:pt x="40" y="92"/>
                      <a:pt x="40" y="92"/>
                      <a:pt x="40" y="92"/>
                    </a:cubicBezTo>
                    <a:cubicBezTo>
                      <a:pt x="40" y="100"/>
                      <a:pt x="40" y="100"/>
                      <a:pt x="40" y="100"/>
                    </a:cubicBezTo>
                    <a:lnTo>
                      <a:pt x="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79"/>
              <p:cNvSpPr>
                <a:spLocks noEditPoints="1"/>
              </p:cNvSpPr>
              <p:nvPr/>
            </p:nvSpPr>
            <p:spPr bwMode="auto">
              <a:xfrm>
                <a:off x="6608763" y="13092113"/>
                <a:ext cx="269875" cy="720725"/>
              </a:xfrm>
              <a:custGeom>
                <a:avLst/>
                <a:gdLst>
                  <a:gd name="T0" fmla="*/ 0 w 72"/>
                  <a:gd name="T1" fmla="*/ 189 h 192"/>
                  <a:gd name="T2" fmla="*/ 0 w 72"/>
                  <a:gd name="T3" fmla="*/ 190 h 192"/>
                  <a:gd name="T4" fmla="*/ 0 w 72"/>
                  <a:gd name="T5" fmla="*/ 190 h 192"/>
                  <a:gd name="T6" fmla="*/ 1 w 72"/>
                  <a:gd name="T7" fmla="*/ 191 h 192"/>
                  <a:gd name="T8" fmla="*/ 1 w 72"/>
                  <a:gd name="T9" fmla="*/ 191 h 192"/>
                  <a:gd name="T10" fmla="*/ 2 w 72"/>
                  <a:gd name="T11" fmla="*/ 191 h 192"/>
                  <a:gd name="T12" fmla="*/ 3 w 72"/>
                  <a:gd name="T13" fmla="*/ 192 h 192"/>
                  <a:gd name="T14" fmla="*/ 4 w 72"/>
                  <a:gd name="T15" fmla="*/ 192 h 192"/>
                  <a:gd name="T16" fmla="*/ 68 w 72"/>
                  <a:gd name="T17" fmla="*/ 192 h 192"/>
                  <a:gd name="T18" fmla="*/ 72 w 72"/>
                  <a:gd name="T19" fmla="*/ 188 h 192"/>
                  <a:gd name="T20" fmla="*/ 72 w 72"/>
                  <a:gd name="T21" fmla="*/ 60 h 192"/>
                  <a:gd name="T22" fmla="*/ 72 w 72"/>
                  <a:gd name="T23" fmla="*/ 58 h 192"/>
                  <a:gd name="T24" fmla="*/ 71 w 72"/>
                  <a:gd name="T25" fmla="*/ 57 h 192"/>
                  <a:gd name="T26" fmla="*/ 40 w 72"/>
                  <a:gd name="T27" fmla="*/ 26 h 192"/>
                  <a:gd name="T28" fmla="*/ 40 w 72"/>
                  <a:gd name="T29" fmla="*/ 4 h 192"/>
                  <a:gd name="T30" fmla="*/ 36 w 72"/>
                  <a:gd name="T31" fmla="*/ 0 h 192"/>
                  <a:gd name="T32" fmla="*/ 32 w 72"/>
                  <a:gd name="T33" fmla="*/ 4 h 192"/>
                  <a:gd name="T34" fmla="*/ 32 w 72"/>
                  <a:gd name="T35" fmla="*/ 26 h 192"/>
                  <a:gd name="T36" fmla="*/ 1 w 72"/>
                  <a:gd name="T37" fmla="*/ 57 h 192"/>
                  <a:gd name="T38" fmla="*/ 1 w 72"/>
                  <a:gd name="T39" fmla="*/ 57 h 192"/>
                  <a:gd name="T40" fmla="*/ 0 w 72"/>
                  <a:gd name="T41" fmla="*/ 58 h 192"/>
                  <a:gd name="T42" fmla="*/ 0 w 72"/>
                  <a:gd name="T43" fmla="*/ 59 h 192"/>
                  <a:gd name="T44" fmla="*/ 0 w 72"/>
                  <a:gd name="T45" fmla="*/ 59 h 192"/>
                  <a:gd name="T46" fmla="*/ 0 w 72"/>
                  <a:gd name="T47" fmla="*/ 60 h 192"/>
                  <a:gd name="T48" fmla="*/ 0 w 72"/>
                  <a:gd name="T49" fmla="*/ 60 h 192"/>
                  <a:gd name="T50" fmla="*/ 0 w 72"/>
                  <a:gd name="T51" fmla="*/ 188 h 192"/>
                  <a:gd name="T52" fmla="*/ 0 w 72"/>
                  <a:gd name="T53" fmla="*/ 188 h 192"/>
                  <a:gd name="T54" fmla="*/ 0 w 72"/>
                  <a:gd name="T55" fmla="*/ 189 h 192"/>
                  <a:gd name="T56" fmla="*/ 36 w 72"/>
                  <a:gd name="T57" fmla="*/ 34 h 192"/>
                  <a:gd name="T58" fmla="*/ 58 w 72"/>
                  <a:gd name="T59" fmla="*/ 56 h 192"/>
                  <a:gd name="T60" fmla="*/ 14 w 72"/>
                  <a:gd name="T61" fmla="*/ 56 h 192"/>
                  <a:gd name="T62" fmla="*/ 36 w 72"/>
                  <a:gd name="T63" fmla="*/ 34 h 192"/>
                  <a:gd name="T64" fmla="*/ 13 w 72"/>
                  <a:gd name="T65" fmla="*/ 124 h 192"/>
                  <a:gd name="T66" fmla="*/ 64 w 72"/>
                  <a:gd name="T67" fmla="*/ 98 h 192"/>
                  <a:gd name="T68" fmla="*/ 64 w 72"/>
                  <a:gd name="T69" fmla="*/ 149 h 192"/>
                  <a:gd name="T70" fmla="*/ 13 w 72"/>
                  <a:gd name="T71" fmla="*/ 124 h 192"/>
                  <a:gd name="T72" fmla="*/ 59 w 72"/>
                  <a:gd name="T73" fmla="*/ 156 h 192"/>
                  <a:gd name="T74" fmla="*/ 8 w 72"/>
                  <a:gd name="T75" fmla="*/ 181 h 192"/>
                  <a:gd name="T76" fmla="*/ 8 w 72"/>
                  <a:gd name="T77" fmla="*/ 130 h 192"/>
                  <a:gd name="T78" fmla="*/ 59 w 72"/>
                  <a:gd name="T79" fmla="*/ 156 h 192"/>
                  <a:gd name="T80" fmla="*/ 64 w 72"/>
                  <a:gd name="T81" fmla="*/ 85 h 192"/>
                  <a:gd name="T82" fmla="*/ 21 w 72"/>
                  <a:gd name="T83" fmla="*/ 64 h 192"/>
                  <a:gd name="T84" fmla="*/ 64 w 72"/>
                  <a:gd name="T85" fmla="*/ 64 h 192"/>
                  <a:gd name="T86" fmla="*/ 64 w 72"/>
                  <a:gd name="T87" fmla="*/ 85 h 192"/>
                  <a:gd name="T88" fmla="*/ 59 w 72"/>
                  <a:gd name="T89" fmla="*/ 92 h 192"/>
                  <a:gd name="T90" fmla="*/ 8 w 72"/>
                  <a:gd name="T91" fmla="*/ 117 h 192"/>
                  <a:gd name="T92" fmla="*/ 8 w 72"/>
                  <a:gd name="T93" fmla="*/ 66 h 192"/>
                  <a:gd name="T94" fmla="*/ 59 w 72"/>
                  <a:gd name="T95" fmla="*/ 92 h 192"/>
                  <a:gd name="T96" fmla="*/ 21 w 72"/>
                  <a:gd name="T97" fmla="*/ 184 h 192"/>
                  <a:gd name="T98" fmla="*/ 64 w 72"/>
                  <a:gd name="T99" fmla="*/ 162 h 192"/>
                  <a:gd name="T100" fmla="*/ 64 w 72"/>
                  <a:gd name="T101" fmla="*/ 184 h 192"/>
                  <a:gd name="T102" fmla="*/ 21 w 72"/>
                  <a:gd name="T103"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 h="192">
                    <a:moveTo>
                      <a:pt x="0" y="189"/>
                    </a:moveTo>
                    <a:cubicBezTo>
                      <a:pt x="0" y="189"/>
                      <a:pt x="0" y="189"/>
                      <a:pt x="0" y="190"/>
                    </a:cubicBezTo>
                    <a:cubicBezTo>
                      <a:pt x="0" y="190"/>
                      <a:pt x="0" y="190"/>
                      <a:pt x="0" y="190"/>
                    </a:cubicBezTo>
                    <a:cubicBezTo>
                      <a:pt x="1" y="190"/>
                      <a:pt x="1" y="190"/>
                      <a:pt x="1" y="191"/>
                    </a:cubicBezTo>
                    <a:cubicBezTo>
                      <a:pt x="1" y="191"/>
                      <a:pt x="1" y="191"/>
                      <a:pt x="1" y="191"/>
                    </a:cubicBezTo>
                    <a:cubicBezTo>
                      <a:pt x="2" y="191"/>
                      <a:pt x="2" y="191"/>
                      <a:pt x="2" y="191"/>
                    </a:cubicBezTo>
                    <a:cubicBezTo>
                      <a:pt x="2" y="192"/>
                      <a:pt x="3" y="192"/>
                      <a:pt x="3" y="192"/>
                    </a:cubicBezTo>
                    <a:cubicBezTo>
                      <a:pt x="3" y="192"/>
                      <a:pt x="4" y="192"/>
                      <a:pt x="4" y="192"/>
                    </a:cubicBezTo>
                    <a:cubicBezTo>
                      <a:pt x="68" y="192"/>
                      <a:pt x="68" y="192"/>
                      <a:pt x="68" y="192"/>
                    </a:cubicBezTo>
                    <a:cubicBezTo>
                      <a:pt x="70" y="192"/>
                      <a:pt x="72" y="190"/>
                      <a:pt x="72" y="188"/>
                    </a:cubicBezTo>
                    <a:cubicBezTo>
                      <a:pt x="72" y="60"/>
                      <a:pt x="72" y="60"/>
                      <a:pt x="72" y="60"/>
                    </a:cubicBezTo>
                    <a:cubicBezTo>
                      <a:pt x="72" y="59"/>
                      <a:pt x="72" y="59"/>
                      <a:pt x="72" y="58"/>
                    </a:cubicBezTo>
                    <a:cubicBezTo>
                      <a:pt x="71" y="58"/>
                      <a:pt x="71" y="57"/>
                      <a:pt x="71" y="57"/>
                    </a:cubicBezTo>
                    <a:cubicBezTo>
                      <a:pt x="40" y="26"/>
                      <a:pt x="40" y="26"/>
                      <a:pt x="40" y="26"/>
                    </a:cubicBezTo>
                    <a:cubicBezTo>
                      <a:pt x="40" y="4"/>
                      <a:pt x="40" y="4"/>
                      <a:pt x="40" y="4"/>
                    </a:cubicBezTo>
                    <a:cubicBezTo>
                      <a:pt x="40" y="2"/>
                      <a:pt x="38" y="0"/>
                      <a:pt x="36" y="0"/>
                    </a:cubicBezTo>
                    <a:cubicBezTo>
                      <a:pt x="34" y="0"/>
                      <a:pt x="32" y="2"/>
                      <a:pt x="32" y="4"/>
                    </a:cubicBezTo>
                    <a:cubicBezTo>
                      <a:pt x="32" y="26"/>
                      <a:pt x="32" y="26"/>
                      <a:pt x="32" y="26"/>
                    </a:cubicBezTo>
                    <a:cubicBezTo>
                      <a:pt x="1" y="57"/>
                      <a:pt x="1" y="57"/>
                      <a:pt x="1" y="57"/>
                    </a:cubicBezTo>
                    <a:cubicBezTo>
                      <a:pt x="1" y="57"/>
                      <a:pt x="1" y="57"/>
                      <a:pt x="1" y="57"/>
                    </a:cubicBezTo>
                    <a:cubicBezTo>
                      <a:pt x="1" y="58"/>
                      <a:pt x="1" y="58"/>
                      <a:pt x="0" y="58"/>
                    </a:cubicBezTo>
                    <a:cubicBezTo>
                      <a:pt x="0" y="58"/>
                      <a:pt x="0" y="58"/>
                      <a:pt x="0" y="59"/>
                    </a:cubicBezTo>
                    <a:cubicBezTo>
                      <a:pt x="0" y="59"/>
                      <a:pt x="0" y="59"/>
                      <a:pt x="0" y="59"/>
                    </a:cubicBezTo>
                    <a:cubicBezTo>
                      <a:pt x="0" y="59"/>
                      <a:pt x="0" y="59"/>
                      <a:pt x="0" y="60"/>
                    </a:cubicBezTo>
                    <a:cubicBezTo>
                      <a:pt x="0" y="60"/>
                      <a:pt x="0" y="60"/>
                      <a:pt x="0" y="60"/>
                    </a:cubicBezTo>
                    <a:cubicBezTo>
                      <a:pt x="0" y="188"/>
                      <a:pt x="0" y="188"/>
                      <a:pt x="0" y="188"/>
                    </a:cubicBezTo>
                    <a:cubicBezTo>
                      <a:pt x="0" y="188"/>
                      <a:pt x="0" y="188"/>
                      <a:pt x="0" y="188"/>
                    </a:cubicBezTo>
                    <a:cubicBezTo>
                      <a:pt x="0" y="188"/>
                      <a:pt x="0" y="189"/>
                      <a:pt x="0" y="189"/>
                    </a:cubicBezTo>
                    <a:close/>
                    <a:moveTo>
                      <a:pt x="36" y="34"/>
                    </a:moveTo>
                    <a:cubicBezTo>
                      <a:pt x="58" y="56"/>
                      <a:pt x="58" y="56"/>
                      <a:pt x="58" y="56"/>
                    </a:cubicBezTo>
                    <a:cubicBezTo>
                      <a:pt x="14" y="56"/>
                      <a:pt x="14" y="56"/>
                      <a:pt x="14" y="56"/>
                    </a:cubicBezTo>
                    <a:lnTo>
                      <a:pt x="36" y="34"/>
                    </a:lnTo>
                    <a:close/>
                    <a:moveTo>
                      <a:pt x="13" y="124"/>
                    </a:moveTo>
                    <a:cubicBezTo>
                      <a:pt x="64" y="98"/>
                      <a:pt x="64" y="98"/>
                      <a:pt x="64" y="98"/>
                    </a:cubicBezTo>
                    <a:cubicBezTo>
                      <a:pt x="64" y="149"/>
                      <a:pt x="64" y="149"/>
                      <a:pt x="64" y="149"/>
                    </a:cubicBezTo>
                    <a:lnTo>
                      <a:pt x="13" y="124"/>
                    </a:lnTo>
                    <a:close/>
                    <a:moveTo>
                      <a:pt x="59" y="156"/>
                    </a:moveTo>
                    <a:cubicBezTo>
                      <a:pt x="8" y="181"/>
                      <a:pt x="8" y="181"/>
                      <a:pt x="8" y="181"/>
                    </a:cubicBezTo>
                    <a:cubicBezTo>
                      <a:pt x="8" y="130"/>
                      <a:pt x="8" y="130"/>
                      <a:pt x="8" y="130"/>
                    </a:cubicBezTo>
                    <a:lnTo>
                      <a:pt x="59" y="156"/>
                    </a:lnTo>
                    <a:close/>
                    <a:moveTo>
                      <a:pt x="64" y="85"/>
                    </a:moveTo>
                    <a:cubicBezTo>
                      <a:pt x="21" y="64"/>
                      <a:pt x="21" y="64"/>
                      <a:pt x="21" y="64"/>
                    </a:cubicBezTo>
                    <a:cubicBezTo>
                      <a:pt x="64" y="64"/>
                      <a:pt x="64" y="64"/>
                      <a:pt x="64" y="64"/>
                    </a:cubicBezTo>
                    <a:lnTo>
                      <a:pt x="64" y="85"/>
                    </a:lnTo>
                    <a:close/>
                    <a:moveTo>
                      <a:pt x="59" y="92"/>
                    </a:moveTo>
                    <a:cubicBezTo>
                      <a:pt x="8" y="117"/>
                      <a:pt x="8" y="117"/>
                      <a:pt x="8" y="117"/>
                    </a:cubicBezTo>
                    <a:cubicBezTo>
                      <a:pt x="8" y="66"/>
                      <a:pt x="8" y="66"/>
                      <a:pt x="8" y="66"/>
                    </a:cubicBezTo>
                    <a:lnTo>
                      <a:pt x="59" y="92"/>
                    </a:lnTo>
                    <a:close/>
                    <a:moveTo>
                      <a:pt x="21" y="184"/>
                    </a:moveTo>
                    <a:cubicBezTo>
                      <a:pt x="64" y="162"/>
                      <a:pt x="64" y="162"/>
                      <a:pt x="64" y="162"/>
                    </a:cubicBezTo>
                    <a:cubicBezTo>
                      <a:pt x="64" y="184"/>
                      <a:pt x="64" y="184"/>
                      <a:pt x="64" y="184"/>
                    </a:cubicBezTo>
                    <a:lnTo>
                      <a:pt x="21"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a:xfrm>
              <a:off x="5969701" y="4991823"/>
              <a:ext cx="723900" cy="720725"/>
              <a:chOff x="7810500" y="13092113"/>
              <a:chExt cx="723900" cy="720725"/>
            </a:xfrm>
            <a:grpFill/>
          </p:grpSpPr>
          <p:sp>
            <p:nvSpPr>
              <p:cNvPr id="63" name="Freeform 280"/>
              <p:cNvSpPr>
                <a:spLocks noEditPoints="1"/>
              </p:cNvSpPr>
              <p:nvPr/>
            </p:nvSpPr>
            <p:spPr bwMode="auto">
              <a:xfrm>
                <a:off x="7810500" y="13092113"/>
                <a:ext cx="723900" cy="720725"/>
              </a:xfrm>
              <a:custGeom>
                <a:avLst/>
                <a:gdLst>
                  <a:gd name="T0" fmla="*/ 189 w 193"/>
                  <a:gd name="T1" fmla="*/ 112 h 192"/>
                  <a:gd name="T2" fmla="*/ 120 w 193"/>
                  <a:gd name="T3" fmla="*/ 85 h 192"/>
                  <a:gd name="T4" fmla="*/ 120 w 193"/>
                  <a:gd name="T5" fmla="*/ 52 h 192"/>
                  <a:gd name="T6" fmla="*/ 120 w 193"/>
                  <a:gd name="T7" fmla="*/ 50 h 192"/>
                  <a:gd name="T8" fmla="*/ 119 w 193"/>
                  <a:gd name="T9" fmla="*/ 49 h 192"/>
                  <a:gd name="T10" fmla="*/ 88 w 193"/>
                  <a:gd name="T11" fmla="*/ 18 h 192"/>
                  <a:gd name="T12" fmla="*/ 88 w 193"/>
                  <a:gd name="T13" fmla="*/ 4 h 192"/>
                  <a:gd name="T14" fmla="*/ 84 w 193"/>
                  <a:gd name="T15" fmla="*/ 0 h 192"/>
                  <a:gd name="T16" fmla="*/ 80 w 193"/>
                  <a:gd name="T17" fmla="*/ 4 h 192"/>
                  <a:gd name="T18" fmla="*/ 80 w 193"/>
                  <a:gd name="T19" fmla="*/ 18 h 192"/>
                  <a:gd name="T20" fmla="*/ 49 w 193"/>
                  <a:gd name="T21" fmla="*/ 49 h 192"/>
                  <a:gd name="T22" fmla="*/ 48 w 193"/>
                  <a:gd name="T23" fmla="*/ 50 h 192"/>
                  <a:gd name="T24" fmla="*/ 48 w 193"/>
                  <a:gd name="T25" fmla="*/ 52 h 192"/>
                  <a:gd name="T26" fmla="*/ 48 w 193"/>
                  <a:gd name="T27" fmla="*/ 104 h 192"/>
                  <a:gd name="T28" fmla="*/ 4 w 193"/>
                  <a:gd name="T29" fmla="*/ 104 h 192"/>
                  <a:gd name="T30" fmla="*/ 0 w 193"/>
                  <a:gd name="T31" fmla="*/ 108 h 192"/>
                  <a:gd name="T32" fmla="*/ 0 w 193"/>
                  <a:gd name="T33" fmla="*/ 188 h 192"/>
                  <a:gd name="T34" fmla="*/ 4 w 193"/>
                  <a:gd name="T35" fmla="*/ 192 h 192"/>
                  <a:gd name="T36" fmla="*/ 8 w 193"/>
                  <a:gd name="T37" fmla="*/ 188 h 192"/>
                  <a:gd name="T38" fmla="*/ 8 w 193"/>
                  <a:gd name="T39" fmla="*/ 112 h 192"/>
                  <a:gd name="T40" fmla="*/ 48 w 193"/>
                  <a:gd name="T41" fmla="*/ 112 h 192"/>
                  <a:gd name="T42" fmla="*/ 48 w 193"/>
                  <a:gd name="T43" fmla="*/ 188 h 192"/>
                  <a:gd name="T44" fmla="*/ 52 w 193"/>
                  <a:gd name="T45" fmla="*/ 192 h 192"/>
                  <a:gd name="T46" fmla="*/ 56 w 193"/>
                  <a:gd name="T47" fmla="*/ 188 h 192"/>
                  <a:gd name="T48" fmla="*/ 56 w 193"/>
                  <a:gd name="T49" fmla="*/ 56 h 192"/>
                  <a:gd name="T50" fmla="*/ 112 w 193"/>
                  <a:gd name="T51" fmla="*/ 56 h 192"/>
                  <a:gd name="T52" fmla="*/ 112 w 193"/>
                  <a:gd name="T53" fmla="*/ 188 h 192"/>
                  <a:gd name="T54" fmla="*/ 116 w 193"/>
                  <a:gd name="T55" fmla="*/ 192 h 192"/>
                  <a:gd name="T56" fmla="*/ 120 w 193"/>
                  <a:gd name="T57" fmla="*/ 188 h 192"/>
                  <a:gd name="T58" fmla="*/ 120 w 193"/>
                  <a:gd name="T59" fmla="*/ 94 h 192"/>
                  <a:gd name="T60" fmla="*/ 168 w 193"/>
                  <a:gd name="T61" fmla="*/ 112 h 192"/>
                  <a:gd name="T62" fmla="*/ 168 w 193"/>
                  <a:gd name="T63" fmla="*/ 188 h 192"/>
                  <a:gd name="T64" fmla="*/ 172 w 193"/>
                  <a:gd name="T65" fmla="*/ 192 h 192"/>
                  <a:gd name="T66" fmla="*/ 176 w 193"/>
                  <a:gd name="T67" fmla="*/ 188 h 192"/>
                  <a:gd name="T68" fmla="*/ 176 w 193"/>
                  <a:gd name="T69" fmla="*/ 115 h 192"/>
                  <a:gd name="T70" fmla="*/ 187 w 193"/>
                  <a:gd name="T71" fmla="*/ 119 h 192"/>
                  <a:gd name="T72" fmla="*/ 188 w 193"/>
                  <a:gd name="T73" fmla="*/ 120 h 192"/>
                  <a:gd name="T74" fmla="*/ 192 w 193"/>
                  <a:gd name="T75" fmla="*/ 117 h 192"/>
                  <a:gd name="T76" fmla="*/ 189 w 193"/>
                  <a:gd name="T77" fmla="*/ 112 h 192"/>
                  <a:gd name="T78" fmla="*/ 84 w 193"/>
                  <a:gd name="T79" fmla="*/ 25 h 192"/>
                  <a:gd name="T80" fmla="*/ 106 w 193"/>
                  <a:gd name="T81" fmla="*/ 48 h 192"/>
                  <a:gd name="T82" fmla="*/ 62 w 193"/>
                  <a:gd name="T83" fmla="*/ 48 h 192"/>
                  <a:gd name="T84" fmla="*/ 84 w 193"/>
                  <a:gd name="T85" fmla="*/ 2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2">
                    <a:moveTo>
                      <a:pt x="189" y="112"/>
                    </a:moveTo>
                    <a:cubicBezTo>
                      <a:pt x="120" y="85"/>
                      <a:pt x="120" y="85"/>
                      <a:pt x="120" y="85"/>
                    </a:cubicBezTo>
                    <a:cubicBezTo>
                      <a:pt x="120" y="52"/>
                      <a:pt x="120" y="52"/>
                      <a:pt x="120" y="52"/>
                    </a:cubicBezTo>
                    <a:cubicBezTo>
                      <a:pt x="120" y="51"/>
                      <a:pt x="120" y="51"/>
                      <a:pt x="120" y="50"/>
                    </a:cubicBezTo>
                    <a:cubicBezTo>
                      <a:pt x="119" y="50"/>
                      <a:pt x="119" y="49"/>
                      <a:pt x="119" y="49"/>
                    </a:cubicBezTo>
                    <a:cubicBezTo>
                      <a:pt x="88" y="18"/>
                      <a:pt x="88" y="18"/>
                      <a:pt x="88" y="18"/>
                    </a:cubicBezTo>
                    <a:cubicBezTo>
                      <a:pt x="88" y="4"/>
                      <a:pt x="88" y="4"/>
                      <a:pt x="88" y="4"/>
                    </a:cubicBezTo>
                    <a:cubicBezTo>
                      <a:pt x="88" y="2"/>
                      <a:pt x="86" y="0"/>
                      <a:pt x="84" y="0"/>
                    </a:cubicBezTo>
                    <a:cubicBezTo>
                      <a:pt x="82" y="0"/>
                      <a:pt x="80" y="2"/>
                      <a:pt x="80" y="4"/>
                    </a:cubicBezTo>
                    <a:cubicBezTo>
                      <a:pt x="80" y="18"/>
                      <a:pt x="80" y="18"/>
                      <a:pt x="80" y="18"/>
                    </a:cubicBezTo>
                    <a:cubicBezTo>
                      <a:pt x="49" y="49"/>
                      <a:pt x="49" y="49"/>
                      <a:pt x="49" y="49"/>
                    </a:cubicBezTo>
                    <a:cubicBezTo>
                      <a:pt x="49" y="49"/>
                      <a:pt x="49" y="50"/>
                      <a:pt x="48" y="50"/>
                    </a:cubicBezTo>
                    <a:cubicBezTo>
                      <a:pt x="48" y="51"/>
                      <a:pt x="48" y="51"/>
                      <a:pt x="48" y="52"/>
                    </a:cubicBezTo>
                    <a:cubicBezTo>
                      <a:pt x="48" y="104"/>
                      <a:pt x="48" y="104"/>
                      <a:pt x="48" y="104"/>
                    </a:cubicBezTo>
                    <a:cubicBezTo>
                      <a:pt x="4" y="104"/>
                      <a:pt x="4" y="104"/>
                      <a:pt x="4" y="104"/>
                    </a:cubicBezTo>
                    <a:cubicBezTo>
                      <a:pt x="2" y="104"/>
                      <a:pt x="0" y="106"/>
                      <a:pt x="0" y="108"/>
                    </a:cubicBezTo>
                    <a:cubicBezTo>
                      <a:pt x="0" y="188"/>
                      <a:pt x="0" y="188"/>
                      <a:pt x="0" y="188"/>
                    </a:cubicBezTo>
                    <a:cubicBezTo>
                      <a:pt x="0" y="190"/>
                      <a:pt x="2" y="192"/>
                      <a:pt x="4" y="192"/>
                    </a:cubicBezTo>
                    <a:cubicBezTo>
                      <a:pt x="6" y="192"/>
                      <a:pt x="8" y="190"/>
                      <a:pt x="8" y="188"/>
                    </a:cubicBezTo>
                    <a:cubicBezTo>
                      <a:pt x="8" y="112"/>
                      <a:pt x="8" y="112"/>
                      <a:pt x="8" y="112"/>
                    </a:cubicBezTo>
                    <a:cubicBezTo>
                      <a:pt x="48" y="112"/>
                      <a:pt x="48" y="112"/>
                      <a:pt x="48" y="112"/>
                    </a:cubicBezTo>
                    <a:cubicBezTo>
                      <a:pt x="48" y="188"/>
                      <a:pt x="48" y="188"/>
                      <a:pt x="48" y="188"/>
                    </a:cubicBezTo>
                    <a:cubicBezTo>
                      <a:pt x="48" y="190"/>
                      <a:pt x="50" y="192"/>
                      <a:pt x="52" y="192"/>
                    </a:cubicBezTo>
                    <a:cubicBezTo>
                      <a:pt x="54" y="192"/>
                      <a:pt x="56" y="190"/>
                      <a:pt x="56" y="188"/>
                    </a:cubicBezTo>
                    <a:cubicBezTo>
                      <a:pt x="56" y="56"/>
                      <a:pt x="56" y="56"/>
                      <a:pt x="56" y="56"/>
                    </a:cubicBezTo>
                    <a:cubicBezTo>
                      <a:pt x="112" y="56"/>
                      <a:pt x="112" y="56"/>
                      <a:pt x="112" y="56"/>
                    </a:cubicBezTo>
                    <a:cubicBezTo>
                      <a:pt x="112" y="188"/>
                      <a:pt x="112" y="188"/>
                      <a:pt x="112" y="188"/>
                    </a:cubicBezTo>
                    <a:cubicBezTo>
                      <a:pt x="112" y="190"/>
                      <a:pt x="114" y="192"/>
                      <a:pt x="116" y="192"/>
                    </a:cubicBezTo>
                    <a:cubicBezTo>
                      <a:pt x="118" y="192"/>
                      <a:pt x="120" y="190"/>
                      <a:pt x="120" y="188"/>
                    </a:cubicBezTo>
                    <a:cubicBezTo>
                      <a:pt x="120" y="94"/>
                      <a:pt x="120" y="94"/>
                      <a:pt x="120" y="94"/>
                    </a:cubicBezTo>
                    <a:cubicBezTo>
                      <a:pt x="168" y="112"/>
                      <a:pt x="168" y="112"/>
                      <a:pt x="168" y="112"/>
                    </a:cubicBezTo>
                    <a:cubicBezTo>
                      <a:pt x="168" y="188"/>
                      <a:pt x="168" y="188"/>
                      <a:pt x="168" y="188"/>
                    </a:cubicBezTo>
                    <a:cubicBezTo>
                      <a:pt x="168" y="190"/>
                      <a:pt x="170" y="192"/>
                      <a:pt x="172" y="192"/>
                    </a:cubicBezTo>
                    <a:cubicBezTo>
                      <a:pt x="174" y="192"/>
                      <a:pt x="176" y="190"/>
                      <a:pt x="176" y="188"/>
                    </a:cubicBezTo>
                    <a:cubicBezTo>
                      <a:pt x="176" y="115"/>
                      <a:pt x="176" y="115"/>
                      <a:pt x="176" y="115"/>
                    </a:cubicBezTo>
                    <a:cubicBezTo>
                      <a:pt x="187" y="119"/>
                      <a:pt x="187" y="119"/>
                      <a:pt x="187" y="119"/>
                    </a:cubicBezTo>
                    <a:cubicBezTo>
                      <a:pt x="187" y="120"/>
                      <a:pt x="188" y="120"/>
                      <a:pt x="188" y="120"/>
                    </a:cubicBezTo>
                    <a:cubicBezTo>
                      <a:pt x="190" y="120"/>
                      <a:pt x="191" y="119"/>
                      <a:pt x="192" y="117"/>
                    </a:cubicBezTo>
                    <a:cubicBezTo>
                      <a:pt x="193" y="115"/>
                      <a:pt x="192" y="113"/>
                      <a:pt x="189" y="112"/>
                    </a:cubicBezTo>
                    <a:close/>
                    <a:moveTo>
                      <a:pt x="84" y="25"/>
                    </a:moveTo>
                    <a:cubicBezTo>
                      <a:pt x="106" y="48"/>
                      <a:pt x="106" y="48"/>
                      <a:pt x="106" y="48"/>
                    </a:cubicBezTo>
                    <a:cubicBezTo>
                      <a:pt x="62" y="48"/>
                      <a:pt x="62" y="48"/>
                      <a:pt x="62" y="48"/>
                    </a:cubicBezTo>
                    <a:lnTo>
                      <a:pt x="8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81"/>
              <p:cNvSpPr>
                <a:spLocks/>
              </p:cNvSpPr>
              <p:nvPr/>
            </p:nvSpPr>
            <p:spPr bwMode="auto">
              <a:xfrm>
                <a:off x="7869238" y="13542963"/>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82"/>
              <p:cNvSpPr>
                <a:spLocks/>
              </p:cNvSpPr>
              <p:nvPr/>
            </p:nvSpPr>
            <p:spPr bwMode="auto">
              <a:xfrm>
                <a:off x="7929563" y="13542963"/>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83"/>
              <p:cNvSpPr>
                <a:spLocks/>
              </p:cNvSpPr>
              <p:nvPr/>
            </p:nvSpPr>
            <p:spPr bwMode="auto">
              <a:xfrm>
                <a:off x="7869238" y="13633451"/>
                <a:ext cx="30163" cy="58738"/>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84"/>
              <p:cNvSpPr>
                <a:spLocks/>
              </p:cNvSpPr>
              <p:nvPr/>
            </p:nvSpPr>
            <p:spPr bwMode="auto">
              <a:xfrm>
                <a:off x="7929563" y="13633451"/>
                <a:ext cx="30163" cy="58738"/>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85"/>
              <p:cNvSpPr>
                <a:spLocks/>
              </p:cNvSpPr>
              <p:nvPr/>
            </p:nvSpPr>
            <p:spPr bwMode="auto">
              <a:xfrm>
                <a:off x="7869238" y="13722351"/>
                <a:ext cx="30163" cy="60325"/>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86"/>
              <p:cNvSpPr>
                <a:spLocks/>
              </p:cNvSpPr>
              <p:nvPr/>
            </p:nvSpPr>
            <p:spPr bwMode="auto">
              <a:xfrm>
                <a:off x="7929563" y="13722351"/>
                <a:ext cx="30163" cy="60325"/>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287"/>
              <p:cNvSpPr>
                <a:spLocks/>
              </p:cNvSpPr>
              <p:nvPr/>
            </p:nvSpPr>
            <p:spPr bwMode="auto">
              <a:xfrm>
                <a:off x="8289925" y="13542963"/>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288"/>
              <p:cNvSpPr>
                <a:spLocks/>
              </p:cNvSpPr>
              <p:nvPr/>
            </p:nvSpPr>
            <p:spPr bwMode="auto">
              <a:xfrm>
                <a:off x="8380413" y="13542963"/>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289"/>
              <p:cNvSpPr>
                <a:spLocks/>
              </p:cNvSpPr>
              <p:nvPr/>
            </p:nvSpPr>
            <p:spPr bwMode="auto">
              <a:xfrm>
                <a:off x="8289925" y="13633451"/>
                <a:ext cx="30163" cy="58738"/>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290"/>
              <p:cNvSpPr>
                <a:spLocks/>
              </p:cNvSpPr>
              <p:nvPr/>
            </p:nvSpPr>
            <p:spPr bwMode="auto">
              <a:xfrm>
                <a:off x="8380413" y="13633451"/>
                <a:ext cx="30163" cy="58738"/>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291"/>
              <p:cNvSpPr>
                <a:spLocks/>
              </p:cNvSpPr>
              <p:nvPr/>
            </p:nvSpPr>
            <p:spPr bwMode="auto">
              <a:xfrm>
                <a:off x="8289925" y="13722351"/>
                <a:ext cx="30163" cy="60325"/>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292"/>
              <p:cNvSpPr>
                <a:spLocks/>
              </p:cNvSpPr>
              <p:nvPr/>
            </p:nvSpPr>
            <p:spPr bwMode="auto">
              <a:xfrm>
                <a:off x="8380413" y="13722351"/>
                <a:ext cx="30163" cy="60325"/>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293"/>
              <p:cNvSpPr>
                <a:spLocks/>
              </p:cNvSpPr>
              <p:nvPr/>
            </p:nvSpPr>
            <p:spPr bwMode="auto">
              <a:xfrm>
                <a:off x="8050213" y="13331826"/>
                <a:ext cx="30163" cy="390525"/>
              </a:xfrm>
              <a:custGeom>
                <a:avLst/>
                <a:gdLst>
                  <a:gd name="T0" fmla="*/ 8 w 8"/>
                  <a:gd name="T1" fmla="*/ 100 h 104"/>
                  <a:gd name="T2" fmla="*/ 8 w 8"/>
                  <a:gd name="T3" fmla="*/ 4 h 104"/>
                  <a:gd name="T4" fmla="*/ 4 w 8"/>
                  <a:gd name="T5" fmla="*/ 0 h 104"/>
                  <a:gd name="T6" fmla="*/ 0 w 8"/>
                  <a:gd name="T7" fmla="*/ 4 h 104"/>
                  <a:gd name="T8" fmla="*/ 0 w 8"/>
                  <a:gd name="T9" fmla="*/ 100 h 104"/>
                  <a:gd name="T10" fmla="*/ 4 w 8"/>
                  <a:gd name="T11" fmla="*/ 104 h 104"/>
                  <a:gd name="T12" fmla="*/ 8 w 8"/>
                  <a:gd name="T13" fmla="*/ 100 h 104"/>
                </a:gdLst>
                <a:ahLst/>
                <a:cxnLst>
                  <a:cxn ang="0">
                    <a:pos x="T0" y="T1"/>
                  </a:cxn>
                  <a:cxn ang="0">
                    <a:pos x="T2" y="T3"/>
                  </a:cxn>
                  <a:cxn ang="0">
                    <a:pos x="T4" y="T5"/>
                  </a:cxn>
                  <a:cxn ang="0">
                    <a:pos x="T6" y="T7"/>
                  </a:cxn>
                  <a:cxn ang="0">
                    <a:pos x="T8" y="T9"/>
                  </a:cxn>
                  <a:cxn ang="0">
                    <a:pos x="T10" y="T11"/>
                  </a:cxn>
                  <a:cxn ang="0">
                    <a:pos x="T12" y="T13"/>
                  </a:cxn>
                </a:cxnLst>
                <a:rect l="0" t="0" r="r" b="b"/>
                <a:pathLst>
                  <a:path w="8" h="104">
                    <a:moveTo>
                      <a:pt x="8" y="100"/>
                    </a:moveTo>
                    <a:cubicBezTo>
                      <a:pt x="8" y="4"/>
                      <a:pt x="8" y="4"/>
                      <a:pt x="8" y="4"/>
                    </a:cubicBezTo>
                    <a:cubicBezTo>
                      <a:pt x="8" y="2"/>
                      <a:pt x="6" y="0"/>
                      <a:pt x="4" y="0"/>
                    </a:cubicBezTo>
                    <a:cubicBezTo>
                      <a:pt x="2" y="0"/>
                      <a:pt x="0" y="2"/>
                      <a:pt x="0" y="4"/>
                    </a:cubicBezTo>
                    <a:cubicBezTo>
                      <a:pt x="0" y="100"/>
                      <a:pt x="0" y="100"/>
                      <a:pt x="0" y="100"/>
                    </a:cubicBezTo>
                    <a:cubicBezTo>
                      <a:pt x="0" y="102"/>
                      <a:pt x="2" y="104"/>
                      <a:pt x="4" y="104"/>
                    </a:cubicBezTo>
                    <a:cubicBezTo>
                      <a:pt x="6" y="104"/>
                      <a:pt x="8" y="102"/>
                      <a:pt x="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294"/>
              <p:cNvSpPr>
                <a:spLocks/>
              </p:cNvSpPr>
              <p:nvPr/>
            </p:nvSpPr>
            <p:spPr bwMode="auto">
              <a:xfrm>
                <a:off x="8110538" y="13331826"/>
                <a:ext cx="30163" cy="390525"/>
              </a:xfrm>
              <a:custGeom>
                <a:avLst/>
                <a:gdLst>
                  <a:gd name="T0" fmla="*/ 8 w 8"/>
                  <a:gd name="T1" fmla="*/ 100 h 104"/>
                  <a:gd name="T2" fmla="*/ 8 w 8"/>
                  <a:gd name="T3" fmla="*/ 4 h 104"/>
                  <a:gd name="T4" fmla="*/ 4 w 8"/>
                  <a:gd name="T5" fmla="*/ 0 h 104"/>
                  <a:gd name="T6" fmla="*/ 0 w 8"/>
                  <a:gd name="T7" fmla="*/ 4 h 104"/>
                  <a:gd name="T8" fmla="*/ 0 w 8"/>
                  <a:gd name="T9" fmla="*/ 100 h 104"/>
                  <a:gd name="T10" fmla="*/ 4 w 8"/>
                  <a:gd name="T11" fmla="*/ 104 h 104"/>
                  <a:gd name="T12" fmla="*/ 8 w 8"/>
                  <a:gd name="T13" fmla="*/ 100 h 104"/>
                </a:gdLst>
                <a:ahLst/>
                <a:cxnLst>
                  <a:cxn ang="0">
                    <a:pos x="T0" y="T1"/>
                  </a:cxn>
                  <a:cxn ang="0">
                    <a:pos x="T2" y="T3"/>
                  </a:cxn>
                  <a:cxn ang="0">
                    <a:pos x="T4" y="T5"/>
                  </a:cxn>
                  <a:cxn ang="0">
                    <a:pos x="T6" y="T7"/>
                  </a:cxn>
                  <a:cxn ang="0">
                    <a:pos x="T8" y="T9"/>
                  </a:cxn>
                  <a:cxn ang="0">
                    <a:pos x="T10" y="T11"/>
                  </a:cxn>
                  <a:cxn ang="0">
                    <a:pos x="T12" y="T13"/>
                  </a:cxn>
                </a:cxnLst>
                <a:rect l="0" t="0" r="r" b="b"/>
                <a:pathLst>
                  <a:path w="8" h="104">
                    <a:moveTo>
                      <a:pt x="8" y="100"/>
                    </a:moveTo>
                    <a:cubicBezTo>
                      <a:pt x="8" y="4"/>
                      <a:pt x="8" y="4"/>
                      <a:pt x="8" y="4"/>
                    </a:cubicBezTo>
                    <a:cubicBezTo>
                      <a:pt x="8" y="2"/>
                      <a:pt x="6" y="0"/>
                      <a:pt x="4" y="0"/>
                    </a:cubicBezTo>
                    <a:cubicBezTo>
                      <a:pt x="2" y="0"/>
                      <a:pt x="0" y="2"/>
                      <a:pt x="0" y="4"/>
                    </a:cubicBezTo>
                    <a:cubicBezTo>
                      <a:pt x="0" y="100"/>
                      <a:pt x="0" y="100"/>
                      <a:pt x="0" y="100"/>
                    </a:cubicBezTo>
                    <a:cubicBezTo>
                      <a:pt x="0" y="102"/>
                      <a:pt x="2" y="104"/>
                      <a:pt x="4" y="104"/>
                    </a:cubicBezTo>
                    <a:cubicBezTo>
                      <a:pt x="6" y="104"/>
                      <a:pt x="8" y="102"/>
                      <a:pt x="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295"/>
              <p:cNvSpPr>
                <a:spLocks/>
              </p:cNvSpPr>
              <p:nvPr/>
            </p:nvSpPr>
            <p:spPr bwMode="auto">
              <a:xfrm>
                <a:off x="8170863" y="13331826"/>
                <a:ext cx="28575" cy="390525"/>
              </a:xfrm>
              <a:custGeom>
                <a:avLst/>
                <a:gdLst>
                  <a:gd name="T0" fmla="*/ 8 w 8"/>
                  <a:gd name="T1" fmla="*/ 100 h 104"/>
                  <a:gd name="T2" fmla="*/ 8 w 8"/>
                  <a:gd name="T3" fmla="*/ 4 h 104"/>
                  <a:gd name="T4" fmla="*/ 4 w 8"/>
                  <a:gd name="T5" fmla="*/ 0 h 104"/>
                  <a:gd name="T6" fmla="*/ 0 w 8"/>
                  <a:gd name="T7" fmla="*/ 4 h 104"/>
                  <a:gd name="T8" fmla="*/ 0 w 8"/>
                  <a:gd name="T9" fmla="*/ 100 h 104"/>
                  <a:gd name="T10" fmla="*/ 4 w 8"/>
                  <a:gd name="T11" fmla="*/ 104 h 104"/>
                  <a:gd name="T12" fmla="*/ 8 w 8"/>
                  <a:gd name="T13" fmla="*/ 100 h 104"/>
                </a:gdLst>
                <a:ahLst/>
                <a:cxnLst>
                  <a:cxn ang="0">
                    <a:pos x="T0" y="T1"/>
                  </a:cxn>
                  <a:cxn ang="0">
                    <a:pos x="T2" y="T3"/>
                  </a:cxn>
                  <a:cxn ang="0">
                    <a:pos x="T4" y="T5"/>
                  </a:cxn>
                  <a:cxn ang="0">
                    <a:pos x="T6" y="T7"/>
                  </a:cxn>
                  <a:cxn ang="0">
                    <a:pos x="T8" y="T9"/>
                  </a:cxn>
                  <a:cxn ang="0">
                    <a:pos x="T10" y="T11"/>
                  </a:cxn>
                  <a:cxn ang="0">
                    <a:pos x="T12" y="T13"/>
                  </a:cxn>
                </a:cxnLst>
                <a:rect l="0" t="0" r="r" b="b"/>
                <a:pathLst>
                  <a:path w="8" h="104">
                    <a:moveTo>
                      <a:pt x="8" y="100"/>
                    </a:moveTo>
                    <a:cubicBezTo>
                      <a:pt x="8" y="4"/>
                      <a:pt x="8" y="4"/>
                      <a:pt x="8" y="4"/>
                    </a:cubicBezTo>
                    <a:cubicBezTo>
                      <a:pt x="8" y="2"/>
                      <a:pt x="6" y="0"/>
                      <a:pt x="4" y="0"/>
                    </a:cubicBezTo>
                    <a:cubicBezTo>
                      <a:pt x="2" y="0"/>
                      <a:pt x="0" y="2"/>
                      <a:pt x="0" y="4"/>
                    </a:cubicBezTo>
                    <a:cubicBezTo>
                      <a:pt x="0" y="100"/>
                      <a:pt x="0" y="100"/>
                      <a:pt x="0" y="100"/>
                    </a:cubicBezTo>
                    <a:cubicBezTo>
                      <a:pt x="0" y="102"/>
                      <a:pt x="2" y="104"/>
                      <a:pt x="4" y="104"/>
                    </a:cubicBezTo>
                    <a:cubicBezTo>
                      <a:pt x="6" y="104"/>
                      <a:pt x="8" y="102"/>
                      <a:pt x="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6965356" y="4991823"/>
              <a:ext cx="720725" cy="720725"/>
              <a:chOff x="-919087" y="3617700"/>
              <a:chExt cx="720725" cy="720725"/>
            </a:xfrm>
            <a:grpFill/>
          </p:grpSpPr>
          <p:sp>
            <p:nvSpPr>
              <p:cNvPr id="80" name="Freeform 304"/>
              <p:cNvSpPr>
                <a:spLocks noEditPoints="1"/>
              </p:cNvSpPr>
              <p:nvPr/>
            </p:nvSpPr>
            <p:spPr bwMode="auto">
              <a:xfrm>
                <a:off x="-919087" y="3617700"/>
                <a:ext cx="720725" cy="720725"/>
              </a:xfrm>
              <a:custGeom>
                <a:avLst/>
                <a:gdLst>
                  <a:gd name="T0" fmla="*/ 124 w 192"/>
                  <a:gd name="T1" fmla="*/ 0 h 192"/>
                  <a:gd name="T2" fmla="*/ 120 w 192"/>
                  <a:gd name="T3" fmla="*/ 90 h 192"/>
                  <a:gd name="T4" fmla="*/ 89 w 192"/>
                  <a:gd name="T5" fmla="*/ 65 h 192"/>
                  <a:gd name="T6" fmla="*/ 57 w 192"/>
                  <a:gd name="T7" fmla="*/ 97 h 192"/>
                  <a:gd name="T8" fmla="*/ 56 w 192"/>
                  <a:gd name="T9" fmla="*/ 99 h 192"/>
                  <a:gd name="T10" fmla="*/ 56 w 192"/>
                  <a:gd name="T11" fmla="*/ 100 h 192"/>
                  <a:gd name="T12" fmla="*/ 20 w 192"/>
                  <a:gd name="T13" fmla="*/ 120 h 192"/>
                  <a:gd name="T14" fmla="*/ 1 w 192"/>
                  <a:gd name="T15" fmla="*/ 146 h 192"/>
                  <a:gd name="T16" fmla="*/ 4 w 192"/>
                  <a:gd name="T17" fmla="*/ 152 h 192"/>
                  <a:gd name="T18" fmla="*/ 8 w 192"/>
                  <a:gd name="T19" fmla="*/ 188 h 192"/>
                  <a:gd name="T20" fmla="*/ 28 w 192"/>
                  <a:gd name="T21" fmla="*/ 192 h 192"/>
                  <a:gd name="T22" fmla="*/ 60 w 192"/>
                  <a:gd name="T23" fmla="*/ 192 h 192"/>
                  <a:gd name="T24" fmla="*/ 188 w 192"/>
                  <a:gd name="T25" fmla="*/ 192 h 192"/>
                  <a:gd name="T26" fmla="*/ 192 w 192"/>
                  <a:gd name="T27" fmla="*/ 4 h 192"/>
                  <a:gd name="T28" fmla="*/ 92 w 192"/>
                  <a:gd name="T29" fmla="*/ 74 h 192"/>
                  <a:gd name="T30" fmla="*/ 70 w 192"/>
                  <a:gd name="T31" fmla="*/ 96 h 192"/>
                  <a:gd name="T32" fmla="*/ 22 w 192"/>
                  <a:gd name="T33" fmla="*/ 128 h 192"/>
                  <a:gd name="T34" fmla="*/ 56 w 192"/>
                  <a:gd name="T35" fmla="*/ 144 h 192"/>
                  <a:gd name="T36" fmla="*/ 11 w 192"/>
                  <a:gd name="T37" fmla="*/ 144 h 192"/>
                  <a:gd name="T38" fmla="*/ 16 w 192"/>
                  <a:gd name="T39" fmla="*/ 152 h 192"/>
                  <a:gd name="T40" fmla="*/ 56 w 192"/>
                  <a:gd name="T41" fmla="*/ 184 h 192"/>
                  <a:gd name="T42" fmla="*/ 48 w 192"/>
                  <a:gd name="T43" fmla="*/ 172 h 192"/>
                  <a:gd name="T44" fmla="*/ 28 w 192"/>
                  <a:gd name="T45" fmla="*/ 168 h 192"/>
                  <a:gd name="T46" fmla="*/ 24 w 192"/>
                  <a:gd name="T47" fmla="*/ 184 h 192"/>
                  <a:gd name="T48" fmla="*/ 16 w 192"/>
                  <a:gd name="T49" fmla="*/ 152 h 192"/>
                  <a:gd name="T50" fmla="*/ 32 w 192"/>
                  <a:gd name="T51" fmla="*/ 176 h 192"/>
                  <a:gd name="T52" fmla="*/ 40 w 192"/>
                  <a:gd name="T53" fmla="*/ 184 h 192"/>
                  <a:gd name="T54" fmla="*/ 64 w 192"/>
                  <a:gd name="T55" fmla="*/ 148 h 192"/>
                  <a:gd name="T56" fmla="*/ 64 w 192"/>
                  <a:gd name="T57" fmla="*/ 104 h 192"/>
                  <a:gd name="T58" fmla="*/ 120 w 192"/>
                  <a:gd name="T59" fmla="*/ 184 h 192"/>
                  <a:gd name="T60" fmla="*/ 64 w 192"/>
                  <a:gd name="T61" fmla="*/ 148 h 192"/>
                  <a:gd name="T62" fmla="*/ 128 w 192"/>
                  <a:gd name="T63" fmla="*/ 184 h 192"/>
                  <a:gd name="T64" fmla="*/ 128 w 192"/>
                  <a:gd name="T65" fmla="*/ 8 h 192"/>
                  <a:gd name="T66" fmla="*/ 184 w 192"/>
                  <a:gd name="T67"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192">
                    <a:moveTo>
                      <a:pt x="188" y="0"/>
                    </a:moveTo>
                    <a:cubicBezTo>
                      <a:pt x="124" y="0"/>
                      <a:pt x="124" y="0"/>
                      <a:pt x="124" y="0"/>
                    </a:cubicBezTo>
                    <a:cubicBezTo>
                      <a:pt x="122" y="0"/>
                      <a:pt x="120" y="2"/>
                      <a:pt x="120" y="4"/>
                    </a:cubicBezTo>
                    <a:cubicBezTo>
                      <a:pt x="120" y="90"/>
                      <a:pt x="120" y="90"/>
                      <a:pt x="120" y="90"/>
                    </a:cubicBezTo>
                    <a:cubicBezTo>
                      <a:pt x="95" y="65"/>
                      <a:pt x="95" y="65"/>
                      <a:pt x="95" y="65"/>
                    </a:cubicBezTo>
                    <a:cubicBezTo>
                      <a:pt x="93" y="64"/>
                      <a:pt x="91" y="64"/>
                      <a:pt x="89" y="65"/>
                    </a:cubicBezTo>
                    <a:cubicBezTo>
                      <a:pt x="57" y="97"/>
                      <a:pt x="57" y="97"/>
                      <a:pt x="57" y="97"/>
                    </a:cubicBezTo>
                    <a:cubicBezTo>
                      <a:pt x="57" y="97"/>
                      <a:pt x="57" y="97"/>
                      <a:pt x="57" y="97"/>
                    </a:cubicBezTo>
                    <a:cubicBezTo>
                      <a:pt x="57" y="97"/>
                      <a:pt x="57" y="98"/>
                      <a:pt x="56" y="98"/>
                    </a:cubicBezTo>
                    <a:cubicBezTo>
                      <a:pt x="56" y="98"/>
                      <a:pt x="56" y="98"/>
                      <a:pt x="56" y="99"/>
                    </a:cubicBezTo>
                    <a:cubicBezTo>
                      <a:pt x="56" y="99"/>
                      <a:pt x="56" y="99"/>
                      <a:pt x="56" y="100"/>
                    </a:cubicBezTo>
                    <a:cubicBezTo>
                      <a:pt x="56" y="100"/>
                      <a:pt x="56" y="100"/>
                      <a:pt x="56" y="100"/>
                    </a:cubicBezTo>
                    <a:cubicBezTo>
                      <a:pt x="56" y="120"/>
                      <a:pt x="56" y="120"/>
                      <a:pt x="56" y="120"/>
                    </a:cubicBezTo>
                    <a:cubicBezTo>
                      <a:pt x="20" y="120"/>
                      <a:pt x="20" y="120"/>
                      <a:pt x="20" y="120"/>
                    </a:cubicBezTo>
                    <a:cubicBezTo>
                      <a:pt x="19" y="120"/>
                      <a:pt x="17" y="121"/>
                      <a:pt x="17" y="122"/>
                    </a:cubicBezTo>
                    <a:cubicBezTo>
                      <a:pt x="1" y="146"/>
                      <a:pt x="1" y="146"/>
                      <a:pt x="1" y="146"/>
                    </a:cubicBezTo>
                    <a:cubicBezTo>
                      <a:pt x="0" y="147"/>
                      <a:pt x="0" y="149"/>
                      <a:pt x="0" y="150"/>
                    </a:cubicBezTo>
                    <a:cubicBezTo>
                      <a:pt x="1" y="151"/>
                      <a:pt x="3" y="152"/>
                      <a:pt x="4" y="152"/>
                    </a:cubicBezTo>
                    <a:cubicBezTo>
                      <a:pt x="8" y="152"/>
                      <a:pt x="8" y="152"/>
                      <a:pt x="8" y="152"/>
                    </a:cubicBezTo>
                    <a:cubicBezTo>
                      <a:pt x="8" y="188"/>
                      <a:pt x="8" y="188"/>
                      <a:pt x="8" y="188"/>
                    </a:cubicBezTo>
                    <a:cubicBezTo>
                      <a:pt x="8" y="190"/>
                      <a:pt x="10" y="192"/>
                      <a:pt x="12" y="192"/>
                    </a:cubicBezTo>
                    <a:cubicBezTo>
                      <a:pt x="28" y="192"/>
                      <a:pt x="28" y="192"/>
                      <a:pt x="28" y="192"/>
                    </a:cubicBezTo>
                    <a:cubicBezTo>
                      <a:pt x="44" y="192"/>
                      <a:pt x="44" y="192"/>
                      <a:pt x="44" y="192"/>
                    </a:cubicBezTo>
                    <a:cubicBezTo>
                      <a:pt x="60" y="192"/>
                      <a:pt x="60" y="192"/>
                      <a:pt x="60" y="192"/>
                    </a:cubicBezTo>
                    <a:cubicBezTo>
                      <a:pt x="124" y="192"/>
                      <a:pt x="124" y="192"/>
                      <a:pt x="124" y="192"/>
                    </a:cubicBezTo>
                    <a:cubicBezTo>
                      <a:pt x="188" y="192"/>
                      <a:pt x="188" y="192"/>
                      <a:pt x="188" y="192"/>
                    </a:cubicBezTo>
                    <a:cubicBezTo>
                      <a:pt x="190" y="192"/>
                      <a:pt x="192" y="190"/>
                      <a:pt x="192" y="188"/>
                    </a:cubicBezTo>
                    <a:cubicBezTo>
                      <a:pt x="192" y="4"/>
                      <a:pt x="192" y="4"/>
                      <a:pt x="192" y="4"/>
                    </a:cubicBezTo>
                    <a:cubicBezTo>
                      <a:pt x="192" y="2"/>
                      <a:pt x="190" y="0"/>
                      <a:pt x="188" y="0"/>
                    </a:cubicBezTo>
                    <a:close/>
                    <a:moveTo>
                      <a:pt x="92" y="74"/>
                    </a:moveTo>
                    <a:cubicBezTo>
                      <a:pt x="114" y="96"/>
                      <a:pt x="114" y="96"/>
                      <a:pt x="114" y="96"/>
                    </a:cubicBezTo>
                    <a:cubicBezTo>
                      <a:pt x="70" y="96"/>
                      <a:pt x="70" y="96"/>
                      <a:pt x="70" y="96"/>
                    </a:cubicBezTo>
                    <a:lnTo>
                      <a:pt x="92" y="74"/>
                    </a:lnTo>
                    <a:close/>
                    <a:moveTo>
                      <a:pt x="22" y="128"/>
                    </a:moveTo>
                    <a:cubicBezTo>
                      <a:pt x="56" y="128"/>
                      <a:pt x="56" y="128"/>
                      <a:pt x="56" y="128"/>
                    </a:cubicBezTo>
                    <a:cubicBezTo>
                      <a:pt x="56" y="144"/>
                      <a:pt x="56" y="144"/>
                      <a:pt x="56" y="144"/>
                    </a:cubicBezTo>
                    <a:cubicBezTo>
                      <a:pt x="12" y="144"/>
                      <a:pt x="12" y="144"/>
                      <a:pt x="12" y="144"/>
                    </a:cubicBezTo>
                    <a:cubicBezTo>
                      <a:pt x="11" y="144"/>
                      <a:pt x="11" y="144"/>
                      <a:pt x="11" y="144"/>
                    </a:cubicBezTo>
                    <a:lnTo>
                      <a:pt x="22" y="128"/>
                    </a:lnTo>
                    <a:close/>
                    <a:moveTo>
                      <a:pt x="16" y="152"/>
                    </a:moveTo>
                    <a:cubicBezTo>
                      <a:pt x="56" y="152"/>
                      <a:pt x="56" y="152"/>
                      <a:pt x="56" y="152"/>
                    </a:cubicBezTo>
                    <a:cubicBezTo>
                      <a:pt x="56" y="184"/>
                      <a:pt x="56" y="184"/>
                      <a:pt x="56" y="184"/>
                    </a:cubicBezTo>
                    <a:cubicBezTo>
                      <a:pt x="48" y="184"/>
                      <a:pt x="48" y="184"/>
                      <a:pt x="48" y="184"/>
                    </a:cubicBezTo>
                    <a:cubicBezTo>
                      <a:pt x="48" y="172"/>
                      <a:pt x="48" y="172"/>
                      <a:pt x="48" y="172"/>
                    </a:cubicBezTo>
                    <a:cubicBezTo>
                      <a:pt x="48" y="170"/>
                      <a:pt x="46" y="168"/>
                      <a:pt x="44" y="168"/>
                    </a:cubicBezTo>
                    <a:cubicBezTo>
                      <a:pt x="28" y="168"/>
                      <a:pt x="28" y="168"/>
                      <a:pt x="28" y="168"/>
                    </a:cubicBezTo>
                    <a:cubicBezTo>
                      <a:pt x="26" y="168"/>
                      <a:pt x="24" y="170"/>
                      <a:pt x="24" y="172"/>
                    </a:cubicBezTo>
                    <a:cubicBezTo>
                      <a:pt x="24" y="184"/>
                      <a:pt x="24" y="184"/>
                      <a:pt x="24" y="184"/>
                    </a:cubicBezTo>
                    <a:cubicBezTo>
                      <a:pt x="16" y="184"/>
                      <a:pt x="16" y="184"/>
                      <a:pt x="16" y="184"/>
                    </a:cubicBezTo>
                    <a:lnTo>
                      <a:pt x="16" y="152"/>
                    </a:lnTo>
                    <a:close/>
                    <a:moveTo>
                      <a:pt x="32" y="184"/>
                    </a:moveTo>
                    <a:cubicBezTo>
                      <a:pt x="32" y="176"/>
                      <a:pt x="32" y="176"/>
                      <a:pt x="32" y="176"/>
                    </a:cubicBezTo>
                    <a:cubicBezTo>
                      <a:pt x="40" y="176"/>
                      <a:pt x="40" y="176"/>
                      <a:pt x="40" y="176"/>
                    </a:cubicBezTo>
                    <a:cubicBezTo>
                      <a:pt x="40" y="184"/>
                      <a:pt x="40" y="184"/>
                      <a:pt x="40" y="184"/>
                    </a:cubicBezTo>
                    <a:lnTo>
                      <a:pt x="32" y="184"/>
                    </a:lnTo>
                    <a:close/>
                    <a:moveTo>
                      <a:pt x="64" y="148"/>
                    </a:moveTo>
                    <a:cubicBezTo>
                      <a:pt x="64" y="124"/>
                      <a:pt x="64" y="124"/>
                      <a:pt x="64" y="124"/>
                    </a:cubicBezTo>
                    <a:cubicBezTo>
                      <a:pt x="64" y="104"/>
                      <a:pt x="64" y="104"/>
                      <a:pt x="64" y="104"/>
                    </a:cubicBezTo>
                    <a:cubicBezTo>
                      <a:pt x="120" y="104"/>
                      <a:pt x="120" y="104"/>
                      <a:pt x="120" y="104"/>
                    </a:cubicBezTo>
                    <a:cubicBezTo>
                      <a:pt x="120" y="184"/>
                      <a:pt x="120" y="184"/>
                      <a:pt x="120" y="184"/>
                    </a:cubicBezTo>
                    <a:cubicBezTo>
                      <a:pt x="64" y="184"/>
                      <a:pt x="64" y="184"/>
                      <a:pt x="64" y="184"/>
                    </a:cubicBezTo>
                    <a:lnTo>
                      <a:pt x="64" y="148"/>
                    </a:lnTo>
                    <a:close/>
                    <a:moveTo>
                      <a:pt x="184" y="184"/>
                    </a:moveTo>
                    <a:cubicBezTo>
                      <a:pt x="128" y="184"/>
                      <a:pt x="128" y="184"/>
                      <a:pt x="128" y="184"/>
                    </a:cubicBezTo>
                    <a:cubicBezTo>
                      <a:pt x="128" y="100"/>
                      <a:pt x="128" y="100"/>
                      <a:pt x="128" y="100"/>
                    </a:cubicBezTo>
                    <a:cubicBezTo>
                      <a:pt x="128" y="8"/>
                      <a:pt x="128" y="8"/>
                      <a:pt x="128" y="8"/>
                    </a:cubicBezTo>
                    <a:cubicBezTo>
                      <a:pt x="184" y="8"/>
                      <a:pt x="184" y="8"/>
                      <a:pt x="184" y="8"/>
                    </a:cubicBezTo>
                    <a:lnTo>
                      <a:pt x="184" y="18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305"/>
              <p:cNvSpPr>
                <a:spLocks noEditPoints="1"/>
              </p:cNvSpPr>
              <p:nvPr/>
            </p:nvSpPr>
            <p:spPr bwMode="auto">
              <a:xfrm>
                <a:off x="-649212" y="4038388"/>
                <a:ext cx="150813" cy="90488"/>
              </a:xfrm>
              <a:custGeom>
                <a:avLst/>
                <a:gdLst>
                  <a:gd name="T0" fmla="*/ 36 w 40"/>
                  <a:gd name="T1" fmla="*/ 0 h 24"/>
                  <a:gd name="T2" fmla="*/ 4 w 40"/>
                  <a:gd name="T3" fmla="*/ 0 h 24"/>
                  <a:gd name="T4" fmla="*/ 0 w 40"/>
                  <a:gd name="T5" fmla="*/ 4 h 24"/>
                  <a:gd name="T6" fmla="*/ 0 w 40"/>
                  <a:gd name="T7" fmla="*/ 20 h 24"/>
                  <a:gd name="T8" fmla="*/ 4 w 40"/>
                  <a:gd name="T9" fmla="*/ 24 h 24"/>
                  <a:gd name="T10" fmla="*/ 36 w 40"/>
                  <a:gd name="T11" fmla="*/ 24 h 24"/>
                  <a:gd name="T12" fmla="*/ 40 w 40"/>
                  <a:gd name="T13" fmla="*/ 20 h 24"/>
                  <a:gd name="T14" fmla="*/ 40 w 40"/>
                  <a:gd name="T15" fmla="*/ 4 h 24"/>
                  <a:gd name="T16" fmla="*/ 36 w 40"/>
                  <a:gd name="T17" fmla="*/ 0 h 24"/>
                  <a:gd name="T18" fmla="*/ 32 w 40"/>
                  <a:gd name="T19" fmla="*/ 16 h 24"/>
                  <a:gd name="T20" fmla="*/ 8 w 40"/>
                  <a:gd name="T21" fmla="*/ 16 h 24"/>
                  <a:gd name="T22" fmla="*/ 8 w 40"/>
                  <a:gd name="T23" fmla="*/ 8 h 24"/>
                  <a:gd name="T24" fmla="*/ 32 w 40"/>
                  <a:gd name="T25" fmla="*/ 8 h 24"/>
                  <a:gd name="T26" fmla="*/ 32 w 40"/>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4">
                    <a:moveTo>
                      <a:pt x="36" y="0"/>
                    </a:moveTo>
                    <a:cubicBezTo>
                      <a:pt x="4" y="0"/>
                      <a:pt x="4" y="0"/>
                      <a:pt x="4" y="0"/>
                    </a:cubicBezTo>
                    <a:cubicBezTo>
                      <a:pt x="2" y="0"/>
                      <a:pt x="0" y="2"/>
                      <a:pt x="0" y="4"/>
                    </a:cubicBezTo>
                    <a:cubicBezTo>
                      <a:pt x="0" y="20"/>
                      <a:pt x="0" y="20"/>
                      <a:pt x="0" y="20"/>
                    </a:cubicBezTo>
                    <a:cubicBezTo>
                      <a:pt x="0" y="22"/>
                      <a:pt x="2" y="24"/>
                      <a:pt x="4" y="24"/>
                    </a:cubicBezTo>
                    <a:cubicBezTo>
                      <a:pt x="36" y="24"/>
                      <a:pt x="36" y="24"/>
                      <a:pt x="36" y="24"/>
                    </a:cubicBezTo>
                    <a:cubicBezTo>
                      <a:pt x="38" y="24"/>
                      <a:pt x="40" y="22"/>
                      <a:pt x="40" y="20"/>
                    </a:cubicBezTo>
                    <a:cubicBezTo>
                      <a:pt x="40" y="4"/>
                      <a:pt x="40" y="4"/>
                      <a:pt x="40" y="4"/>
                    </a:cubicBezTo>
                    <a:cubicBezTo>
                      <a:pt x="40" y="2"/>
                      <a:pt x="38" y="0"/>
                      <a:pt x="36" y="0"/>
                    </a:cubicBezTo>
                    <a:close/>
                    <a:moveTo>
                      <a:pt x="32" y="16"/>
                    </a:moveTo>
                    <a:cubicBezTo>
                      <a:pt x="8" y="16"/>
                      <a:pt x="8" y="16"/>
                      <a:pt x="8" y="16"/>
                    </a:cubicBezTo>
                    <a:cubicBezTo>
                      <a:pt x="8" y="8"/>
                      <a:pt x="8" y="8"/>
                      <a:pt x="8" y="8"/>
                    </a:cubicBezTo>
                    <a:cubicBezTo>
                      <a:pt x="32" y="8"/>
                      <a:pt x="32" y="8"/>
                      <a:pt x="32" y="8"/>
                    </a:cubicBezTo>
                    <a:lnTo>
                      <a:pt x="3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306"/>
              <p:cNvSpPr>
                <a:spLocks noEditPoints="1"/>
              </p:cNvSpPr>
              <p:nvPr/>
            </p:nvSpPr>
            <p:spPr bwMode="auto">
              <a:xfrm>
                <a:off x="-649212" y="4159038"/>
                <a:ext cx="150813" cy="88900"/>
              </a:xfrm>
              <a:custGeom>
                <a:avLst/>
                <a:gdLst>
                  <a:gd name="T0" fmla="*/ 36 w 40"/>
                  <a:gd name="T1" fmla="*/ 0 h 24"/>
                  <a:gd name="T2" fmla="*/ 4 w 40"/>
                  <a:gd name="T3" fmla="*/ 0 h 24"/>
                  <a:gd name="T4" fmla="*/ 0 w 40"/>
                  <a:gd name="T5" fmla="*/ 4 h 24"/>
                  <a:gd name="T6" fmla="*/ 0 w 40"/>
                  <a:gd name="T7" fmla="*/ 20 h 24"/>
                  <a:gd name="T8" fmla="*/ 4 w 40"/>
                  <a:gd name="T9" fmla="*/ 24 h 24"/>
                  <a:gd name="T10" fmla="*/ 36 w 40"/>
                  <a:gd name="T11" fmla="*/ 24 h 24"/>
                  <a:gd name="T12" fmla="*/ 40 w 40"/>
                  <a:gd name="T13" fmla="*/ 20 h 24"/>
                  <a:gd name="T14" fmla="*/ 40 w 40"/>
                  <a:gd name="T15" fmla="*/ 4 h 24"/>
                  <a:gd name="T16" fmla="*/ 36 w 40"/>
                  <a:gd name="T17" fmla="*/ 0 h 24"/>
                  <a:gd name="T18" fmla="*/ 32 w 40"/>
                  <a:gd name="T19" fmla="*/ 16 h 24"/>
                  <a:gd name="T20" fmla="*/ 8 w 40"/>
                  <a:gd name="T21" fmla="*/ 16 h 24"/>
                  <a:gd name="T22" fmla="*/ 8 w 40"/>
                  <a:gd name="T23" fmla="*/ 8 h 24"/>
                  <a:gd name="T24" fmla="*/ 32 w 40"/>
                  <a:gd name="T25" fmla="*/ 8 h 24"/>
                  <a:gd name="T26" fmla="*/ 32 w 40"/>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4">
                    <a:moveTo>
                      <a:pt x="36" y="0"/>
                    </a:moveTo>
                    <a:cubicBezTo>
                      <a:pt x="4" y="0"/>
                      <a:pt x="4" y="0"/>
                      <a:pt x="4" y="0"/>
                    </a:cubicBezTo>
                    <a:cubicBezTo>
                      <a:pt x="2" y="0"/>
                      <a:pt x="0" y="2"/>
                      <a:pt x="0" y="4"/>
                    </a:cubicBezTo>
                    <a:cubicBezTo>
                      <a:pt x="0" y="20"/>
                      <a:pt x="0" y="20"/>
                      <a:pt x="0" y="20"/>
                    </a:cubicBezTo>
                    <a:cubicBezTo>
                      <a:pt x="0" y="22"/>
                      <a:pt x="2" y="24"/>
                      <a:pt x="4" y="24"/>
                    </a:cubicBezTo>
                    <a:cubicBezTo>
                      <a:pt x="36" y="24"/>
                      <a:pt x="36" y="24"/>
                      <a:pt x="36" y="24"/>
                    </a:cubicBezTo>
                    <a:cubicBezTo>
                      <a:pt x="38" y="24"/>
                      <a:pt x="40" y="22"/>
                      <a:pt x="40" y="20"/>
                    </a:cubicBezTo>
                    <a:cubicBezTo>
                      <a:pt x="40" y="4"/>
                      <a:pt x="40" y="4"/>
                      <a:pt x="40" y="4"/>
                    </a:cubicBezTo>
                    <a:cubicBezTo>
                      <a:pt x="40" y="2"/>
                      <a:pt x="38" y="0"/>
                      <a:pt x="36" y="0"/>
                    </a:cubicBezTo>
                    <a:close/>
                    <a:moveTo>
                      <a:pt x="32" y="16"/>
                    </a:moveTo>
                    <a:cubicBezTo>
                      <a:pt x="8" y="16"/>
                      <a:pt x="8" y="16"/>
                      <a:pt x="8" y="16"/>
                    </a:cubicBezTo>
                    <a:cubicBezTo>
                      <a:pt x="8" y="8"/>
                      <a:pt x="8" y="8"/>
                      <a:pt x="8" y="8"/>
                    </a:cubicBezTo>
                    <a:cubicBezTo>
                      <a:pt x="32" y="8"/>
                      <a:pt x="32" y="8"/>
                      <a:pt x="32" y="8"/>
                    </a:cubicBezTo>
                    <a:lnTo>
                      <a:pt x="3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307"/>
              <p:cNvSpPr>
                <a:spLocks/>
              </p:cNvSpPr>
              <p:nvPr/>
            </p:nvSpPr>
            <p:spPr bwMode="auto">
              <a:xfrm>
                <a:off x="-407912" y="3678025"/>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308"/>
              <p:cNvSpPr>
                <a:spLocks/>
              </p:cNvSpPr>
              <p:nvPr/>
            </p:nvSpPr>
            <p:spPr bwMode="auto">
              <a:xfrm>
                <a:off x="-347587" y="3678025"/>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309"/>
              <p:cNvSpPr>
                <a:spLocks/>
              </p:cNvSpPr>
              <p:nvPr/>
            </p:nvSpPr>
            <p:spPr bwMode="auto">
              <a:xfrm>
                <a:off x="-288850" y="3678025"/>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310"/>
              <p:cNvSpPr>
                <a:spLocks/>
              </p:cNvSpPr>
              <p:nvPr/>
            </p:nvSpPr>
            <p:spPr bwMode="auto">
              <a:xfrm>
                <a:off x="-407912" y="3798675"/>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311"/>
              <p:cNvSpPr>
                <a:spLocks/>
              </p:cNvSpPr>
              <p:nvPr/>
            </p:nvSpPr>
            <p:spPr bwMode="auto">
              <a:xfrm>
                <a:off x="-347587" y="3798675"/>
                <a:ext cx="28575"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312"/>
              <p:cNvSpPr>
                <a:spLocks/>
              </p:cNvSpPr>
              <p:nvPr/>
            </p:nvSpPr>
            <p:spPr bwMode="auto">
              <a:xfrm>
                <a:off x="-288850" y="3798675"/>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313"/>
              <p:cNvSpPr>
                <a:spLocks/>
              </p:cNvSpPr>
              <p:nvPr/>
            </p:nvSpPr>
            <p:spPr bwMode="auto">
              <a:xfrm>
                <a:off x="-407912" y="391773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314"/>
              <p:cNvSpPr>
                <a:spLocks/>
              </p:cNvSpPr>
              <p:nvPr/>
            </p:nvSpPr>
            <p:spPr bwMode="auto">
              <a:xfrm>
                <a:off x="-347587" y="3917738"/>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315"/>
              <p:cNvSpPr>
                <a:spLocks/>
              </p:cNvSpPr>
              <p:nvPr/>
            </p:nvSpPr>
            <p:spPr bwMode="auto">
              <a:xfrm>
                <a:off x="-288850" y="391773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316"/>
              <p:cNvSpPr>
                <a:spLocks/>
              </p:cNvSpPr>
              <p:nvPr/>
            </p:nvSpPr>
            <p:spPr bwMode="auto">
              <a:xfrm>
                <a:off x="-407912" y="403838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317"/>
              <p:cNvSpPr>
                <a:spLocks/>
              </p:cNvSpPr>
              <p:nvPr/>
            </p:nvSpPr>
            <p:spPr bwMode="auto">
              <a:xfrm>
                <a:off x="-347587" y="4038388"/>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318"/>
              <p:cNvSpPr>
                <a:spLocks/>
              </p:cNvSpPr>
              <p:nvPr/>
            </p:nvSpPr>
            <p:spPr bwMode="auto">
              <a:xfrm>
                <a:off x="-288850" y="403838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19"/>
              <p:cNvSpPr>
                <a:spLocks/>
              </p:cNvSpPr>
              <p:nvPr/>
            </p:nvSpPr>
            <p:spPr bwMode="auto">
              <a:xfrm>
                <a:off x="-407912" y="4159038"/>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20"/>
              <p:cNvSpPr>
                <a:spLocks/>
              </p:cNvSpPr>
              <p:nvPr/>
            </p:nvSpPr>
            <p:spPr bwMode="auto">
              <a:xfrm>
                <a:off x="-347587" y="4159038"/>
                <a:ext cx="28575"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321"/>
              <p:cNvSpPr>
                <a:spLocks/>
              </p:cNvSpPr>
              <p:nvPr/>
            </p:nvSpPr>
            <p:spPr bwMode="auto">
              <a:xfrm>
                <a:off x="-288850" y="4159038"/>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22"/>
              <p:cNvSpPr>
                <a:spLocks noEditPoints="1"/>
              </p:cNvSpPr>
              <p:nvPr/>
            </p:nvSpPr>
            <p:spPr bwMode="auto">
              <a:xfrm>
                <a:off x="-919087" y="3617700"/>
                <a:ext cx="330200" cy="209550"/>
              </a:xfrm>
              <a:custGeom>
                <a:avLst/>
                <a:gdLst>
                  <a:gd name="T0" fmla="*/ 18 w 88"/>
                  <a:gd name="T1" fmla="*/ 56 h 56"/>
                  <a:gd name="T2" fmla="*/ 69 w 88"/>
                  <a:gd name="T3" fmla="*/ 56 h 56"/>
                  <a:gd name="T4" fmla="*/ 88 w 88"/>
                  <a:gd name="T5" fmla="*/ 35 h 56"/>
                  <a:gd name="T6" fmla="*/ 69 w 88"/>
                  <a:gd name="T7" fmla="*/ 14 h 56"/>
                  <a:gd name="T8" fmla="*/ 44 w 88"/>
                  <a:gd name="T9" fmla="*/ 0 h 56"/>
                  <a:gd name="T10" fmla="*/ 16 w 88"/>
                  <a:gd name="T11" fmla="*/ 22 h 56"/>
                  <a:gd name="T12" fmla="*/ 0 w 88"/>
                  <a:gd name="T13" fmla="*/ 39 h 56"/>
                  <a:gd name="T14" fmla="*/ 18 w 88"/>
                  <a:gd name="T15" fmla="*/ 56 h 56"/>
                  <a:gd name="T16" fmla="*/ 17 w 88"/>
                  <a:gd name="T17" fmla="*/ 30 h 56"/>
                  <a:gd name="T18" fmla="*/ 19 w 88"/>
                  <a:gd name="T19" fmla="*/ 30 h 56"/>
                  <a:gd name="T20" fmla="*/ 22 w 88"/>
                  <a:gd name="T21" fmla="*/ 30 h 56"/>
                  <a:gd name="T22" fmla="*/ 24 w 88"/>
                  <a:gd name="T23" fmla="*/ 27 h 56"/>
                  <a:gd name="T24" fmla="*/ 44 w 88"/>
                  <a:gd name="T25" fmla="*/ 8 h 56"/>
                  <a:gd name="T26" fmla="*/ 63 w 88"/>
                  <a:gd name="T27" fmla="*/ 19 h 56"/>
                  <a:gd name="T28" fmla="*/ 67 w 88"/>
                  <a:gd name="T29" fmla="*/ 22 h 56"/>
                  <a:gd name="T30" fmla="*/ 80 w 88"/>
                  <a:gd name="T31" fmla="*/ 35 h 56"/>
                  <a:gd name="T32" fmla="*/ 69 w 88"/>
                  <a:gd name="T33" fmla="*/ 48 h 56"/>
                  <a:gd name="T34" fmla="*/ 18 w 88"/>
                  <a:gd name="T35" fmla="*/ 48 h 56"/>
                  <a:gd name="T36" fmla="*/ 8 w 88"/>
                  <a:gd name="T37" fmla="*/ 39 h 56"/>
                  <a:gd name="T38" fmla="*/ 17 w 88"/>
                  <a:gd name="T39" fmla="*/ 3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56">
                    <a:moveTo>
                      <a:pt x="18" y="56"/>
                    </a:moveTo>
                    <a:cubicBezTo>
                      <a:pt x="69" y="56"/>
                      <a:pt x="69" y="56"/>
                      <a:pt x="69" y="56"/>
                    </a:cubicBezTo>
                    <a:cubicBezTo>
                      <a:pt x="76" y="55"/>
                      <a:pt x="88" y="50"/>
                      <a:pt x="88" y="35"/>
                    </a:cubicBezTo>
                    <a:cubicBezTo>
                      <a:pt x="88" y="24"/>
                      <a:pt x="79" y="15"/>
                      <a:pt x="69" y="14"/>
                    </a:cubicBezTo>
                    <a:cubicBezTo>
                      <a:pt x="64" y="5"/>
                      <a:pt x="54" y="0"/>
                      <a:pt x="44" y="0"/>
                    </a:cubicBezTo>
                    <a:cubicBezTo>
                      <a:pt x="31" y="0"/>
                      <a:pt x="19" y="9"/>
                      <a:pt x="16" y="22"/>
                    </a:cubicBezTo>
                    <a:cubicBezTo>
                      <a:pt x="7" y="23"/>
                      <a:pt x="0" y="30"/>
                      <a:pt x="0" y="39"/>
                    </a:cubicBezTo>
                    <a:cubicBezTo>
                      <a:pt x="0" y="52"/>
                      <a:pt x="12" y="56"/>
                      <a:pt x="18" y="56"/>
                    </a:cubicBezTo>
                    <a:close/>
                    <a:moveTo>
                      <a:pt x="17" y="30"/>
                    </a:moveTo>
                    <a:cubicBezTo>
                      <a:pt x="18" y="30"/>
                      <a:pt x="18" y="30"/>
                      <a:pt x="19" y="30"/>
                    </a:cubicBezTo>
                    <a:cubicBezTo>
                      <a:pt x="20" y="31"/>
                      <a:pt x="21" y="30"/>
                      <a:pt x="22" y="30"/>
                    </a:cubicBezTo>
                    <a:cubicBezTo>
                      <a:pt x="23" y="29"/>
                      <a:pt x="23" y="28"/>
                      <a:pt x="24" y="27"/>
                    </a:cubicBezTo>
                    <a:cubicBezTo>
                      <a:pt x="24" y="16"/>
                      <a:pt x="34" y="8"/>
                      <a:pt x="44" y="8"/>
                    </a:cubicBezTo>
                    <a:cubicBezTo>
                      <a:pt x="52" y="8"/>
                      <a:pt x="59" y="12"/>
                      <a:pt x="63" y="19"/>
                    </a:cubicBezTo>
                    <a:cubicBezTo>
                      <a:pt x="63" y="21"/>
                      <a:pt x="65" y="22"/>
                      <a:pt x="67" y="22"/>
                    </a:cubicBezTo>
                    <a:cubicBezTo>
                      <a:pt x="74" y="22"/>
                      <a:pt x="80" y="27"/>
                      <a:pt x="80" y="35"/>
                    </a:cubicBezTo>
                    <a:cubicBezTo>
                      <a:pt x="80" y="46"/>
                      <a:pt x="69" y="48"/>
                      <a:pt x="69" y="48"/>
                    </a:cubicBezTo>
                    <a:cubicBezTo>
                      <a:pt x="18" y="48"/>
                      <a:pt x="18" y="48"/>
                      <a:pt x="18" y="48"/>
                    </a:cubicBezTo>
                    <a:cubicBezTo>
                      <a:pt x="16" y="48"/>
                      <a:pt x="8" y="47"/>
                      <a:pt x="8" y="39"/>
                    </a:cubicBezTo>
                    <a:cubicBezTo>
                      <a:pt x="8" y="34"/>
                      <a:pt x="12" y="30"/>
                      <a:pt x="17"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100" name="Freeform 15"/>
            <p:cNvSpPr>
              <a:spLocks noEditPoints="1"/>
            </p:cNvSpPr>
            <p:nvPr/>
          </p:nvSpPr>
          <p:spPr bwMode="auto">
            <a:xfrm>
              <a:off x="8155553" y="4991823"/>
              <a:ext cx="569913" cy="720725"/>
            </a:xfrm>
            <a:custGeom>
              <a:avLst/>
              <a:gdLst>
                <a:gd name="T0" fmla="*/ 20 w 152"/>
                <a:gd name="T1" fmla="*/ 192 h 192"/>
                <a:gd name="T2" fmla="*/ 84 w 152"/>
                <a:gd name="T3" fmla="*/ 192 h 192"/>
                <a:gd name="T4" fmla="*/ 132 w 152"/>
                <a:gd name="T5" fmla="*/ 192 h 192"/>
                <a:gd name="T6" fmla="*/ 152 w 152"/>
                <a:gd name="T7" fmla="*/ 188 h 192"/>
                <a:gd name="T8" fmla="*/ 148 w 152"/>
                <a:gd name="T9" fmla="*/ 0 h 192"/>
                <a:gd name="T10" fmla="*/ 64 w 152"/>
                <a:gd name="T11" fmla="*/ 4 h 192"/>
                <a:gd name="T12" fmla="*/ 4 w 152"/>
                <a:gd name="T13" fmla="*/ 64 h 192"/>
                <a:gd name="T14" fmla="*/ 0 w 152"/>
                <a:gd name="T15" fmla="*/ 188 h 192"/>
                <a:gd name="T16" fmla="*/ 24 w 152"/>
                <a:gd name="T17" fmla="*/ 184 h 192"/>
                <a:gd name="T18" fmla="*/ 40 w 152"/>
                <a:gd name="T19" fmla="*/ 168 h 192"/>
                <a:gd name="T20" fmla="*/ 24 w 152"/>
                <a:gd name="T21" fmla="*/ 184 h 192"/>
                <a:gd name="T22" fmla="*/ 112 w 152"/>
                <a:gd name="T23" fmla="*/ 168 h 192"/>
                <a:gd name="T24" fmla="*/ 128 w 152"/>
                <a:gd name="T25" fmla="*/ 184 h 192"/>
                <a:gd name="T26" fmla="*/ 72 w 152"/>
                <a:gd name="T27" fmla="*/ 56 h 192"/>
                <a:gd name="T28" fmla="*/ 96 w 152"/>
                <a:gd name="T29" fmla="*/ 52 h 192"/>
                <a:gd name="T30" fmla="*/ 72 w 152"/>
                <a:gd name="T31" fmla="*/ 48 h 192"/>
                <a:gd name="T32" fmla="*/ 100 w 152"/>
                <a:gd name="T33" fmla="*/ 40 h 192"/>
                <a:gd name="T34" fmla="*/ 100 w 152"/>
                <a:gd name="T35" fmla="*/ 32 h 192"/>
                <a:gd name="T36" fmla="*/ 72 w 152"/>
                <a:gd name="T37" fmla="*/ 24 h 192"/>
                <a:gd name="T38" fmla="*/ 120 w 152"/>
                <a:gd name="T39" fmla="*/ 20 h 192"/>
                <a:gd name="T40" fmla="*/ 72 w 152"/>
                <a:gd name="T41" fmla="*/ 16 h 192"/>
                <a:gd name="T42" fmla="*/ 144 w 152"/>
                <a:gd name="T43" fmla="*/ 8 h 192"/>
                <a:gd name="T44" fmla="*/ 136 w 152"/>
                <a:gd name="T45" fmla="*/ 184 h 192"/>
                <a:gd name="T46" fmla="*/ 132 w 152"/>
                <a:gd name="T47" fmla="*/ 160 h 192"/>
                <a:gd name="T48" fmla="*/ 104 w 152"/>
                <a:gd name="T49" fmla="*/ 164 h 192"/>
                <a:gd name="T50" fmla="*/ 88 w 152"/>
                <a:gd name="T51" fmla="*/ 184 h 192"/>
                <a:gd name="T52" fmla="*/ 84 w 152"/>
                <a:gd name="T53" fmla="*/ 64 h 192"/>
                <a:gd name="T54" fmla="*/ 72 w 152"/>
                <a:gd name="T55" fmla="*/ 56 h 192"/>
                <a:gd name="T56" fmla="*/ 80 w 152"/>
                <a:gd name="T57" fmla="*/ 72 h 192"/>
                <a:gd name="T58" fmla="*/ 48 w 152"/>
                <a:gd name="T59" fmla="*/ 184 h 192"/>
                <a:gd name="T60" fmla="*/ 44 w 152"/>
                <a:gd name="T61" fmla="*/ 160 h 192"/>
                <a:gd name="T62" fmla="*/ 16 w 152"/>
                <a:gd name="T63" fmla="*/ 164 h 192"/>
                <a:gd name="T64" fmla="*/ 8 w 152"/>
                <a:gd name="T65" fmla="*/ 184 h 192"/>
                <a:gd name="T66" fmla="*/ 20 w 152"/>
                <a:gd name="T67" fmla="*/ 120 h 192"/>
                <a:gd name="T68" fmla="*/ 20 w 152"/>
                <a:gd name="T69" fmla="*/ 112 h 192"/>
                <a:gd name="T70" fmla="*/ 8 w 152"/>
                <a:gd name="T71" fmla="*/ 104 h 192"/>
                <a:gd name="T72" fmla="*/ 32 w 152"/>
                <a:gd name="T73" fmla="*/ 100 h 192"/>
                <a:gd name="T74" fmla="*/ 8 w 152"/>
                <a:gd name="T75" fmla="*/ 96 h 192"/>
                <a:gd name="T76" fmla="*/ 36 w 152"/>
                <a:gd name="T77" fmla="*/ 88 h 192"/>
                <a:gd name="T78" fmla="*/ 36 w 152"/>
                <a:gd name="T79" fmla="*/ 80 h 192"/>
                <a:gd name="T80" fmla="*/ 8 w 152"/>
                <a:gd name="T81" fmla="*/ 7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2" h="192">
                  <a:moveTo>
                    <a:pt x="4" y="192"/>
                  </a:moveTo>
                  <a:cubicBezTo>
                    <a:pt x="20" y="192"/>
                    <a:pt x="20" y="192"/>
                    <a:pt x="20" y="192"/>
                  </a:cubicBezTo>
                  <a:cubicBezTo>
                    <a:pt x="44" y="192"/>
                    <a:pt x="44" y="192"/>
                    <a:pt x="44" y="192"/>
                  </a:cubicBezTo>
                  <a:cubicBezTo>
                    <a:pt x="84" y="192"/>
                    <a:pt x="84" y="192"/>
                    <a:pt x="84" y="192"/>
                  </a:cubicBezTo>
                  <a:cubicBezTo>
                    <a:pt x="108" y="192"/>
                    <a:pt x="108" y="192"/>
                    <a:pt x="108" y="192"/>
                  </a:cubicBezTo>
                  <a:cubicBezTo>
                    <a:pt x="132" y="192"/>
                    <a:pt x="132" y="192"/>
                    <a:pt x="132" y="192"/>
                  </a:cubicBezTo>
                  <a:cubicBezTo>
                    <a:pt x="148" y="192"/>
                    <a:pt x="148" y="192"/>
                    <a:pt x="148" y="192"/>
                  </a:cubicBezTo>
                  <a:cubicBezTo>
                    <a:pt x="150" y="192"/>
                    <a:pt x="152" y="190"/>
                    <a:pt x="152" y="188"/>
                  </a:cubicBezTo>
                  <a:cubicBezTo>
                    <a:pt x="152" y="4"/>
                    <a:pt x="152" y="4"/>
                    <a:pt x="152" y="4"/>
                  </a:cubicBezTo>
                  <a:cubicBezTo>
                    <a:pt x="152" y="2"/>
                    <a:pt x="150" y="0"/>
                    <a:pt x="148" y="0"/>
                  </a:cubicBezTo>
                  <a:cubicBezTo>
                    <a:pt x="68" y="0"/>
                    <a:pt x="68" y="0"/>
                    <a:pt x="68" y="0"/>
                  </a:cubicBezTo>
                  <a:cubicBezTo>
                    <a:pt x="66" y="0"/>
                    <a:pt x="64" y="2"/>
                    <a:pt x="64" y="4"/>
                  </a:cubicBezTo>
                  <a:cubicBezTo>
                    <a:pt x="64" y="64"/>
                    <a:pt x="64" y="64"/>
                    <a:pt x="64" y="64"/>
                  </a:cubicBezTo>
                  <a:cubicBezTo>
                    <a:pt x="4" y="64"/>
                    <a:pt x="4" y="64"/>
                    <a:pt x="4" y="64"/>
                  </a:cubicBezTo>
                  <a:cubicBezTo>
                    <a:pt x="2" y="64"/>
                    <a:pt x="0" y="66"/>
                    <a:pt x="0" y="68"/>
                  </a:cubicBezTo>
                  <a:cubicBezTo>
                    <a:pt x="0" y="188"/>
                    <a:pt x="0" y="188"/>
                    <a:pt x="0" y="188"/>
                  </a:cubicBezTo>
                  <a:cubicBezTo>
                    <a:pt x="0" y="190"/>
                    <a:pt x="2" y="192"/>
                    <a:pt x="4" y="192"/>
                  </a:cubicBezTo>
                  <a:close/>
                  <a:moveTo>
                    <a:pt x="24" y="184"/>
                  </a:moveTo>
                  <a:cubicBezTo>
                    <a:pt x="24" y="168"/>
                    <a:pt x="24" y="168"/>
                    <a:pt x="24" y="168"/>
                  </a:cubicBezTo>
                  <a:cubicBezTo>
                    <a:pt x="40" y="168"/>
                    <a:pt x="40" y="168"/>
                    <a:pt x="40" y="168"/>
                  </a:cubicBezTo>
                  <a:cubicBezTo>
                    <a:pt x="40" y="184"/>
                    <a:pt x="40" y="184"/>
                    <a:pt x="40" y="184"/>
                  </a:cubicBezTo>
                  <a:lnTo>
                    <a:pt x="24" y="184"/>
                  </a:lnTo>
                  <a:close/>
                  <a:moveTo>
                    <a:pt x="112" y="184"/>
                  </a:moveTo>
                  <a:cubicBezTo>
                    <a:pt x="112" y="168"/>
                    <a:pt x="112" y="168"/>
                    <a:pt x="112" y="168"/>
                  </a:cubicBezTo>
                  <a:cubicBezTo>
                    <a:pt x="128" y="168"/>
                    <a:pt x="128" y="168"/>
                    <a:pt x="128" y="168"/>
                  </a:cubicBezTo>
                  <a:cubicBezTo>
                    <a:pt x="128" y="184"/>
                    <a:pt x="128" y="184"/>
                    <a:pt x="128" y="184"/>
                  </a:cubicBezTo>
                  <a:lnTo>
                    <a:pt x="112" y="184"/>
                  </a:lnTo>
                  <a:close/>
                  <a:moveTo>
                    <a:pt x="72" y="56"/>
                  </a:moveTo>
                  <a:cubicBezTo>
                    <a:pt x="92" y="56"/>
                    <a:pt x="92" y="56"/>
                    <a:pt x="92" y="56"/>
                  </a:cubicBezTo>
                  <a:cubicBezTo>
                    <a:pt x="94" y="56"/>
                    <a:pt x="96" y="54"/>
                    <a:pt x="96" y="52"/>
                  </a:cubicBezTo>
                  <a:cubicBezTo>
                    <a:pt x="96" y="50"/>
                    <a:pt x="94" y="48"/>
                    <a:pt x="92" y="48"/>
                  </a:cubicBezTo>
                  <a:cubicBezTo>
                    <a:pt x="72" y="48"/>
                    <a:pt x="72" y="48"/>
                    <a:pt x="72" y="48"/>
                  </a:cubicBezTo>
                  <a:cubicBezTo>
                    <a:pt x="72" y="40"/>
                    <a:pt x="72" y="40"/>
                    <a:pt x="72" y="40"/>
                  </a:cubicBezTo>
                  <a:cubicBezTo>
                    <a:pt x="100" y="40"/>
                    <a:pt x="100" y="40"/>
                    <a:pt x="100" y="40"/>
                  </a:cubicBezTo>
                  <a:cubicBezTo>
                    <a:pt x="102" y="40"/>
                    <a:pt x="104" y="38"/>
                    <a:pt x="104" y="36"/>
                  </a:cubicBezTo>
                  <a:cubicBezTo>
                    <a:pt x="104" y="34"/>
                    <a:pt x="102" y="32"/>
                    <a:pt x="100" y="32"/>
                  </a:cubicBezTo>
                  <a:cubicBezTo>
                    <a:pt x="72" y="32"/>
                    <a:pt x="72" y="32"/>
                    <a:pt x="72" y="32"/>
                  </a:cubicBezTo>
                  <a:cubicBezTo>
                    <a:pt x="72" y="24"/>
                    <a:pt x="72" y="24"/>
                    <a:pt x="72" y="24"/>
                  </a:cubicBezTo>
                  <a:cubicBezTo>
                    <a:pt x="116" y="24"/>
                    <a:pt x="116" y="24"/>
                    <a:pt x="116" y="24"/>
                  </a:cubicBezTo>
                  <a:cubicBezTo>
                    <a:pt x="118" y="24"/>
                    <a:pt x="120" y="22"/>
                    <a:pt x="120" y="20"/>
                  </a:cubicBezTo>
                  <a:cubicBezTo>
                    <a:pt x="120" y="18"/>
                    <a:pt x="118" y="16"/>
                    <a:pt x="116" y="16"/>
                  </a:cubicBezTo>
                  <a:cubicBezTo>
                    <a:pt x="72" y="16"/>
                    <a:pt x="72" y="16"/>
                    <a:pt x="72" y="16"/>
                  </a:cubicBezTo>
                  <a:cubicBezTo>
                    <a:pt x="72" y="8"/>
                    <a:pt x="72" y="8"/>
                    <a:pt x="72" y="8"/>
                  </a:cubicBezTo>
                  <a:cubicBezTo>
                    <a:pt x="144" y="8"/>
                    <a:pt x="144" y="8"/>
                    <a:pt x="144" y="8"/>
                  </a:cubicBezTo>
                  <a:cubicBezTo>
                    <a:pt x="144" y="184"/>
                    <a:pt x="144" y="184"/>
                    <a:pt x="144" y="184"/>
                  </a:cubicBezTo>
                  <a:cubicBezTo>
                    <a:pt x="136" y="184"/>
                    <a:pt x="136" y="184"/>
                    <a:pt x="136" y="184"/>
                  </a:cubicBezTo>
                  <a:cubicBezTo>
                    <a:pt x="136" y="164"/>
                    <a:pt x="136" y="164"/>
                    <a:pt x="136" y="164"/>
                  </a:cubicBezTo>
                  <a:cubicBezTo>
                    <a:pt x="136" y="162"/>
                    <a:pt x="134" y="160"/>
                    <a:pt x="132" y="160"/>
                  </a:cubicBezTo>
                  <a:cubicBezTo>
                    <a:pt x="108" y="160"/>
                    <a:pt x="108" y="160"/>
                    <a:pt x="108" y="160"/>
                  </a:cubicBezTo>
                  <a:cubicBezTo>
                    <a:pt x="106" y="160"/>
                    <a:pt x="104" y="162"/>
                    <a:pt x="104" y="164"/>
                  </a:cubicBezTo>
                  <a:cubicBezTo>
                    <a:pt x="104" y="184"/>
                    <a:pt x="104" y="184"/>
                    <a:pt x="104" y="184"/>
                  </a:cubicBezTo>
                  <a:cubicBezTo>
                    <a:pt x="88" y="184"/>
                    <a:pt x="88" y="184"/>
                    <a:pt x="88" y="184"/>
                  </a:cubicBezTo>
                  <a:cubicBezTo>
                    <a:pt x="88" y="68"/>
                    <a:pt x="88" y="68"/>
                    <a:pt x="88" y="68"/>
                  </a:cubicBezTo>
                  <a:cubicBezTo>
                    <a:pt x="88" y="66"/>
                    <a:pt x="86" y="64"/>
                    <a:pt x="84" y="64"/>
                  </a:cubicBezTo>
                  <a:cubicBezTo>
                    <a:pt x="72" y="64"/>
                    <a:pt x="72" y="64"/>
                    <a:pt x="72" y="64"/>
                  </a:cubicBezTo>
                  <a:lnTo>
                    <a:pt x="72" y="56"/>
                  </a:lnTo>
                  <a:close/>
                  <a:moveTo>
                    <a:pt x="68" y="72"/>
                  </a:moveTo>
                  <a:cubicBezTo>
                    <a:pt x="80" y="72"/>
                    <a:pt x="80" y="72"/>
                    <a:pt x="80" y="72"/>
                  </a:cubicBezTo>
                  <a:cubicBezTo>
                    <a:pt x="80" y="184"/>
                    <a:pt x="80" y="184"/>
                    <a:pt x="80" y="184"/>
                  </a:cubicBezTo>
                  <a:cubicBezTo>
                    <a:pt x="48" y="184"/>
                    <a:pt x="48" y="184"/>
                    <a:pt x="48" y="184"/>
                  </a:cubicBezTo>
                  <a:cubicBezTo>
                    <a:pt x="48" y="164"/>
                    <a:pt x="48" y="164"/>
                    <a:pt x="48" y="164"/>
                  </a:cubicBezTo>
                  <a:cubicBezTo>
                    <a:pt x="48" y="162"/>
                    <a:pt x="46" y="160"/>
                    <a:pt x="44" y="160"/>
                  </a:cubicBezTo>
                  <a:cubicBezTo>
                    <a:pt x="20" y="160"/>
                    <a:pt x="20" y="160"/>
                    <a:pt x="20" y="160"/>
                  </a:cubicBezTo>
                  <a:cubicBezTo>
                    <a:pt x="18" y="160"/>
                    <a:pt x="16" y="162"/>
                    <a:pt x="16" y="164"/>
                  </a:cubicBezTo>
                  <a:cubicBezTo>
                    <a:pt x="16" y="184"/>
                    <a:pt x="16" y="184"/>
                    <a:pt x="16" y="184"/>
                  </a:cubicBezTo>
                  <a:cubicBezTo>
                    <a:pt x="8" y="184"/>
                    <a:pt x="8" y="184"/>
                    <a:pt x="8" y="184"/>
                  </a:cubicBezTo>
                  <a:cubicBezTo>
                    <a:pt x="8" y="120"/>
                    <a:pt x="8" y="120"/>
                    <a:pt x="8" y="120"/>
                  </a:cubicBezTo>
                  <a:cubicBezTo>
                    <a:pt x="20" y="120"/>
                    <a:pt x="20" y="120"/>
                    <a:pt x="20" y="120"/>
                  </a:cubicBezTo>
                  <a:cubicBezTo>
                    <a:pt x="22" y="120"/>
                    <a:pt x="24" y="118"/>
                    <a:pt x="24" y="116"/>
                  </a:cubicBezTo>
                  <a:cubicBezTo>
                    <a:pt x="24" y="114"/>
                    <a:pt x="22" y="112"/>
                    <a:pt x="20" y="112"/>
                  </a:cubicBezTo>
                  <a:cubicBezTo>
                    <a:pt x="8" y="112"/>
                    <a:pt x="8" y="112"/>
                    <a:pt x="8" y="112"/>
                  </a:cubicBezTo>
                  <a:cubicBezTo>
                    <a:pt x="8" y="104"/>
                    <a:pt x="8" y="104"/>
                    <a:pt x="8" y="104"/>
                  </a:cubicBezTo>
                  <a:cubicBezTo>
                    <a:pt x="28" y="104"/>
                    <a:pt x="28" y="104"/>
                    <a:pt x="28" y="104"/>
                  </a:cubicBezTo>
                  <a:cubicBezTo>
                    <a:pt x="30" y="104"/>
                    <a:pt x="32" y="102"/>
                    <a:pt x="32" y="100"/>
                  </a:cubicBezTo>
                  <a:cubicBezTo>
                    <a:pt x="32" y="98"/>
                    <a:pt x="30" y="96"/>
                    <a:pt x="28" y="96"/>
                  </a:cubicBezTo>
                  <a:cubicBezTo>
                    <a:pt x="8" y="96"/>
                    <a:pt x="8" y="96"/>
                    <a:pt x="8" y="96"/>
                  </a:cubicBezTo>
                  <a:cubicBezTo>
                    <a:pt x="8" y="88"/>
                    <a:pt x="8" y="88"/>
                    <a:pt x="8" y="88"/>
                  </a:cubicBezTo>
                  <a:cubicBezTo>
                    <a:pt x="36" y="88"/>
                    <a:pt x="36" y="88"/>
                    <a:pt x="36" y="88"/>
                  </a:cubicBezTo>
                  <a:cubicBezTo>
                    <a:pt x="38" y="88"/>
                    <a:pt x="40" y="86"/>
                    <a:pt x="40" y="84"/>
                  </a:cubicBezTo>
                  <a:cubicBezTo>
                    <a:pt x="40" y="82"/>
                    <a:pt x="38" y="80"/>
                    <a:pt x="36" y="80"/>
                  </a:cubicBezTo>
                  <a:cubicBezTo>
                    <a:pt x="8" y="80"/>
                    <a:pt x="8" y="80"/>
                    <a:pt x="8" y="80"/>
                  </a:cubicBezTo>
                  <a:cubicBezTo>
                    <a:pt x="8" y="72"/>
                    <a:pt x="8" y="72"/>
                    <a:pt x="8" y="72"/>
                  </a:cubicBezTo>
                  <a:lnTo>
                    <a:pt x="68"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01" name="Group 100"/>
            <p:cNvGrpSpPr/>
            <p:nvPr/>
          </p:nvGrpSpPr>
          <p:grpSpPr>
            <a:xfrm>
              <a:off x="4754125" y="4991823"/>
              <a:ext cx="720725" cy="720725"/>
              <a:chOff x="4927600" y="4443413"/>
              <a:chExt cx="720725" cy="720725"/>
            </a:xfrm>
            <a:grpFill/>
          </p:grpSpPr>
          <p:sp>
            <p:nvSpPr>
              <p:cNvPr id="102" name="Freeform 153"/>
              <p:cNvSpPr>
                <a:spLocks noEditPoints="1"/>
              </p:cNvSpPr>
              <p:nvPr/>
            </p:nvSpPr>
            <p:spPr bwMode="auto">
              <a:xfrm>
                <a:off x="4927600" y="4443413"/>
                <a:ext cx="720725" cy="720725"/>
              </a:xfrm>
              <a:custGeom>
                <a:avLst/>
                <a:gdLst>
                  <a:gd name="T0" fmla="*/ 188 w 192"/>
                  <a:gd name="T1" fmla="*/ 0 h 192"/>
                  <a:gd name="T2" fmla="*/ 4 w 192"/>
                  <a:gd name="T3" fmla="*/ 0 h 192"/>
                  <a:gd name="T4" fmla="*/ 0 w 192"/>
                  <a:gd name="T5" fmla="*/ 4 h 192"/>
                  <a:gd name="T6" fmla="*/ 0 w 192"/>
                  <a:gd name="T7" fmla="*/ 188 h 192"/>
                  <a:gd name="T8" fmla="*/ 4 w 192"/>
                  <a:gd name="T9" fmla="*/ 192 h 192"/>
                  <a:gd name="T10" fmla="*/ 68 w 192"/>
                  <a:gd name="T11" fmla="*/ 192 h 192"/>
                  <a:gd name="T12" fmla="*/ 124 w 192"/>
                  <a:gd name="T13" fmla="*/ 192 h 192"/>
                  <a:gd name="T14" fmla="*/ 188 w 192"/>
                  <a:gd name="T15" fmla="*/ 192 h 192"/>
                  <a:gd name="T16" fmla="*/ 192 w 192"/>
                  <a:gd name="T17" fmla="*/ 188 h 192"/>
                  <a:gd name="T18" fmla="*/ 192 w 192"/>
                  <a:gd name="T19" fmla="*/ 4 h 192"/>
                  <a:gd name="T20" fmla="*/ 188 w 192"/>
                  <a:gd name="T21" fmla="*/ 0 h 192"/>
                  <a:gd name="T22" fmla="*/ 72 w 192"/>
                  <a:gd name="T23" fmla="*/ 184 h 192"/>
                  <a:gd name="T24" fmla="*/ 72 w 192"/>
                  <a:gd name="T25" fmla="*/ 160 h 192"/>
                  <a:gd name="T26" fmla="*/ 96 w 192"/>
                  <a:gd name="T27" fmla="*/ 136 h 192"/>
                  <a:gd name="T28" fmla="*/ 120 w 192"/>
                  <a:gd name="T29" fmla="*/ 160 h 192"/>
                  <a:gd name="T30" fmla="*/ 120 w 192"/>
                  <a:gd name="T31" fmla="*/ 184 h 192"/>
                  <a:gd name="T32" fmla="*/ 72 w 192"/>
                  <a:gd name="T33" fmla="*/ 184 h 192"/>
                  <a:gd name="T34" fmla="*/ 184 w 192"/>
                  <a:gd name="T35" fmla="*/ 184 h 192"/>
                  <a:gd name="T36" fmla="*/ 128 w 192"/>
                  <a:gd name="T37" fmla="*/ 184 h 192"/>
                  <a:gd name="T38" fmla="*/ 128 w 192"/>
                  <a:gd name="T39" fmla="*/ 160 h 192"/>
                  <a:gd name="T40" fmla="*/ 96 w 192"/>
                  <a:gd name="T41" fmla="*/ 128 h 192"/>
                  <a:gd name="T42" fmla="*/ 64 w 192"/>
                  <a:gd name="T43" fmla="*/ 160 h 192"/>
                  <a:gd name="T44" fmla="*/ 64 w 192"/>
                  <a:gd name="T45" fmla="*/ 184 h 192"/>
                  <a:gd name="T46" fmla="*/ 8 w 192"/>
                  <a:gd name="T47" fmla="*/ 184 h 192"/>
                  <a:gd name="T48" fmla="*/ 8 w 192"/>
                  <a:gd name="T49" fmla="*/ 8 h 192"/>
                  <a:gd name="T50" fmla="*/ 184 w 192"/>
                  <a:gd name="T51" fmla="*/ 8 h 192"/>
                  <a:gd name="T52" fmla="*/ 184 w 192"/>
                  <a:gd name="T53"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2" h="192">
                    <a:moveTo>
                      <a:pt x="188" y="0"/>
                    </a:moveTo>
                    <a:cubicBezTo>
                      <a:pt x="4" y="0"/>
                      <a:pt x="4" y="0"/>
                      <a:pt x="4" y="0"/>
                    </a:cubicBezTo>
                    <a:cubicBezTo>
                      <a:pt x="2" y="0"/>
                      <a:pt x="0" y="2"/>
                      <a:pt x="0" y="4"/>
                    </a:cubicBezTo>
                    <a:cubicBezTo>
                      <a:pt x="0" y="188"/>
                      <a:pt x="0" y="188"/>
                      <a:pt x="0" y="188"/>
                    </a:cubicBezTo>
                    <a:cubicBezTo>
                      <a:pt x="0" y="190"/>
                      <a:pt x="2" y="192"/>
                      <a:pt x="4" y="192"/>
                    </a:cubicBezTo>
                    <a:cubicBezTo>
                      <a:pt x="68" y="192"/>
                      <a:pt x="68" y="192"/>
                      <a:pt x="68" y="192"/>
                    </a:cubicBezTo>
                    <a:cubicBezTo>
                      <a:pt x="124" y="192"/>
                      <a:pt x="124" y="192"/>
                      <a:pt x="124" y="192"/>
                    </a:cubicBezTo>
                    <a:cubicBezTo>
                      <a:pt x="188" y="192"/>
                      <a:pt x="188" y="192"/>
                      <a:pt x="188" y="192"/>
                    </a:cubicBezTo>
                    <a:cubicBezTo>
                      <a:pt x="190" y="192"/>
                      <a:pt x="192" y="190"/>
                      <a:pt x="192" y="188"/>
                    </a:cubicBezTo>
                    <a:cubicBezTo>
                      <a:pt x="192" y="4"/>
                      <a:pt x="192" y="4"/>
                      <a:pt x="192" y="4"/>
                    </a:cubicBezTo>
                    <a:cubicBezTo>
                      <a:pt x="192" y="2"/>
                      <a:pt x="190" y="0"/>
                      <a:pt x="188" y="0"/>
                    </a:cubicBezTo>
                    <a:close/>
                    <a:moveTo>
                      <a:pt x="72" y="184"/>
                    </a:moveTo>
                    <a:cubicBezTo>
                      <a:pt x="72" y="160"/>
                      <a:pt x="72" y="160"/>
                      <a:pt x="72" y="160"/>
                    </a:cubicBezTo>
                    <a:cubicBezTo>
                      <a:pt x="72" y="146"/>
                      <a:pt x="83" y="136"/>
                      <a:pt x="96" y="136"/>
                    </a:cubicBezTo>
                    <a:cubicBezTo>
                      <a:pt x="109" y="136"/>
                      <a:pt x="120" y="146"/>
                      <a:pt x="120" y="160"/>
                    </a:cubicBezTo>
                    <a:cubicBezTo>
                      <a:pt x="120" y="184"/>
                      <a:pt x="120" y="184"/>
                      <a:pt x="120" y="184"/>
                    </a:cubicBezTo>
                    <a:lnTo>
                      <a:pt x="72" y="184"/>
                    </a:lnTo>
                    <a:close/>
                    <a:moveTo>
                      <a:pt x="184" y="184"/>
                    </a:moveTo>
                    <a:cubicBezTo>
                      <a:pt x="128" y="184"/>
                      <a:pt x="128" y="184"/>
                      <a:pt x="128" y="184"/>
                    </a:cubicBezTo>
                    <a:cubicBezTo>
                      <a:pt x="128" y="160"/>
                      <a:pt x="128" y="160"/>
                      <a:pt x="128" y="160"/>
                    </a:cubicBezTo>
                    <a:cubicBezTo>
                      <a:pt x="128" y="142"/>
                      <a:pt x="114" y="128"/>
                      <a:pt x="96" y="128"/>
                    </a:cubicBezTo>
                    <a:cubicBezTo>
                      <a:pt x="78" y="128"/>
                      <a:pt x="64" y="142"/>
                      <a:pt x="64" y="160"/>
                    </a:cubicBezTo>
                    <a:cubicBezTo>
                      <a:pt x="64" y="184"/>
                      <a:pt x="64" y="184"/>
                      <a:pt x="64" y="184"/>
                    </a:cubicBezTo>
                    <a:cubicBezTo>
                      <a:pt x="8" y="184"/>
                      <a:pt x="8" y="184"/>
                      <a:pt x="8" y="184"/>
                    </a:cubicBezTo>
                    <a:cubicBezTo>
                      <a:pt x="8" y="8"/>
                      <a:pt x="8" y="8"/>
                      <a:pt x="8" y="8"/>
                    </a:cubicBezTo>
                    <a:cubicBezTo>
                      <a:pt x="184" y="8"/>
                      <a:pt x="184" y="8"/>
                      <a:pt x="184" y="8"/>
                    </a:cubicBezTo>
                    <a:lnTo>
                      <a:pt x="184"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54"/>
              <p:cNvSpPr>
                <a:spLocks noEditPoints="1"/>
              </p:cNvSpPr>
              <p:nvPr/>
            </p:nvSpPr>
            <p:spPr bwMode="auto">
              <a:xfrm>
                <a:off x="5438775" y="4894263"/>
                <a:ext cx="149225" cy="179388"/>
              </a:xfrm>
              <a:custGeom>
                <a:avLst/>
                <a:gdLst>
                  <a:gd name="T0" fmla="*/ 36 w 40"/>
                  <a:gd name="T1" fmla="*/ 0 h 48"/>
                  <a:gd name="T2" fmla="*/ 4 w 40"/>
                  <a:gd name="T3" fmla="*/ 0 h 48"/>
                  <a:gd name="T4" fmla="*/ 0 w 40"/>
                  <a:gd name="T5" fmla="*/ 4 h 48"/>
                  <a:gd name="T6" fmla="*/ 0 w 40"/>
                  <a:gd name="T7" fmla="*/ 44 h 48"/>
                  <a:gd name="T8" fmla="*/ 4 w 40"/>
                  <a:gd name="T9" fmla="*/ 48 h 48"/>
                  <a:gd name="T10" fmla="*/ 36 w 40"/>
                  <a:gd name="T11" fmla="*/ 48 h 48"/>
                  <a:gd name="T12" fmla="*/ 40 w 40"/>
                  <a:gd name="T13" fmla="*/ 44 h 48"/>
                  <a:gd name="T14" fmla="*/ 40 w 40"/>
                  <a:gd name="T15" fmla="*/ 4 h 48"/>
                  <a:gd name="T16" fmla="*/ 36 w 40"/>
                  <a:gd name="T17" fmla="*/ 0 h 48"/>
                  <a:gd name="T18" fmla="*/ 32 w 40"/>
                  <a:gd name="T19" fmla="*/ 40 h 48"/>
                  <a:gd name="T20" fmla="*/ 8 w 40"/>
                  <a:gd name="T21" fmla="*/ 40 h 48"/>
                  <a:gd name="T22" fmla="*/ 8 w 40"/>
                  <a:gd name="T23" fmla="*/ 8 h 48"/>
                  <a:gd name="T24" fmla="*/ 32 w 40"/>
                  <a:gd name="T25" fmla="*/ 8 h 48"/>
                  <a:gd name="T26" fmla="*/ 32 w 40"/>
                  <a:gd name="T2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36" y="0"/>
                    </a:moveTo>
                    <a:cubicBezTo>
                      <a:pt x="4" y="0"/>
                      <a:pt x="4" y="0"/>
                      <a:pt x="4" y="0"/>
                    </a:cubicBezTo>
                    <a:cubicBezTo>
                      <a:pt x="2" y="0"/>
                      <a:pt x="0" y="2"/>
                      <a:pt x="0" y="4"/>
                    </a:cubicBezTo>
                    <a:cubicBezTo>
                      <a:pt x="0" y="44"/>
                      <a:pt x="0" y="44"/>
                      <a:pt x="0" y="44"/>
                    </a:cubicBezTo>
                    <a:cubicBezTo>
                      <a:pt x="0" y="46"/>
                      <a:pt x="2" y="48"/>
                      <a:pt x="4" y="48"/>
                    </a:cubicBezTo>
                    <a:cubicBezTo>
                      <a:pt x="36" y="48"/>
                      <a:pt x="36" y="48"/>
                      <a:pt x="36" y="48"/>
                    </a:cubicBezTo>
                    <a:cubicBezTo>
                      <a:pt x="38" y="48"/>
                      <a:pt x="40" y="46"/>
                      <a:pt x="40" y="44"/>
                    </a:cubicBezTo>
                    <a:cubicBezTo>
                      <a:pt x="40" y="4"/>
                      <a:pt x="40" y="4"/>
                      <a:pt x="40" y="4"/>
                    </a:cubicBezTo>
                    <a:cubicBezTo>
                      <a:pt x="40" y="2"/>
                      <a:pt x="38" y="0"/>
                      <a:pt x="36" y="0"/>
                    </a:cubicBezTo>
                    <a:close/>
                    <a:moveTo>
                      <a:pt x="32" y="40"/>
                    </a:moveTo>
                    <a:cubicBezTo>
                      <a:pt x="8" y="40"/>
                      <a:pt x="8" y="40"/>
                      <a:pt x="8" y="40"/>
                    </a:cubicBezTo>
                    <a:cubicBezTo>
                      <a:pt x="8" y="8"/>
                      <a:pt x="8" y="8"/>
                      <a:pt x="8" y="8"/>
                    </a:cubicBezTo>
                    <a:cubicBezTo>
                      <a:pt x="32" y="8"/>
                      <a:pt x="32" y="8"/>
                      <a:pt x="32" y="8"/>
                    </a:cubicBezTo>
                    <a:lnTo>
                      <a:pt x="3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55"/>
              <p:cNvSpPr>
                <a:spLocks noEditPoints="1"/>
              </p:cNvSpPr>
              <p:nvPr/>
            </p:nvSpPr>
            <p:spPr bwMode="auto">
              <a:xfrm>
                <a:off x="4987925" y="4894263"/>
                <a:ext cx="149225" cy="179388"/>
              </a:xfrm>
              <a:custGeom>
                <a:avLst/>
                <a:gdLst>
                  <a:gd name="T0" fmla="*/ 4 w 40"/>
                  <a:gd name="T1" fmla="*/ 48 h 48"/>
                  <a:gd name="T2" fmla="*/ 36 w 40"/>
                  <a:gd name="T3" fmla="*/ 48 h 48"/>
                  <a:gd name="T4" fmla="*/ 40 w 40"/>
                  <a:gd name="T5" fmla="*/ 44 h 48"/>
                  <a:gd name="T6" fmla="*/ 40 w 40"/>
                  <a:gd name="T7" fmla="*/ 4 h 48"/>
                  <a:gd name="T8" fmla="*/ 36 w 40"/>
                  <a:gd name="T9" fmla="*/ 0 h 48"/>
                  <a:gd name="T10" fmla="*/ 4 w 40"/>
                  <a:gd name="T11" fmla="*/ 0 h 48"/>
                  <a:gd name="T12" fmla="*/ 0 w 40"/>
                  <a:gd name="T13" fmla="*/ 4 h 48"/>
                  <a:gd name="T14" fmla="*/ 0 w 40"/>
                  <a:gd name="T15" fmla="*/ 44 h 48"/>
                  <a:gd name="T16" fmla="*/ 4 w 40"/>
                  <a:gd name="T17" fmla="*/ 48 h 48"/>
                  <a:gd name="T18" fmla="*/ 8 w 40"/>
                  <a:gd name="T19" fmla="*/ 8 h 48"/>
                  <a:gd name="T20" fmla="*/ 32 w 40"/>
                  <a:gd name="T21" fmla="*/ 8 h 48"/>
                  <a:gd name="T22" fmla="*/ 32 w 40"/>
                  <a:gd name="T23" fmla="*/ 40 h 48"/>
                  <a:gd name="T24" fmla="*/ 8 w 40"/>
                  <a:gd name="T25" fmla="*/ 40 h 48"/>
                  <a:gd name="T26" fmla="*/ 8 w 40"/>
                  <a:gd name="T2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4" y="48"/>
                    </a:moveTo>
                    <a:cubicBezTo>
                      <a:pt x="36" y="48"/>
                      <a:pt x="36" y="48"/>
                      <a:pt x="36" y="48"/>
                    </a:cubicBezTo>
                    <a:cubicBezTo>
                      <a:pt x="38" y="48"/>
                      <a:pt x="40" y="46"/>
                      <a:pt x="40" y="44"/>
                    </a:cubicBezTo>
                    <a:cubicBezTo>
                      <a:pt x="40" y="4"/>
                      <a:pt x="40" y="4"/>
                      <a:pt x="40" y="4"/>
                    </a:cubicBezTo>
                    <a:cubicBezTo>
                      <a:pt x="40" y="2"/>
                      <a:pt x="38" y="0"/>
                      <a:pt x="36" y="0"/>
                    </a:cubicBezTo>
                    <a:cubicBezTo>
                      <a:pt x="4" y="0"/>
                      <a:pt x="4" y="0"/>
                      <a:pt x="4" y="0"/>
                    </a:cubicBezTo>
                    <a:cubicBezTo>
                      <a:pt x="2" y="0"/>
                      <a:pt x="0" y="2"/>
                      <a:pt x="0" y="4"/>
                    </a:cubicBezTo>
                    <a:cubicBezTo>
                      <a:pt x="0" y="44"/>
                      <a:pt x="0" y="44"/>
                      <a:pt x="0" y="44"/>
                    </a:cubicBezTo>
                    <a:cubicBezTo>
                      <a:pt x="0" y="46"/>
                      <a:pt x="2" y="48"/>
                      <a:pt x="4" y="48"/>
                    </a:cubicBezTo>
                    <a:close/>
                    <a:moveTo>
                      <a:pt x="8" y="8"/>
                    </a:moveTo>
                    <a:cubicBezTo>
                      <a:pt x="32" y="8"/>
                      <a:pt x="32" y="8"/>
                      <a:pt x="32" y="8"/>
                    </a:cubicBezTo>
                    <a:cubicBezTo>
                      <a:pt x="32" y="40"/>
                      <a:pt x="32" y="40"/>
                      <a:pt x="32"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56"/>
              <p:cNvSpPr>
                <a:spLocks noEditPoints="1"/>
              </p:cNvSpPr>
              <p:nvPr/>
            </p:nvSpPr>
            <p:spPr bwMode="auto">
              <a:xfrm>
                <a:off x="4987925"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57"/>
              <p:cNvSpPr>
                <a:spLocks noEditPoints="1"/>
              </p:cNvSpPr>
              <p:nvPr/>
            </p:nvSpPr>
            <p:spPr bwMode="auto">
              <a:xfrm>
                <a:off x="5197475" y="4503738"/>
                <a:ext cx="180975"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58"/>
              <p:cNvSpPr>
                <a:spLocks noEditPoints="1"/>
              </p:cNvSpPr>
              <p:nvPr/>
            </p:nvSpPr>
            <p:spPr bwMode="auto">
              <a:xfrm>
                <a:off x="5408613"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a:grpSpLocks noChangeAspect="1"/>
            </p:cNvGrpSpPr>
            <p:nvPr/>
          </p:nvGrpSpPr>
          <p:grpSpPr>
            <a:xfrm>
              <a:off x="1613620" y="5145904"/>
              <a:ext cx="648000" cy="566644"/>
              <a:chOff x="523835" y="5797324"/>
              <a:chExt cx="720725" cy="630238"/>
            </a:xfrm>
            <a:grpFill/>
          </p:grpSpPr>
          <p:sp>
            <p:nvSpPr>
              <p:cNvPr id="109" name="Freeform 216"/>
              <p:cNvSpPr>
                <a:spLocks noEditPoints="1"/>
              </p:cNvSpPr>
              <p:nvPr/>
            </p:nvSpPr>
            <p:spPr bwMode="auto">
              <a:xfrm>
                <a:off x="644485" y="6127524"/>
                <a:ext cx="269875" cy="209550"/>
              </a:xfrm>
              <a:custGeom>
                <a:avLst/>
                <a:gdLst>
                  <a:gd name="T0" fmla="*/ 68 w 72"/>
                  <a:gd name="T1" fmla="*/ 0 h 56"/>
                  <a:gd name="T2" fmla="*/ 4 w 72"/>
                  <a:gd name="T3" fmla="*/ 0 h 56"/>
                  <a:gd name="T4" fmla="*/ 0 w 72"/>
                  <a:gd name="T5" fmla="*/ 4 h 56"/>
                  <a:gd name="T6" fmla="*/ 0 w 72"/>
                  <a:gd name="T7" fmla="*/ 52 h 56"/>
                  <a:gd name="T8" fmla="*/ 4 w 72"/>
                  <a:gd name="T9" fmla="*/ 56 h 56"/>
                  <a:gd name="T10" fmla="*/ 68 w 72"/>
                  <a:gd name="T11" fmla="*/ 56 h 56"/>
                  <a:gd name="T12" fmla="*/ 72 w 72"/>
                  <a:gd name="T13" fmla="*/ 52 h 56"/>
                  <a:gd name="T14" fmla="*/ 72 w 72"/>
                  <a:gd name="T15" fmla="*/ 4 h 56"/>
                  <a:gd name="T16" fmla="*/ 68 w 72"/>
                  <a:gd name="T17" fmla="*/ 0 h 56"/>
                  <a:gd name="T18" fmla="*/ 64 w 72"/>
                  <a:gd name="T19" fmla="*/ 48 h 56"/>
                  <a:gd name="T20" fmla="*/ 8 w 72"/>
                  <a:gd name="T21" fmla="*/ 48 h 56"/>
                  <a:gd name="T22" fmla="*/ 8 w 72"/>
                  <a:gd name="T23" fmla="*/ 8 h 56"/>
                  <a:gd name="T24" fmla="*/ 64 w 72"/>
                  <a:gd name="T25" fmla="*/ 8 h 56"/>
                  <a:gd name="T26" fmla="*/ 64 w 72"/>
                  <a:gd name="T27"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56">
                    <a:moveTo>
                      <a:pt x="68" y="0"/>
                    </a:moveTo>
                    <a:cubicBezTo>
                      <a:pt x="4" y="0"/>
                      <a:pt x="4" y="0"/>
                      <a:pt x="4" y="0"/>
                    </a:cubicBezTo>
                    <a:cubicBezTo>
                      <a:pt x="2" y="0"/>
                      <a:pt x="0" y="2"/>
                      <a:pt x="0" y="4"/>
                    </a:cubicBezTo>
                    <a:cubicBezTo>
                      <a:pt x="0" y="52"/>
                      <a:pt x="0" y="52"/>
                      <a:pt x="0" y="52"/>
                    </a:cubicBezTo>
                    <a:cubicBezTo>
                      <a:pt x="0" y="54"/>
                      <a:pt x="2" y="56"/>
                      <a:pt x="4" y="56"/>
                    </a:cubicBezTo>
                    <a:cubicBezTo>
                      <a:pt x="68" y="56"/>
                      <a:pt x="68" y="56"/>
                      <a:pt x="68" y="56"/>
                    </a:cubicBezTo>
                    <a:cubicBezTo>
                      <a:pt x="70" y="56"/>
                      <a:pt x="72" y="54"/>
                      <a:pt x="72" y="52"/>
                    </a:cubicBezTo>
                    <a:cubicBezTo>
                      <a:pt x="72" y="4"/>
                      <a:pt x="72" y="4"/>
                      <a:pt x="72" y="4"/>
                    </a:cubicBezTo>
                    <a:cubicBezTo>
                      <a:pt x="72" y="2"/>
                      <a:pt x="70" y="0"/>
                      <a:pt x="68" y="0"/>
                    </a:cubicBezTo>
                    <a:close/>
                    <a:moveTo>
                      <a:pt x="64" y="48"/>
                    </a:moveTo>
                    <a:cubicBezTo>
                      <a:pt x="8" y="48"/>
                      <a:pt x="8" y="48"/>
                      <a:pt x="8" y="48"/>
                    </a:cubicBezTo>
                    <a:cubicBezTo>
                      <a:pt x="8" y="8"/>
                      <a:pt x="8" y="8"/>
                      <a:pt x="8" y="8"/>
                    </a:cubicBezTo>
                    <a:cubicBezTo>
                      <a:pt x="64" y="8"/>
                      <a:pt x="64" y="8"/>
                      <a:pt x="64" y="8"/>
                    </a:cubicBezTo>
                    <a:lnTo>
                      <a:pt x="64"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0" name="Freeform 217"/>
              <p:cNvSpPr>
                <a:spLocks noEditPoints="1"/>
              </p:cNvSpPr>
              <p:nvPr/>
            </p:nvSpPr>
            <p:spPr bwMode="auto">
              <a:xfrm>
                <a:off x="523835" y="5797324"/>
                <a:ext cx="720725" cy="630238"/>
              </a:xfrm>
              <a:custGeom>
                <a:avLst/>
                <a:gdLst>
                  <a:gd name="T0" fmla="*/ 192 w 192"/>
                  <a:gd name="T1" fmla="*/ 34 h 168"/>
                  <a:gd name="T2" fmla="*/ 176 w 192"/>
                  <a:gd name="T3" fmla="*/ 2 h 168"/>
                  <a:gd name="T4" fmla="*/ 20 w 192"/>
                  <a:gd name="T5" fmla="*/ 0 h 168"/>
                  <a:gd name="T6" fmla="*/ 0 w 192"/>
                  <a:gd name="T7" fmla="*/ 34 h 168"/>
                  <a:gd name="T8" fmla="*/ 0 w 192"/>
                  <a:gd name="T9" fmla="*/ 35 h 168"/>
                  <a:gd name="T10" fmla="*/ 0 w 192"/>
                  <a:gd name="T11" fmla="*/ 36 h 168"/>
                  <a:gd name="T12" fmla="*/ 8 w 192"/>
                  <a:gd name="T13" fmla="*/ 63 h 168"/>
                  <a:gd name="T14" fmla="*/ 16 w 192"/>
                  <a:gd name="T15" fmla="*/ 164 h 168"/>
                  <a:gd name="T16" fmla="*/ 116 w 192"/>
                  <a:gd name="T17" fmla="*/ 168 h 168"/>
                  <a:gd name="T18" fmla="*/ 172 w 192"/>
                  <a:gd name="T19" fmla="*/ 168 h 168"/>
                  <a:gd name="T20" fmla="*/ 176 w 192"/>
                  <a:gd name="T21" fmla="*/ 69 h 168"/>
                  <a:gd name="T22" fmla="*/ 192 w 192"/>
                  <a:gd name="T23" fmla="*/ 36 h 168"/>
                  <a:gd name="T24" fmla="*/ 192 w 192"/>
                  <a:gd name="T25" fmla="*/ 35 h 168"/>
                  <a:gd name="T26" fmla="*/ 151 w 192"/>
                  <a:gd name="T27" fmla="*/ 32 h 168"/>
                  <a:gd name="T28" fmla="*/ 170 w 192"/>
                  <a:gd name="T29" fmla="*/ 8 h 168"/>
                  <a:gd name="T30" fmla="*/ 144 w 192"/>
                  <a:gd name="T31" fmla="*/ 59 h 168"/>
                  <a:gd name="T32" fmla="*/ 100 w 192"/>
                  <a:gd name="T33" fmla="*/ 63 h 168"/>
                  <a:gd name="T34" fmla="*/ 144 w 192"/>
                  <a:gd name="T35" fmla="*/ 40 h 168"/>
                  <a:gd name="T36" fmla="*/ 48 w 192"/>
                  <a:gd name="T37" fmla="*/ 40 h 168"/>
                  <a:gd name="T38" fmla="*/ 92 w 192"/>
                  <a:gd name="T39" fmla="*/ 63 h 168"/>
                  <a:gd name="T40" fmla="*/ 48 w 192"/>
                  <a:gd name="T41" fmla="*/ 59 h 168"/>
                  <a:gd name="T42" fmla="*/ 92 w 192"/>
                  <a:gd name="T43" fmla="*/ 8 h 168"/>
                  <a:gd name="T44" fmla="*/ 49 w 192"/>
                  <a:gd name="T45" fmla="*/ 32 h 168"/>
                  <a:gd name="T46" fmla="*/ 92 w 192"/>
                  <a:gd name="T47" fmla="*/ 8 h 168"/>
                  <a:gd name="T48" fmla="*/ 143 w 192"/>
                  <a:gd name="T49" fmla="*/ 32 h 168"/>
                  <a:gd name="T50" fmla="*/ 100 w 192"/>
                  <a:gd name="T51" fmla="*/ 8 h 168"/>
                  <a:gd name="T52" fmla="*/ 22 w 192"/>
                  <a:gd name="T53" fmla="*/ 8 h 168"/>
                  <a:gd name="T54" fmla="*/ 41 w 192"/>
                  <a:gd name="T55" fmla="*/ 32 h 168"/>
                  <a:gd name="T56" fmla="*/ 22 w 192"/>
                  <a:gd name="T57" fmla="*/ 8 h 168"/>
                  <a:gd name="T58" fmla="*/ 8 w 192"/>
                  <a:gd name="T59" fmla="*/ 40 h 168"/>
                  <a:gd name="T60" fmla="*/ 40 w 192"/>
                  <a:gd name="T61" fmla="*/ 58 h 168"/>
                  <a:gd name="T62" fmla="*/ 8 w 192"/>
                  <a:gd name="T63" fmla="*/ 44 h 168"/>
                  <a:gd name="T64" fmla="*/ 120 w 192"/>
                  <a:gd name="T65" fmla="*/ 96 h 168"/>
                  <a:gd name="T66" fmla="*/ 152 w 192"/>
                  <a:gd name="T67" fmla="*/ 160 h 168"/>
                  <a:gd name="T68" fmla="*/ 168 w 192"/>
                  <a:gd name="T69" fmla="*/ 160 h 168"/>
                  <a:gd name="T70" fmla="*/ 160 w 192"/>
                  <a:gd name="T71" fmla="*/ 92 h 168"/>
                  <a:gd name="T72" fmla="*/ 116 w 192"/>
                  <a:gd name="T73" fmla="*/ 88 h 168"/>
                  <a:gd name="T74" fmla="*/ 112 w 192"/>
                  <a:gd name="T75" fmla="*/ 160 h 168"/>
                  <a:gd name="T76" fmla="*/ 24 w 192"/>
                  <a:gd name="T77" fmla="*/ 71 h 168"/>
                  <a:gd name="T78" fmla="*/ 72 w 192"/>
                  <a:gd name="T79" fmla="*/ 80 h 168"/>
                  <a:gd name="T80" fmla="*/ 120 w 192"/>
                  <a:gd name="T81" fmla="*/ 80 h 168"/>
                  <a:gd name="T82" fmla="*/ 165 w 192"/>
                  <a:gd name="T83" fmla="*/ 72 h 168"/>
                  <a:gd name="T84" fmla="*/ 168 w 192"/>
                  <a:gd name="T85" fmla="*/ 160 h 168"/>
                  <a:gd name="T86" fmla="*/ 165 w 192"/>
                  <a:gd name="T87" fmla="*/ 64 h 168"/>
                  <a:gd name="T88" fmla="*/ 152 w 192"/>
                  <a:gd name="T89" fmla="*/ 40 h 168"/>
                  <a:gd name="T90" fmla="*/ 184 w 192"/>
                  <a:gd name="T91" fmla="*/ 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168">
                    <a:moveTo>
                      <a:pt x="192" y="35"/>
                    </a:moveTo>
                    <a:cubicBezTo>
                      <a:pt x="192" y="35"/>
                      <a:pt x="192" y="34"/>
                      <a:pt x="192" y="34"/>
                    </a:cubicBezTo>
                    <a:cubicBezTo>
                      <a:pt x="192" y="34"/>
                      <a:pt x="192" y="34"/>
                      <a:pt x="192" y="34"/>
                    </a:cubicBezTo>
                    <a:cubicBezTo>
                      <a:pt x="176" y="2"/>
                      <a:pt x="176" y="2"/>
                      <a:pt x="176" y="2"/>
                    </a:cubicBezTo>
                    <a:cubicBezTo>
                      <a:pt x="175" y="1"/>
                      <a:pt x="174" y="0"/>
                      <a:pt x="172" y="0"/>
                    </a:cubicBezTo>
                    <a:cubicBezTo>
                      <a:pt x="20" y="0"/>
                      <a:pt x="20" y="0"/>
                      <a:pt x="20" y="0"/>
                    </a:cubicBezTo>
                    <a:cubicBezTo>
                      <a:pt x="19" y="0"/>
                      <a:pt x="17" y="1"/>
                      <a:pt x="16" y="2"/>
                    </a:cubicBezTo>
                    <a:cubicBezTo>
                      <a:pt x="0" y="34"/>
                      <a:pt x="0" y="34"/>
                      <a:pt x="0" y="34"/>
                    </a:cubicBezTo>
                    <a:cubicBezTo>
                      <a:pt x="0" y="34"/>
                      <a:pt x="0" y="34"/>
                      <a:pt x="0" y="34"/>
                    </a:cubicBezTo>
                    <a:cubicBezTo>
                      <a:pt x="0" y="34"/>
                      <a:pt x="0" y="35"/>
                      <a:pt x="0" y="35"/>
                    </a:cubicBezTo>
                    <a:cubicBezTo>
                      <a:pt x="0" y="35"/>
                      <a:pt x="0" y="35"/>
                      <a:pt x="0" y="36"/>
                    </a:cubicBezTo>
                    <a:cubicBezTo>
                      <a:pt x="0" y="36"/>
                      <a:pt x="0" y="36"/>
                      <a:pt x="0" y="36"/>
                    </a:cubicBezTo>
                    <a:cubicBezTo>
                      <a:pt x="0" y="44"/>
                      <a:pt x="0" y="44"/>
                      <a:pt x="0" y="44"/>
                    </a:cubicBezTo>
                    <a:cubicBezTo>
                      <a:pt x="0" y="51"/>
                      <a:pt x="3" y="58"/>
                      <a:pt x="8" y="63"/>
                    </a:cubicBezTo>
                    <a:cubicBezTo>
                      <a:pt x="10" y="66"/>
                      <a:pt x="13" y="68"/>
                      <a:pt x="16" y="69"/>
                    </a:cubicBezTo>
                    <a:cubicBezTo>
                      <a:pt x="16" y="164"/>
                      <a:pt x="16" y="164"/>
                      <a:pt x="16" y="164"/>
                    </a:cubicBezTo>
                    <a:cubicBezTo>
                      <a:pt x="16" y="166"/>
                      <a:pt x="18" y="168"/>
                      <a:pt x="20" y="168"/>
                    </a:cubicBezTo>
                    <a:cubicBezTo>
                      <a:pt x="116" y="168"/>
                      <a:pt x="116" y="168"/>
                      <a:pt x="116" y="168"/>
                    </a:cubicBezTo>
                    <a:cubicBezTo>
                      <a:pt x="156" y="168"/>
                      <a:pt x="156" y="168"/>
                      <a:pt x="156" y="168"/>
                    </a:cubicBezTo>
                    <a:cubicBezTo>
                      <a:pt x="172" y="168"/>
                      <a:pt x="172" y="168"/>
                      <a:pt x="172" y="168"/>
                    </a:cubicBezTo>
                    <a:cubicBezTo>
                      <a:pt x="174" y="168"/>
                      <a:pt x="176" y="166"/>
                      <a:pt x="176" y="164"/>
                    </a:cubicBezTo>
                    <a:cubicBezTo>
                      <a:pt x="176" y="69"/>
                      <a:pt x="176" y="69"/>
                      <a:pt x="176" y="69"/>
                    </a:cubicBezTo>
                    <a:cubicBezTo>
                      <a:pt x="185" y="65"/>
                      <a:pt x="192" y="55"/>
                      <a:pt x="192" y="44"/>
                    </a:cubicBezTo>
                    <a:cubicBezTo>
                      <a:pt x="192" y="36"/>
                      <a:pt x="192" y="36"/>
                      <a:pt x="192" y="36"/>
                    </a:cubicBezTo>
                    <a:cubicBezTo>
                      <a:pt x="192" y="36"/>
                      <a:pt x="192" y="36"/>
                      <a:pt x="192" y="36"/>
                    </a:cubicBezTo>
                    <a:cubicBezTo>
                      <a:pt x="192" y="35"/>
                      <a:pt x="192" y="35"/>
                      <a:pt x="192" y="35"/>
                    </a:cubicBezTo>
                    <a:close/>
                    <a:moveTo>
                      <a:pt x="182" y="32"/>
                    </a:moveTo>
                    <a:cubicBezTo>
                      <a:pt x="151" y="32"/>
                      <a:pt x="151" y="32"/>
                      <a:pt x="151" y="32"/>
                    </a:cubicBezTo>
                    <a:cubicBezTo>
                      <a:pt x="145" y="8"/>
                      <a:pt x="145" y="8"/>
                      <a:pt x="145" y="8"/>
                    </a:cubicBezTo>
                    <a:cubicBezTo>
                      <a:pt x="170" y="8"/>
                      <a:pt x="170" y="8"/>
                      <a:pt x="170" y="8"/>
                    </a:cubicBezTo>
                    <a:lnTo>
                      <a:pt x="182" y="32"/>
                    </a:lnTo>
                    <a:close/>
                    <a:moveTo>
                      <a:pt x="144" y="59"/>
                    </a:moveTo>
                    <a:cubicBezTo>
                      <a:pt x="138" y="67"/>
                      <a:pt x="129" y="72"/>
                      <a:pt x="120" y="72"/>
                    </a:cubicBezTo>
                    <a:cubicBezTo>
                      <a:pt x="112" y="72"/>
                      <a:pt x="105" y="69"/>
                      <a:pt x="100" y="63"/>
                    </a:cubicBezTo>
                    <a:cubicBezTo>
                      <a:pt x="100" y="40"/>
                      <a:pt x="100" y="40"/>
                      <a:pt x="100" y="40"/>
                    </a:cubicBezTo>
                    <a:cubicBezTo>
                      <a:pt x="144" y="40"/>
                      <a:pt x="144" y="40"/>
                      <a:pt x="144" y="40"/>
                    </a:cubicBezTo>
                    <a:lnTo>
                      <a:pt x="144" y="59"/>
                    </a:lnTo>
                    <a:close/>
                    <a:moveTo>
                      <a:pt x="48" y="40"/>
                    </a:moveTo>
                    <a:cubicBezTo>
                      <a:pt x="92" y="40"/>
                      <a:pt x="92" y="40"/>
                      <a:pt x="92" y="40"/>
                    </a:cubicBezTo>
                    <a:cubicBezTo>
                      <a:pt x="92" y="63"/>
                      <a:pt x="92" y="63"/>
                      <a:pt x="92" y="63"/>
                    </a:cubicBezTo>
                    <a:cubicBezTo>
                      <a:pt x="87" y="69"/>
                      <a:pt x="80" y="72"/>
                      <a:pt x="72" y="72"/>
                    </a:cubicBezTo>
                    <a:cubicBezTo>
                      <a:pt x="63" y="72"/>
                      <a:pt x="54" y="67"/>
                      <a:pt x="48" y="59"/>
                    </a:cubicBezTo>
                    <a:lnTo>
                      <a:pt x="48" y="40"/>
                    </a:lnTo>
                    <a:close/>
                    <a:moveTo>
                      <a:pt x="92" y="8"/>
                    </a:moveTo>
                    <a:cubicBezTo>
                      <a:pt x="92" y="32"/>
                      <a:pt x="92" y="32"/>
                      <a:pt x="92" y="32"/>
                    </a:cubicBezTo>
                    <a:cubicBezTo>
                      <a:pt x="49" y="32"/>
                      <a:pt x="49" y="32"/>
                      <a:pt x="49" y="32"/>
                    </a:cubicBezTo>
                    <a:cubicBezTo>
                      <a:pt x="55" y="8"/>
                      <a:pt x="55" y="8"/>
                      <a:pt x="55" y="8"/>
                    </a:cubicBezTo>
                    <a:lnTo>
                      <a:pt x="92" y="8"/>
                    </a:lnTo>
                    <a:close/>
                    <a:moveTo>
                      <a:pt x="137" y="8"/>
                    </a:moveTo>
                    <a:cubicBezTo>
                      <a:pt x="143" y="32"/>
                      <a:pt x="143" y="32"/>
                      <a:pt x="143" y="32"/>
                    </a:cubicBezTo>
                    <a:cubicBezTo>
                      <a:pt x="100" y="32"/>
                      <a:pt x="100" y="32"/>
                      <a:pt x="100" y="32"/>
                    </a:cubicBezTo>
                    <a:cubicBezTo>
                      <a:pt x="100" y="8"/>
                      <a:pt x="100" y="8"/>
                      <a:pt x="100" y="8"/>
                    </a:cubicBezTo>
                    <a:lnTo>
                      <a:pt x="137" y="8"/>
                    </a:lnTo>
                    <a:close/>
                    <a:moveTo>
                      <a:pt x="22" y="8"/>
                    </a:moveTo>
                    <a:cubicBezTo>
                      <a:pt x="47" y="8"/>
                      <a:pt x="47" y="8"/>
                      <a:pt x="47" y="8"/>
                    </a:cubicBezTo>
                    <a:cubicBezTo>
                      <a:pt x="41" y="32"/>
                      <a:pt x="41" y="32"/>
                      <a:pt x="41" y="32"/>
                    </a:cubicBezTo>
                    <a:cubicBezTo>
                      <a:pt x="10" y="32"/>
                      <a:pt x="10" y="32"/>
                      <a:pt x="10" y="32"/>
                    </a:cubicBezTo>
                    <a:lnTo>
                      <a:pt x="22" y="8"/>
                    </a:lnTo>
                    <a:close/>
                    <a:moveTo>
                      <a:pt x="8" y="44"/>
                    </a:moveTo>
                    <a:cubicBezTo>
                      <a:pt x="8" y="40"/>
                      <a:pt x="8" y="40"/>
                      <a:pt x="8" y="40"/>
                    </a:cubicBezTo>
                    <a:cubicBezTo>
                      <a:pt x="40" y="40"/>
                      <a:pt x="40" y="40"/>
                      <a:pt x="40" y="40"/>
                    </a:cubicBezTo>
                    <a:cubicBezTo>
                      <a:pt x="40" y="58"/>
                      <a:pt x="40" y="58"/>
                      <a:pt x="40" y="58"/>
                    </a:cubicBezTo>
                    <a:cubicBezTo>
                      <a:pt x="32" y="66"/>
                      <a:pt x="21" y="65"/>
                      <a:pt x="14" y="58"/>
                    </a:cubicBezTo>
                    <a:cubicBezTo>
                      <a:pt x="10" y="54"/>
                      <a:pt x="8" y="49"/>
                      <a:pt x="8" y="44"/>
                    </a:cubicBezTo>
                    <a:close/>
                    <a:moveTo>
                      <a:pt x="120" y="160"/>
                    </a:moveTo>
                    <a:cubicBezTo>
                      <a:pt x="120" y="96"/>
                      <a:pt x="120" y="96"/>
                      <a:pt x="120" y="96"/>
                    </a:cubicBezTo>
                    <a:cubicBezTo>
                      <a:pt x="152" y="96"/>
                      <a:pt x="152" y="96"/>
                      <a:pt x="152" y="96"/>
                    </a:cubicBezTo>
                    <a:cubicBezTo>
                      <a:pt x="152" y="160"/>
                      <a:pt x="152" y="160"/>
                      <a:pt x="152" y="160"/>
                    </a:cubicBezTo>
                    <a:lnTo>
                      <a:pt x="120" y="160"/>
                    </a:lnTo>
                    <a:close/>
                    <a:moveTo>
                      <a:pt x="168" y="160"/>
                    </a:moveTo>
                    <a:cubicBezTo>
                      <a:pt x="160" y="160"/>
                      <a:pt x="160" y="160"/>
                      <a:pt x="160" y="160"/>
                    </a:cubicBezTo>
                    <a:cubicBezTo>
                      <a:pt x="160" y="92"/>
                      <a:pt x="160" y="92"/>
                      <a:pt x="160" y="92"/>
                    </a:cubicBezTo>
                    <a:cubicBezTo>
                      <a:pt x="160" y="90"/>
                      <a:pt x="158" y="88"/>
                      <a:pt x="156" y="88"/>
                    </a:cubicBezTo>
                    <a:cubicBezTo>
                      <a:pt x="116" y="88"/>
                      <a:pt x="116" y="88"/>
                      <a:pt x="116" y="88"/>
                    </a:cubicBezTo>
                    <a:cubicBezTo>
                      <a:pt x="114" y="88"/>
                      <a:pt x="112" y="90"/>
                      <a:pt x="112" y="92"/>
                    </a:cubicBezTo>
                    <a:cubicBezTo>
                      <a:pt x="112" y="160"/>
                      <a:pt x="112" y="160"/>
                      <a:pt x="112" y="160"/>
                    </a:cubicBezTo>
                    <a:cubicBezTo>
                      <a:pt x="24" y="160"/>
                      <a:pt x="24" y="160"/>
                      <a:pt x="24" y="160"/>
                    </a:cubicBezTo>
                    <a:cubicBezTo>
                      <a:pt x="24" y="71"/>
                      <a:pt x="24" y="71"/>
                      <a:pt x="24" y="71"/>
                    </a:cubicBezTo>
                    <a:cubicBezTo>
                      <a:pt x="31" y="72"/>
                      <a:pt x="37" y="70"/>
                      <a:pt x="43" y="66"/>
                    </a:cubicBezTo>
                    <a:cubicBezTo>
                      <a:pt x="50" y="75"/>
                      <a:pt x="61" y="80"/>
                      <a:pt x="72" y="80"/>
                    </a:cubicBezTo>
                    <a:cubicBezTo>
                      <a:pt x="81" y="80"/>
                      <a:pt x="89" y="77"/>
                      <a:pt x="96" y="71"/>
                    </a:cubicBezTo>
                    <a:cubicBezTo>
                      <a:pt x="103" y="77"/>
                      <a:pt x="111" y="80"/>
                      <a:pt x="120" y="80"/>
                    </a:cubicBezTo>
                    <a:cubicBezTo>
                      <a:pt x="131" y="80"/>
                      <a:pt x="142" y="75"/>
                      <a:pt x="149" y="66"/>
                    </a:cubicBezTo>
                    <a:cubicBezTo>
                      <a:pt x="154" y="70"/>
                      <a:pt x="159" y="72"/>
                      <a:pt x="165" y="72"/>
                    </a:cubicBezTo>
                    <a:cubicBezTo>
                      <a:pt x="166" y="72"/>
                      <a:pt x="167" y="72"/>
                      <a:pt x="168" y="72"/>
                    </a:cubicBezTo>
                    <a:lnTo>
                      <a:pt x="168" y="160"/>
                    </a:lnTo>
                    <a:close/>
                    <a:moveTo>
                      <a:pt x="184" y="44"/>
                    </a:moveTo>
                    <a:cubicBezTo>
                      <a:pt x="184" y="55"/>
                      <a:pt x="175" y="64"/>
                      <a:pt x="165" y="64"/>
                    </a:cubicBezTo>
                    <a:cubicBezTo>
                      <a:pt x="161" y="64"/>
                      <a:pt x="156" y="62"/>
                      <a:pt x="152" y="58"/>
                    </a:cubicBezTo>
                    <a:cubicBezTo>
                      <a:pt x="152" y="40"/>
                      <a:pt x="152" y="40"/>
                      <a:pt x="152" y="40"/>
                    </a:cubicBezTo>
                    <a:cubicBezTo>
                      <a:pt x="184" y="40"/>
                      <a:pt x="184" y="40"/>
                      <a:pt x="184" y="40"/>
                    </a:cubicBezTo>
                    <a:lnTo>
                      <a:pt x="184" y="4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1" name="Oval 218"/>
              <p:cNvSpPr>
                <a:spLocks noChangeArrowheads="1"/>
              </p:cNvSpPr>
              <p:nvPr/>
            </p:nvSpPr>
            <p:spPr bwMode="auto">
              <a:xfrm>
                <a:off x="1035010" y="6276749"/>
                <a:ext cx="28575" cy="301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1577258" y="3964186"/>
              <a:ext cx="720725" cy="720725"/>
              <a:chOff x="4927600" y="4443413"/>
              <a:chExt cx="720725" cy="720725"/>
            </a:xfrm>
            <a:grpFill/>
          </p:grpSpPr>
          <p:sp>
            <p:nvSpPr>
              <p:cNvPr id="115" name="Freeform 153"/>
              <p:cNvSpPr>
                <a:spLocks noEditPoints="1"/>
              </p:cNvSpPr>
              <p:nvPr/>
            </p:nvSpPr>
            <p:spPr bwMode="auto">
              <a:xfrm>
                <a:off x="4927600" y="4443413"/>
                <a:ext cx="720725" cy="720725"/>
              </a:xfrm>
              <a:custGeom>
                <a:avLst/>
                <a:gdLst>
                  <a:gd name="T0" fmla="*/ 188 w 192"/>
                  <a:gd name="T1" fmla="*/ 0 h 192"/>
                  <a:gd name="T2" fmla="*/ 4 w 192"/>
                  <a:gd name="T3" fmla="*/ 0 h 192"/>
                  <a:gd name="T4" fmla="*/ 0 w 192"/>
                  <a:gd name="T5" fmla="*/ 4 h 192"/>
                  <a:gd name="T6" fmla="*/ 0 w 192"/>
                  <a:gd name="T7" fmla="*/ 188 h 192"/>
                  <a:gd name="T8" fmla="*/ 4 w 192"/>
                  <a:gd name="T9" fmla="*/ 192 h 192"/>
                  <a:gd name="T10" fmla="*/ 68 w 192"/>
                  <a:gd name="T11" fmla="*/ 192 h 192"/>
                  <a:gd name="T12" fmla="*/ 124 w 192"/>
                  <a:gd name="T13" fmla="*/ 192 h 192"/>
                  <a:gd name="T14" fmla="*/ 188 w 192"/>
                  <a:gd name="T15" fmla="*/ 192 h 192"/>
                  <a:gd name="T16" fmla="*/ 192 w 192"/>
                  <a:gd name="T17" fmla="*/ 188 h 192"/>
                  <a:gd name="T18" fmla="*/ 192 w 192"/>
                  <a:gd name="T19" fmla="*/ 4 h 192"/>
                  <a:gd name="T20" fmla="*/ 188 w 192"/>
                  <a:gd name="T21" fmla="*/ 0 h 192"/>
                  <a:gd name="T22" fmla="*/ 72 w 192"/>
                  <a:gd name="T23" fmla="*/ 184 h 192"/>
                  <a:gd name="T24" fmla="*/ 72 w 192"/>
                  <a:gd name="T25" fmla="*/ 160 h 192"/>
                  <a:gd name="T26" fmla="*/ 96 w 192"/>
                  <a:gd name="T27" fmla="*/ 136 h 192"/>
                  <a:gd name="T28" fmla="*/ 120 w 192"/>
                  <a:gd name="T29" fmla="*/ 160 h 192"/>
                  <a:gd name="T30" fmla="*/ 120 w 192"/>
                  <a:gd name="T31" fmla="*/ 184 h 192"/>
                  <a:gd name="T32" fmla="*/ 72 w 192"/>
                  <a:gd name="T33" fmla="*/ 184 h 192"/>
                  <a:gd name="T34" fmla="*/ 184 w 192"/>
                  <a:gd name="T35" fmla="*/ 184 h 192"/>
                  <a:gd name="T36" fmla="*/ 128 w 192"/>
                  <a:gd name="T37" fmla="*/ 184 h 192"/>
                  <a:gd name="T38" fmla="*/ 128 w 192"/>
                  <a:gd name="T39" fmla="*/ 160 h 192"/>
                  <a:gd name="T40" fmla="*/ 96 w 192"/>
                  <a:gd name="T41" fmla="*/ 128 h 192"/>
                  <a:gd name="T42" fmla="*/ 64 w 192"/>
                  <a:gd name="T43" fmla="*/ 160 h 192"/>
                  <a:gd name="T44" fmla="*/ 64 w 192"/>
                  <a:gd name="T45" fmla="*/ 184 h 192"/>
                  <a:gd name="T46" fmla="*/ 8 w 192"/>
                  <a:gd name="T47" fmla="*/ 184 h 192"/>
                  <a:gd name="T48" fmla="*/ 8 w 192"/>
                  <a:gd name="T49" fmla="*/ 8 h 192"/>
                  <a:gd name="T50" fmla="*/ 184 w 192"/>
                  <a:gd name="T51" fmla="*/ 8 h 192"/>
                  <a:gd name="T52" fmla="*/ 184 w 192"/>
                  <a:gd name="T53"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2" h="192">
                    <a:moveTo>
                      <a:pt x="188" y="0"/>
                    </a:moveTo>
                    <a:cubicBezTo>
                      <a:pt x="4" y="0"/>
                      <a:pt x="4" y="0"/>
                      <a:pt x="4" y="0"/>
                    </a:cubicBezTo>
                    <a:cubicBezTo>
                      <a:pt x="2" y="0"/>
                      <a:pt x="0" y="2"/>
                      <a:pt x="0" y="4"/>
                    </a:cubicBezTo>
                    <a:cubicBezTo>
                      <a:pt x="0" y="188"/>
                      <a:pt x="0" y="188"/>
                      <a:pt x="0" y="188"/>
                    </a:cubicBezTo>
                    <a:cubicBezTo>
                      <a:pt x="0" y="190"/>
                      <a:pt x="2" y="192"/>
                      <a:pt x="4" y="192"/>
                    </a:cubicBezTo>
                    <a:cubicBezTo>
                      <a:pt x="68" y="192"/>
                      <a:pt x="68" y="192"/>
                      <a:pt x="68" y="192"/>
                    </a:cubicBezTo>
                    <a:cubicBezTo>
                      <a:pt x="124" y="192"/>
                      <a:pt x="124" y="192"/>
                      <a:pt x="124" y="192"/>
                    </a:cubicBezTo>
                    <a:cubicBezTo>
                      <a:pt x="188" y="192"/>
                      <a:pt x="188" y="192"/>
                      <a:pt x="188" y="192"/>
                    </a:cubicBezTo>
                    <a:cubicBezTo>
                      <a:pt x="190" y="192"/>
                      <a:pt x="192" y="190"/>
                      <a:pt x="192" y="188"/>
                    </a:cubicBezTo>
                    <a:cubicBezTo>
                      <a:pt x="192" y="4"/>
                      <a:pt x="192" y="4"/>
                      <a:pt x="192" y="4"/>
                    </a:cubicBezTo>
                    <a:cubicBezTo>
                      <a:pt x="192" y="2"/>
                      <a:pt x="190" y="0"/>
                      <a:pt x="188" y="0"/>
                    </a:cubicBezTo>
                    <a:close/>
                    <a:moveTo>
                      <a:pt x="72" y="184"/>
                    </a:moveTo>
                    <a:cubicBezTo>
                      <a:pt x="72" y="160"/>
                      <a:pt x="72" y="160"/>
                      <a:pt x="72" y="160"/>
                    </a:cubicBezTo>
                    <a:cubicBezTo>
                      <a:pt x="72" y="146"/>
                      <a:pt x="83" y="136"/>
                      <a:pt x="96" y="136"/>
                    </a:cubicBezTo>
                    <a:cubicBezTo>
                      <a:pt x="109" y="136"/>
                      <a:pt x="120" y="146"/>
                      <a:pt x="120" y="160"/>
                    </a:cubicBezTo>
                    <a:cubicBezTo>
                      <a:pt x="120" y="184"/>
                      <a:pt x="120" y="184"/>
                      <a:pt x="120" y="184"/>
                    </a:cubicBezTo>
                    <a:lnTo>
                      <a:pt x="72" y="184"/>
                    </a:lnTo>
                    <a:close/>
                    <a:moveTo>
                      <a:pt x="184" y="184"/>
                    </a:moveTo>
                    <a:cubicBezTo>
                      <a:pt x="128" y="184"/>
                      <a:pt x="128" y="184"/>
                      <a:pt x="128" y="184"/>
                    </a:cubicBezTo>
                    <a:cubicBezTo>
                      <a:pt x="128" y="160"/>
                      <a:pt x="128" y="160"/>
                      <a:pt x="128" y="160"/>
                    </a:cubicBezTo>
                    <a:cubicBezTo>
                      <a:pt x="128" y="142"/>
                      <a:pt x="114" y="128"/>
                      <a:pt x="96" y="128"/>
                    </a:cubicBezTo>
                    <a:cubicBezTo>
                      <a:pt x="78" y="128"/>
                      <a:pt x="64" y="142"/>
                      <a:pt x="64" y="160"/>
                    </a:cubicBezTo>
                    <a:cubicBezTo>
                      <a:pt x="64" y="184"/>
                      <a:pt x="64" y="184"/>
                      <a:pt x="64" y="184"/>
                    </a:cubicBezTo>
                    <a:cubicBezTo>
                      <a:pt x="8" y="184"/>
                      <a:pt x="8" y="184"/>
                      <a:pt x="8" y="184"/>
                    </a:cubicBezTo>
                    <a:cubicBezTo>
                      <a:pt x="8" y="8"/>
                      <a:pt x="8" y="8"/>
                      <a:pt x="8" y="8"/>
                    </a:cubicBezTo>
                    <a:cubicBezTo>
                      <a:pt x="184" y="8"/>
                      <a:pt x="184" y="8"/>
                      <a:pt x="184" y="8"/>
                    </a:cubicBezTo>
                    <a:lnTo>
                      <a:pt x="184"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54"/>
              <p:cNvSpPr>
                <a:spLocks noEditPoints="1"/>
              </p:cNvSpPr>
              <p:nvPr/>
            </p:nvSpPr>
            <p:spPr bwMode="auto">
              <a:xfrm>
                <a:off x="5438775" y="4894263"/>
                <a:ext cx="149225" cy="179388"/>
              </a:xfrm>
              <a:custGeom>
                <a:avLst/>
                <a:gdLst>
                  <a:gd name="T0" fmla="*/ 36 w 40"/>
                  <a:gd name="T1" fmla="*/ 0 h 48"/>
                  <a:gd name="T2" fmla="*/ 4 w 40"/>
                  <a:gd name="T3" fmla="*/ 0 h 48"/>
                  <a:gd name="T4" fmla="*/ 0 w 40"/>
                  <a:gd name="T5" fmla="*/ 4 h 48"/>
                  <a:gd name="T6" fmla="*/ 0 w 40"/>
                  <a:gd name="T7" fmla="*/ 44 h 48"/>
                  <a:gd name="T8" fmla="*/ 4 w 40"/>
                  <a:gd name="T9" fmla="*/ 48 h 48"/>
                  <a:gd name="T10" fmla="*/ 36 w 40"/>
                  <a:gd name="T11" fmla="*/ 48 h 48"/>
                  <a:gd name="T12" fmla="*/ 40 w 40"/>
                  <a:gd name="T13" fmla="*/ 44 h 48"/>
                  <a:gd name="T14" fmla="*/ 40 w 40"/>
                  <a:gd name="T15" fmla="*/ 4 h 48"/>
                  <a:gd name="T16" fmla="*/ 36 w 40"/>
                  <a:gd name="T17" fmla="*/ 0 h 48"/>
                  <a:gd name="T18" fmla="*/ 32 w 40"/>
                  <a:gd name="T19" fmla="*/ 40 h 48"/>
                  <a:gd name="T20" fmla="*/ 8 w 40"/>
                  <a:gd name="T21" fmla="*/ 40 h 48"/>
                  <a:gd name="T22" fmla="*/ 8 w 40"/>
                  <a:gd name="T23" fmla="*/ 8 h 48"/>
                  <a:gd name="T24" fmla="*/ 32 w 40"/>
                  <a:gd name="T25" fmla="*/ 8 h 48"/>
                  <a:gd name="T26" fmla="*/ 32 w 40"/>
                  <a:gd name="T2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36" y="0"/>
                    </a:moveTo>
                    <a:cubicBezTo>
                      <a:pt x="4" y="0"/>
                      <a:pt x="4" y="0"/>
                      <a:pt x="4" y="0"/>
                    </a:cubicBezTo>
                    <a:cubicBezTo>
                      <a:pt x="2" y="0"/>
                      <a:pt x="0" y="2"/>
                      <a:pt x="0" y="4"/>
                    </a:cubicBezTo>
                    <a:cubicBezTo>
                      <a:pt x="0" y="44"/>
                      <a:pt x="0" y="44"/>
                      <a:pt x="0" y="44"/>
                    </a:cubicBezTo>
                    <a:cubicBezTo>
                      <a:pt x="0" y="46"/>
                      <a:pt x="2" y="48"/>
                      <a:pt x="4" y="48"/>
                    </a:cubicBezTo>
                    <a:cubicBezTo>
                      <a:pt x="36" y="48"/>
                      <a:pt x="36" y="48"/>
                      <a:pt x="36" y="48"/>
                    </a:cubicBezTo>
                    <a:cubicBezTo>
                      <a:pt x="38" y="48"/>
                      <a:pt x="40" y="46"/>
                      <a:pt x="40" y="44"/>
                    </a:cubicBezTo>
                    <a:cubicBezTo>
                      <a:pt x="40" y="4"/>
                      <a:pt x="40" y="4"/>
                      <a:pt x="40" y="4"/>
                    </a:cubicBezTo>
                    <a:cubicBezTo>
                      <a:pt x="40" y="2"/>
                      <a:pt x="38" y="0"/>
                      <a:pt x="36" y="0"/>
                    </a:cubicBezTo>
                    <a:close/>
                    <a:moveTo>
                      <a:pt x="32" y="40"/>
                    </a:moveTo>
                    <a:cubicBezTo>
                      <a:pt x="8" y="40"/>
                      <a:pt x="8" y="40"/>
                      <a:pt x="8" y="40"/>
                    </a:cubicBezTo>
                    <a:cubicBezTo>
                      <a:pt x="8" y="8"/>
                      <a:pt x="8" y="8"/>
                      <a:pt x="8" y="8"/>
                    </a:cubicBezTo>
                    <a:cubicBezTo>
                      <a:pt x="32" y="8"/>
                      <a:pt x="32" y="8"/>
                      <a:pt x="32" y="8"/>
                    </a:cubicBezTo>
                    <a:lnTo>
                      <a:pt x="3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55"/>
              <p:cNvSpPr>
                <a:spLocks noEditPoints="1"/>
              </p:cNvSpPr>
              <p:nvPr/>
            </p:nvSpPr>
            <p:spPr bwMode="auto">
              <a:xfrm>
                <a:off x="4987925" y="4894263"/>
                <a:ext cx="149225" cy="179388"/>
              </a:xfrm>
              <a:custGeom>
                <a:avLst/>
                <a:gdLst>
                  <a:gd name="T0" fmla="*/ 4 w 40"/>
                  <a:gd name="T1" fmla="*/ 48 h 48"/>
                  <a:gd name="T2" fmla="*/ 36 w 40"/>
                  <a:gd name="T3" fmla="*/ 48 h 48"/>
                  <a:gd name="T4" fmla="*/ 40 w 40"/>
                  <a:gd name="T5" fmla="*/ 44 h 48"/>
                  <a:gd name="T6" fmla="*/ 40 w 40"/>
                  <a:gd name="T7" fmla="*/ 4 h 48"/>
                  <a:gd name="T8" fmla="*/ 36 w 40"/>
                  <a:gd name="T9" fmla="*/ 0 h 48"/>
                  <a:gd name="T10" fmla="*/ 4 w 40"/>
                  <a:gd name="T11" fmla="*/ 0 h 48"/>
                  <a:gd name="T12" fmla="*/ 0 w 40"/>
                  <a:gd name="T13" fmla="*/ 4 h 48"/>
                  <a:gd name="T14" fmla="*/ 0 w 40"/>
                  <a:gd name="T15" fmla="*/ 44 h 48"/>
                  <a:gd name="T16" fmla="*/ 4 w 40"/>
                  <a:gd name="T17" fmla="*/ 48 h 48"/>
                  <a:gd name="T18" fmla="*/ 8 w 40"/>
                  <a:gd name="T19" fmla="*/ 8 h 48"/>
                  <a:gd name="T20" fmla="*/ 32 w 40"/>
                  <a:gd name="T21" fmla="*/ 8 h 48"/>
                  <a:gd name="T22" fmla="*/ 32 w 40"/>
                  <a:gd name="T23" fmla="*/ 40 h 48"/>
                  <a:gd name="T24" fmla="*/ 8 w 40"/>
                  <a:gd name="T25" fmla="*/ 40 h 48"/>
                  <a:gd name="T26" fmla="*/ 8 w 40"/>
                  <a:gd name="T2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4" y="48"/>
                    </a:moveTo>
                    <a:cubicBezTo>
                      <a:pt x="36" y="48"/>
                      <a:pt x="36" y="48"/>
                      <a:pt x="36" y="48"/>
                    </a:cubicBezTo>
                    <a:cubicBezTo>
                      <a:pt x="38" y="48"/>
                      <a:pt x="40" y="46"/>
                      <a:pt x="40" y="44"/>
                    </a:cubicBezTo>
                    <a:cubicBezTo>
                      <a:pt x="40" y="4"/>
                      <a:pt x="40" y="4"/>
                      <a:pt x="40" y="4"/>
                    </a:cubicBezTo>
                    <a:cubicBezTo>
                      <a:pt x="40" y="2"/>
                      <a:pt x="38" y="0"/>
                      <a:pt x="36" y="0"/>
                    </a:cubicBezTo>
                    <a:cubicBezTo>
                      <a:pt x="4" y="0"/>
                      <a:pt x="4" y="0"/>
                      <a:pt x="4" y="0"/>
                    </a:cubicBezTo>
                    <a:cubicBezTo>
                      <a:pt x="2" y="0"/>
                      <a:pt x="0" y="2"/>
                      <a:pt x="0" y="4"/>
                    </a:cubicBezTo>
                    <a:cubicBezTo>
                      <a:pt x="0" y="44"/>
                      <a:pt x="0" y="44"/>
                      <a:pt x="0" y="44"/>
                    </a:cubicBezTo>
                    <a:cubicBezTo>
                      <a:pt x="0" y="46"/>
                      <a:pt x="2" y="48"/>
                      <a:pt x="4" y="48"/>
                    </a:cubicBezTo>
                    <a:close/>
                    <a:moveTo>
                      <a:pt x="8" y="8"/>
                    </a:moveTo>
                    <a:cubicBezTo>
                      <a:pt x="32" y="8"/>
                      <a:pt x="32" y="8"/>
                      <a:pt x="32" y="8"/>
                    </a:cubicBezTo>
                    <a:cubicBezTo>
                      <a:pt x="32" y="40"/>
                      <a:pt x="32" y="40"/>
                      <a:pt x="32"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56"/>
              <p:cNvSpPr>
                <a:spLocks noEditPoints="1"/>
              </p:cNvSpPr>
              <p:nvPr/>
            </p:nvSpPr>
            <p:spPr bwMode="auto">
              <a:xfrm>
                <a:off x="4987925"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57"/>
              <p:cNvSpPr>
                <a:spLocks noEditPoints="1"/>
              </p:cNvSpPr>
              <p:nvPr/>
            </p:nvSpPr>
            <p:spPr bwMode="auto">
              <a:xfrm>
                <a:off x="5197475" y="4503738"/>
                <a:ext cx="180975"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58"/>
              <p:cNvSpPr>
                <a:spLocks noEditPoints="1"/>
              </p:cNvSpPr>
              <p:nvPr/>
            </p:nvSpPr>
            <p:spPr bwMode="auto">
              <a:xfrm>
                <a:off x="5408613"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1" name="Freeform 15"/>
            <p:cNvSpPr>
              <a:spLocks noEditPoints="1"/>
            </p:cNvSpPr>
            <p:nvPr/>
          </p:nvSpPr>
          <p:spPr bwMode="auto">
            <a:xfrm>
              <a:off x="2705335" y="3918943"/>
              <a:ext cx="569913" cy="720725"/>
            </a:xfrm>
            <a:custGeom>
              <a:avLst/>
              <a:gdLst>
                <a:gd name="T0" fmla="*/ 20 w 152"/>
                <a:gd name="T1" fmla="*/ 192 h 192"/>
                <a:gd name="T2" fmla="*/ 84 w 152"/>
                <a:gd name="T3" fmla="*/ 192 h 192"/>
                <a:gd name="T4" fmla="*/ 132 w 152"/>
                <a:gd name="T5" fmla="*/ 192 h 192"/>
                <a:gd name="T6" fmla="*/ 152 w 152"/>
                <a:gd name="T7" fmla="*/ 188 h 192"/>
                <a:gd name="T8" fmla="*/ 148 w 152"/>
                <a:gd name="T9" fmla="*/ 0 h 192"/>
                <a:gd name="T10" fmla="*/ 64 w 152"/>
                <a:gd name="T11" fmla="*/ 4 h 192"/>
                <a:gd name="T12" fmla="*/ 4 w 152"/>
                <a:gd name="T13" fmla="*/ 64 h 192"/>
                <a:gd name="T14" fmla="*/ 0 w 152"/>
                <a:gd name="T15" fmla="*/ 188 h 192"/>
                <a:gd name="T16" fmla="*/ 24 w 152"/>
                <a:gd name="T17" fmla="*/ 184 h 192"/>
                <a:gd name="T18" fmla="*/ 40 w 152"/>
                <a:gd name="T19" fmla="*/ 168 h 192"/>
                <a:gd name="T20" fmla="*/ 24 w 152"/>
                <a:gd name="T21" fmla="*/ 184 h 192"/>
                <a:gd name="T22" fmla="*/ 112 w 152"/>
                <a:gd name="T23" fmla="*/ 168 h 192"/>
                <a:gd name="T24" fmla="*/ 128 w 152"/>
                <a:gd name="T25" fmla="*/ 184 h 192"/>
                <a:gd name="T26" fmla="*/ 72 w 152"/>
                <a:gd name="T27" fmla="*/ 56 h 192"/>
                <a:gd name="T28" fmla="*/ 96 w 152"/>
                <a:gd name="T29" fmla="*/ 52 h 192"/>
                <a:gd name="T30" fmla="*/ 72 w 152"/>
                <a:gd name="T31" fmla="*/ 48 h 192"/>
                <a:gd name="T32" fmla="*/ 100 w 152"/>
                <a:gd name="T33" fmla="*/ 40 h 192"/>
                <a:gd name="T34" fmla="*/ 100 w 152"/>
                <a:gd name="T35" fmla="*/ 32 h 192"/>
                <a:gd name="T36" fmla="*/ 72 w 152"/>
                <a:gd name="T37" fmla="*/ 24 h 192"/>
                <a:gd name="T38" fmla="*/ 120 w 152"/>
                <a:gd name="T39" fmla="*/ 20 h 192"/>
                <a:gd name="T40" fmla="*/ 72 w 152"/>
                <a:gd name="T41" fmla="*/ 16 h 192"/>
                <a:gd name="T42" fmla="*/ 144 w 152"/>
                <a:gd name="T43" fmla="*/ 8 h 192"/>
                <a:gd name="T44" fmla="*/ 136 w 152"/>
                <a:gd name="T45" fmla="*/ 184 h 192"/>
                <a:gd name="T46" fmla="*/ 132 w 152"/>
                <a:gd name="T47" fmla="*/ 160 h 192"/>
                <a:gd name="T48" fmla="*/ 104 w 152"/>
                <a:gd name="T49" fmla="*/ 164 h 192"/>
                <a:gd name="T50" fmla="*/ 88 w 152"/>
                <a:gd name="T51" fmla="*/ 184 h 192"/>
                <a:gd name="T52" fmla="*/ 84 w 152"/>
                <a:gd name="T53" fmla="*/ 64 h 192"/>
                <a:gd name="T54" fmla="*/ 72 w 152"/>
                <a:gd name="T55" fmla="*/ 56 h 192"/>
                <a:gd name="T56" fmla="*/ 80 w 152"/>
                <a:gd name="T57" fmla="*/ 72 h 192"/>
                <a:gd name="T58" fmla="*/ 48 w 152"/>
                <a:gd name="T59" fmla="*/ 184 h 192"/>
                <a:gd name="T60" fmla="*/ 44 w 152"/>
                <a:gd name="T61" fmla="*/ 160 h 192"/>
                <a:gd name="T62" fmla="*/ 16 w 152"/>
                <a:gd name="T63" fmla="*/ 164 h 192"/>
                <a:gd name="T64" fmla="*/ 8 w 152"/>
                <a:gd name="T65" fmla="*/ 184 h 192"/>
                <a:gd name="T66" fmla="*/ 20 w 152"/>
                <a:gd name="T67" fmla="*/ 120 h 192"/>
                <a:gd name="T68" fmla="*/ 20 w 152"/>
                <a:gd name="T69" fmla="*/ 112 h 192"/>
                <a:gd name="T70" fmla="*/ 8 w 152"/>
                <a:gd name="T71" fmla="*/ 104 h 192"/>
                <a:gd name="T72" fmla="*/ 32 w 152"/>
                <a:gd name="T73" fmla="*/ 100 h 192"/>
                <a:gd name="T74" fmla="*/ 8 w 152"/>
                <a:gd name="T75" fmla="*/ 96 h 192"/>
                <a:gd name="T76" fmla="*/ 36 w 152"/>
                <a:gd name="T77" fmla="*/ 88 h 192"/>
                <a:gd name="T78" fmla="*/ 36 w 152"/>
                <a:gd name="T79" fmla="*/ 80 h 192"/>
                <a:gd name="T80" fmla="*/ 8 w 152"/>
                <a:gd name="T81" fmla="*/ 7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2" h="192">
                  <a:moveTo>
                    <a:pt x="4" y="192"/>
                  </a:moveTo>
                  <a:cubicBezTo>
                    <a:pt x="20" y="192"/>
                    <a:pt x="20" y="192"/>
                    <a:pt x="20" y="192"/>
                  </a:cubicBezTo>
                  <a:cubicBezTo>
                    <a:pt x="44" y="192"/>
                    <a:pt x="44" y="192"/>
                    <a:pt x="44" y="192"/>
                  </a:cubicBezTo>
                  <a:cubicBezTo>
                    <a:pt x="84" y="192"/>
                    <a:pt x="84" y="192"/>
                    <a:pt x="84" y="192"/>
                  </a:cubicBezTo>
                  <a:cubicBezTo>
                    <a:pt x="108" y="192"/>
                    <a:pt x="108" y="192"/>
                    <a:pt x="108" y="192"/>
                  </a:cubicBezTo>
                  <a:cubicBezTo>
                    <a:pt x="132" y="192"/>
                    <a:pt x="132" y="192"/>
                    <a:pt x="132" y="192"/>
                  </a:cubicBezTo>
                  <a:cubicBezTo>
                    <a:pt x="148" y="192"/>
                    <a:pt x="148" y="192"/>
                    <a:pt x="148" y="192"/>
                  </a:cubicBezTo>
                  <a:cubicBezTo>
                    <a:pt x="150" y="192"/>
                    <a:pt x="152" y="190"/>
                    <a:pt x="152" y="188"/>
                  </a:cubicBezTo>
                  <a:cubicBezTo>
                    <a:pt x="152" y="4"/>
                    <a:pt x="152" y="4"/>
                    <a:pt x="152" y="4"/>
                  </a:cubicBezTo>
                  <a:cubicBezTo>
                    <a:pt x="152" y="2"/>
                    <a:pt x="150" y="0"/>
                    <a:pt x="148" y="0"/>
                  </a:cubicBezTo>
                  <a:cubicBezTo>
                    <a:pt x="68" y="0"/>
                    <a:pt x="68" y="0"/>
                    <a:pt x="68" y="0"/>
                  </a:cubicBezTo>
                  <a:cubicBezTo>
                    <a:pt x="66" y="0"/>
                    <a:pt x="64" y="2"/>
                    <a:pt x="64" y="4"/>
                  </a:cubicBezTo>
                  <a:cubicBezTo>
                    <a:pt x="64" y="64"/>
                    <a:pt x="64" y="64"/>
                    <a:pt x="64" y="64"/>
                  </a:cubicBezTo>
                  <a:cubicBezTo>
                    <a:pt x="4" y="64"/>
                    <a:pt x="4" y="64"/>
                    <a:pt x="4" y="64"/>
                  </a:cubicBezTo>
                  <a:cubicBezTo>
                    <a:pt x="2" y="64"/>
                    <a:pt x="0" y="66"/>
                    <a:pt x="0" y="68"/>
                  </a:cubicBezTo>
                  <a:cubicBezTo>
                    <a:pt x="0" y="188"/>
                    <a:pt x="0" y="188"/>
                    <a:pt x="0" y="188"/>
                  </a:cubicBezTo>
                  <a:cubicBezTo>
                    <a:pt x="0" y="190"/>
                    <a:pt x="2" y="192"/>
                    <a:pt x="4" y="192"/>
                  </a:cubicBezTo>
                  <a:close/>
                  <a:moveTo>
                    <a:pt x="24" y="184"/>
                  </a:moveTo>
                  <a:cubicBezTo>
                    <a:pt x="24" y="168"/>
                    <a:pt x="24" y="168"/>
                    <a:pt x="24" y="168"/>
                  </a:cubicBezTo>
                  <a:cubicBezTo>
                    <a:pt x="40" y="168"/>
                    <a:pt x="40" y="168"/>
                    <a:pt x="40" y="168"/>
                  </a:cubicBezTo>
                  <a:cubicBezTo>
                    <a:pt x="40" y="184"/>
                    <a:pt x="40" y="184"/>
                    <a:pt x="40" y="184"/>
                  </a:cubicBezTo>
                  <a:lnTo>
                    <a:pt x="24" y="184"/>
                  </a:lnTo>
                  <a:close/>
                  <a:moveTo>
                    <a:pt x="112" y="184"/>
                  </a:moveTo>
                  <a:cubicBezTo>
                    <a:pt x="112" y="168"/>
                    <a:pt x="112" y="168"/>
                    <a:pt x="112" y="168"/>
                  </a:cubicBezTo>
                  <a:cubicBezTo>
                    <a:pt x="128" y="168"/>
                    <a:pt x="128" y="168"/>
                    <a:pt x="128" y="168"/>
                  </a:cubicBezTo>
                  <a:cubicBezTo>
                    <a:pt x="128" y="184"/>
                    <a:pt x="128" y="184"/>
                    <a:pt x="128" y="184"/>
                  </a:cubicBezTo>
                  <a:lnTo>
                    <a:pt x="112" y="184"/>
                  </a:lnTo>
                  <a:close/>
                  <a:moveTo>
                    <a:pt x="72" y="56"/>
                  </a:moveTo>
                  <a:cubicBezTo>
                    <a:pt x="92" y="56"/>
                    <a:pt x="92" y="56"/>
                    <a:pt x="92" y="56"/>
                  </a:cubicBezTo>
                  <a:cubicBezTo>
                    <a:pt x="94" y="56"/>
                    <a:pt x="96" y="54"/>
                    <a:pt x="96" y="52"/>
                  </a:cubicBezTo>
                  <a:cubicBezTo>
                    <a:pt x="96" y="50"/>
                    <a:pt x="94" y="48"/>
                    <a:pt x="92" y="48"/>
                  </a:cubicBezTo>
                  <a:cubicBezTo>
                    <a:pt x="72" y="48"/>
                    <a:pt x="72" y="48"/>
                    <a:pt x="72" y="48"/>
                  </a:cubicBezTo>
                  <a:cubicBezTo>
                    <a:pt x="72" y="40"/>
                    <a:pt x="72" y="40"/>
                    <a:pt x="72" y="40"/>
                  </a:cubicBezTo>
                  <a:cubicBezTo>
                    <a:pt x="100" y="40"/>
                    <a:pt x="100" y="40"/>
                    <a:pt x="100" y="40"/>
                  </a:cubicBezTo>
                  <a:cubicBezTo>
                    <a:pt x="102" y="40"/>
                    <a:pt x="104" y="38"/>
                    <a:pt x="104" y="36"/>
                  </a:cubicBezTo>
                  <a:cubicBezTo>
                    <a:pt x="104" y="34"/>
                    <a:pt x="102" y="32"/>
                    <a:pt x="100" y="32"/>
                  </a:cubicBezTo>
                  <a:cubicBezTo>
                    <a:pt x="72" y="32"/>
                    <a:pt x="72" y="32"/>
                    <a:pt x="72" y="32"/>
                  </a:cubicBezTo>
                  <a:cubicBezTo>
                    <a:pt x="72" y="24"/>
                    <a:pt x="72" y="24"/>
                    <a:pt x="72" y="24"/>
                  </a:cubicBezTo>
                  <a:cubicBezTo>
                    <a:pt x="116" y="24"/>
                    <a:pt x="116" y="24"/>
                    <a:pt x="116" y="24"/>
                  </a:cubicBezTo>
                  <a:cubicBezTo>
                    <a:pt x="118" y="24"/>
                    <a:pt x="120" y="22"/>
                    <a:pt x="120" y="20"/>
                  </a:cubicBezTo>
                  <a:cubicBezTo>
                    <a:pt x="120" y="18"/>
                    <a:pt x="118" y="16"/>
                    <a:pt x="116" y="16"/>
                  </a:cubicBezTo>
                  <a:cubicBezTo>
                    <a:pt x="72" y="16"/>
                    <a:pt x="72" y="16"/>
                    <a:pt x="72" y="16"/>
                  </a:cubicBezTo>
                  <a:cubicBezTo>
                    <a:pt x="72" y="8"/>
                    <a:pt x="72" y="8"/>
                    <a:pt x="72" y="8"/>
                  </a:cubicBezTo>
                  <a:cubicBezTo>
                    <a:pt x="144" y="8"/>
                    <a:pt x="144" y="8"/>
                    <a:pt x="144" y="8"/>
                  </a:cubicBezTo>
                  <a:cubicBezTo>
                    <a:pt x="144" y="184"/>
                    <a:pt x="144" y="184"/>
                    <a:pt x="144" y="184"/>
                  </a:cubicBezTo>
                  <a:cubicBezTo>
                    <a:pt x="136" y="184"/>
                    <a:pt x="136" y="184"/>
                    <a:pt x="136" y="184"/>
                  </a:cubicBezTo>
                  <a:cubicBezTo>
                    <a:pt x="136" y="164"/>
                    <a:pt x="136" y="164"/>
                    <a:pt x="136" y="164"/>
                  </a:cubicBezTo>
                  <a:cubicBezTo>
                    <a:pt x="136" y="162"/>
                    <a:pt x="134" y="160"/>
                    <a:pt x="132" y="160"/>
                  </a:cubicBezTo>
                  <a:cubicBezTo>
                    <a:pt x="108" y="160"/>
                    <a:pt x="108" y="160"/>
                    <a:pt x="108" y="160"/>
                  </a:cubicBezTo>
                  <a:cubicBezTo>
                    <a:pt x="106" y="160"/>
                    <a:pt x="104" y="162"/>
                    <a:pt x="104" y="164"/>
                  </a:cubicBezTo>
                  <a:cubicBezTo>
                    <a:pt x="104" y="184"/>
                    <a:pt x="104" y="184"/>
                    <a:pt x="104" y="184"/>
                  </a:cubicBezTo>
                  <a:cubicBezTo>
                    <a:pt x="88" y="184"/>
                    <a:pt x="88" y="184"/>
                    <a:pt x="88" y="184"/>
                  </a:cubicBezTo>
                  <a:cubicBezTo>
                    <a:pt x="88" y="68"/>
                    <a:pt x="88" y="68"/>
                    <a:pt x="88" y="68"/>
                  </a:cubicBezTo>
                  <a:cubicBezTo>
                    <a:pt x="88" y="66"/>
                    <a:pt x="86" y="64"/>
                    <a:pt x="84" y="64"/>
                  </a:cubicBezTo>
                  <a:cubicBezTo>
                    <a:pt x="72" y="64"/>
                    <a:pt x="72" y="64"/>
                    <a:pt x="72" y="64"/>
                  </a:cubicBezTo>
                  <a:lnTo>
                    <a:pt x="72" y="56"/>
                  </a:lnTo>
                  <a:close/>
                  <a:moveTo>
                    <a:pt x="68" y="72"/>
                  </a:moveTo>
                  <a:cubicBezTo>
                    <a:pt x="80" y="72"/>
                    <a:pt x="80" y="72"/>
                    <a:pt x="80" y="72"/>
                  </a:cubicBezTo>
                  <a:cubicBezTo>
                    <a:pt x="80" y="184"/>
                    <a:pt x="80" y="184"/>
                    <a:pt x="80" y="184"/>
                  </a:cubicBezTo>
                  <a:cubicBezTo>
                    <a:pt x="48" y="184"/>
                    <a:pt x="48" y="184"/>
                    <a:pt x="48" y="184"/>
                  </a:cubicBezTo>
                  <a:cubicBezTo>
                    <a:pt x="48" y="164"/>
                    <a:pt x="48" y="164"/>
                    <a:pt x="48" y="164"/>
                  </a:cubicBezTo>
                  <a:cubicBezTo>
                    <a:pt x="48" y="162"/>
                    <a:pt x="46" y="160"/>
                    <a:pt x="44" y="160"/>
                  </a:cubicBezTo>
                  <a:cubicBezTo>
                    <a:pt x="20" y="160"/>
                    <a:pt x="20" y="160"/>
                    <a:pt x="20" y="160"/>
                  </a:cubicBezTo>
                  <a:cubicBezTo>
                    <a:pt x="18" y="160"/>
                    <a:pt x="16" y="162"/>
                    <a:pt x="16" y="164"/>
                  </a:cubicBezTo>
                  <a:cubicBezTo>
                    <a:pt x="16" y="184"/>
                    <a:pt x="16" y="184"/>
                    <a:pt x="16" y="184"/>
                  </a:cubicBezTo>
                  <a:cubicBezTo>
                    <a:pt x="8" y="184"/>
                    <a:pt x="8" y="184"/>
                    <a:pt x="8" y="184"/>
                  </a:cubicBezTo>
                  <a:cubicBezTo>
                    <a:pt x="8" y="120"/>
                    <a:pt x="8" y="120"/>
                    <a:pt x="8" y="120"/>
                  </a:cubicBezTo>
                  <a:cubicBezTo>
                    <a:pt x="20" y="120"/>
                    <a:pt x="20" y="120"/>
                    <a:pt x="20" y="120"/>
                  </a:cubicBezTo>
                  <a:cubicBezTo>
                    <a:pt x="22" y="120"/>
                    <a:pt x="24" y="118"/>
                    <a:pt x="24" y="116"/>
                  </a:cubicBezTo>
                  <a:cubicBezTo>
                    <a:pt x="24" y="114"/>
                    <a:pt x="22" y="112"/>
                    <a:pt x="20" y="112"/>
                  </a:cubicBezTo>
                  <a:cubicBezTo>
                    <a:pt x="8" y="112"/>
                    <a:pt x="8" y="112"/>
                    <a:pt x="8" y="112"/>
                  </a:cubicBezTo>
                  <a:cubicBezTo>
                    <a:pt x="8" y="104"/>
                    <a:pt x="8" y="104"/>
                    <a:pt x="8" y="104"/>
                  </a:cubicBezTo>
                  <a:cubicBezTo>
                    <a:pt x="28" y="104"/>
                    <a:pt x="28" y="104"/>
                    <a:pt x="28" y="104"/>
                  </a:cubicBezTo>
                  <a:cubicBezTo>
                    <a:pt x="30" y="104"/>
                    <a:pt x="32" y="102"/>
                    <a:pt x="32" y="100"/>
                  </a:cubicBezTo>
                  <a:cubicBezTo>
                    <a:pt x="32" y="98"/>
                    <a:pt x="30" y="96"/>
                    <a:pt x="28" y="96"/>
                  </a:cubicBezTo>
                  <a:cubicBezTo>
                    <a:pt x="8" y="96"/>
                    <a:pt x="8" y="96"/>
                    <a:pt x="8" y="96"/>
                  </a:cubicBezTo>
                  <a:cubicBezTo>
                    <a:pt x="8" y="88"/>
                    <a:pt x="8" y="88"/>
                    <a:pt x="8" y="88"/>
                  </a:cubicBezTo>
                  <a:cubicBezTo>
                    <a:pt x="36" y="88"/>
                    <a:pt x="36" y="88"/>
                    <a:pt x="36" y="88"/>
                  </a:cubicBezTo>
                  <a:cubicBezTo>
                    <a:pt x="38" y="88"/>
                    <a:pt x="40" y="86"/>
                    <a:pt x="40" y="84"/>
                  </a:cubicBezTo>
                  <a:cubicBezTo>
                    <a:pt x="40" y="82"/>
                    <a:pt x="38" y="80"/>
                    <a:pt x="36" y="80"/>
                  </a:cubicBezTo>
                  <a:cubicBezTo>
                    <a:pt x="8" y="80"/>
                    <a:pt x="8" y="80"/>
                    <a:pt x="8" y="80"/>
                  </a:cubicBezTo>
                  <a:cubicBezTo>
                    <a:pt x="8" y="72"/>
                    <a:pt x="8" y="72"/>
                    <a:pt x="8" y="72"/>
                  </a:cubicBezTo>
                  <a:lnTo>
                    <a:pt x="68"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121"/>
            <p:cNvGrpSpPr/>
            <p:nvPr/>
          </p:nvGrpSpPr>
          <p:grpSpPr>
            <a:xfrm>
              <a:off x="3634805" y="3956250"/>
              <a:ext cx="720725" cy="720725"/>
              <a:chOff x="6369050" y="4443413"/>
              <a:chExt cx="720725" cy="720725"/>
            </a:xfrm>
            <a:grpFill/>
          </p:grpSpPr>
          <p:sp>
            <p:nvSpPr>
              <p:cNvPr id="123" name="Freeform 62"/>
              <p:cNvSpPr>
                <a:spLocks noEditPoints="1"/>
              </p:cNvSpPr>
              <p:nvPr/>
            </p:nvSpPr>
            <p:spPr bwMode="auto">
              <a:xfrm>
                <a:off x="6369050" y="4443413"/>
                <a:ext cx="720725" cy="720725"/>
              </a:xfrm>
              <a:custGeom>
                <a:avLst/>
                <a:gdLst>
                  <a:gd name="T0" fmla="*/ 4 w 192"/>
                  <a:gd name="T1" fmla="*/ 192 h 192"/>
                  <a:gd name="T2" fmla="*/ 36 w 192"/>
                  <a:gd name="T3" fmla="*/ 192 h 192"/>
                  <a:gd name="T4" fmla="*/ 84 w 192"/>
                  <a:gd name="T5" fmla="*/ 192 h 192"/>
                  <a:gd name="T6" fmla="*/ 108 w 192"/>
                  <a:gd name="T7" fmla="*/ 192 h 192"/>
                  <a:gd name="T8" fmla="*/ 156 w 192"/>
                  <a:gd name="T9" fmla="*/ 192 h 192"/>
                  <a:gd name="T10" fmla="*/ 188 w 192"/>
                  <a:gd name="T11" fmla="*/ 192 h 192"/>
                  <a:gd name="T12" fmla="*/ 192 w 192"/>
                  <a:gd name="T13" fmla="*/ 188 h 192"/>
                  <a:gd name="T14" fmla="*/ 188 w 192"/>
                  <a:gd name="T15" fmla="*/ 184 h 192"/>
                  <a:gd name="T16" fmla="*/ 160 w 192"/>
                  <a:gd name="T17" fmla="*/ 184 h 192"/>
                  <a:gd name="T18" fmla="*/ 160 w 192"/>
                  <a:gd name="T19" fmla="*/ 40 h 192"/>
                  <a:gd name="T20" fmla="*/ 164 w 192"/>
                  <a:gd name="T21" fmla="*/ 40 h 192"/>
                  <a:gd name="T22" fmla="*/ 168 w 192"/>
                  <a:gd name="T23" fmla="*/ 36 h 192"/>
                  <a:gd name="T24" fmla="*/ 168 w 192"/>
                  <a:gd name="T25" fmla="*/ 28 h 192"/>
                  <a:gd name="T26" fmla="*/ 165 w 192"/>
                  <a:gd name="T27" fmla="*/ 24 h 192"/>
                  <a:gd name="T28" fmla="*/ 97 w 192"/>
                  <a:gd name="T29" fmla="*/ 0 h 192"/>
                  <a:gd name="T30" fmla="*/ 95 w 192"/>
                  <a:gd name="T31" fmla="*/ 0 h 192"/>
                  <a:gd name="T32" fmla="*/ 27 w 192"/>
                  <a:gd name="T33" fmla="*/ 24 h 192"/>
                  <a:gd name="T34" fmla="*/ 24 w 192"/>
                  <a:gd name="T35" fmla="*/ 28 h 192"/>
                  <a:gd name="T36" fmla="*/ 24 w 192"/>
                  <a:gd name="T37" fmla="*/ 36 h 192"/>
                  <a:gd name="T38" fmla="*/ 28 w 192"/>
                  <a:gd name="T39" fmla="*/ 40 h 192"/>
                  <a:gd name="T40" fmla="*/ 32 w 192"/>
                  <a:gd name="T41" fmla="*/ 40 h 192"/>
                  <a:gd name="T42" fmla="*/ 32 w 192"/>
                  <a:gd name="T43" fmla="*/ 184 h 192"/>
                  <a:gd name="T44" fmla="*/ 4 w 192"/>
                  <a:gd name="T45" fmla="*/ 184 h 192"/>
                  <a:gd name="T46" fmla="*/ 0 w 192"/>
                  <a:gd name="T47" fmla="*/ 188 h 192"/>
                  <a:gd name="T48" fmla="*/ 4 w 192"/>
                  <a:gd name="T49" fmla="*/ 192 h 192"/>
                  <a:gd name="T50" fmla="*/ 88 w 192"/>
                  <a:gd name="T51" fmla="*/ 184 h 192"/>
                  <a:gd name="T52" fmla="*/ 88 w 192"/>
                  <a:gd name="T53" fmla="*/ 152 h 192"/>
                  <a:gd name="T54" fmla="*/ 104 w 192"/>
                  <a:gd name="T55" fmla="*/ 152 h 192"/>
                  <a:gd name="T56" fmla="*/ 104 w 192"/>
                  <a:gd name="T57" fmla="*/ 184 h 192"/>
                  <a:gd name="T58" fmla="*/ 88 w 192"/>
                  <a:gd name="T59" fmla="*/ 184 h 192"/>
                  <a:gd name="T60" fmla="*/ 32 w 192"/>
                  <a:gd name="T61" fmla="*/ 31 h 192"/>
                  <a:gd name="T62" fmla="*/ 96 w 192"/>
                  <a:gd name="T63" fmla="*/ 8 h 192"/>
                  <a:gd name="T64" fmla="*/ 160 w 192"/>
                  <a:gd name="T65" fmla="*/ 31 h 192"/>
                  <a:gd name="T66" fmla="*/ 160 w 192"/>
                  <a:gd name="T67" fmla="*/ 32 h 192"/>
                  <a:gd name="T68" fmla="*/ 156 w 192"/>
                  <a:gd name="T69" fmla="*/ 32 h 192"/>
                  <a:gd name="T70" fmla="*/ 36 w 192"/>
                  <a:gd name="T71" fmla="*/ 32 h 192"/>
                  <a:gd name="T72" fmla="*/ 32 w 192"/>
                  <a:gd name="T73" fmla="*/ 32 h 192"/>
                  <a:gd name="T74" fmla="*/ 32 w 192"/>
                  <a:gd name="T75" fmla="*/ 31 h 192"/>
                  <a:gd name="T76" fmla="*/ 40 w 192"/>
                  <a:gd name="T77" fmla="*/ 40 h 192"/>
                  <a:gd name="T78" fmla="*/ 152 w 192"/>
                  <a:gd name="T79" fmla="*/ 40 h 192"/>
                  <a:gd name="T80" fmla="*/ 152 w 192"/>
                  <a:gd name="T81" fmla="*/ 184 h 192"/>
                  <a:gd name="T82" fmla="*/ 112 w 192"/>
                  <a:gd name="T83" fmla="*/ 184 h 192"/>
                  <a:gd name="T84" fmla="*/ 112 w 192"/>
                  <a:gd name="T85" fmla="*/ 148 h 192"/>
                  <a:gd name="T86" fmla="*/ 108 w 192"/>
                  <a:gd name="T87" fmla="*/ 144 h 192"/>
                  <a:gd name="T88" fmla="*/ 84 w 192"/>
                  <a:gd name="T89" fmla="*/ 144 h 192"/>
                  <a:gd name="T90" fmla="*/ 80 w 192"/>
                  <a:gd name="T91" fmla="*/ 148 h 192"/>
                  <a:gd name="T92" fmla="*/ 80 w 192"/>
                  <a:gd name="T93" fmla="*/ 184 h 192"/>
                  <a:gd name="T94" fmla="*/ 40 w 192"/>
                  <a:gd name="T95" fmla="*/ 184 h 192"/>
                  <a:gd name="T96" fmla="*/ 40 w 192"/>
                  <a:gd name="T97" fmla="*/ 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192">
                    <a:moveTo>
                      <a:pt x="4" y="192"/>
                    </a:moveTo>
                    <a:cubicBezTo>
                      <a:pt x="36" y="192"/>
                      <a:pt x="36" y="192"/>
                      <a:pt x="36" y="192"/>
                    </a:cubicBezTo>
                    <a:cubicBezTo>
                      <a:pt x="84" y="192"/>
                      <a:pt x="84" y="192"/>
                      <a:pt x="84" y="192"/>
                    </a:cubicBezTo>
                    <a:cubicBezTo>
                      <a:pt x="108" y="192"/>
                      <a:pt x="108" y="192"/>
                      <a:pt x="108" y="192"/>
                    </a:cubicBezTo>
                    <a:cubicBezTo>
                      <a:pt x="156" y="192"/>
                      <a:pt x="156" y="192"/>
                      <a:pt x="156" y="192"/>
                    </a:cubicBezTo>
                    <a:cubicBezTo>
                      <a:pt x="188" y="192"/>
                      <a:pt x="188" y="192"/>
                      <a:pt x="188" y="192"/>
                    </a:cubicBezTo>
                    <a:cubicBezTo>
                      <a:pt x="190" y="192"/>
                      <a:pt x="192" y="190"/>
                      <a:pt x="192" y="188"/>
                    </a:cubicBezTo>
                    <a:cubicBezTo>
                      <a:pt x="192" y="186"/>
                      <a:pt x="190" y="184"/>
                      <a:pt x="188" y="184"/>
                    </a:cubicBezTo>
                    <a:cubicBezTo>
                      <a:pt x="160" y="184"/>
                      <a:pt x="160" y="184"/>
                      <a:pt x="160" y="184"/>
                    </a:cubicBezTo>
                    <a:cubicBezTo>
                      <a:pt x="160" y="40"/>
                      <a:pt x="160" y="40"/>
                      <a:pt x="160" y="40"/>
                    </a:cubicBezTo>
                    <a:cubicBezTo>
                      <a:pt x="164" y="40"/>
                      <a:pt x="164" y="40"/>
                      <a:pt x="164" y="40"/>
                    </a:cubicBezTo>
                    <a:cubicBezTo>
                      <a:pt x="166" y="40"/>
                      <a:pt x="168" y="38"/>
                      <a:pt x="168" y="36"/>
                    </a:cubicBezTo>
                    <a:cubicBezTo>
                      <a:pt x="168" y="28"/>
                      <a:pt x="168" y="28"/>
                      <a:pt x="168" y="28"/>
                    </a:cubicBezTo>
                    <a:cubicBezTo>
                      <a:pt x="168" y="26"/>
                      <a:pt x="167" y="25"/>
                      <a:pt x="165" y="24"/>
                    </a:cubicBezTo>
                    <a:cubicBezTo>
                      <a:pt x="97" y="0"/>
                      <a:pt x="97" y="0"/>
                      <a:pt x="97" y="0"/>
                    </a:cubicBezTo>
                    <a:cubicBezTo>
                      <a:pt x="96" y="0"/>
                      <a:pt x="96" y="0"/>
                      <a:pt x="95" y="0"/>
                    </a:cubicBezTo>
                    <a:cubicBezTo>
                      <a:pt x="27" y="24"/>
                      <a:pt x="27" y="24"/>
                      <a:pt x="27" y="24"/>
                    </a:cubicBezTo>
                    <a:cubicBezTo>
                      <a:pt x="25" y="25"/>
                      <a:pt x="24" y="26"/>
                      <a:pt x="24" y="28"/>
                    </a:cubicBezTo>
                    <a:cubicBezTo>
                      <a:pt x="24" y="36"/>
                      <a:pt x="24" y="36"/>
                      <a:pt x="24" y="36"/>
                    </a:cubicBezTo>
                    <a:cubicBezTo>
                      <a:pt x="24" y="38"/>
                      <a:pt x="26" y="40"/>
                      <a:pt x="28" y="40"/>
                    </a:cubicBezTo>
                    <a:cubicBezTo>
                      <a:pt x="32" y="40"/>
                      <a:pt x="32" y="40"/>
                      <a:pt x="32" y="40"/>
                    </a:cubicBezTo>
                    <a:cubicBezTo>
                      <a:pt x="32" y="184"/>
                      <a:pt x="32" y="184"/>
                      <a:pt x="32" y="184"/>
                    </a:cubicBezTo>
                    <a:cubicBezTo>
                      <a:pt x="4" y="184"/>
                      <a:pt x="4" y="184"/>
                      <a:pt x="4" y="184"/>
                    </a:cubicBezTo>
                    <a:cubicBezTo>
                      <a:pt x="2" y="184"/>
                      <a:pt x="0" y="186"/>
                      <a:pt x="0" y="188"/>
                    </a:cubicBezTo>
                    <a:cubicBezTo>
                      <a:pt x="0" y="190"/>
                      <a:pt x="2" y="192"/>
                      <a:pt x="4" y="192"/>
                    </a:cubicBezTo>
                    <a:close/>
                    <a:moveTo>
                      <a:pt x="88" y="184"/>
                    </a:moveTo>
                    <a:cubicBezTo>
                      <a:pt x="88" y="152"/>
                      <a:pt x="88" y="152"/>
                      <a:pt x="88" y="152"/>
                    </a:cubicBezTo>
                    <a:cubicBezTo>
                      <a:pt x="104" y="152"/>
                      <a:pt x="104" y="152"/>
                      <a:pt x="104" y="152"/>
                    </a:cubicBezTo>
                    <a:cubicBezTo>
                      <a:pt x="104" y="184"/>
                      <a:pt x="104" y="184"/>
                      <a:pt x="104" y="184"/>
                    </a:cubicBezTo>
                    <a:lnTo>
                      <a:pt x="88" y="184"/>
                    </a:lnTo>
                    <a:close/>
                    <a:moveTo>
                      <a:pt x="32" y="31"/>
                    </a:moveTo>
                    <a:cubicBezTo>
                      <a:pt x="96" y="8"/>
                      <a:pt x="96" y="8"/>
                      <a:pt x="96" y="8"/>
                    </a:cubicBezTo>
                    <a:cubicBezTo>
                      <a:pt x="160" y="31"/>
                      <a:pt x="160" y="31"/>
                      <a:pt x="160" y="31"/>
                    </a:cubicBezTo>
                    <a:cubicBezTo>
                      <a:pt x="160" y="32"/>
                      <a:pt x="160" y="32"/>
                      <a:pt x="160" y="32"/>
                    </a:cubicBezTo>
                    <a:cubicBezTo>
                      <a:pt x="156" y="32"/>
                      <a:pt x="156" y="32"/>
                      <a:pt x="156" y="32"/>
                    </a:cubicBezTo>
                    <a:cubicBezTo>
                      <a:pt x="36" y="32"/>
                      <a:pt x="36" y="32"/>
                      <a:pt x="36" y="32"/>
                    </a:cubicBezTo>
                    <a:cubicBezTo>
                      <a:pt x="32" y="32"/>
                      <a:pt x="32" y="32"/>
                      <a:pt x="32" y="32"/>
                    </a:cubicBezTo>
                    <a:lnTo>
                      <a:pt x="32" y="31"/>
                    </a:lnTo>
                    <a:close/>
                    <a:moveTo>
                      <a:pt x="40" y="40"/>
                    </a:moveTo>
                    <a:cubicBezTo>
                      <a:pt x="152" y="40"/>
                      <a:pt x="152" y="40"/>
                      <a:pt x="152" y="40"/>
                    </a:cubicBezTo>
                    <a:cubicBezTo>
                      <a:pt x="152" y="184"/>
                      <a:pt x="152" y="184"/>
                      <a:pt x="152" y="184"/>
                    </a:cubicBezTo>
                    <a:cubicBezTo>
                      <a:pt x="112" y="184"/>
                      <a:pt x="112" y="184"/>
                      <a:pt x="112" y="184"/>
                    </a:cubicBezTo>
                    <a:cubicBezTo>
                      <a:pt x="112" y="148"/>
                      <a:pt x="112" y="148"/>
                      <a:pt x="112" y="148"/>
                    </a:cubicBezTo>
                    <a:cubicBezTo>
                      <a:pt x="112" y="146"/>
                      <a:pt x="110" y="144"/>
                      <a:pt x="108" y="144"/>
                    </a:cubicBezTo>
                    <a:cubicBezTo>
                      <a:pt x="84" y="144"/>
                      <a:pt x="84" y="144"/>
                      <a:pt x="84" y="144"/>
                    </a:cubicBezTo>
                    <a:cubicBezTo>
                      <a:pt x="82" y="144"/>
                      <a:pt x="80" y="146"/>
                      <a:pt x="80" y="148"/>
                    </a:cubicBezTo>
                    <a:cubicBezTo>
                      <a:pt x="80" y="184"/>
                      <a:pt x="80" y="184"/>
                      <a:pt x="80" y="184"/>
                    </a:cubicBezTo>
                    <a:cubicBezTo>
                      <a:pt x="40" y="184"/>
                      <a:pt x="40" y="184"/>
                      <a:pt x="40" y="184"/>
                    </a:cubicBez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63"/>
              <p:cNvSpPr>
                <a:spLocks noEditPoints="1"/>
              </p:cNvSpPr>
              <p:nvPr/>
            </p:nvSpPr>
            <p:spPr bwMode="auto">
              <a:xfrm>
                <a:off x="6548438" y="4624388"/>
                <a:ext cx="90488" cy="88900"/>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64"/>
              <p:cNvSpPr>
                <a:spLocks noEditPoints="1"/>
              </p:cNvSpPr>
              <p:nvPr/>
            </p:nvSpPr>
            <p:spPr bwMode="auto">
              <a:xfrm>
                <a:off x="6669088" y="4624388"/>
                <a:ext cx="120650" cy="88900"/>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65"/>
              <p:cNvSpPr>
                <a:spLocks noEditPoints="1"/>
              </p:cNvSpPr>
              <p:nvPr/>
            </p:nvSpPr>
            <p:spPr bwMode="auto">
              <a:xfrm>
                <a:off x="6818313" y="4624388"/>
                <a:ext cx="90488" cy="88900"/>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66"/>
              <p:cNvSpPr>
                <a:spLocks noEditPoints="1"/>
              </p:cNvSpPr>
              <p:nvPr/>
            </p:nvSpPr>
            <p:spPr bwMode="auto">
              <a:xfrm>
                <a:off x="6548438" y="4743451"/>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67"/>
              <p:cNvSpPr>
                <a:spLocks noEditPoints="1"/>
              </p:cNvSpPr>
              <p:nvPr/>
            </p:nvSpPr>
            <p:spPr bwMode="auto">
              <a:xfrm>
                <a:off x="6669088" y="4743451"/>
                <a:ext cx="120650" cy="90488"/>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68"/>
              <p:cNvSpPr>
                <a:spLocks noEditPoints="1"/>
              </p:cNvSpPr>
              <p:nvPr/>
            </p:nvSpPr>
            <p:spPr bwMode="auto">
              <a:xfrm>
                <a:off x="6818313" y="4743451"/>
                <a:ext cx="90488" cy="90488"/>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69"/>
              <p:cNvSpPr>
                <a:spLocks noEditPoints="1"/>
              </p:cNvSpPr>
              <p:nvPr/>
            </p:nvSpPr>
            <p:spPr bwMode="auto">
              <a:xfrm>
                <a:off x="6548438" y="4864101"/>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70"/>
              <p:cNvSpPr>
                <a:spLocks noEditPoints="1"/>
              </p:cNvSpPr>
              <p:nvPr/>
            </p:nvSpPr>
            <p:spPr bwMode="auto">
              <a:xfrm>
                <a:off x="6669088" y="4864101"/>
                <a:ext cx="120650" cy="90488"/>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71"/>
              <p:cNvSpPr>
                <a:spLocks noEditPoints="1"/>
              </p:cNvSpPr>
              <p:nvPr/>
            </p:nvSpPr>
            <p:spPr bwMode="auto">
              <a:xfrm>
                <a:off x="6818313" y="4864101"/>
                <a:ext cx="90488" cy="90488"/>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72"/>
              <p:cNvSpPr>
                <a:spLocks noEditPoints="1"/>
              </p:cNvSpPr>
              <p:nvPr/>
            </p:nvSpPr>
            <p:spPr bwMode="auto">
              <a:xfrm>
                <a:off x="6548438" y="4984751"/>
                <a:ext cx="90488" cy="88900"/>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73"/>
              <p:cNvSpPr>
                <a:spLocks noEditPoints="1"/>
              </p:cNvSpPr>
              <p:nvPr/>
            </p:nvSpPr>
            <p:spPr bwMode="auto">
              <a:xfrm>
                <a:off x="6818313" y="4984751"/>
                <a:ext cx="90488" cy="88900"/>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8" name="Group 157"/>
            <p:cNvGrpSpPr/>
            <p:nvPr/>
          </p:nvGrpSpPr>
          <p:grpSpPr>
            <a:xfrm>
              <a:off x="429927" y="2785545"/>
              <a:ext cx="720725" cy="720725"/>
              <a:chOff x="-919087" y="3617700"/>
              <a:chExt cx="720725" cy="720725"/>
            </a:xfrm>
            <a:grpFill/>
          </p:grpSpPr>
          <p:sp>
            <p:nvSpPr>
              <p:cNvPr id="159" name="Freeform 304"/>
              <p:cNvSpPr>
                <a:spLocks noEditPoints="1"/>
              </p:cNvSpPr>
              <p:nvPr/>
            </p:nvSpPr>
            <p:spPr bwMode="auto">
              <a:xfrm>
                <a:off x="-919087" y="3617700"/>
                <a:ext cx="720725" cy="720725"/>
              </a:xfrm>
              <a:custGeom>
                <a:avLst/>
                <a:gdLst>
                  <a:gd name="T0" fmla="*/ 124 w 192"/>
                  <a:gd name="T1" fmla="*/ 0 h 192"/>
                  <a:gd name="T2" fmla="*/ 120 w 192"/>
                  <a:gd name="T3" fmla="*/ 90 h 192"/>
                  <a:gd name="T4" fmla="*/ 89 w 192"/>
                  <a:gd name="T5" fmla="*/ 65 h 192"/>
                  <a:gd name="T6" fmla="*/ 57 w 192"/>
                  <a:gd name="T7" fmla="*/ 97 h 192"/>
                  <a:gd name="T8" fmla="*/ 56 w 192"/>
                  <a:gd name="T9" fmla="*/ 99 h 192"/>
                  <a:gd name="T10" fmla="*/ 56 w 192"/>
                  <a:gd name="T11" fmla="*/ 100 h 192"/>
                  <a:gd name="T12" fmla="*/ 20 w 192"/>
                  <a:gd name="T13" fmla="*/ 120 h 192"/>
                  <a:gd name="T14" fmla="*/ 1 w 192"/>
                  <a:gd name="T15" fmla="*/ 146 h 192"/>
                  <a:gd name="T16" fmla="*/ 4 w 192"/>
                  <a:gd name="T17" fmla="*/ 152 h 192"/>
                  <a:gd name="T18" fmla="*/ 8 w 192"/>
                  <a:gd name="T19" fmla="*/ 188 h 192"/>
                  <a:gd name="T20" fmla="*/ 28 w 192"/>
                  <a:gd name="T21" fmla="*/ 192 h 192"/>
                  <a:gd name="T22" fmla="*/ 60 w 192"/>
                  <a:gd name="T23" fmla="*/ 192 h 192"/>
                  <a:gd name="T24" fmla="*/ 188 w 192"/>
                  <a:gd name="T25" fmla="*/ 192 h 192"/>
                  <a:gd name="T26" fmla="*/ 192 w 192"/>
                  <a:gd name="T27" fmla="*/ 4 h 192"/>
                  <a:gd name="T28" fmla="*/ 92 w 192"/>
                  <a:gd name="T29" fmla="*/ 74 h 192"/>
                  <a:gd name="T30" fmla="*/ 70 w 192"/>
                  <a:gd name="T31" fmla="*/ 96 h 192"/>
                  <a:gd name="T32" fmla="*/ 22 w 192"/>
                  <a:gd name="T33" fmla="*/ 128 h 192"/>
                  <a:gd name="T34" fmla="*/ 56 w 192"/>
                  <a:gd name="T35" fmla="*/ 144 h 192"/>
                  <a:gd name="T36" fmla="*/ 11 w 192"/>
                  <a:gd name="T37" fmla="*/ 144 h 192"/>
                  <a:gd name="T38" fmla="*/ 16 w 192"/>
                  <a:gd name="T39" fmla="*/ 152 h 192"/>
                  <a:gd name="T40" fmla="*/ 56 w 192"/>
                  <a:gd name="T41" fmla="*/ 184 h 192"/>
                  <a:gd name="T42" fmla="*/ 48 w 192"/>
                  <a:gd name="T43" fmla="*/ 172 h 192"/>
                  <a:gd name="T44" fmla="*/ 28 w 192"/>
                  <a:gd name="T45" fmla="*/ 168 h 192"/>
                  <a:gd name="T46" fmla="*/ 24 w 192"/>
                  <a:gd name="T47" fmla="*/ 184 h 192"/>
                  <a:gd name="T48" fmla="*/ 16 w 192"/>
                  <a:gd name="T49" fmla="*/ 152 h 192"/>
                  <a:gd name="T50" fmla="*/ 32 w 192"/>
                  <a:gd name="T51" fmla="*/ 176 h 192"/>
                  <a:gd name="T52" fmla="*/ 40 w 192"/>
                  <a:gd name="T53" fmla="*/ 184 h 192"/>
                  <a:gd name="T54" fmla="*/ 64 w 192"/>
                  <a:gd name="T55" fmla="*/ 148 h 192"/>
                  <a:gd name="T56" fmla="*/ 64 w 192"/>
                  <a:gd name="T57" fmla="*/ 104 h 192"/>
                  <a:gd name="T58" fmla="*/ 120 w 192"/>
                  <a:gd name="T59" fmla="*/ 184 h 192"/>
                  <a:gd name="T60" fmla="*/ 64 w 192"/>
                  <a:gd name="T61" fmla="*/ 148 h 192"/>
                  <a:gd name="T62" fmla="*/ 128 w 192"/>
                  <a:gd name="T63" fmla="*/ 184 h 192"/>
                  <a:gd name="T64" fmla="*/ 128 w 192"/>
                  <a:gd name="T65" fmla="*/ 8 h 192"/>
                  <a:gd name="T66" fmla="*/ 184 w 192"/>
                  <a:gd name="T67"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192">
                    <a:moveTo>
                      <a:pt x="188" y="0"/>
                    </a:moveTo>
                    <a:cubicBezTo>
                      <a:pt x="124" y="0"/>
                      <a:pt x="124" y="0"/>
                      <a:pt x="124" y="0"/>
                    </a:cubicBezTo>
                    <a:cubicBezTo>
                      <a:pt x="122" y="0"/>
                      <a:pt x="120" y="2"/>
                      <a:pt x="120" y="4"/>
                    </a:cubicBezTo>
                    <a:cubicBezTo>
                      <a:pt x="120" y="90"/>
                      <a:pt x="120" y="90"/>
                      <a:pt x="120" y="90"/>
                    </a:cubicBezTo>
                    <a:cubicBezTo>
                      <a:pt x="95" y="65"/>
                      <a:pt x="95" y="65"/>
                      <a:pt x="95" y="65"/>
                    </a:cubicBezTo>
                    <a:cubicBezTo>
                      <a:pt x="93" y="64"/>
                      <a:pt x="91" y="64"/>
                      <a:pt x="89" y="65"/>
                    </a:cubicBezTo>
                    <a:cubicBezTo>
                      <a:pt x="57" y="97"/>
                      <a:pt x="57" y="97"/>
                      <a:pt x="57" y="97"/>
                    </a:cubicBezTo>
                    <a:cubicBezTo>
                      <a:pt x="57" y="97"/>
                      <a:pt x="57" y="97"/>
                      <a:pt x="57" y="97"/>
                    </a:cubicBezTo>
                    <a:cubicBezTo>
                      <a:pt x="57" y="97"/>
                      <a:pt x="57" y="98"/>
                      <a:pt x="56" y="98"/>
                    </a:cubicBezTo>
                    <a:cubicBezTo>
                      <a:pt x="56" y="98"/>
                      <a:pt x="56" y="98"/>
                      <a:pt x="56" y="99"/>
                    </a:cubicBezTo>
                    <a:cubicBezTo>
                      <a:pt x="56" y="99"/>
                      <a:pt x="56" y="99"/>
                      <a:pt x="56" y="100"/>
                    </a:cubicBezTo>
                    <a:cubicBezTo>
                      <a:pt x="56" y="100"/>
                      <a:pt x="56" y="100"/>
                      <a:pt x="56" y="100"/>
                    </a:cubicBezTo>
                    <a:cubicBezTo>
                      <a:pt x="56" y="120"/>
                      <a:pt x="56" y="120"/>
                      <a:pt x="56" y="120"/>
                    </a:cubicBezTo>
                    <a:cubicBezTo>
                      <a:pt x="20" y="120"/>
                      <a:pt x="20" y="120"/>
                      <a:pt x="20" y="120"/>
                    </a:cubicBezTo>
                    <a:cubicBezTo>
                      <a:pt x="19" y="120"/>
                      <a:pt x="17" y="121"/>
                      <a:pt x="17" y="122"/>
                    </a:cubicBezTo>
                    <a:cubicBezTo>
                      <a:pt x="1" y="146"/>
                      <a:pt x="1" y="146"/>
                      <a:pt x="1" y="146"/>
                    </a:cubicBezTo>
                    <a:cubicBezTo>
                      <a:pt x="0" y="147"/>
                      <a:pt x="0" y="149"/>
                      <a:pt x="0" y="150"/>
                    </a:cubicBezTo>
                    <a:cubicBezTo>
                      <a:pt x="1" y="151"/>
                      <a:pt x="3" y="152"/>
                      <a:pt x="4" y="152"/>
                    </a:cubicBezTo>
                    <a:cubicBezTo>
                      <a:pt x="8" y="152"/>
                      <a:pt x="8" y="152"/>
                      <a:pt x="8" y="152"/>
                    </a:cubicBezTo>
                    <a:cubicBezTo>
                      <a:pt x="8" y="188"/>
                      <a:pt x="8" y="188"/>
                      <a:pt x="8" y="188"/>
                    </a:cubicBezTo>
                    <a:cubicBezTo>
                      <a:pt x="8" y="190"/>
                      <a:pt x="10" y="192"/>
                      <a:pt x="12" y="192"/>
                    </a:cubicBezTo>
                    <a:cubicBezTo>
                      <a:pt x="28" y="192"/>
                      <a:pt x="28" y="192"/>
                      <a:pt x="28" y="192"/>
                    </a:cubicBezTo>
                    <a:cubicBezTo>
                      <a:pt x="44" y="192"/>
                      <a:pt x="44" y="192"/>
                      <a:pt x="44" y="192"/>
                    </a:cubicBezTo>
                    <a:cubicBezTo>
                      <a:pt x="60" y="192"/>
                      <a:pt x="60" y="192"/>
                      <a:pt x="60" y="192"/>
                    </a:cubicBezTo>
                    <a:cubicBezTo>
                      <a:pt x="124" y="192"/>
                      <a:pt x="124" y="192"/>
                      <a:pt x="124" y="192"/>
                    </a:cubicBezTo>
                    <a:cubicBezTo>
                      <a:pt x="188" y="192"/>
                      <a:pt x="188" y="192"/>
                      <a:pt x="188" y="192"/>
                    </a:cubicBezTo>
                    <a:cubicBezTo>
                      <a:pt x="190" y="192"/>
                      <a:pt x="192" y="190"/>
                      <a:pt x="192" y="188"/>
                    </a:cubicBezTo>
                    <a:cubicBezTo>
                      <a:pt x="192" y="4"/>
                      <a:pt x="192" y="4"/>
                      <a:pt x="192" y="4"/>
                    </a:cubicBezTo>
                    <a:cubicBezTo>
                      <a:pt x="192" y="2"/>
                      <a:pt x="190" y="0"/>
                      <a:pt x="188" y="0"/>
                    </a:cubicBezTo>
                    <a:close/>
                    <a:moveTo>
                      <a:pt x="92" y="74"/>
                    </a:moveTo>
                    <a:cubicBezTo>
                      <a:pt x="114" y="96"/>
                      <a:pt x="114" y="96"/>
                      <a:pt x="114" y="96"/>
                    </a:cubicBezTo>
                    <a:cubicBezTo>
                      <a:pt x="70" y="96"/>
                      <a:pt x="70" y="96"/>
                      <a:pt x="70" y="96"/>
                    </a:cubicBezTo>
                    <a:lnTo>
                      <a:pt x="92" y="74"/>
                    </a:lnTo>
                    <a:close/>
                    <a:moveTo>
                      <a:pt x="22" y="128"/>
                    </a:moveTo>
                    <a:cubicBezTo>
                      <a:pt x="56" y="128"/>
                      <a:pt x="56" y="128"/>
                      <a:pt x="56" y="128"/>
                    </a:cubicBezTo>
                    <a:cubicBezTo>
                      <a:pt x="56" y="144"/>
                      <a:pt x="56" y="144"/>
                      <a:pt x="56" y="144"/>
                    </a:cubicBezTo>
                    <a:cubicBezTo>
                      <a:pt x="12" y="144"/>
                      <a:pt x="12" y="144"/>
                      <a:pt x="12" y="144"/>
                    </a:cubicBezTo>
                    <a:cubicBezTo>
                      <a:pt x="11" y="144"/>
                      <a:pt x="11" y="144"/>
                      <a:pt x="11" y="144"/>
                    </a:cubicBezTo>
                    <a:lnTo>
                      <a:pt x="22" y="128"/>
                    </a:lnTo>
                    <a:close/>
                    <a:moveTo>
                      <a:pt x="16" y="152"/>
                    </a:moveTo>
                    <a:cubicBezTo>
                      <a:pt x="56" y="152"/>
                      <a:pt x="56" y="152"/>
                      <a:pt x="56" y="152"/>
                    </a:cubicBezTo>
                    <a:cubicBezTo>
                      <a:pt x="56" y="184"/>
                      <a:pt x="56" y="184"/>
                      <a:pt x="56" y="184"/>
                    </a:cubicBezTo>
                    <a:cubicBezTo>
                      <a:pt x="48" y="184"/>
                      <a:pt x="48" y="184"/>
                      <a:pt x="48" y="184"/>
                    </a:cubicBezTo>
                    <a:cubicBezTo>
                      <a:pt x="48" y="172"/>
                      <a:pt x="48" y="172"/>
                      <a:pt x="48" y="172"/>
                    </a:cubicBezTo>
                    <a:cubicBezTo>
                      <a:pt x="48" y="170"/>
                      <a:pt x="46" y="168"/>
                      <a:pt x="44" y="168"/>
                    </a:cubicBezTo>
                    <a:cubicBezTo>
                      <a:pt x="28" y="168"/>
                      <a:pt x="28" y="168"/>
                      <a:pt x="28" y="168"/>
                    </a:cubicBezTo>
                    <a:cubicBezTo>
                      <a:pt x="26" y="168"/>
                      <a:pt x="24" y="170"/>
                      <a:pt x="24" y="172"/>
                    </a:cubicBezTo>
                    <a:cubicBezTo>
                      <a:pt x="24" y="184"/>
                      <a:pt x="24" y="184"/>
                      <a:pt x="24" y="184"/>
                    </a:cubicBezTo>
                    <a:cubicBezTo>
                      <a:pt x="16" y="184"/>
                      <a:pt x="16" y="184"/>
                      <a:pt x="16" y="184"/>
                    </a:cubicBezTo>
                    <a:lnTo>
                      <a:pt x="16" y="152"/>
                    </a:lnTo>
                    <a:close/>
                    <a:moveTo>
                      <a:pt x="32" y="184"/>
                    </a:moveTo>
                    <a:cubicBezTo>
                      <a:pt x="32" y="176"/>
                      <a:pt x="32" y="176"/>
                      <a:pt x="32" y="176"/>
                    </a:cubicBezTo>
                    <a:cubicBezTo>
                      <a:pt x="40" y="176"/>
                      <a:pt x="40" y="176"/>
                      <a:pt x="40" y="176"/>
                    </a:cubicBezTo>
                    <a:cubicBezTo>
                      <a:pt x="40" y="184"/>
                      <a:pt x="40" y="184"/>
                      <a:pt x="40" y="184"/>
                    </a:cubicBezTo>
                    <a:lnTo>
                      <a:pt x="32" y="184"/>
                    </a:lnTo>
                    <a:close/>
                    <a:moveTo>
                      <a:pt x="64" y="148"/>
                    </a:moveTo>
                    <a:cubicBezTo>
                      <a:pt x="64" y="124"/>
                      <a:pt x="64" y="124"/>
                      <a:pt x="64" y="124"/>
                    </a:cubicBezTo>
                    <a:cubicBezTo>
                      <a:pt x="64" y="104"/>
                      <a:pt x="64" y="104"/>
                      <a:pt x="64" y="104"/>
                    </a:cubicBezTo>
                    <a:cubicBezTo>
                      <a:pt x="120" y="104"/>
                      <a:pt x="120" y="104"/>
                      <a:pt x="120" y="104"/>
                    </a:cubicBezTo>
                    <a:cubicBezTo>
                      <a:pt x="120" y="184"/>
                      <a:pt x="120" y="184"/>
                      <a:pt x="120" y="184"/>
                    </a:cubicBezTo>
                    <a:cubicBezTo>
                      <a:pt x="64" y="184"/>
                      <a:pt x="64" y="184"/>
                      <a:pt x="64" y="184"/>
                    </a:cubicBezTo>
                    <a:lnTo>
                      <a:pt x="64" y="148"/>
                    </a:lnTo>
                    <a:close/>
                    <a:moveTo>
                      <a:pt x="184" y="184"/>
                    </a:moveTo>
                    <a:cubicBezTo>
                      <a:pt x="128" y="184"/>
                      <a:pt x="128" y="184"/>
                      <a:pt x="128" y="184"/>
                    </a:cubicBezTo>
                    <a:cubicBezTo>
                      <a:pt x="128" y="100"/>
                      <a:pt x="128" y="100"/>
                      <a:pt x="128" y="100"/>
                    </a:cubicBezTo>
                    <a:cubicBezTo>
                      <a:pt x="128" y="8"/>
                      <a:pt x="128" y="8"/>
                      <a:pt x="128" y="8"/>
                    </a:cubicBezTo>
                    <a:cubicBezTo>
                      <a:pt x="184" y="8"/>
                      <a:pt x="184" y="8"/>
                      <a:pt x="184" y="8"/>
                    </a:cubicBezTo>
                    <a:lnTo>
                      <a:pt x="184" y="18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0" name="Freeform 305"/>
              <p:cNvSpPr>
                <a:spLocks noEditPoints="1"/>
              </p:cNvSpPr>
              <p:nvPr/>
            </p:nvSpPr>
            <p:spPr bwMode="auto">
              <a:xfrm>
                <a:off x="-649212" y="4038388"/>
                <a:ext cx="150813" cy="90488"/>
              </a:xfrm>
              <a:custGeom>
                <a:avLst/>
                <a:gdLst>
                  <a:gd name="T0" fmla="*/ 36 w 40"/>
                  <a:gd name="T1" fmla="*/ 0 h 24"/>
                  <a:gd name="T2" fmla="*/ 4 w 40"/>
                  <a:gd name="T3" fmla="*/ 0 h 24"/>
                  <a:gd name="T4" fmla="*/ 0 w 40"/>
                  <a:gd name="T5" fmla="*/ 4 h 24"/>
                  <a:gd name="T6" fmla="*/ 0 w 40"/>
                  <a:gd name="T7" fmla="*/ 20 h 24"/>
                  <a:gd name="T8" fmla="*/ 4 w 40"/>
                  <a:gd name="T9" fmla="*/ 24 h 24"/>
                  <a:gd name="T10" fmla="*/ 36 w 40"/>
                  <a:gd name="T11" fmla="*/ 24 h 24"/>
                  <a:gd name="T12" fmla="*/ 40 w 40"/>
                  <a:gd name="T13" fmla="*/ 20 h 24"/>
                  <a:gd name="T14" fmla="*/ 40 w 40"/>
                  <a:gd name="T15" fmla="*/ 4 h 24"/>
                  <a:gd name="T16" fmla="*/ 36 w 40"/>
                  <a:gd name="T17" fmla="*/ 0 h 24"/>
                  <a:gd name="T18" fmla="*/ 32 w 40"/>
                  <a:gd name="T19" fmla="*/ 16 h 24"/>
                  <a:gd name="T20" fmla="*/ 8 w 40"/>
                  <a:gd name="T21" fmla="*/ 16 h 24"/>
                  <a:gd name="T22" fmla="*/ 8 w 40"/>
                  <a:gd name="T23" fmla="*/ 8 h 24"/>
                  <a:gd name="T24" fmla="*/ 32 w 40"/>
                  <a:gd name="T25" fmla="*/ 8 h 24"/>
                  <a:gd name="T26" fmla="*/ 32 w 40"/>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4">
                    <a:moveTo>
                      <a:pt x="36" y="0"/>
                    </a:moveTo>
                    <a:cubicBezTo>
                      <a:pt x="4" y="0"/>
                      <a:pt x="4" y="0"/>
                      <a:pt x="4" y="0"/>
                    </a:cubicBezTo>
                    <a:cubicBezTo>
                      <a:pt x="2" y="0"/>
                      <a:pt x="0" y="2"/>
                      <a:pt x="0" y="4"/>
                    </a:cubicBezTo>
                    <a:cubicBezTo>
                      <a:pt x="0" y="20"/>
                      <a:pt x="0" y="20"/>
                      <a:pt x="0" y="20"/>
                    </a:cubicBezTo>
                    <a:cubicBezTo>
                      <a:pt x="0" y="22"/>
                      <a:pt x="2" y="24"/>
                      <a:pt x="4" y="24"/>
                    </a:cubicBezTo>
                    <a:cubicBezTo>
                      <a:pt x="36" y="24"/>
                      <a:pt x="36" y="24"/>
                      <a:pt x="36" y="24"/>
                    </a:cubicBezTo>
                    <a:cubicBezTo>
                      <a:pt x="38" y="24"/>
                      <a:pt x="40" y="22"/>
                      <a:pt x="40" y="20"/>
                    </a:cubicBezTo>
                    <a:cubicBezTo>
                      <a:pt x="40" y="4"/>
                      <a:pt x="40" y="4"/>
                      <a:pt x="40" y="4"/>
                    </a:cubicBezTo>
                    <a:cubicBezTo>
                      <a:pt x="40" y="2"/>
                      <a:pt x="38" y="0"/>
                      <a:pt x="36" y="0"/>
                    </a:cubicBezTo>
                    <a:close/>
                    <a:moveTo>
                      <a:pt x="32" y="16"/>
                    </a:moveTo>
                    <a:cubicBezTo>
                      <a:pt x="8" y="16"/>
                      <a:pt x="8" y="16"/>
                      <a:pt x="8" y="16"/>
                    </a:cubicBezTo>
                    <a:cubicBezTo>
                      <a:pt x="8" y="8"/>
                      <a:pt x="8" y="8"/>
                      <a:pt x="8" y="8"/>
                    </a:cubicBezTo>
                    <a:cubicBezTo>
                      <a:pt x="32" y="8"/>
                      <a:pt x="32" y="8"/>
                      <a:pt x="32" y="8"/>
                    </a:cubicBezTo>
                    <a:lnTo>
                      <a:pt x="3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1" name="Freeform 306"/>
              <p:cNvSpPr>
                <a:spLocks noEditPoints="1"/>
              </p:cNvSpPr>
              <p:nvPr/>
            </p:nvSpPr>
            <p:spPr bwMode="auto">
              <a:xfrm>
                <a:off x="-649212" y="4159038"/>
                <a:ext cx="150813" cy="88900"/>
              </a:xfrm>
              <a:custGeom>
                <a:avLst/>
                <a:gdLst>
                  <a:gd name="T0" fmla="*/ 36 w 40"/>
                  <a:gd name="T1" fmla="*/ 0 h 24"/>
                  <a:gd name="T2" fmla="*/ 4 w 40"/>
                  <a:gd name="T3" fmla="*/ 0 h 24"/>
                  <a:gd name="T4" fmla="*/ 0 w 40"/>
                  <a:gd name="T5" fmla="*/ 4 h 24"/>
                  <a:gd name="T6" fmla="*/ 0 w 40"/>
                  <a:gd name="T7" fmla="*/ 20 h 24"/>
                  <a:gd name="T8" fmla="*/ 4 w 40"/>
                  <a:gd name="T9" fmla="*/ 24 h 24"/>
                  <a:gd name="T10" fmla="*/ 36 w 40"/>
                  <a:gd name="T11" fmla="*/ 24 h 24"/>
                  <a:gd name="T12" fmla="*/ 40 w 40"/>
                  <a:gd name="T13" fmla="*/ 20 h 24"/>
                  <a:gd name="T14" fmla="*/ 40 w 40"/>
                  <a:gd name="T15" fmla="*/ 4 h 24"/>
                  <a:gd name="T16" fmla="*/ 36 w 40"/>
                  <a:gd name="T17" fmla="*/ 0 h 24"/>
                  <a:gd name="T18" fmla="*/ 32 w 40"/>
                  <a:gd name="T19" fmla="*/ 16 h 24"/>
                  <a:gd name="T20" fmla="*/ 8 w 40"/>
                  <a:gd name="T21" fmla="*/ 16 h 24"/>
                  <a:gd name="T22" fmla="*/ 8 w 40"/>
                  <a:gd name="T23" fmla="*/ 8 h 24"/>
                  <a:gd name="T24" fmla="*/ 32 w 40"/>
                  <a:gd name="T25" fmla="*/ 8 h 24"/>
                  <a:gd name="T26" fmla="*/ 32 w 40"/>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4">
                    <a:moveTo>
                      <a:pt x="36" y="0"/>
                    </a:moveTo>
                    <a:cubicBezTo>
                      <a:pt x="4" y="0"/>
                      <a:pt x="4" y="0"/>
                      <a:pt x="4" y="0"/>
                    </a:cubicBezTo>
                    <a:cubicBezTo>
                      <a:pt x="2" y="0"/>
                      <a:pt x="0" y="2"/>
                      <a:pt x="0" y="4"/>
                    </a:cubicBezTo>
                    <a:cubicBezTo>
                      <a:pt x="0" y="20"/>
                      <a:pt x="0" y="20"/>
                      <a:pt x="0" y="20"/>
                    </a:cubicBezTo>
                    <a:cubicBezTo>
                      <a:pt x="0" y="22"/>
                      <a:pt x="2" y="24"/>
                      <a:pt x="4" y="24"/>
                    </a:cubicBezTo>
                    <a:cubicBezTo>
                      <a:pt x="36" y="24"/>
                      <a:pt x="36" y="24"/>
                      <a:pt x="36" y="24"/>
                    </a:cubicBezTo>
                    <a:cubicBezTo>
                      <a:pt x="38" y="24"/>
                      <a:pt x="40" y="22"/>
                      <a:pt x="40" y="20"/>
                    </a:cubicBezTo>
                    <a:cubicBezTo>
                      <a:pt x="40" y="4"/>
                      <a:pt x="40" y="4"/>
                      <a:pt x="40" y="4"/>
                    </a:cubicBezTo>
                    <a:cubicBezTo>
                      <a:pt x="40" y="2"/>
                      <a:pt x="38" y="0"/>
                      <a:pt x="36" y="0"/>
                    </a:cubicBezTo>
                    <a:close/>
                    <a:moveTo>
                      <a:pt x="32" y="16"/>
                    </a:moveTo>
                    <a:cubicBezTo>
                      <a:pt x="8" y="16"/>
                      <a:pt x="8" y="16"/>
                      <a:pt x="8" y="16"/>
                    </a:cubicBezTo>
                    <a:cubicBezTo>
                      <a:pt x="8" y="8"/>
                      <a:pt x="8" y="8"/>
                      <a:pt x="8" y="8"/>
                    </a:cubicBezTo>
                    <a:cubicBezTo>
                      <a:pt x="32" y="8"/>
                      <a:pt x="32" y="8"/>
                      <a:pt x="32" y="8"/>
                    </a:cubicBezTo>
                    <a:lnTo>
                      <a:pt x="3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307"/>
              <p:cNvSpPr>
                <a:spLocks/>
              </p:cNvSpPr>
              <p:nvPr/>
            </p:nvSpPr>
            <p:spPr bwMode="auto">
              <a:xfrm>
                <a:off x="-407912" y="3678025"/>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 name="Freeform 308"/>
              <p:cNvSpPr>
                <a:spLocks/>
              </p:cNvSpPr>
              <p:nvPr/>
            </p:nvSpPr>
            <p:spPr bwMode="auto">
              <a:xfrm>
                <a:off x="-347587" y="3678025"/>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4" name="Freeform 309"/>
              <p:cNvSpPr>
                <a:spLocks/>
              </p:cNvSpPr>
              <p:nvPr/>
            </p:nvSpPr>
            <p:spPr bwMode="auto">
              <a:xfrm>
                <a:off x="-288850" y="3678025"/>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310"/>
              <p:cNvSpPr>
                <a:spLocks/>
              </p:cNvSpPr>
              <p:nvPr/>
            </p:nvSpPr>
            <p:spPr bwMode="auto">
              <a:xfrm>
                <a:off x="-407912" y="3798675"/>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6" name="Freeform 311"/>
              <p:cNvSpPr>
                <a:spLocks/>
              </p:cNvSpPr>
              <p:nvPr/>
            </p:nvSpPr>
            <p:spPr bwMode="auto">
              <a:xfrm>
                <a:off x="-347587" y="3798675"/>
                <a:ext cx="28575"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 name="Freeform 312"/>
              <p:cNvSpPr>
                <a:spLocks/>
              </p:cNvSpPr>
              <p:nvPr/>
            </p:nvSpPr>
            <p:spPr bwMode="auto">
              <a:xfrm>
                <a:off x="-288850" y="3798675"/>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313"/>
              <p:cNvSpPr>
                <a:spLocks/>
              </p:cNvSpPr>
              <p:nvPr/>
            </p:nvSpPr>
            <p:spPr bwMode="auto">
              <a:xfrm>
                <a:off x="-407912" y="391773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 name="Freeform 314"/>
              <p:cNvSpPr>
                <a:spLocks/>
              </p:cNvSpPr>
              <p:nvPr/>
            </p:nvSpPr>
            <p:spPr bwMode="auto">
              <a:xfrm>
                <a:off x="-347587" y="3917738"/>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0" name="Freeform 315"/>
              <p:cNvSpPr>
                <a:spLocks/>
              </p:cNvSpPr>
              <p:nvPr/>
            </p:nvSpPr>
            <p:spPr bwMode="auto">
              <a:xfrm>
                <a:off x="-288850" y="391773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316"/>
              <p:cNvSpPr>
                <a:spLocks/>
              </p:cNvSpPr>
              <p:nvPr/>
            </p:nvSpPr>
            <p:spPr bwMode="auto">
              <a:xfrm>
                <a:off x="-407912" y="403838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317"/>
              <p:cNvSpPr>
                <a:spLocks/>
              </p:cNvSpPr>
              <p:nvPr/>
            </p:nvSpPr>
            <p:spPr bwMode="auto">
              <a:xfrm>
                <a:off x="-347587" y="4038388"/>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3" name="Freeform 318"/>
              <p:cNvSpPr>
                <a:spLocks/>
              </p:cNvSpPr>
              <p:nvPr/>
            </p:nvSpPr>
            <p:spPr bwMode="auto">
              <a:xfrm>
                <a:off x="-288850" y="403838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319"/>
              <p:cNvSpPr>
                <a:spLocks/>
              </p:cNvSpPr>
              <p:nvPr/>
            </p:nvSpPr>
            <p:spPr bwMode="auto">
              <a:xfrm>
                <a:off x="-407912" y="4159038"/>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320"/>
              <p:cNvSpPr>
                <a:spLocks/>
              </p:cNvSpPr>
              <p:nvPr/>
            </p:nvSpPr>
            <p:spPr bwMode="auto">
              <a:xfrm>
                <a:off x="-347587" y="4159038"/>
                <a:ext cx="28575"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321"/>
              <p:cNvSpPr>
                <a:spLocks/>
              </p:cNvSpPr>
              <p:nvPr/>
            </p:nvSpPr>
            <p:spPr bwMode="auto">
              <a:xfrm>
                <a:off x="-288850" y="4159038"/>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7" name="Freeform 322"/>
              <p:cNvSpPr>
                <a:spLocks noEditPoints="1"/>
              </p:cNvSpPr>
              <p:nvPr/>
            </p:nvSpPr>
            <p:spPr bwMode="auto">
              <a:xfrm>
                <a:off x="-919087" y="3617700"/>
                <a:ext cx="330200" cy="209550"/>
              </a:xfrm>
              <a:custGeom>
                <a:avLst/>
                <a:gdLst>
                  <a:gd name="T0" fmla="*/ 18 w 88"/>
                  <a:gd name="T1" fmla="*/ 56 h 56"/>
                  <a:gd name="T2" fmla="*/ 69 w 88"/>
                  <a:gd name="T3" fmla="*/ 56 h 56"/>
                  <a:gd name="T4" fmla="*/ 88 w 88"/>
                  <a:gd name="T5" fmla="*/ 35 h 56"/>
                  <a:gd name="T6" fmla="*/ 69 w 88"/>
                  <a:gd name="T7" fmla="*/ 14 h 56"/>
                  <a:gd name="T8" fmla="*/ 44 w 88"/>
                  <a:gd name="T9" fmla="*/ 0 h 56"/>
                  <a:gd name="T10" fmla="*/ 16 w 88"/>
                  <a:gd name="T11" fmla="*/ 22 h 56"/>
                  <a:gd name="T12" fmla="*/ 0 w 88"/>
                  <a:gd name="T13" fmla="*/ 39 h 56"/>
                  <a:gd name="T14" fmla="*/ 18 w 88"/>
                  <a:gd name="T15" fmla="*/ 56 h 56"/>
                  <a:gd name="T16" fmla="*/ 17 w 88"/>
                  <a:gd name="T17" fmla="*/ 30 h 56"/>
                  <a:gd name="T18" fmla="*/ 19 w 88"/>
                  <a:gd name="T19" fmla="*/ 30 h 56"/>
                  <a:gd name="T20" fmla="*/ 22 w 88"/>
                  <a:gd name="T21" fmla="*/ 30 h 56"/>
                  <a:gd name="T22" fmla="*/ 24 w 88"/>
                  <a:gd name="T23" fmla="*/ 27 h 56"/>
                  <a:gd name="T24" fmla="*/ 44 w 88"/>
                  <a:gd name="T25" fmla="*/ 8 h 56"/>
                  <a:gd name="T26" fmla="*/ 63 w 88"/>
                  <a:gd name="T27" fmla="*/ 19 h 56"/>
                  <a:gd name="T28" fmla="*/ 67 w 88"/>
                  <a:gd name="T29" fmla="*/ 22 h 56"/>
                  <a:gd name="T30" fmla="*/ 80 w 88"/>
                  <a:gd name="T31" fmla="*/ 35 h 56"/>
                  <a:gd name="T32" fmla="*/ 69 w 88"/>
                  <a:gd name="T33" fmla="*/ 48 h 56"/>
                  <a:gd name="T34" fmla="*/ 18 w 88"/>
                  <a:gd name="T35" fmla="*/ 48 h 56"/>
                  <a:gd name="T36" fmla="*/ 8 w 88"/>
                  <a:gd name="T37" fmla="*/ 39 h 56"/>
                  <a:gd name="T38" fmla="*/ 17 w 88"/>
                  <a:gd name="T39" fmla="*/ 3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56">
                    <a:moveTo>
                      <a:pt x="18" y="56"/>
                    </a:moveTo>
                    <a:cubicBezTo>
                      <a:pt x="69" y="56"/>
                      <a:pt x="69" y="56"/>
                      <a:pt x="69" y="56"/>
                    </a:cubicBezTo>
                    <a:cubicBezTo>
                      <a:pt x="76" y="55"/>
                      <a:pt x="88" y="50"/>
                      <a:pt x="88" y="35"/>
                    </a:cubicBezTo>
                    <a:cubicBezTo>
                      <a:pt x="88" y="24"/>
                      <a:pt x="79" y="15"/>
                      <a:pt x="69" y="14"/>
                    </a:cubicBezTo>
                    <a:cubicBezTo>
                      <a:pt x="64" y="5"/>
                      <a:pt x="54" y="0"/>
                      <a:pt x="44" y="0"/>
                    </a:cubicBezTo>
                    <a:cubicBezTo>
                      <a:pt x="31" y="0"/>
                      <a:pt x="19" y="9"/>
                      <a:pt x="16" y="22"/>
                    </a:cubicBezTo>
                    <a:cubicBezTo>
                      <a:pt x="7" y="23"/>
                      <a:pt x="0" y="30"/>
                      <a:pt x="0" y="39"/>
                    </a:cubicBezTo>
                    <a:cubicBezTo>
                      <a:pt x="0" y="52"/>
                      <a:pt x="12" y="56"/>
                      <a:pt x="18" y="56"/>
                    </a:cubicBezTo>
                    <a:close/>
                    <a:moveTo>
                      <a:pt x="17" y="30"/>
                    </a:moveTo>
                    <a:cubicBezTo>
                      <a:pt x="18" y="30"/>
                      <a:pt x="18" y="30"/>
                      <a:pt x="19" y="30"/>
                    </a:cubicBezTo>
                    <a:cubicBezTo>
                      <a:pt x="20" y="31"/>
                      <a:pt x="21" y="30"/>
                      <a:pt x="22" y="30"/>
                    </a:cubicBezTo>
                    <a:cubicBezTo>
                      <a:pt x="23" y="29"/>
                      <a:pt x="23" y="28"/>
                      <a:pt x="24" y="27"/>
                    </a:cubicBezTo>
                    <a:cubicBezTo>
                      <a:pt x="24" y="16"/>
                      <a:pt x="34" y="8"/>
                      <a:pt x="44" y="8"/>
                    </a:cubicBezTo>
                    <a:cubicBezTo>
                      <a:pt x="52" y="8"/>
                      <a:pt x="59" y="12"/>
                      <a:pt x="63" y="19"/>
                    </a:cubicBezTo>
                    <a:cubicBezTo>
                      <a:pt x="63" y="21"/>
                      <a:pt x="65" y="22"/>
                      <a:pt x="67" y="22"/>
                    </a:cubicBezTo>
                    <a:cubicBezTo>
                      <a:pt x="74" y="22"/>
                      <a:pt x="80" y="27"/>
                      <a:pt x="80" y="35"/>
                    </a:cubicBezTo>
                    <a:cubicBezTo>
                      <a:pt x="80" y="46"/>
                      <a:pt x="69" y="48"/>
                      <a:pt x="69" y="48"/>
                    </a:cubicBezTo>
                    <a:cubicBezTo>
                      <a:pt x="18" y="48"/>
                      <a:pt x="18" y="48"/>
                      <a:pt x="18" y="48"/>
                    </a:cubicBezTo>
                    <a:cubicBezTo>
                      <a:pt x="16" y="48"/>
                      <a:pt x="8" y="47"/>
                      <a:pt x="8" y="39"/>
                    </a:cubicBezTo>
                    <a:cubicBezTo>
                      <a:pt x="8" y="34"/>
                      <a:pt x="12" y="30"/>
                      <a:pt x="17"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78" name="Group 177"/>
            <p:cNvGrpSpPr/>
            <p:nvPr/>
          </p:nvGrpSpPr>
          <p:grpSpPr>
            <a:xfrm>
              <a:off x="1577258" y="2725220"/>
              <a:ext cx="720725" cy="720726"/>
              <a:chOff x="6369050" y="13092113"/>
              <a:chExt cx="720725" cy="720726"/>
            </a:xfrm>
            <a:grpFill/>
          </p:grpSpPr>
          <p:sp>
            <p:nvSpPr>
              <p:cNvPr id="179" name="Freeform 277"/>
              <p:cNvSpPr>
                <a:spLocks noEditPoints="1"/>
              </p:cNvSpPr>
              <p:nvPr/>
            </p:nvSpPr>
            <p:spPr bwMode="auto">
              <a:xfrm>
                <a:off x="6369050" y="13422313"/>
                <a:ext cx="209550" cy="390525"/>
              </a:xfrm>
              <a:custGeom>
                <a:avLst/>
                <a:gdLst>
                  <a:gd name="T0" fmla="*/ 4 w 56"/>
                  <a:gd name="T1" fmla="*/ 104 h 104"/>
                  <a:gd name="T2" fmla="*/ 52 w 56"/>
                  <a:gd name="T3" fmla="*/ 104 h 104"/>
                  <a:gd name="T4" fmla="*/ 56 w 56"/>
                  <a:gd name="T5" fmla="*/ 100 h 104"/>
                  <a:gd name="T6" fmla="*/ 56 w 56"/>
                  <a:gd name="T7" fmla="*/ 4 h 104"/>
                  <a:gd name="T8" fmla="*/ 54 w 56"/>
                  <a:gd name="T9" fmla="*/ 0 h 104"/>
                  <a:gd name="T10" fmla="*/ 50 w 56"/>
                  <a:gd name="T11" fmla="*/ 1 h 104"/>
                  <a:gd name="T12" fmla="*/ 2 w 56"/>
                  <a:gd name="T13" fmla="*/ 33 h 104"/>
                  <a:gd name="T14" fmla="*/ 0 w 56"/>
                  <a:gd name="T15" fmla="*/ 36 h 104"/>
                  <a:gd name="T16" fmla="*/ 0 w 56"/>
                  <a:gd name="T17" fmla="*/ 100 h 104"/>
                  <a:gd name="T18" fmla="*/ 4 w 56"/>
                  <a:gd name="T19" fmla="*/ 104 h 104"/>
                  <a:gd name="T20" fmla="*/ 8 w 56"/>
                  <a:gd name="T21" fmla="*/ 38 h 104"/>
                  <a:gd name="T22" fmla="*/ 48 w 56"/>
                  <a:gd name="T23" fmla="*/ 11 h 104"/>
                  <a:gd name="T24" fmla="*/ 48 w 56"/>
                  <a:gd name="T25" fmla="*/ 96 h 104"/>
                  <a:gd name="T26" fmla="*/ 40 w 56"/>
                  <a:gd name="T27" fmla="*/ 96 h 104"/>
                  <a:gd name="T28" fmla="*/ 40 w 56"/>
                  <a:gd name="T29" fmla="*/ 48 h 104"/>
                  <a:gd name="T30" fmla="*/ 36 w 56"/>
                  <a:gd name="T31" fmla="*/ 44 h 104"/>
                  <a:gd name="T32" fmla="*/ 32 w 56"/>
                  <a:gd name="T33" fmla="*/ 48 h 104"/>
                  <a:gd name="T34" fmla="*/ 32 w 56"/>
                  <a:gd name="T35" fmla="*/ 96 h 104"/>
                  <a:gd name="T36" fmla="*/ 24 w 56"/>
                  <a:gd name="T37" fmla="*/ 96 h 104"/>
                  <a:gd name="T38" fmla="*/ 24 w 56"/>
                  <a:gd name="T39" fmla="*/ 48 h 104"/>
                  <a:gd name="T40" fmla="*/ 20 w 56"/>
                  <a:gd name="T41" fmla="*/ 44 h 104"/>
                  <a:gd name="T42" fmla="*/ 16 w 56"/>
                  <a:gd name="T43" fmla="*/ 48 h 104"/>
                  <a:gd name="T44" fmla="*/ 16 w 56"/>
                  <a:gd name="T45" fmla="*/ 96 h 104"/>
                  <a:gd name="T46" fmla="*/ 8 w 56"/>
                  <a:gd name="T47" fmla="*/ 96 h 104"/>
                  <a:gd name="T48" fmla="*/ 8 w 56"/>
                  <a:gd name="T49"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104">
                    <a:moveTo>
                      <a:pt x="4" y="104"/>
                    </a:moveTo>
                    <a:cubicBezTo>
                      <a:pt x="52" y="104"/>
                      <a:pt x="52" y="104"/>
                      <a:pt x="52" y="104"/>
                    </a:cubicBezTo>
                    <a:cubicBezTo>
                      <a:pt x="54" y="104"/>
                      <a:pt x="56" y="102"/>
                      <a:pt x="56" y="100"/>
                    </a:cubicBezTo>
                    <a:cubicBezTo>
                      <a:pt x="56" y="4"/>
                      <a:pt x="56" y="4"/>
                      <a:pt x="56" y="4"/>
                    </a:cubicBezTo>
                    <a:cubicBezTo>
                      <a:pt x="56" y="2"/>
                      <a:pt x="55" y="1"/>
                      <a:pt x="54" y="0"/>
                    </a:cubicBezTo>
                    <a:cubicBezTo>
                      <a:pt x="53" y="0"/>
                      <a:pt x="51" y="0"/>
                      <a:pt x="50" y="1"/>
                    </a:cubicBezTo>
                    <a:cubicBezTo>
                      <a:pt x="2" y="33"/>
                      <a:pt x="2" y="33"/>
                      <a:pt x="2" y="33"/>
                    </a:cubicBezTo>
                    <a:cubicBezTo>
                      <a:pt x="1" y="33"/>
                      <a:pt x="0" y="35"/>
                      <a:pt x="0" y="36"/>
                    </a:cubicBezTo>
                    <a:cubicBezTo>
                      <a:pt x="0" y="100"/>
                      <a:pt x="0" y="100"/>
                      <a:pt x="0" y="100"/>
                    </a:cubicBezTo>
                    <a:cubicBezTo>
                      <a:pt x="0" y="102"/>
                      <a:pt x="2" y="104"/>
                      <a:pt x="4" y="104"/>
                    </a:cubicBezTo>
                    <a:close/>
                    <a:moveTo>
                      <a:pt x="8" y="38"/>
                    </a:moveTo>
                    <a:cubicBezTo>
                      <a:pt x="48" y="11"/>
                      <a:pt x="48" y="11"/>
                      <a:pt x="48" y="11"/>
                    </a:cubicBezTo>
                    <a:cubicBezTo>
                      <a:pt x="48" y="96"/>
                      <a:pt x="48" y="96"/>
                      <a:pt x="48" y="96"/>
                    </a:cubicBezTo>
                    <a:cubicBezTo>
                      <a:pt x="40" y="96"/>
                      <a:pt x="40" y="96"/>
                      <a:pt x="40" y="96"/>
                    </a:cubicBezTo>
                    <a:cubicBezTo>
                      <a:pt x="40" y="48"/>
                      <a:pt x="40" y="48"/>
                      <a:pt x="40" y="48"/>
                    </a:cubicBezTo>
                    <a:cubicBezTo>
                      <a:pt x="40" y="46"/>
                      <a:pt x="38" y="44"/>
                      <a:pt x="36" y="44"/>
                    </a:cubicBezTo>
                    <a:cubicBezTo>
                      <a:pt x="34" y="44"/>
                      <a:pt x="32" y="46"/>
                      <a:pt x="32" y="48"/>
                    </a:cubicBezTo>
                    <a:cubicBezTo>
                      <a:pt x="32" y="96"/>
                      <a:pt x="32" y="96"/>
                      <a:pt x="32" y="96"/>
                    </a:cubicBezTo>
                    <a:cubicBezTo>
                      <a:pt x="24" y="96"/>
                      <a:pt x="24" y="96"/>
                      <a:pt x="24" y="96"/>
                    </a:cubicBezTo>
                    <a:cubicBezTo>
                      <a:pt x="24" y="48"/>
                      <a:pt x="24" y="48"/>
                      <a:pt x="24" y="48"/>
                    </a:cubicBezTo>
                    <a:cubicBezTo>
                      <a:pt x="24" y="46"/>
                      <a:pt x="22" y="44"/>
                      <a:pt x="20" y="44"/>
                    </a:cubicBezTo>
                    <a:cubicBezTo>
                      <a:pt x="18" y="44"/>
                      <a:pt x="16" y="46"/>
                      <a:pt x="16" y="48"/>
                    </a:cubicBezTo>
                    <a:cubicBezTo>
                      <a:pt x="16" y="96"/>
                      <a:pt x="16" y="96"/>
                      <a:pt x="16" y="96"/>
                    </a:cubicBezTo>
                    <a:cubicBezTo>
                      <a:pt x="8" y="96"/>
                      <a:pt x="8" y="96"/>
                      <a:pt x="8" y="96"/>
                    </a:cubicBezTo>
                    <a:lnTo>
                      <a:pt x="8"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278"/>
              <p:cNvSpPr>
                <a:spLocks noEditPoints="1"/>
              </p:cNvSpPr>
              <p:nvPr/>
            </p:nvSpPr>
            <p:spPr bwMode="auto">
              <a:xfrm>
                <a:off x="6908800" y="13408026"/>
                <a:ext cx="180975" cy="404813"/>
              </a:xfrm>
              <a:custGeom>
                <a:avLst/>
                <a:gdLst>
                  <a:gd name="T0" fmla="*/ 47 w 48"/>
                  <a:gd name="T1" fmla="*/ 21 h 108"/>
                  <a:gd name="T2" fmla="*/ 27 w 48"/>
                  <a:gd name="T3" fmla="*/ 1 h 108"/>
                  <a:gd name="T4" fmla="*/ 21 w 48"/>
                  <a:gd name="T5" fmla="*/ 1 h 108"/>
                  <a:gd name="T6" fmla="*/ 1 w 48"/>
                  <a:gd name="T7" fmla="*/ 21 h 108"/>
                  <a:gd name="T8" fmla="*/ 0 w 48"/>
                  <a:gd name="T9" fmla="*/ 22 h 108"/>
                  <a:gd name="T10" fmla="*/ 0 w 48"/>
                  <a:gd name="T11" fmla="*/ 24 h 108"/>
                  <a:gd name="T12" fmla="*/ 0 w 48"/>
                  <a:gd name="T13" fmla="*/ 104 h 108"/>
                  <a:gd name="T14" fmla="*/ 4 w 48"/>
                  <a:gd name="T15" fmla="*/ 108 h 108"/>
                  <a:gd name="T16" fmla="*/ 44 w 48"/>
                  <a:gd name="T17" fmla="*/ 108 h 108"/>
                  <a:gd name="T18" fmla="*/ 48 w 48"/>
                  <a:gd name="T19" fmla="*/ 104 h 108"/>
                  <a:gd name="T20" fmla="*/ 48 w 48"/>
                  <a:gd name="T21" fmla="*/ 24 h 108"/>
                  <a:gd name="T22" fmla="*/ 48 w 48"/>
                  <a:gd name="T23" fmla="*/ 22 h 108"/>
                  <a:gd name="T24" fmla="*/ 47 w 48"/>
                  <a:gd name="T25" fmla="*/ 21 h 108"/>
                  <a:gd name="T26" fmla="*/ 40 w 48"/>
                  <a:gd name="T27" fmla="*/ 28 h 108"/>
                  <a:gd name="T28" fmla="*/ 40 w 48"/>
                  <a:gd name="T29" fmla="*/ 36 h 108"/>
                  <a:gd name="T30" fmla="*/ 8 w 48"/>
                  <a:gd name="T31" fmla="*/ 36 h 108"/>
                  <a:gd name="T32" fmla="*/ 8 w 48"/>
                  <a:gd name="T33" fmla="*/ 28 h 108"/>
                  <a:gd name="T34" fmla="*/ 40 w 48"/>
                  <a:gd name="T35" fmla="*/ 28 h 108"/>
                  <a:gd name="T36" fmla="*/ 8 w 48"/>
                  <a:gd name="T37" fmla="*/ 52 h 108"/>
                  <a:gd name="T38" fmla="*/ 8 w 48"/>
                  <a:gd name="T39" fmla="*/ 44 h 108"/>
                  <a:gd name="T40" fmla="*/ 40 w 48"/>
                  <a:gd name="T41" fmla="*/ 44 h 108"/>
                  <a:gd name="T42" fmla="*/ 40 w 48"/>
                  <a:gd name="T43" fmla="*/ 52 h 108"/>
                  <a:gd name="T44" fmla="*/ 8 w 48"/>
                  <a:gd name="T45" fmla="*/ 52 h 108"/>
                  <a:gd name="T46" fmla="*/ 40 w 48"/>
                  <a:gd name="T47" fmla="*/ 60 h 108"/>
                  <a:gd name="T48" fmla="*/ 40 w 48"/>
                  <a:gd name="T49" fmla="*/ 68 h 108"/>
                  <a:gd name="T50" fmla="*/ 8 w 48"/>
                  <a:gd name="T51" fmla="*/ 68 h 108"/>
                  <a:gd name="T52" fmla="*/ 8 w 48"/>
                  <a:gd name="T53" fmla="*/ 60 h 108"/>
                  <a:gd name="T54" fmla="*/ 40 w 48"/>
                  <a:gd name="T55" fmla="*/ 60 h 108"/>
                  <a:gd name="T56" fmla="*/ 8 w 48"/>
                  <a:gd name="T57" fmla="*/ 76 h 108"/>
                  <a:gd name="T58" fmla="*/ 40 w 48"/>
                  <a:gd name="T59" fmla="*/ 76 h 108"/>
                  <a:gd name="T60" fmla="*/ 40 w 48"/>
                  <a:gd name="T61" fmla="*/ 84 h 108"/>
                  <a:gd name="T62" fmla="*/ 8 w 48"/>
                  <a:gd name="T63" fmla="*/ 84 h 108"/>
                  <a:gd name="T64" fmla="*/ 8 w 48"/>
                  <a:gd name="T65" fmla="*/ 76 h 108"/>
                  <a:gd name="T66" fmla="*/ 24 w 48"/>
                  <a:gd name="T67" fmla="*/ 10 h 108"/>
                  <a:gd name="T68" fmla="*/ 34 w 48"/>
                  <a:gd name="T69" fmla="*/ 20 h 108"/>
                  <a:gd name="T70" fmla="*/ 14 w 48"/>
                  <a:gd name="T71" fmla="*/ 20 h 108"/>
                  <a:gd name="T72" fmla="*/ 24 w 48"/>
                  <a:gd name="T73" fmla="*/ 10 h 108"/>
                  <a:gd name="T74" fmla="*/ 8 w 48"/>
                  <a:gd name="T75" fmla="*/ 100 h 108"/>
                  <a:gd name="T76" fmla="*/ 8 w 48"/>
                  <a:gd name="T77" fmla="*/ 92 h 108"/>
                  <a:gd name="T78" fmla="*/ 40 w 48"/>
                  <a:gd name="T79" fmla="*/ 92 h 108"/>
                  <a:gd name="T80" fmla="*/ 40 w 48"/>
                  <a:gd name="T81" fmla="*/ 100 h 108"/>
                  <a:gd name="T82" fmla="*/ 8 w 48"/>
                  <a:gd name="T83" fmla="*/ 10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 h="108">
                    <a:moveTo>
                      <a:pt x="47" y="21"/>
                    </a:moveTo>
                    <a:cubicBezTo>
                      <a:pt x="27" y="1"/>
                      <a:pt x="27" y="1"/>
                      <a:pt x="27" y="1"/>
                    </a:cubicBezTo>
                    <a:cubicBezTo>
                      <a:pt x="25" y="0"/>
                      <a:pt x="23" y="0"/>
                      <a:pt x="21" y="1"/>
                    </a:cubicBezTo>
                    <a:cubicBezTo>
                      <a:pt x="1" y="21"/>
                      <a:pt x="1" y="21"/>
                      <a:pt x="1" y="21"/>
                    </a:cubicBezTo>
                    <a:cubicBezTo>
                      <a:pt x="1" y="21"/>
                      <a:pt x="1" y="22"/>
                      <a:pt x="0" y="22"/>
                    </a:cubicBezTo>
                    <a:cubicBezTo>
                      <a:pt x="0" y="23"/>
                      <a:pt x="0" y="23"/>
                      <a:pt x="0" y="24"/>
                    </a:cubicBezTo>
                    <a:cubicBezTo>
                      <a:pt x="0" y="104"/>
                      <a:pt x="0" y="104"/>
                      <a:pt x="0" y="104"/>
                    </a:cubicBezTo>
                    <a:cubicBezTo>
                      <a:pt x="0" y="106"/>
                      <a:pt x="2" y="108"/>
                      <a:pt x="4" y="108"/>
                    </a:cubicBezTo>
                    <a:cubicBezTo>
                      <a:pt x="44" y="108"/>
                      <a:pt x="44" y="108"/>
                      <a:pt x="44" y="108"/>
                    </a:cubicBezTo>
                    <a:cubicBezTo>
                      <a:pt x="46" y="108"/>
                      <a:pt x="48" y="106"/>
                      <a:pt x="48" y="104"/>
                    </a:cubicBezTo>
                    <a:cubicBezTo>
                      <a:pt x="48" y="24"/>
                      <a:pt x="48" y="24"/>
                      <a:pt x="48" y="24"/>
                    </a:cubicBezTo>
                    <a:cubicBezTo>
                      <a:pt x="48" y="23"/>
                      <a:pt x="48" y="23"/>
                      <a:pt x="48" y="22"/>
                    </a:cubicBezTo>
                    <a:cubicBezTo>
                      <a:pt x="47" y="22"/>
                      <a:pt x="47" y="21"/>
                      <a:pt x="47" y="21"/>
                    </a:cubicBezTo>
                    <a:close/>
                    <a:moveTo>
                      <a:pt x="40" y="28"/>
                    </a:moveTo>
                    <a:cubicBezTo>
                      <a:pt x="40" y="36"/>
                      <a:pt x="40" y="36"/>
                      <a:pt x="40" y="36"/>
                    </a:cubicBezTo>
                    <a:cubicBezTo>
                      <a:pt x="8" y="36"/>
                      <a:pt x="8" y="36"/>
                      <a:pt x="8" y="36"/>
                    </a:cubicBezTo>
                    <a:cubicBezTo>
                      <a:pt x="8" y="28"/>
                      <a:pt x="8" y="28"/>
                      <a:pt x="8" y="28"/>
                    </a:cubicBezTo>
                    <a:lnTo>
                      <a:pt x="40" y="28"/>
                    </a:lnTo>
                    <a:close/>
                    <a:moveTo>
                      <a:pt x="8" y="52"/>
                    </a:moveTo>
                    <a:cubicBezTo>
                      <a:pt x="8" y="44"/>
                      <a:pt x="8" y="44"/>
                      <a:pt x="8" y="44"/>
                    </a:cubicBezTo>
                    <a:cubicBezTo>
                      <a:pt x="40" y="44"/>
                      <a:pt x="40" y="44"/>
                      <a:pt x="40" y="44"/>
                    </a:cubicBezTo>
                    <a:cubicBezTo>
                      <a:pt x="40" y="52"/>
                      <a:pt x="40" y="52"/>
                      <a:pt x="40" y="52"/>
                    </a:cubicBezTo>
                    <a:lnTo>
                      <a:pt x="8" y="52"/>
                    </a:lnTo>
                    <a:close/>
                    <a:moveTo>
                      <a:pt x="40" y="60"/>
                    </a:moveTo>
                    <a:cubicBezTo>
                      <a:pt x="40" y="68"/>
                      <a:pt x="40" y="68"/>
                      <a:pt x="40" y="68"/>
                    </a:cubicBezTo>
                    <a:cubicBezTo>
                      <a:pt x="8" y="68"/>
                      <a:pt x="8" y="68"/>
                      <a:pt x="8" y="68"/>
                    </a:cubicBezTo>
                    <a:cubicBezTo>
                      <a:pt x="8" y="60"/>
                      <a:pt x="8" y="60"/>
                      <a:pt x="8" y="60"/>
                    </a:cubicBezTo>
                    <a:lnTo>
                      <a:pt x="40" y="60"/>
                    </a:lnTo>
                    <a:close/>
                    <a:moveTo>
                      <a:pt x="8" y="76"/>
                    </a:moveTo>
                    <a:cubicBezTo>
                      <a:pt x="40" y="76"/>
                      <a:pt x="40" y="76"/>
                      <a:pt x="40" y="76"/>
                    </a:cubicBezTo>
                    <a:cubicBezTo>
                      <a:pt x="40" y="84"/>
                      <a:pt x="40" y="84"/>
                      <a:pt x="40" y="84"/>
                    </a:cubicBezTo>
                    <a:cubicBezTo>
                      <a:pt x="8" y="84"/>
                      <a:pt x="8" y="84"/>
                      <a:pt x="8" y="84"/>
                    </a:cubicBezTo>
                    <a:lnTo>
                      <a:pt x="8" y="76"/>
                    </a:lnTo>
                    <a:close/>
                    <a:moveTo>
                      <a:pt x="24" y="10"/>
                    </a:moveTo>
                    <a:cubicBezTo>
                      <a:pt x="34" y="20"/>
                      <a:pt x="34" y="20"/>
                      <a:pt x="34" y="20"/>
                    </a:cubicBezTo>
                    <a:cubicBezTo>
                      <a:pt x="14" y="20"/>
                      <a:pt x="14" y="20"/>
                      <a:pt x="14" y="20"/>
                    </a:cubicBezTo>
                    <a:lnTo>
                      <a:pt x="24" y="10"/>
                    </a:lnTo>
                    <a:close/>
                    <a:moveTo>
                      <a:pt x="8" y="100"/>
                    </a:moveTo>
                    <a:cubicBezTo>
                      <a:pt x="8" y="92"/>
                      <a:pt x="8" y="92"/>
                      <a:pt x="8" y="92"/>
                    </a:cubicBezTo>
                    <a:cubicBezTo>
                      <a:pt x="40" y="92"/>
                      <a:pt x="40" y="92"/>
                      <a:pt x="40" y="92"/>
                    </a:cubicBezTo>
                    <a:cubicBezTo>
                      <a:pt x="40" y="100"/>
                      <a:pt x="40" y="100"/>
                      <a:pt x="40" y="100"/>
                    </a:cubicBezTo>
                    <a:lnTo>
                      <a:pt x="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279"/>
              <p:cNvSpPr>
                <a:spLocks noEditPoints="1"/>
              </p:cNvSpPr>
              <p:nvPr/>
            </p:nvSpPr>
            <p:spPr bwMode="auto">
              <a:xfrm>
                <a:off x="6608763" y="13092113"/>
                <a:ext cx="269875" cy="720725"/>
              </a:xfrm>
              <a:custGeom>
                <a:avLst/>
                <a:gdLst>
                  <a:gd name="T0" fmla="*/ 0 w 72"/>
                  <a:gd name="T1" fmla="*/ 189 h 192"/>
                  <a:gd name="T2" fmla="*/ 0 w 72"/>
                  <a:gd name="T3" fmla="*/ 190 h 192"/>
                  <a:gd name="T4" fmla="*/ 0 w 72"/>
                  <a:gd name="T5" fmla="*/ 190 h 192"/>
                  <a:gd name="T6" fmla="*/ 1 w 72"/>
                  <a:gd name="T7" fmla="*/ 191 h 192"/>
                  <a:gd name="T8" fmla="*/ 1 w 72"/>
                  <a:gd name="T9" fmla="*/ 191 h 192"/>
                  <a:gd name="T10" fmla="*/ 2 w 72"/>
                  <a:gd name="T11" fmla="*/ 191 h 192"/>
                  <a:gd name="T12" fmla="*/ 3 w 72"/>
                  <a:gd name="T13" fmla="*/ 192 h 192"/>
                  <a:gd name="T14" fmla="*/ 4 w 72"/>
                  <a:gd name="T15" fmla="*/ 192 h 192"/>
                  <a:gd name="T16" fmla="*/ 68 w 72"/>
                  <a:gd name="T17" fmla="*/ 192 h 192"/>
                  <a:gd name="T18" fmla="*/ 72 w 72"/>
                  <a:gd name="T19" fmla="*/ 188 h 192"/>
                  <a:gd name="T20" fmla="*/ 72 w 72"/>
                  <a:gd name="T21" fmla="*/ 60 h 192"/>
                  <a:gd name="T22" fmla="*/ 72 w 72"/>
                  <a:gd name="T23" fmla="*/ 58 h 192"/>
                  <a:gd name="T24" fmla="*/ 71 w 72"/>
                  <a:gd name="T25" fmla="*/ 57 h 192"/>
                  <a:gd name="T26" fmla="*/ 40 w 72"/>
                  <a:gd name="T27" fmla="*/ 26 h 192"/>
                  <a:gd name="T28" fmla="*/ 40 w 72"/>
                  <a:gd name="T29" fmla="*/ 4 h 192"/>
                  <a:gd name="T30" fmla="*/ 36 w 72"/>
                  <a:gd name="T31" fmla="*/ 0 h 192"/>
                  <a:gd name="T32" fmla="*/ 32 w 72"/>
                  <a:gd name="T33" fmla="*/ 4 h 192"/>
                  <a:gd name="T34" fmla="*/ 32 w 72"/>
                  <a:gd name="T35" fmla="*/ 26 h 192"/>
                  <a:gd name="T36" fmla="*/ 1 w 72"/>
                  <a:gd name="T37" fmla="*/ 57 h 192"/>
                  <a:gd name="T38" fmla="*/ 1 w 72"/>
                  <a:gd name="T39" fmla="*/ 57 h 192"/>
                  <a:gd name="T40" fmla="*/ 0 w 72"/>
                  <a:gd name="T41" fmla="*/ 58 h 192"/>
                  <a:gd name="T42" fmla="*/ 0 w 72"/>
                  <a:gd name="T43" fmla="*/ 59 h 192"/>
                  <a:gd name="T44" fmla="*/ 0 w 72"/>
                  <a:gd name="T45" fmla="*/ 59 h 192"/>
                  <a:gd name="T46" fmla="*/ 0 w 72"/>
                  <a:gd name="T47" fmla="*/ 60 h 192"/>
                  <a:gd name="T48" fmla="*/ 0 w 72"/>
                  <a:gd name="T49" fmla="*/ 60 h 192"/>
                  <a:gd name="T50" fmla="*/ 0 w 72"/>
                  <a:gd name="T51" fmla="*/ 188 h 192"/>
                  <a:gd name="T52" fmla="*/ 0 w 72"/>
                  <a:gd name="T53" fmla="*/ 188 h 192"/>
                  <a:gd name="T54" fmla="*/ 0 w 72"/>
                  <a:gd name="T55" fmla="*/ 189 h 192"/>
                  <a:gd name="T56" fmla="*/ 36 w 72"/>
                  <a:gd name="T57" fmla="*/ 34 h 192"/>
                  <a:gd name="T58" fmla="*/ 58 w 72"/>
                  <a:gd name="T59" fmla="*/ 56 h 192"/>
                  <a:gd name="T60" fmla="*/ 14 w 72"/>
                  <a:gd name="T61" fmla="*/ 56 h 192"/>
                  <a:gd name="T62" fmla="*/ 36 w 72"/>
                  <a:gd name="T63" fmla="*/ 34 h 192"/>
                  <a:gd name="T64" fmla="*/ 13 w 72"/>
                  <a:gd name="T65" fmla="*/ 124 h 192"/>
                  <a:gd name="T66" fmla="*/ 64 w 72"/>
                  <a:gd name="T67" fmla="*/ 98 h 192"/>
                  <a:gd name="T68" fmla="*/ 64 w 72"/>
                  <a:gd name="T69" fmla="*/ 149 h 192"/>
                  <a:gd name="T70" fmla="*/ 13 w 72"/>
                  <a:gd name="T71" fmla="*/ 124 h 192"/>
                  <a:gd name="T72" fmla="*/ 59 w 72"/>
                  <a:gd name="T73" fmla="*/ 156 h 192"/>
                  <a:gd name="T74" fmla="*/ 8 w 72"/>
                  <a:gd name="T75" fmla="*/ 181 h 192"/>
                  <a:gd name="T76" fmla="*/ 8 w 72"/>
                  <a:gd name="T77" fmla="*/ 130 h 192"/>
                  <a:gd name="T78" fmla="*/ 59 w 72"/>
                  <a:gd name="T79" fmla="*/ 156 h 192"/>
                  <a:gd name="T80" fmla="*/ 64 w 72"/>
                  <a:gd name="T81" fmla="*/ 85 h 192"/>
                  <a:gd name="T82" fmla="*/ 21 w 72"/>
                  <a:gd name="T83" fmla="*/ 64 h 192"/>
                  <a:gd name="T84" fmla="*/ 64 w 72"/>
                  <a:gd name="T85" fmla="*/ 64 h 192"/>
                  <a:gd name="T86" fmla="*/ 64 w 72"/>
                  <a:gd name="T87" fmla="*/ 85 h 192"/>
                  <a:gd name="T88" fmla="*/ 59 w 72"/>
                  <a:gd name="T89" fmla="*/ 92 h 192"/>
                  <a:gd name="T90" fmla="*/ 8 w 72"/>
                  <a:gd name="T91" fmla="*/ 117 h 192"/>
                  <a:gd name="T92" fmla="*/ 8 w 72"/>
                  <a:gd name="T93" fmla="*/ 66 h 192"/>
                  <a:gd name="T94" fmla="*/ 59 w 72"/>
                  <a:gd name="T95" fmla="*/ 92 h 192"/>
                  <a:gd name="T96" fmla="*/ 21 w 72"/>
                  <a:gd name="T97" fmla="*/ 184 h 192"/>
                  <a:gd name="T98" fmla="*/ 64 w 72"/>
                  <a:gd name="T99" fmla="*/ 162 h 192"/>
                  <a:gd name="T100" fmla="*/ 64 w 72"/>
                  <a:gd name="T101" fmla="*/ 184 h 192"/>
                  <a:gd name="T102" fmla="*/ 21 w 72"/>
                  <a:gd name="T103"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 h="192">
                    <a:moveTo>
                      <a:pt x="0" y="189"/>
                    </a:moveTo>
                    <a:cubicBezTo>
                      <a:pt x="0" y="189"/>
                      <a:pt x="0" y="189"/>
                      <a:pt x="0" y="190"/>
                    </a:cubicBezTo>
                    <a:cubicBezTo>
                      <a:pt x="0" y="190"/>
                      <a:pt x="0" y="190"/>
                      <a:pt x="0" y="190"/>
                    </a:cubicBezTo>
                    <a:cubicBezTo>
                      <a:pt x="1" y="190"/>
                      <a:pt x="1" y="190"/>
                      <a:pt x="1" y="191"/>
                    </a:cubicBezTo>
                    <a:cubicBezTo>
                      <a:pt x="1" y="191"/>
                      <a:pt x="1" y="191"/>
                      <a:pt x="1" y="191"/>
                    </a:cubicBezTo>
                    <a:cubicBezTo>
                      <a:pt x="2" y="191"/>
                      <a:pt x="2" y="191"/>
                      <a:pt x="2" y="191"/>
                    </a:cubicBezTo>
                    <a:cubicBezTo>
                      <a:pt x="2" y="192"/>
                      <a:pt x="3" y="192"/>
                      <a:pt x="3" y="192"/>
                    </a:cubicBezTo>
                    <a:cubicBezTo>
                      <a:pt x="3" y="192"/>
                      <a:pt x="4" y="192"/>
                      <a:pt x="4" y="192"/>
                    </a:cubicBezTo>
                    <a:cubicBezTo>
                      <a:pt x="68" y="192"/>
                      <a:pt x="68" y="192"/>
                      <a:pt x="68" y="192"/>
                    </a:cubicBezTo>
                    <a:cubicBezTo>
                      <a:pt x="70" y="192"/>
                      <a:pt x="72" y="190"/>
                      <a:pt x="72" y="188"/>
                    </a:cubicBezTo>
                    <a:cubicBezTo>
                      <a:pt x="72" y="60"/>
                      <a:pt x="72" y="60"/>
                      <a:pt x="72" y="60"/>
                    </a:cubicBezTo>
                    <a:cubicBezTo>
                      <a:pt x="72" y="59"/>
                      <a:pt x="72" y="59"/>
                      <a:pt x="72" y="58"/>
                    </a:cubicBezTo>
                    <a:cubicBezTo>
                      <a:pt x="71" y="58"/>
                      <a:pt x="71" y="57"/>
                      <a:pt x="71" y="57"/>
                    </a:cubicBezTo>
                    <a:cubicBezTo>
                      <a:pt x="40" y="26"/>
                      <a:pt x="40" y="26"/>
                      <a:pt x="40" y="26"/>
                    </a:cubicBezTo>
                    <a:cubicBezTo>
                      <a:pt x="40" y="4"/>
                      <a:pt x="40" y="4"/>
                      <a:pt x="40" y="4"/>
                    </a:cubicBezTo>
                    <a:cubicBezTo>
                      <a:pt x="40" y="2"/>
                      <a:pt x="38" y="0"/>
                      <a:pt x="36" y="0"/>
                    </a:cubicBezTo>
                    <a:cubicBezTo>
                      <a:pt x="34" y="0"/>
                      <a:pt x="32" y="2"/>
                      <a:pt x="32" y="4"/>
                    </a:cubicBezTo>
                    <a:cubicBezTo>
                      <a:pt x="32" y="26"/>
                      <a:pt x="32" y="26"/>
                      <a:pt x="32" y="26"/>
                    </a:cubicBezTo>
                    <a:cubicBezTo>
                      <a:pt x="1" y="57"/>
                      <a:pt x="1" y="57"/>
                      <a:pt x="1" y="57"/>
                    </a:cubicBezTo>
                    <a:cubicBezTo>
                      <a:pt x="1" y="57"/>
                      <a:pt x="1" y="57"/>
                      <a:pt x="1" y="57"/>
                    </a:cubicBezTo>
                    <a:cubicBezTo>
                      <a:pt x="1" y="58"/>
                      <a:pt x="1" y="58"/>
                      <a:pt x="0" y="58"/>
                    </a:cubicBezTo>
                    <a:cubicBezTo>
                      <a:pt x="0" y="58"/>
                      <a:pt x="0" y="58"/>
                      <a:pt x="0" y="59"/>
                    </a:cubicBezTo>
                    <a:cubicBezTo>
                      <a:pt x="0" y="59"/>
                      <a:pt x="0" y="59"/>
                      <a:pt x="0" y="59"/>
                    </a:cubicBezTo>
                    <a:cubicBezTo>
                      <a:pt x="0" y="59"/>
                      <a:pt x="0" y="59"/>
                      <a:pt x="0" y="60"/>
                    </a:cubicBezTo>
                    <a:cubicBezTo>
                      <a:pt x="0" y="60"/>
                      <a:pt x="0" y="60"/>
                      <a:pt x="0" y="60"/>
                    </a:cubicBezTo>
                    <a:cubicBezTo>
                      <a:pt x="0" y="188"/>
                      <a:pt x="0" y="188"/>
                      <a:pt x="0" y="188"/>
                    </a:cubicBezTo>
                    <a:cubicBezTo>
                      <a:pt x="0" y="188"/>
                      <a:pt x="0" y="188"/>
                      <a:pt x="0" y="188"/>
                    </a:cubicBezTo>
                    <a:cubicBezTo>
                      <a:pt x="0" y="188"/>
                      <a:pt x="0" y="189"/>
                      <a:pt x="0" y="189"/>
                    </a:cubicBezTo>
                    <a:close/>
                    <a:moveTo>
                      <a:pt x="36" y="34"/>
                    </a:moveTo>
                    <a:cubicBezTo>
                      <a:pt x="58" y="56"/>
                      <a:pt x="58" y="56"/>
                      <a:pt x="58" y="56"/>
                    </a:cubicBezTo>
                    <a:cubicBezTo>
                      <a:pt x="14" y="56"/>
                      <a:pt x="14" y="56"/>
                      <a:pt x="14" y="56"/>
                    </a:cubicBezTo>
                    <a:lnTo>
                      <a:pt x="36" y="34"/>
                    </a:lnTo>
                    <a:close/>
                    <a:moveTo>
                      <a:pt x="13" y="124"/>
                    </a:moveTo>
                    <a:cubicBezTo>
                      <a:pt x="64" y="98"/>
                      <a:pt x="64" y="98"/>
                      <a:pt x="64" y="98"/>
                    </a:cubicBezTo>
                    <a:cubicBezTo>
                      <a:pt x="64" y="149"/>
                      <a:pt x="64" y="149"/>
                      <a:pt x="64" y="149"/>
                    </a:cubicBezTo>
                    <a:lnTo>
                      <a:pt x="13" y="124"/>
                    </a:lnTo>
                    <a:close/>
                    <a:moveTo>
                      <a:pt x="59" y="156"/>
                    </a:moveTo>
                    <a:cubicBezTo>
                      <a:pt x="8" y="181"/>
                      <a:pt x="8" y="181"/>
                      <a:pt x="8" y="181"/>
                    </a:cubicBezTo>
                    <a:cubicBezTo>
                      <a:pt x="8" y="130"/>
                      <a:pt x="8" y="130"/>
                      <a:pt x="8" y="130"/>
                    </a:cubicBezTo>
                    <a:lnTo>
                      <a:pt x="59" y="156"/>
                    </a:lnTo>
                    <a:close/>
                    <a:moveTo>
                      <a:pt x="64" y="85"/>
                    </a:moveTo>
                    <a:cubicBezTo>
                      <a:pt x="21" y="64"/>
                      <a:pt x="21" y="64"/>
                      <a:pt x="21" y="64"/>
                    </a:cubicBezTo>
                    <a:cubicBezTo>
                      <a:pt x="64" y="64"/>
                      <a:pt x="64" y="64"/>
                      <a:pt x="64" y="64"/>
                    </a:cubicBezTo>
                    <a:lnTo>
                      <a:pt x="64" y="85"/>
                    </a:lnTo>
                    <a:close/>
                    <a:moveTo>
                      <a:pt x="59" y="92"/>
                    </a:moveTo>
                    <a:cubicBezTo>
                      <a:pt x="8" y="117"/>
                      <a:pt x="8" y="117"/>
                      <a:pt x="8" y="117"/>
                    </a:cubicBezTo>
                    <a:cubicBezTo>
                      <a:pt x="8" y="66"/>
                      <a:pt x="8" y="66"/>
                      <a:pt x="8" y="66"/>
                    </a:cubicBezTo>
                    <a:lnTo>
                      <a:pt x="59" y="92"/>
                    </a:lnTo>
                    <a:close/>
                    <a:moveTo>
                      <a:pt x="21" y="184"/>
                    </a:moveTo>
                    <a:cubicBezTo>
                      <a:pt x="64" y="162"/>
                      <a:pt x="64" y="162"/>
                      <a:pt x="64" y="162"/>
                    </a:cubicBezTo>
                    <a:cubicBezTo>
                      <a:pt x="64" y="184"/>
                      <a:pt x="64" y="184"/>
                      <a:pt x="64" y="184"/>
                    </a:cubicBezTo>
                    <a:lnTo>
                      <a:pt x="21"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2" name="Group 181"/>
            <p:cNvGrpSpPr>
              <a:grpSpLocks noChangeAspect="1"/>
            </p:cNvGrpSpPr>
            <p:nvPr/>
          </p:nvGrpSpPr>
          <p:grpSpPr>
            <a:xfrm>
              <a:off x="2666291" y="2879301"/>
              <a:ext cx="648000" cy="566644"/>
              <a:chOff x="523835" y="5797324"/>
              <a:chExt cx="720725" cy="630238"/>
            </a:xfrm>
            <a:grpFill/>
          </p:grpSpPr>
          <p:sp>
            <p:nvSpPr>
              <p:cNvPr id="183" name="Freeform 216"/>
              <p:cNvSpPr>
                <a:spLocks noEditPoints="1"/>
              </p:cNvSpPr>
              <p:nvPr/>
            </p:nvSpPr>
            <p:spPr bwMode="auto">
              <a:xfrm>
                <a:off x="644485" y="6127524"/>
                <a:ext cx="269875" cy="209550"/>
              </a:xfrm>
              <a:custGeom>
                <a:avLst/>
                <a:gdLst>
                  <a:gd name="T0" fmla="*/ 68 w 72"/>
                  <a:gd name="T1" fmla="*/ 0 h 56"/>
                  <a:gd name="T2" fmla="*/ 4 w 72"/>
                  <a:gd name="T3" fmla="*/ 0 h 56"/>
                  <a:gd name="T4" fmla="*/ 0 w 72"/>
                  <a:gd name="T5" fmla="*/ 4 h 56"/>
                  <a:gd name="T6" fmla="*/ 0 w 72"/>
                  <a:gd name="T7" fmla="*/ 52 h 56"/>
                  <a:gd name="T8" fmla="*/ 4 w 72"/>
                  <a:gd name="T9" fmla="*/ 56 h 56"/>
                  <a:gd name="T10" fmla="*/ 68 w 72"/>
                  <a:gd name="T11" fmla="*/ 56 h 56"/>
                  <a:gd name="T12" fmla="*/ 72 w 72"/>
                  <a:gd name="T13" fmla="*/ 52 h 56"/>
                  <a:gd name="T14" fmla="*/ 72 w 72"/>
                  <a:gd name="T15" fmla="*/ 4 h 56"/>
                  <a:gd name="T16" fmla="*/ 68 w 72"/>
                  <a:gd name="T17" fmla="*/ 0 h 56"/>
                  <a:gd name="T18" fmla="*/ 64 w 72"/>
                  <a:gd name="T19" fmla="*/ 48 h 56"/>
                  <a:gd name="T20" fmla="*/ 8 w 72"/>
                  <a:gd name="T21" fmla="*/ 48 h 56"/>
                  <a:gd name="T22" fmla="*/ 8 w 72"/>
                  <a:gd name="T23" fmla="*/ 8 h 56"/>
                  <a:gd name="T24" fmla="*/ 64 w 72"/>
                  <a:gd name="T25" fmla="*/ 8 h 56"/>
                  <a:gd name="T26" fmla="*/ 64 w 72"/>
                  <a:gd name="T27"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56">
                    <a:moveTo>
                      <a:pt x="68" y="0"/>
                    </a:moveTo>
                    <a:cubicBezTo>
                      <a:pt x="4" y="0"/>
                      <a:pt x="4" y="0"/>
                      <a:pt x="4" y="0"/>
                    </a:cubicBezTo>
                    <a:cubicBezTo>
                      <a:pt x="2" y="0"/>
                      <a:pt x="0" y="2"/>
                      <a:pt x="0" y="4"/>
                    </a:cubicBezTo>
                    <a:cubicBezTo>
                      <a:pt x="0" y="52"/>
                      <a:pt x="0" y="52"/>
                      <a:pt x="0" y="52"/>
                    </a:cubicBezTo>
                    <a:cubicBezTo>
                      <a:pt x="0" y="54"/>
                      <a:pt x="2" y="56"/>
                      <a:pt x="4" y="56"/>
                    </a:cubicBezTo>
                    <a:cubicBezTo>
                      <a:pt x="68" y="56"/>
                      <a:pt x="68" y="56"/>
                      <a:pt x="68" y="56"/>
                    </a:cubicBezTo>
                    <a:cubicBezTo>
                      <a:pt x="70" y="56"/>
                      <a:pt x="72" y="54"/>
                      <a:pt x="72" y="52"/>
                    </a:cubicBezTo>
                    <a:cubicBezTo>
                      <a:pt x="72" y="4"/>
                      <a:pt x="72" y="4"/>
                      <a:pt x="72" y="4"/>
                    </a:cubicBezTo>
                    <a:cubicBezTo>
                      <a:pt x="72" y="2"/>
                      <a:pt x="70" y="0"/>
                      <a:pt x="68" y="0"/>
                    </a:cubicBezTo>
                    <a:close/>
                    <a:moveTo>
                      <a:pt x="64" y="48"/>
                    </a:moveTo>
                    <a:cubicBezTo>
                      <a:pt x="8" y="48"/>
                      <a:pt x="8" y="48"/>
                      <a:pt x="8" y="48"/>
                    </a:cubicBezTo>
                    <a:cubicBezTo>
                      <a:pt x="8" y="8"/>
                      <a:pt x="8" y="8"/>
                      <a:pt x="8" y="8"/>
                    </a:cubicBezTo>
                    <a:cubicBezTo>
                      <a:pt x="64" y="8"/>
                      <a:pt x="64" y="8"/>
                      <a:pt x="64" y="8"/>
                    </a:cubicBezTo>
                    <a:lnTo>
                      <a:pt x="64"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217"/>
              <p:cNvSpPr>
                <a:spLocks noEditPoints="1"/>
              </p:cNvSpPr>
              <p:nvPr/>
            </p:nvSpPr>
            <p:spPr bwMode="auto">
              <a:xfrm>
                <a:off x="523835" y="5797324"/>
                <a:ext cx="720725" cy="630238"/>
              </a:xfrm>
              <a:custGeom>
                <a:avLst/>
                <a:gdLst>
                  <a:gd name="T0" fmla="*/ 192 w 192"/>
                  <a:gd name="T1" fmla="*/ 34 h 168"/>
                  <a:gd name="T2" fmla="*/ 176 w 192"/>
                  <a:gd name="T3" fmla="*/ 2 h 168"/>
                  <a:gd name="T4" fmla="*/ 20 w 192"/>
                  <a:gd name="T5" fmla="*/ 0 h 168"/>
                  <a:gd name="T6" fmla="*/ 0 w 192"/>
                  <a:gd name="T7" fmla="*/ 34 h 168"/>
                  <a:gd name="T8" fmla="*/ 0 w 192"/>
                  <a:gd name="T9" fmla="*/ 35 h 168"/>
                  <a:gd name="T10" fmla="*/ 0 w 192"/>
                  <a:gd name="T11" fmla="*/ 36 h 168"/>
                  <a:gd name="T12" fmla="*/ 8 w 192"/>
                  <a:gd name="T13" fmla="*/ 63 h 168"/>
                  <a:gd name="T14" fmla="*/ 16 w 192"/>
                  <a:gd name="T15" fmla="*/ 164 h 168"/>
                  <a:gd name="T16" fmla="*/ 116 w 192"/>
                  <a:gd name="T17" fmla="*/ 168 h 168"/>
                  <a:gd name="T18" fmla="*/ 172 w 192"/>
                  <a:gd name="T19" fmla="*/ 168 h 168"/>
                  <a:gd name="T20" fmla="*/ 176 w 192"/>
                  <a:gd name="T21" fmla="*/ 69 h 168"/>
                  <a:gd name="T22" fmla="*/ 192 w 192"/>
                  <a:gd name="T23" fmla="*/ 36 h 168"/>
                  <a:gd name="T24" fmla="*/ 192 w 192"/>
                  <a:gd name="T25" fmla="*/ 35 h 168"/>
                  <a:gd name="T26" fmla="*/ 151 w 192"/>
                  <a:gd name="T27" fmla="*/ 32 h 168"/>
                  <a:gd name="T28" fmla="*/ 170 w 192"/>
                  <a:gd name="T29" fmla="*/ 8 h 168"/>
                  <a:gd name="T30" fmla="*/ 144 w 192"/>
                  <a:gd name="T31" fmla="*/ 59 h 168"/>
                  <a:gd name="T32" fmla="*/ 100 w 192"/>
                  <a:gd name="T33" fmla="*/ 63 h 168"/>
                  <a:gd name="T34" fmla="*/ 144 w 192"/>
                  <a:gd name="T35" fmla="*/ 40 h 168"/>
                  <a:gd name="T36" fmla="*/ 48 w 192"/>
                  <a:gd name="T37" fmla="*/ 40 h 168"/>
                  <a:gd name="T38" fmla="*/ 92 w 192"/>
                  <a:gd name="T39" fmla="*/ 63 h 168"/>
                  <a:gd name="T40" fmla="*/ 48 w 192"/>
                  <a:gd name="T41" fmla="*/ 59 h 168"/>
                  <a:gd name="T42" fmla="*/ 92 w 192"/>
                  <a:gd name="T43" fmla="*/ 8 h 168"/>
                  <a:gd name="T44" fmla="*/ 49 w 192"/>
                  <a:gd name="T45" fmla="*/ 32 h 168"/>
                  <a:gd name="T46" fmla="*/ 92 w 192"/>
                  <a:gd name="T47" fmla="*/ 8 h 168"/>
                  <a:gd name="T48" fmla="*/ 143 w 192"/>
                  <a:gd name="T49" fmla="*/ 32 h 168"/>
                  <a:gd name="T50" fmla="*/ 100 w 192"/>
                  <a:gd name="T51" fmla="*/ 8 h 168"/>
                  <a:gd name="T52" fmla="*/ 22 w 192"/>
                  <a:gd name="T53" fmla="*/ 8 h 168"/>
                  <a:gd name="T54" fmla="*/ 41 w 192"/>
                  <a:gd name="T55" fmla="*/ 32 h 168"/>
                  <a:gd name="T56" fmla="*/ 22 w 192"/>
                  <a:gd name="T57" fmla="*/ 8 h 168"/>
                  <a:gd name="T58" fmla="*/ 8 w 192"/>
                  <a:gd name="T59" fmla="*/ 40 h 168"/>
                  <a:gd name="T60" fmla="*/ 40 w 192"/>
                  <a:gd name="T61" fmla="*/ 58 h 168"/>
                  <a:gd name="T62" fmla="*/ 8 w 192"/>
                  <a:gd name="T63" fmla="*/ 44 h 168"/>
                  <a:gd name="T64" fmla="*/ 120 w 192"/>
                  <a:gd name="T65" fmla="*/ 96 h 168"/>
                  <a:gd name="T66" fmla="*/ 152 w 192"/>
                  <a:gd name="T67" fmla="*/ 160 h 168"/>
                  <a:gd name="T68" fmla="*/ 168 w 192"/>
                  <a:gd name="T69" fmla="*/ 160 h 168"/>
                  <a:gd name="T70" fmla="*/ 160 w 192"/>
                  <a:gd name="T71" fmla="*/ 92 h 168"/>
                  <a:gd name="T72" fmla="*/ 116 w 192"/>
                  <a:gd name="T73" fmla="*/ 88 h 168"/>
                  <a:gd name="T74" fmla="*/ 112 w 192"/>
                  <a:gd name="T75" fmla="*/ 160 h 168"/>
                  <a:gd name="T76" fmla="*/ 24 w 192"/>
                  <a:gd name="T77" fmla="*/ 71 h 168"/>
                  <a:gd name="T78" fmla="*/ 72 w 192"/>
                  <a:gd name="T79" fmla="*/ 80 h 168"/>
                  <a:gd name="T80" fmla="*/ 120 w 192"/>
                  <a:gd name="T81" fmla="*/ 80 h 168"/>
                  <a:gd name="T82" fmla="*/ 165 w 192"/>
                  <a:gd name="T83" fmla="*/ 72 h 168"/>
                  <a:gd name="T84" fmla="*/ 168 w 192"/>
                  <a:gd name="T85" fmla="*/ 160 h 168"/>
                  <a:gd name="T86" fmla="*/ 165 w 192"/>
                  <a:gd name="T87" fmla="*/ 64 h 168"/>
                  <a:gd name="T88" fmla="*/ 152 w 192"/>
                  <a:gd name="T89" fmla="*/ 40 h 168"/>
                  <a:gd name="T90" fmla="*/ 184 w 192"/>
                  <a:gd name="T91" fmla="*/ 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168">
                    <a:moveTo>
                      <a:pt x="192" y="35"/>
                    </a:moveTo>
                    <a:cubicBezTo>
                      <a:pt x="192" y="35"/>
                      <a:pt x="192" y="34"/>
                      <a:pt x="192" y="34"/>
                    </a:cubicBezTo>
                    <a:cubicBezTo>
                      <a:pt x="192" y="34"/>
                      <a:pt x="192" y="34"/>
                      <a:pt x="192" y="34"/>
                    </a:cubicBezTo>
                    <a:cubicBezTo>
                      <a:pt x="176" y="2"/>
                      <a:pt x="176" y="2"/>
                      <a:pt x="176" y="2"/>
                    </a:cubicBezTo>
                    <a:cubicBezTo>
                      <a:pt x="175" y="1"/>
                      <a:pt x="174" y="0"/>
                      <a:pt x="172" y="0"/>
                    </a:cubicBezTo>
                    <a:cubicBezTo>
                      <a:pt x="20" y="0"/>
                      <a:pt x="20" y="0"/>
                      <a:pt x="20" y="0"/>
                    </a:cubicBezTo>
                    <a:cubicBezTo>
                      <a:pt x="19" y="0"/>
                      <a:pt x="17" y="1"/>
                      <a:pt x="16" y="2"/>
                    </a:cubicBezTo>
                    <a:cubicBezTo>
                      <a:pt x="0" y="34"/>
                      <a:pt x="0" y="34"/>
                      <a:pt x="0" y="34"/>
                    </a:cubicBezTo>
                    <a:cubicBezTo>
                      <a:pt x="0" y="34"/>
                      <a:pt x="0" y="34"/>
                      <a:pt x="0" y="34"/>
                    </a:cubicBezTo>
                    <a:cubicBezTo>
                      <a:pt x="0" y="34"/>
                      <a:pt x="0" y="35"/>
                      <a:pt x="0" y="35"/>
                    </a:cubicBezTo>
                    <a:cubicBezTo>
                      <a:pt x="0" y="35"/>
                      <a:pt x="0" y="35"/>
                      <a:pt x="0" y="36"/>
                    </a:cubicBezTo>
                    <a:cubicBezTo>
                      <a:pt x="0" y="36"/>
                      <a:pt x="0" y="36"/>
                      <a:pt x="0" y="36"/>
                    </a:cubicBezTo>
                    <a:cubicBezTo>
                      <a:pt x="0" y="44"/>
                      <a:pt x="0" y="44"/>
                      <a:pt x="0" y="44"/>
                    </a:cubicBezTo>
                    <a:cubicBezTo>
                      <a:pt x="0" y="51"/>
                      <a:pt x="3" y="58"/>
                      <a:pt x="8" y="63"/>
                    </a:cubicBezTo>
                    <a:cubicBezTo>
                      <a:pt x="10" y="66"/>
                      <a:pt x="13" y="68"/>
                      <a:pt x="16" y="69"/>
                    </a:cubicBezTo>
                    <a:cubicBezTo>
                      <a:pt x="16" y="164"/>
                      <a:pt x="16" y="164"/>
                      <a:pt x="16" y="164"/>
                    </a:cubicBezTo>
                    <a:cubicBezTo>
                      <a:pt x="16" y="166"/>
                      <a:pt x="18" y="168"/>
                      <a:pt x="20" y="168"/>
                    </a:cubicBezTo>
                    <a:cubicBezTo>
                      <a:pt x="116" y="168"/>
                      <a:pt x="116" y="168"/>
                      <a:pt x="116" y="168"/>
                    </a:cubicBezTo>
                    <a:cubicBezTo>
                      <a:pt x="156" y="168"/>
                      <a:pt x="156" y="168"/>
                      <a:pt x="156" y="168"/>
                    </a:cubicBezTo>
                    <a:cubicBezTo>
                      <a:pt x="172" y="168"/>
                      <a:pt x="172" y="168"/>
                      <a:pt x="172" y="168"/>
                    </a:cubicBezTo>
                    <a:cubicBezTo>
                      <a:pt x="174" y="168"/>
                      <a:pt x="176" y="166"/>
                      <a:pt x="176" y="164"/>
                    </a:cubicBezTo>
                    <a:cubicBezTo>
                      <a:pt x="176" y="69"/>
                      <a:pt x="176" y="69"/>
                      <a:pt x="176" y="69"/>
                    </a:cubicBezTo>
                    <a:cubicBezTo>
                      <a:pt x="185" y="65"/>
                      <a:pt x="192" y="55"/>
                      <a:pt x="192" y="44"/>
                    </a:cubicBezTo>
                    <a:cubicBezTo>
                      <a:pt x="192" y="36"/>
                      <a:pt x="192" y="36"/>
                      <a:pt x="192" y="36"/>
                    </a:cubicBezTo>
                    <a:cubicBezTo>
                      <a:pt x="192" y="36"/>
                      <a:pt x="192" y="36"/>
                      <a:pt x="192" y="36"/>
                    </a:cubicBezTo>
                    <a:cubicBezTo>
                      <a:pt x="192" y="35"/>
                      <a:pt x="192" y="35"/>
                      <a:pt x="192" y="35"/>
                    </a:cubicBezTo>
                    <a:close/>
                    <a:moveTo>
                      <a:pt x="182" y="32"/>
                    </a:moveTo>
                    <a:cubicBezTo>
                      <a:pt x="151" y="32"/>
                      <a:pt x="151" y="32"/>
                      <a:pt x="151" y="32"/>
                    </a:cubicBezTo>
                    <a:cubicBezTo>
                      <a:pt x="145" y="8"/>
                      <a:pt x="145" y="8"/>
                      <a:pt x="145" y="8"/>
                    </a:cubicBezTo>
                    <a:cubicBezTo>
                      <a:pt x="170" y="8"/>
                      <a:pt x="170" y="8"/>
                      <a:pt x="170" y="8"/>
                    </a:cubicBezTo>
                    <a:lnTo>
                      <a:pt x="182" y="32"/>
                    </a:lnTo>
                    <a:close/>
                    <a:moveTo>
                      <a:pt x="144" y="59"/>
                    </a:moveTo>
                    <a:cubicBezTo>
                      <a:pt x="138" y="67"/>
                      <a:pt x="129" y="72"/>
                      <a:pt x="120" y="72"/>
                    </a:cubicBezTo>
                    <a:cubicBezTo>
                      <a:pt x="112" y="72"/>
                      <a:pt x="105" y="69"/>
                      <a:pt x="100" y="63"/>
                    </a:cubicBezTo>
                    <a:cubicBezTo>
                      <a:pt x="100" y="40"/>
                      <a:pt x="100" y="40"/>
                      <a:pt x="100" y="40"/>
                    </a:cubicBezTo>
                    <a:cubicBezTo>
                      <a:pt x="144" y="40"/>
                      <a:pt x="144" y="40"/>
                      <a:pt x="144" y="40"/>
                    </a:cubicBezTo>
                    <a:lnTo>
                      <a:pt x="144" y="59"/>
                    </a:lnTo>
                    <a:close/>
                    <a:moveTo>
                      <a:pt x="48" y="40"/>
                    </a:moveTo>
                    <a:cubicBezTo>
                      <a:pt x="92" y="40"/>
                      <a:pt x="92" y="40"/>
                      <a:pt x="92" y="40"/>
                    </a:cubicBezTo>
                    <a:cubicBezTo>
                      <a:pt x="92" y="63"/>
                      <a:pt x="92" y="63"/>
                      <a:pt x="92" y="63"/>
                    </a:cubicBezTo>
                    <a:cubicBezTo>
                      <a:pt x="87" y="69"/>
                      <a:pt x="80" y="72"/>
                      <a:pt x="72" y="72"/>
                    </a:cubicBezTo>
                    <a:cubicBezTo>
                      <a:pt x="63" y="72"/>
                      <a:pt x="54" y="67"/>
                      <a:pt x="48" y="59"/>
                    </a:cubicBezTo>
                    <a:lnTo>
                      <a:pt x="48" y="40"/>
                    </a:lnTo>
                    <a:close/>
                    <a:moveTo>
                      <a:pt x="92" y="8"/>
                    </a:moveTo>
                    <a:cubicBezTo>
                      <a:pt x="92" y="32"/>
                      <a:pt x="92" y="32"/>
                      <a:pt x="92" y="32"/>
                    </a:cubicBezTo>
                    <a:cubicBezTo>
                      <a:pt x="49" y="32"/>
                      <a:pt x="49" y="32"/>
                      <a:pt x="49" y="32"/>
                    </a:cubicBezTo>
                    <a:cubicBezTo>
                      <a:pt x="55" y="8"/>
                      <a:pt x="55" y="8"/>
                      <a:pt x="55" y="8"/>
                    </a:cubicBezTo>
                    <a:lnTo>
                      <a:pt x="92" y="8"/>
                    </a:lnTo>
                    <a:close/>
                    <a:moveTo>
                      <a:pt x="137" y="8"/>
                    </a:moveTo>
                    <a:cubicBezTo>
                      <a:pt x="143" y="32"/>
                      <a:pt x="143" y="32"/>
                      <a:pt x="143" y="32"/>
                    </a:cubicBezTo>
                    <a:cubicBezTo>
                      <a:pt x="100" y="32"/>
                      <a:pt x="100" y="32"/>
                      <a:pt x="100" y="32"/>
                    </a:cubicBezTo>
                    <a:cubicBezTo>
                      <a:pt x="100" y="8"/>
                      <a:pt x="100" y="8"/>
                      <a:pt x="100" y="8"/>
                    </a:cubicBezTo>
                    <a:lnTo>
                      <a:pt x="137" y="8"/>
                    </a:lnTo>
                    <a:close/>
                    <a:moveTo>
                      <a:pt x="22" y="8"/>
                    </a:moveTo>
                    <a:cubicBezTo>
                      <a:pt x="47" y="8"/>
                      <a:pt x="47" y="8"/>
                      <a:pt x="47" y="8"/>
                    </a:cubicBezTo>
                    <a:cubicBezTo>
                      <a:pt x="41" y="32"/>
                      <a:pt x="41" y="32"/>
                      <a:pt x="41" y="32"/>
                    </a:cubicBezTo>
                    <a:cubicBezTo>
                      <a:pt x="10" y="32"/>
                      <a:pt x="10" y="32"/>
                      <a:pt x="10" y="32"/>
                    </a:cubicBezTo>
                    <a:lnTo>
                      <a:pt x="22" y="8"/>
                    </a:lnTo>
                    <a:close/>
                    <a:moveTo>
                      <a:pt x="8" y="44"/>
                    </a:moveTo>
                    <a:cubicBezTo>
                      <a:pt x="8" y="40"/>
                      <a:pt x="8" y="40"/>
                      <a:pt x="8" y="40"/>
                    </a:cubicBezTo>
                    <a:cubicBezTo>
                      <a:pt x="40" y="40"/>
                      <a:pt x="40" y="40"/>
                      <a:pt x="40" y="40"/>
                    </a:cubicBezTo>
                    <a:cubicBezTo>
                      <a:pt x="40" y="58"/>
                      <a:pt x="40" y="58"/>
                      <a:pt x="40" y="58"/>
                    </a:cubicBezTo>
                    <a:cubicBezTo>
                      <a:pt x="32" y="66"/>
                      <a:pt x="21" y="65"/>
                      <a:pt x="14" y="58"/>
                    </a:cubicBezTo>
                    <a:cubicBezTo>
                      <a:pt x="10" y="54"/>
                      <a:pt x="8" y="49"/>
                      <a:pt x="8" y="44"/>
                    </a:cubicBezTo>
                    <a:close/>
                    <a:moveTo>
                      <a:pt x="120" y="160"/>
                    </a:moveTo>
                    <a:cubicBezTo>
                      <a:pt x="120" y="96"/>
                      <a:pt x="120" y="96"/>
                      <a:pt x="120" y="96"/>
                    </a:cubicBezTo>
                    <a:cubicBezTo>
                      <a:pt x="152" y="96"/>
                      <a:pt x="152" y="96"/>
                      <a:pt x="152" y="96"/>
                    </a:cubicBezTo>
                    <a:cubicBezTo>
                      <a:pt x="152" y="160"/>
                      <a:pt x="152" y="160"/>
                      <a:pt x="152" y="160"/>
                    </a:cubicBezTo>
                    <a:lnTo>
                      <a:pt x="120" y="160"/>
                    </a:lnTo>
                    <a:close/>
                    <a:moveTo>
                      <a:pt x="168" y="160"/>
                    </a:moveTo>
                    <a:cubicBezTo>
                      <a:pt x="160" y="160"/>
                      <a:pt x="160" y="160"/>
                      <a:pt x="160" y="160"/>
                    </a:cubicBezTo>
                    <a:cubicBezTo>
                      <a:pt x="160" y="92"/>
                      <a:pt x="160" y="92"/>
                      <a:pt x="160" y="92"/>
                    </a:cubicBezTo>
                    <a:cubicBezTo>
                      <a:pt x="160" y="90"/>
                      <a:pt x="158" y="88"/>
                      <a:pt x="156" y="88"/>
                    </a:cubicBezTo>
                    <a:cubicBezTo>
                      <a:pt x="116" y="88"/>
                      <a:pt x="116" y="88"/>
                      <a:pt x="116" y="88"/>
                    </a:cubicBezTo>
                    <a:cubicBezTo>
                      <a:pt x="114" y="88"/>
                      <a:pt x="112" y="90"/>
                      <a:pt x="112" y="92"/>
                    </a:cubicBezTo>
                    <a:cubicBezTo>
                      <a:pt x="112" y="160"/>
                      <a:pt x="112" y="160"/>
                      <a:pt x="112" y="160"/>
                    </a:cubicBezTo>
                    <a:cubicBezTo>
                      <a:pt x="24" y="160"/>
                      <a:pt x="24" y="160"/>
                      <a:pt x="24" y="160"/>
                    </a:cubicBezTo>
                    <a:cubicBezTo>
                      <a:pt x="24" y="71"/>
                      <a:pt x="24" y="71"/>
                      <a:pt x="24" y="71"/>
                    </a:cubicBezTo>
                    <a:cubicBezTo>
                      <a:pt x="31" y="72"/>
                      <a:pt x="37" y="70"/>
                      <a:pt x="43" y="66"/>
                    </a:cubicBezTo>
                    <a:cubicBezTo>
                      <a:pt x="50" y="75"/>
                      <a:pt x="61" y="80"/>
                      <a:pt x="72" y="80"/>
                    </a:cubicBezTo>
                    <a:cubicBezTo>
                      <a:pt x="81" y="80"/>
                      <a:pt x="89" y="77"/>
                      <a:pt x="96" y="71"/>
                    </a:cubicBezTo>
                    <a:cubicBezTo>
                      <a:pt x="103" y="77"/>
                      <a:pt x="111" y="80"/>
                      <a:pt x="120" y="80"/>
                    </a:cubicBezTo>
                    <a:cubicBezTo>
                      <a:pt x="131" y="80"/>
                      <a:pt x="142" y="75"/>
                      <a:pt x="149" y="66"/>
                    </a:cubicBezTo>
                    <a:cubicBezTo>
                      <a:pt x="154" y="70"/>
                      <a:pt x="159" y="72"/>
                      <a:pt x="165" y="72"/>
                    </a:cubicBezTo>
                    <a:cubicBezTo>
                      <a:pt x="166" y="72"/>
                      <a:pt x="167" y="72"/>
                      <a:pt x="168" y="72"/>
                    </a:cubicBezTo>
                    <a:lnTo>
                      <a:pt x="168" y="160"/>
                    </a:lnTo>
                    <a:close/>
                    <a:moveTo>
                      <a:pt x="184" y="44"/>
                    </a:moveTo>
                    <a:cubicBezTo>
                      <a:pt x="184" y="55"/>
                      <a:pt x="175" y="64"/>
                      <a:pt x="165" y="64"/>
                    </a:cubicBezTo>
                    <a:cubicBezTo>
                      <a:pt x="161" y="64"/>
                      <a:pt x="156" y="62"/>
                      <a:pt x="152" y="58"/>
                    </a:cubicBezTo>
                    <a:cubicBezTo>
                      <a:pt x="152" y="40"/>
                      <a:pt x="152" y="40"/>
                      <a:pt x="152" y="40"/>
                    </a:cubicBezTo>
                    <a:cubicBezTo>
                      <a:pt x="184" y="40"/>
                      <a:pt x="184" y="40"/>
                      <a:pt x="184" y="40"/>
                    </a:cubicBezTo>
                    <a:lnTo>
                      <a:pt x="184" y="4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5" name="Oval 218"/>
              <p:cNvSpPr>
                <a:spLocks noChangeArrowheads="1"/>
              </p:cNvSpPr>
              <p:nvPr/>
            </p:nvSpPr>
            <p:spPr bwMode="auto">
              <a:xfrm>
                <a:off x="1035010" y="6276749"/>
                <a:ext cx="28575" cy="301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86" name="Group 185"/>
            <p:cNvGrpSpPr/>
            <p:nvPr/>
          </p:nvGrpSpPr>
          <p:grpSpPr>
            <a:xfrm>
              <a:off x="3634805" y="2695058"/>
              <a:ext cx="720725" cy="720725"/>
              <a:chOff x="4927600" y="4443413"/>
              <a:chExt cx="720725" cy="720725"/>
            </a:xfrm>
            <a:grpFill/>
          </p:grpSpPr>
          <p:sp>
            <p:nvSpPr>
              <p:cNvPr id="187" name="Freeform 153"/>
              <p:cNvSpPr>
                <a:spLocks noEditPoints="1"/>
              </p:cNvSpPr>
              <p:nvPr/>
            </p:nvSpPr>
            <p:spPr bwMode="auto">
              <a:xfrm>
                <a:off x="4927600" y="4443413"/>
                <a:ext cx="720725" cy="720725"/>
              </a:xfrm>
              <a:custGeom>
                <a:avLst/>
                <a:gdLst>
                  <a:gd name="T0" fmla="*/ 188 w 192"/>
                  <a:gd name="T1" fmla="*/ 0 h 192"/>
                  <a:gd name="T2" fmla="*/ 4 w 192"/>
                  <a:gd name="T3" fmla="*/ 0 h 192"/>
                  <a:gd name="T4" fmla="*/ 0 w 192"/>
                  <a:gd name="T5" fmla="*/ 4 h 192"/>
                  <a:gd name="T6" fmla="*/ 0 w 192"/>
                  <a:gd name="T7" fmla="*/ 188 h 192"/>
                  <a:gd name="T8" fmla="*/ 4 w 192"/>
                  <a:gd name="T9" fmla="*/ 192 h 192"/>
                  <a:gd name="T10" fmla="*/ 68 w 192"/>
                  <a:gd name="T11" fmla="*/ 192 h 192"/>
                  <a:gd name="T12" fmla="*/ 124 w 192"/>
                  <a:gd name="T13" fmla="*/ 192 h 192"/>
                  <a:gd name="T14" fmla="*/ 188 w 192"/>
                  <a:gd name="T15" fmla="*/ 192 h 192"/>
                  <a:gd name="T16" fmla="*/ 192 w 192"/>
                  <a:gd name="T17" fmla="*/ 188 h 192"/>
                  <a:gd name="T18" fmla="*/ 192 w 192"/>
                  <a:gd name="T19" fmla="*/ 4 h 192"/>
                  <a:gd name="T20" fmla="*/ 188 w 192"/>
                  <a:gd name="T21" fmla="*/ 0 h 192"/>
                  <a:gd name="T22" fmla="*/ 72 w 192"/>
                  <a:gd name="T23" fmla="*/ 184 h 192"/>
                  <a:gd name="T24" fmla="*/ 72 w 192"/>
                  <a:gd name="T25" fmla="*/ 160 h 192"/>
                  <a:gd name="T26" fmla="*/ 96 w 192"/>
                  <a:gd name="T27" fmla="*/ 136 h 192"/>
                  <a:gd name="T28" fmla="*/ 120 w 192"/>
                  <a:gd name="T29" fmla="*/ 160 h 192"/>
                  <a:gd name="T30" fmla="*/ 120 w 192"/>
                  <a:gd name="T31" fmla="*/ 184 h 192"/>
                  <a:gd name="T32" fmla="*/ 72 w 192"/>
                  <a:gd name="T33" fmla="*/ 184 h 192"/>
                  <a:gd name="T34" fmla="*/ 184 w 192"/>
                  <a:gd name="T35" fmla="*/ 184 h 192"/>
                  <a:gd name="T36" fmla="*/ 128 w 192"/>
                  <a:gd name="T37" fmla="*/ 184 h 192"/>
                  <a:gd name="T38" fmla="*/ 128 w 192"/>
                  <a:gd name="T39" fmla="*/ 160 h 192"/>
                  <a:gd name="T40" fmla="*/ 96 w 192"/>
                  <a:gd name="T41" fmla="*/ 128 h 192"/>
                  <a:gd name="T42" fmla="*/ 64 w 192"/>
                  <a:gd name="T43" fmla="*/ 160 h 192"/>
                  <a:gd name="T44" fmla="*/ 64 w 192"/>
                  <a:gd name="T45" fmla="*/ 184 h 192"/>
                  <a:gd name="T46" fmla="*/ 8 w 192"/>
                  <a:gd name="T47" fmla="*/ 184 h 192"/>
                  <a:gd name="T48" fmla="*/ 8 w 192"/>
                  <a:gd name="T49" fmla="*/ 8 h 192"/>
                  <a:gd name="T50" fmla="*/ 184 w 192"/>
                  <a:gd name="T51" fmla="*/ 8 h 192"/>
                  <a:gd name="T52" fmla="*/ 184 w 192"/>
                  <a:gd name="T53"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2" h="192">
                    <a:moveTo>
                      <a:pt x="188" y="0"/>
                    </a:moveTo>
                    <a:cubicBezTo>
                      <a:pt x="4" y="0"/>
                      <a:pt x="4" y="0"/>
                      <a:pt x="4" y="0"/>
                    </a:cubicBezTo>
                    <a:cubicBezTo>
                      <a:pt x="2" y="0"/>
                      <a:pt x="0" y="2"/>
                      <a:pt x="0" y="4"/>
                    </a:cubicBezTo>
                    <a:cubicBezTo>
                      <a:pt x="0" y="188"/>
                      <a:pt x="0" y="188"/>
                      <a:pt x="0" y="188"/>
                    </a:cubicBezTo>
                    <a:cubicBezTo>
                      <a:pt x="0" y="190"/>
                      <a:pt x="2" y="192"/>
                      <a:pt x="4" y="192"/>
                    </a:cubicBezTo>
                    <a:cubicBezTo>
                      <a:pt x="68" y="192"/>
                      <a:pt x="68" y="192"/>
                      <a:pt x="68" y="192"/>
                    </a:cubicBezTo>
                    <a:cubicBezTo>
                      <a:pt x="124" y="192"/>
                      <a:pt x="124" y="192"/>
                      <a:pt x="124" y="192"/>
                    </a:cubicBezTo>
                    <a:cubicBezTo>
                      <a:pt x="188" y="192"/>
                      <a:pt x="188" y="192"/>
                      <a:pt x="188" y="192"/>
                    </a:cubicBezTo>
                    <a:cubicBezTo>
                      <a:pt x="190" y="192"/>
                      <a:pt x="192" y="190"/>
                      <a:pt x="192" y="188"/>
                    </a:cubicBezTo>
                    <a:cubicBezTo>
                      <a:pt x="192" y="4"/>
                      <a:pt x="192" y="4"/>
                      <a:pt x="192" y="4"/>
                    </a:cubicBezTo>
                    <a:cubicBezTo>
                      <a:pt x="192" y="2"/>
                      <a:pt x="190" y="0"/>
                      <a:pt x="188" y="0"/>
                    </a:cubicBezTo>
                    <a:close/>
                    <a:moveTo>
                      <a:pt x="72" y="184"/>
                    </a:moveTo>
                    <a:cubicBezTo>
                      <a:pt x="72" y="160"/>
                      <a:pt x="72" y="160"/>
                      <a:pt x="72" y="160"/>
                    </a:cubicBezTo>
                    <a:cubicBezTo>
                      <a:pt x="72" y="146"/>
                      <a:pt x="83" y="136"/>
                      <a:pt x="96" y="136"/>
                    </a:cubicBezTo>
                    <a:cubicBezTo>
                      <a:pt x="109" y="136"/>
                      <a:pt x="120" y="146"/>
                      <a:pt x="120" y="160"/>
                    </a:cubicBezTo>
                    <a:cubicBezTo>
                      <a:pt x="120" y="184"/>
                      <a:pt x="120" y="184"/>
                      <a:pt x="120" y="184"/>
                    </a:cubicBezTo>
                    <a:lnTo>
                      <a:pt x="72" y="184"/>
                    </a:lnTo>
                    <a:close/>
                    <a:moveTo>
                      <a:pt x="184" y="184"/>
                    </a:moveTo>
                    <a:cubicBezTo>
                      <a:pt x="128" y="184"/>
                      <a:pt x="128" y="184"/>
                      <a:pt x="128" y="184"/>
                    </a:cubicBezTo>
                    <a:cubicBezTo>
                      <a:pt x="128" y="160"/>
                      <a:pt x="128" y="160"/>
                      <a:pt x="128" y="160"/>
                    </a:cubicBezTo>
                    <a:cubicBezTo>
                      <a:pt x="128" y="142"/>
                      <a:pt x="114" y="128"/>
                      <a:pt x="96" y="128"/>
                    </a:cubicBezTo>
                    <a:cubicBezTo>
                      <a:pt x="78" y="128"/>
                      <a:pt x="64" y="142"/>
                      <a:pt x="64" y="160"/>
                    </a:cubicBezTo>
                    <a:cubicBezTo>
                      <a:pt x="64" y="184"/>
                      <a:pt x="64" y="184"/>
                      <a:pt x="64" y="184"/>
                    </a:cubicBezTo>
                    <a:cubicBezTo>
                      <a:pt x="8" y="184"/>
                      <a:pt x="8" y="184"/>
                      <a:pt x="8" y="184"/>
                    </a:cubicBezTo>
                    <a:cubicBezTo>
                      <a:pt x="8" y="8"/>
                      <a:pt x="8" y="8"/>
                      <a:pt x="8" y="8"/>
                    </a:cubicBezTo>
                    <a:cubicBezTo>
                      <a:pt x="184" y="8"/>
                      <a:pt x="184" y="8"/>
                      <a:pt x="184" y="8"/>
                    </a:cubicBezTo>
                    <a:lnTo>
                      <a:pt x="184"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54"/>
              <p:cNvSpPr>
                <a:spLocks noEditPoints="1"/>
              </p:cNvSpPr>
              <p:nvPr/>
            </p:nvSpPr>
            <p:spPr bwMode="auto">
              <a:xfrm>
                <a:off x="5438775" y="4894263"/>
                <a:ext cx="149225" cy="179388"/>
              </a:xfrm>
              <a:custGeom>
                <a:avLst/>
                <a:gdLst>
                  <a:gd name="T0" fmla="*/ 36 w 40"/>
                  <a:gd name="T1" fmla="*/ 0 h 48"/>
                  <a:gd name="T2" fmla="*/ 4 w 40"/>
                  <a:gd name="T3" fmla="*/ 0 h 48"/>
                  <a:gd name="T4" fmla="*/ 0 w 40"/>
                  <a:gd name="T5" fmla="*/ 4 h 48"/>
                  <a:gd name="T6" fmla="*/ 0 w 40"/>
                  <a:gd name="T7" fmla="*/ 44 h 48"/>
                  <a:gd name="T8" fmla="*/ 4 w 40"/>
                  <a:gd name="T9" fmla="*/ 48 h 48"/>
                  <a:gd name="T10" fmla="*/ 36 w 40"/>
                  <a:gd name="T11" fmla="*/ 48 h 48"/>
                  <a:gd name="T12" fmla="*/ 40 w 40"/>
                  <a:gd name="T13" fmla="*/ 44 h 48"/>
                  <a:gd name="T14" fmla="*/ 40 w 40"/>
                  <a:gd name="T15" fmla="*/ 4 h 48"/>
                  <a:gd name="T16" fmla="*/ 36 w 40"/>
                  <a:gd name="T17" fmla="*/ 0 h 48"/>
                  <a:gd name="T18" fmla="*/ 32 w 40"/>
                  <a:gd name="T19" fmla="*/ 40 h 48"/>
                  <a:gd name="T20" fmla="*/ 8 w 40"/>
                  <a:gd name="T21" fmla="*/ 40 h 48"/>
                  <a:gd name="T22" fmla="*/ 8 w 40"/>
                  <a:gd name="T23" fmla="*/ 8 h 48"/>
                  <a:gd name="T24" fmla="*/ 32 w 40"/>
                  <a:gd name="T25" fmla="*/ 8 h 48"/>
                  <a:gd name="T26" fmla="*/ 32 w 40"/>
                  <a:gd name="T2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36" y="0"/>
                    </a:moveTo>
                    <a:cubicBezTo>
                      <a:pt x="4" y="0"/>
                      <a:pt x="4" y="0"/>
                      <a:pt x="4" y="0"/>
                    </a:cubicBezTo>
                    <a:cubicBezTo>
                      <a:pt x="2" y="0"/>
                      <a:pt x="0" y="2"/>
                      <a:pt x="0" y="4"/>
                    </a:cubicBezTo>
                    <a:cubicBezTo>
                      <a:pt x="0" y="44"/>
                      <a:pt x="0" y="44"/>
                      <a:pt x="0" y="44"/>
                    </a:cubicBezTo>
                    <a:cubicBezTo>
                      <a:pt x="0" y="46"/>
                      <a:pt x="2" y="48"/>
                      <a:pt x="4" y="48"/>
                    </a:cubicBezTo>
                    <a:cubicBezTo>
                      <a:pt x="36" y="48"/>
                      <a:pt x="36" y="48"/>
                      <a:pt x="36" y="48"/>
                    </a:cubicBezTo>
                    <a:cubicBezTo>
                      <a:pt x="38" y="48"/>
                      <a:pt x="40" y="46"/>
                      <a:pt x="40" y="44"/>
                    </a:cubicBezTo>
                    <a:cubicBezTo>
                      <a:pt x="40" y="4"/>
                      <a:pt x="40" y="4"/>
                      <a:pt x="40" y="4"/>
                    </a:cubicBezTo>
                    <a:cubicBezTo>
                      <a:pt x="40" y="2"/>
                      <a:pt x="38" y="0"/>
                      <a:pt x="36" y="0"/>
                    </a:cubicBezTo>
                    <a:close/>
                    <a:moveTo>
                      <a:pt x="32" y="40"/>
                    </a:moveTo>
                    <a:cubicBezTo>
                      <a:pt x="8" y="40"/>
                      <a:pt x="8" y="40"/>
                      <a:pt x="8" y="40"/>
                    </a:cubicBezTo>
                    <a:cubicBezTo>
                      <a:pt x="8" y="8"/>
                      <a:pt x="8" y="8"/>
                      <a:pt x="8" y="8"/>
                    </a:cubicBezTo>
                    <a:cubicBezTo>
                      <a:pt x="32" y="8"/>
                      <a:pt x="32" y="8"/>
                      <a:pt x="32" y="8"/>
                    </a:cubicBezTo>
                    <a:lnTo>
                      <a:pt x="3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55"/>
              <p:cNvSpPr>
                <a:spLocks noEditPoints="1"/>
              </p:cNvSpPr>
              <p:nvPr/>
            </p:nvSpPr>
            <p:spPr bwMode="auto">
              <a:xfrm>
                <a:off x="4987925" y="4894263"/>
                <a:ext cx="149225" cy="179388"/>
              </a:xfrm>
              <a:custGeom>
                <a:avLst/>
                <a:gdLst>
                  <a:gd name="T0" fmla="*/ 4 w 40"/>
                  <a:gd name="T1" fmla="*/ 48 h 48"/>
                  <a:gd name="T2" fmla="*/ 36 w 40"/>
                  <a:gd name="T3" fmla="*/ 48 h 48"/>
                  <a:gd name="T4" fmla="*/ 40 w 40"/>
                  <a:gd name="T5" fmla="*/ 44 h 48"/>
                  <a:gd name="T6" fmla="*/ 40 w 40"/>
                  <a:gd name="T7" fmla="*/ 4 h 48"/>
                  <a:gd name="T8" fmla="*/ 36 w 40"/>
                  <a:gd name="T9" fmla="*/ 0 h 48"/>
                  <a:gd name="T10" fmla="*/ 4 w 40"/>
                  <a:gd name="T11" fmla="*/ 0 h 48"/>
                  <a:gd name="T12" fmla="*/ 0 w 40"/>
                  <a:gd name="T13" fmla="*/ 4 h 48"/>
                  <a:gd name="T14" fmla="*/ 0 w 40"/>
                  <a:gd name="T15" fmla="*/ 44 h 48"/>
                  <a:gd name="T16" fmla="*/ 4 w 40"/>
                  <a:gd name="T17" fmla="*/ 48 h 48"/>
                  <a:gd name="T18" fmla="*/ 8 w 40"/>
                  <a:gd name="T19" fmla="*/ 8 h 48"/>
                  <a:gd name="T20" fmla="*/ 32 w 40"/>
                  <a:gd name="T21" fmla="*/ 8 h 48"/>
                  <a:gd name="T22" fmla="*/ 32 w 40"/>
                  <a:gd name="T23" fmla="*/ 40 h 48"/>
                  <a:gd name="T24" fmla="*/ 8 w 40"/>
                  <a:gd name="T25" fmla="*/ 40 h 48"/>
                  <a:gd name="T26" fmla="*/ 8 w 40"/>
                  <a:gd name="T2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4" y="48"/>
                    </a:moveTo>
                    <a:cubicBezTo>
                      <a:pt x="36" y="48"/>
                      <a:pt x="36" y="48"/>
                      <a:pt x="36" y="48"/>
                    </a:cubicBezTo>
                    <a:cubicBezTo>
                      <a:pt x="38" y="48"/>
                      <a:pt x="40" y="46"/>
                      <a:pt x="40" y="44"/>
                    </a:cubicBezTo>
                    <a:cubicBezTo>
                      <a:pt x="40" y="4"/>
                      <a:pt x="40" y="4"/>
                      <a:pt x="40" y="4"/>
                    </a:cubicBezTo>
                    <a:cubicBezTo>
                      <a:pt x="40" y="2"/>
                      <a:pt x="38" y="0"/>
                      <a:pt x="36" y="0"/>
                    </a:cubicBezTo>
                    <a:cubicBezTo>
                      <a:pt x="4" y="0"/>
                      <a:pt x="4" y="0"/>
                      <a:pt x="4" y="0"/>
                    </a:cubicBezTo>
                    <a:cubicBezTo>
                      <a:pt x="2" y="0"/>
                      <a:pt x="0" y="2"/>
                      <a:pt x="0" y="4"/>
                    </a:cubicBezTo>
                    <a:cubicBezTo>
                      <a:pt x="0" y="44"/>
                      <a:pt x="0" y="44"/>
                      <a:pt x="0" y="44"/>
                    </a:cubicBezTo>
                    <a:cubicBezTo>
                      <a:pt x="0" y="46"/>
                      <a:pt x="2" y="48"/>
                      <a:pt x="4" y="48"/>
                    </a:cubicBezTo>
                    <a:close/>
                    <a:moveTo>
                      <a:pt x="8" y="8"/>
                    </a:moveTo>
                    <a:cubicBezTo>
                      <a:pt x="32" y="8"/>
                      <a:pt x="32" y="8"/>
                      <a:pt x="32" y="8"/>
                    </a:cubicBezTo>
                    <a:cubicBezTo>
                      <a:pt x="32" y="40"/>
                      <a:pt x="32" y="40"/>
                      <a:pt x="32"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56"/>
              <p:cNvSpPr>
                <a:spLocks noEditPoints="1"/>
              </p:cNvSpPr>
              <p:nvPr/>
            </p:nvSpPr>
            <p:spPr bwMode="auto">
              <a:xfrm>
                <a:off x="4987925"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57"/>
              <p:cNvSpPr>
                <a:spLocks noEditPoints="1"/>
              </p:cNvSpPr>
              <p:nvPr/>
            </p:nvSpPr>
            <p:spPr bwMode="auto">
              <a:xfrm>
                <a:off x="5197475" y="4503738"/>
                <a:ext cx="180975"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58"/>
              <p:cNvSpPr>
                <a:spLocks noEditPoints="1"/>
              </p:cNvSpPr>
              <p:nvPr/>
            </p:nvSpPr>
            <p:spPr bwMode="auto">
              <a:xfrm>
                <a:off x="5408613"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6" name="Freeform 15"/>
            <p:cNvSpPr>
              <a:spLocks noEditPoints="1"/>
            </p:cNvSpPr>
            <p:nvPr/>
          </p:nvSpPr>
          <p:spPr bwMode="auto">
            <a:xfrm>
              <a:off x="2705335" y="1353890"/>
              <a:ext cx="569913" cy="720725"/>
            </a:xfrm>
            <a:custGeom>
              <a:avLst/>
              <a:gdLst>
                <a:gd name="T0" fmla="*/ 20 w 152"/>
                <a:gd name="T1" fmla="*/ 192 h 192"/>
                <a:gd name="T2" fmla="*/ 84 w 152"/>
                <a:gd name="T3" fmla="*/ 192 h 192"/>
                <a:gd name="T4" fmla="*/ 132 w 152"/>
                <a:gd name="T5" fmla="*/ 192 h 192"/>
                <a:gd name="T6" fmla="*/ 152 w 152"/>
                <a:gd name="T7" fmla="*/ 188 h 192"/>
                <a:gd name="T8" fmla="*/ 148 w 152"/>
                <a:gd name="T9" fmla="*/ 0 h 192"/>
                <a:gd name="T10" fmla="*/ 64 w 152"/>
                <a:gd name="T11" fmla="*/ 4 h 192"/>
                <a:gd name="T12" fmla="*/ 4 w 152"/>
                <a:gd name="T13" fmla="*/ 64 h 192"/>
                <a:gd name="T14" fmla="*/ 0 w 152"/>
                <a:gd name="T15" fmla="*/ 188 h 192"/>
                <a:gd name="T16" fmla="*/ 24 w 152"/>
                <a:gd name="T17" fmla="*/ 184 h 192"/>
                <a:gd name="T18" fmla="*/ 40 w 152"/>
                <a:gd name="T19" fmla="*/ 168 h 192"/>
                <a:gd name="T20" fmla="*/ 24 w 152"/>
                <a:gd name="T21" fmla="*/ 184 h 192"/>
                <a:gd name="T22" fmla="*/ 112 w 152"/>
                <a:gd name="T23" fmla="*/ 168 h 192"/>
                <a:gd name="T24" fmla="*/ 128 w 152"/>
                <a:gd name="T25" fmla="*/ 184 h 192"/>
                <a:gd name="T26" fmla="*/ 72 w 152"/>
                <a:gd name="T27" fmla="*/ 56 h 192"/>
                <a:gd name="T28" fmla="*/ 96 w 152"/>
                <a:gd name="T29" fmla="*/ 52 h 192"/>
                <a:gd name="T30" fmla="*/ 72 w 152"/>
                <a:gd name="T31" fmla="*/ 48 h 192"/>
                <a:gd name="T32" fmla="*/ 100 w 152"/>
                <a:gd name="T33" fmla="*/ 40 h 192"/>
                <a:gd name="T34" fmla="*/ 100 w 152"/>
                <a:gd name="T35" fmla="*/ 32 h 192"/>
                <a:gd name="T36" fmla="*/ 72 w 152"/>
                <a:gd name="T37" fmla="*/ 24 h 192"/>
                <a:gd name="T38" fmla="*/ 120 w 152"/>
                <a:gd name="T39" fmla="*/ 20 h 192"/>
                <a:gd name="T40" fmla="*/ 72 w 152"/>
                <a:gd name="T41" fmla="*/ 16 h 192"/>
                <a:gd name="T42" fmla="*/ 144 w 152"/>
                <a:gd name="T43" fmla="*/ 8 h 192"/>
                <a:gd name="T44" fmla="*/ 136 w 152"/>
                <a:gd name="T45" fmla="*/ 184 h 192"/>
                <a:gd name="T46" fmla="*/ 132 w 152"/>
                <a:gd name="T47" fmla="*/ 160 h 192"/>
                <a:gd name="T48" fmla="*/ 104 w 152"/>
                <a:gd name="T49" fmla="*/ 164 h 192"/>
                <a:gd name="T50" fmla="*/ 88 w 152"/>
                <a:gd name="T51" fmla="*/ 184 h 192"/>
                <a:gd name="T52" fmla="*/ 84 w 152"/>
                <a:gd name="T53" fmla="*/ 64 h 192"/>
                <a:gd name="T54" fmla="*/ 72 w 152"/>
                <a:gd name="T55" fmla="*/ 56 h 192"/>
                <a:gd name="T56" fmla="*/ 80 w 152"/>
                <a:gd name="T57" fmla="*/ 72 h 192"/>
                <a:gd name="T58" fmla="*/ 48 w 152"/>
                <a:gd name="T59" fmla="*/ 184 h 192"/>
                <a:gd name="T60" fmla="*/ 44 w 152"/>
                <a:gd name="T61" fmla="*/ 160 h 192"/>
                <a:gd name="T62" fmla="*/ 16 w 152"/>
                <a:gd name="T63" fmla="*/ 164 h 192"/>
                <a:gd name="T64" fmla="*/ 8 w 152"/>
                <a:gd name="T65" fmla="*/ 184 h 192"/>
                <a:gd name="T66" fmla="*/ 20 w 152"/>
                <a:gd name="T67" fmla="*/ 120 h 192"/>
                <a:gd name="T68" fmla="*/ 20 w 152"/>
                <a:gd name="T69" fmla="*/ 112 h 192"/>
                <a:gd name="T70" fmla="*/ 8 w 152"/>
                <a:gd name="T71" fmla="*/ 104 h 192"/>
                <a:gd name="T72" fmla="*/ 32 w 152"/>
                <a:gd name="T73" fmla="*/ 100 h 192"/>
                <a:gd name="T74" fmla="*/ 8 w 152"/>
                <a:gd name="T75" fmla="*/ 96 h 192"/>
                <a:gd name="T76" fmla="*/ 36 w 152"/>
                <a:gd name="T77" fmla="*/ 88 h 192"/>
                <a:gd name="T78" fmla="*/ 36 w 152"/>
                <a:gd name="T79" fmla="*/ 80 h 192"/>
                <a:gd name="T80" fmla="*/ 8 w 152"/>
                <a:gd name="T81" fmla="*/ 7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2" h="192">
                  <a:moveTo>
                    <a:pt x="4" y="192"/>
                  </a:moveTo>
                  <a:cubicBezTo>
                    <a:pt x="20" y="192"/>
                    <a:pt x="20" y="192"/>
                    <a:pt x="20" y="192"/>
                  </a:cubicBezTo>
                  <a:cubicBezTo>
                    <a:pt x="44" y="192"/>
                    <a:pt x="44" y="192"/>
                    <a:pt x="44" y="192"/>
                  </a:cubicBezTo>
                  <a:cubicBezTo>
                    <a:pt x="84" y="192"/>
                    <a:pt x="84" y="192"/>
                    <a:pt x="84" y="192"/>
                  </a:cubicBezTo>
                  <a:cubicBezTo>
                    <a:pt x="108" y="192"/>
                    <a:pt x="108" y="192"/>
                    <a:pt x="108" y="192"/>
                  </a:cubicBezTo>
                  <a:cubicBezTo>
                    <a:pt x="132" y="192"/>
                    <a:pt x="132" y="192"/>
                    <a:pt x="132" y="192"/>
                  </a:cubicBezTo>
                  <a:cubicBezTo>
                    <a:pt x="148" y="192"/>
                    <a:pt x="148" y="192"/>
                    <a:pt x="148" y="192"/>
                  </a:cubicBezTo>
                  <a:cubicBezTo>
                    <a:pt x="150" y="192"/>
                    <a:pt x="152" y="190"/>
                    <a:pt x="152" y="188"/>
                  </a:cubicBezTo>
                  <a:cubicBezTo>
                    <a:pt x="152" y="4"/>
                    <a:pt x="152" y="4"/>
                    <a:pt x="152" y="4"/>
                  </a:cubicBezTo>
                  <a:cubicBezTo>
                    <a:pt x="152" y="2"/>
                    <a:pt x="150" y="0"/>
                    <a:pt x="148" y="0"/>
                  </a:cubicBezTo>
                  <a:cubicBezTo>
                    <a:pt x="68" y="0"/>
                    <a:pt x="68" y="0"/>
                    <a:pt x="68" y="0"/>
                  </a:cubicBezTo>
                  <a:cubicBezTo>
                    <a:pt x="66" y="0"/>
                    <a:pt x="64" y="2"/>
                    <a:pt x="64" y="4"/>
                  </a:cubicBezTo>
                  <a:cubicBezTo>
                    <a:pt x="64" y="64"/>
                    <a:pt x="64" y="64"/>
                    <a:pt x="64" y="64"/>
                  </a:cubicBezTo>
                  <a:cubicBezTo>
                    <a:pt x="4" y="64"/>
                    <a:pt x="4" y="64"/>
                    <a:pt x="4" y="64"/>
                  </a:cubicBezTo>
                  <a:cubicBezTo>
                    <a:pt x="2" y="64"/>
                    <a:pt x="0" y="66"/>
                    <a:pt x="0" y="68"/>
                  </a:cubicBezTo>
                  <a:cubicBezTo>
                    <a:pt x="0" y="188"/>
                    <a:pt x="0" y="188"/>
                    <a:pt x="0" y="188"/>
                  </a:cubicBezTo>
                  <a:cubicBezTo>
                    <a:pt x="0" y="190"/>
                    <a:pt x="2" y="192"/>
                    <a:pt x="4" y="192"/>
                  </a:cubicBezTo>
                  <a:close/>
                  <a:moveTo>
                    <a:pt x="24" y="184"/>
                  </a:moveTo>
                  <a:cubicBezTo>
                    <a:pt x="24" y="168"/>
                    <a:pt x="24" y="168"/>
                    <a:pt x="24" y="168"/>
                  </a:cubicBezTo>
                  <a:cubicBezTo>
                    <a:pt x="40" y="168"/>
                    <a:pt x="40" y="168"/>
                    <a:pt x="40" y="168"/>
                  </a:cubicBezTo>
                  <a:cubicBezTo>
                    <a:pt x="40" y="184"/>
                    <a:pt x="40" y="184"/>
                    <a:pt x="40" y="184"/>
                  </a:cubicBezTo>
                  <a:lnTo>
                    <a:pt x="24" y="184"/>
                  </a:lnTo>
                  <a:close/>
                  <a:moveTo>
                    <a:pt x="112" y="184"/>
                  </a:moveTo>
                  <a:cubicBezTo>
                    <a:pt x="112" y="168"/>
                    <a:pt x="112" y="168"/>
                    <a:pt x="112" y="168"/>
                  </a:cubicBezTo>
                  <a:cubicBezTo>
                    <a:pt x="128" y="168"/>
                    <a:pt x="128" y="168"/>
                    <a:pt x="128" y="168"/>
                  </a:cubicBezTo>
                  <a:cubicBezTo>
                    <a:pt x="128" y="184"/>
                    <a:pt x="128" y="184"/>
                    <a:pt x="128" y="184"/>
                  </a:cubicBezTo>
                  <a:lnTo>
                    <a:pt x="112" y="184"/>
                  </a:lnTo>
                  <a:close/>
                  <a:moveTo>
                    <a:pt x="72" y="56"/>
                  </a:moveTo>
                  <a:cubicBezTo>
                    <a:pt x="92" y="56"/>
                    <a:pt x="92" y="56"/>
                    <a:pt x="92" y="56"/>
                  </a:cubicBezTo>
                  <a:cubicBezTo>
                    <a:pt x="94" y="56"/>
                    <a:pt x="96" y="54"/>
                    <a:pt x="96" y="52"/>
                  </a:cubicBezTo>
                  <a:cubicBezTo>
                    <a:pt x="96" y="50"/>
                    <a:pt x="94" y="48"/>
                    <a:pt x="92" y="48"/>
                  </a:cubicBezTo>
                  <a:cubicBezTo>
                    <a:pt x="72" y="48"/>
                    <a:pt x="72" y="48"/>
                    <a:pt x="72" y="48"/>
                  </a:cubicBezTo>
                  <a:cubicBezTo>
                    <a:pt x="72" y="40"/>
                    <a:pt x="72" y="40"/>
                    <a:pt x="72" y="40"/>
                  </a:cubicBezTo>
                  <a:cubicBezTo>
                    <a:pt x="100" y="40"/>
                    <a:pt x="100" y="40"/>
                    <a:pt x="100" y="40"/>
                  </a:cubicBezTo>
                  <a:cubicBezTo>
                    <a:pt x="102" y="40"/>
                    <a:pt x="104" y="38"/>
                    <a:pt x="104" y="36"/>
                  </a:cubicBezTo>
                  <a:cubicBezTo>
                    <a:pt x="104" y="34"/>
                    <a:pt x="102" y="32"/>
                    <a:pt x="100" y="32"/>
                  </a:cubicBezTo>
                  <a:cubicBezTo>
                    <a:pt x="72" y="32"/>
                    <a:pt x="72" y="32"/>
                    <a:pt x="72" y="32"/>
                  </a:cubicBezTo>
                  <a:cubicBezTo>
                    <a:pt x="72" y="24"/>
                    <a:pt x="72" y="24"/>
                    <a:pt x="72" y="24"/>
                  </a:cubicBezTo>
                  <a:cubicBezTo>
                    <a:pt x="116" y="24"/>
                    <a:pt x="116" y="24"/>
                    <a:pt x="116" y="24"/>
                  </a:cubicBezTo>
                  <a:cubicBezTo>
                    <a:pt x="118" y="24"/>
                    <a:pt x="120" y="22"/>
                    <a:pt x="120" y="20"/>
                  </a:cubicBezTo>
                  <a:cubicBezTo>
                    <a:pt x="120" y="18"/>
                    <a:pt x="118" y="16"/>
                    <a:pt x="116" y="16"/>
                  </a:cubicBezTo>
                  <a:cubicBezTo>
                    <a:pt x="72" y="16"/>
                    <a:pt x="72" y="16"/>
                    <a:pt x="72" y="16"/>
                  </a:cubicBezTo>
                  <a:cubicBezTo>
                    <a:pt x="72" y="8"/>
                    <a:pt x="72" y="8"/>
                    <a:pt x="72" y="8"/>
                  </a:cubicBezTo>
                  <a:cubicBezTo>
                    <a:pt x="144" y="8"/>
                    <a:pt x="144" y="8"/>
                    <a:pt x="144" y="8"/>
                  </a:cubicBezTo>
                  <a:cubicBezTo>
                    <a:pt x="144" y="184"/>
                    <a:pt x="144" y="184"/>
                    <a:pt x="144" y="184"/>
                  </a:cubicBezTo>
                  <a:cubicBezTo>
                    <a:pt x="136" y="184"/>
                    <a:pt x="136" y="184"/>
                    <a:pt x="136" y="184"/>
                  </a:cubicBezTo>
                  <a:cubicBezTo>
                    <a:pt x="136" y="164"/>
                    <a:pt x="136" y="164"/>
                    <a:pt x="136" y="164"/>
                  </a:cubicBezTo>
                  <a:cubicBezTo>
                    <a:pt x="136" y="162"/>
                    <a:pt x="134" y="160"/>
                    <a:pt x="132" y="160"/>
                  </a:cubicBezTo>
                  <a:cubicBezTo>
                    <a:pt x="108" y="160"/>
                    <a:pt x="108" y="160"/>
                    <a:pt x="108" y="160"/>
                  </a:cubicBezTo>
                  <a:cubicBezTo>
                    <a:pt x="106" y="160"/>
                    <a:pt x="104" y="162"/>
                    <a:pt x="104" y="164"/>
                  </a:cubicBezTo>
                  <a:cubicBezTo>
                    <a:pt x="104" y="184"/>
                    <a:pt x="104" y="184"/>
                    <a:pt x="104" y="184"/>
                  </a:cubicBezTo>
                  <a:cubicBezTo>
                    <a:pt x="88" y="184"/>
                    <a:pt x="88" y="184"/>
                    <a:pt x="88" y="184"/>
                  </a:cubicBezTo>
                  <a:cubicBezTo>
                    <a:pt x="88" y="68"/>
                    <a:pt x="88" y="68"/>
                    <a:pt x="88" y="68"/>
                  </a:cubicBezTo>
                  <a:cubicBezTo>
                    <a:pt x="88" y="66"/>
                    <a:pt x="86" y="64"/>
                    <a:pt x="84" y="64"/>
                  </a:cubicBezTo>
                  <a:cubicBezTo>
                    <a:pt x="72" y="64"/>
                    <a:pt x="72" y="64"/>
                    <a:pt x="72" y="64"/>
                  </a:cubicBezTo>
                  <a:lnTo>
                    <a:pt x="72" y="56"/>
                  </a:lnTo>
                  <a:close/>
                  <a:moveTo>
                    <a:pt x="68" y="72"/>
                  </a:moveTo>
                  <a:cubicBezTo>
                    <a:pt x="80" y="72"/>
                    <a:pt x="80" y="72"/>
                    <a:pt x="80" y="72"/>
                  </a:cubicBezTo>
                  <a:cubicBezTo>
                    <a:pt x="80" y="184"/>
                    <a:pt x="80" y="184"/>
                    <a:pt x="80" y="184"/>
                  </a:cubicBezTo>
                  <a:cubicBezTo>
                    <a:pt x="48" y="184"/>
                    <a:pt x="48" y="184"/>
                    <a:pt x="48" y="184"/>
                  </a:cubicBezTo>
                  <a:cubicBezTo>
                    <a:pt x="48" y="164"/>
                    <a:pt x="48" y="164"/>
                    <a:pt x="48" y="164"/>
                  </a:cubicBezTo>
                  <a:cubicBezTo>
                    <a:pt x="48" y="162"/>
                    <a:pt x="46" y="160"/>
                    <a:pt x="44" y="160"/>
                  </a:cubicBezTo>
                  <a:cubicBezTo>
                    <a:pt x="20" y="160"/>
                    <a:pt x="20" y="160"/>
                    <a:pt x="20" y="160"/>
                  </a:cubicBezTo>
                  <a:cubicBezTo>
                    <a:pt x="18" y="160"/>
                    <a:pt x="16" y="162"/>
                    <a:pt x="16" y="164"/>
                  </a:cubicBezTo>
                  <a:cubicBezTo>
                    <a:pt x="16" y="184"/>
                    <a:pt x="16" y="184"/>
                    <a:pt x="16" y="184"/>
                  </a:cubicBezTo>
                  <a:cubicBezTo>
                    <a:pt x="8" y="184"/>
                    <a:pt x="8" y="184"/>
                    <a:pt x="8" y="184"/>
                  </a:cubicBezTo>
                  <a:cubicBezTo>
                    <a:pt x="8" y="120"/>
                    <a:pt x="8" y="120"/>
                    <a:pt x="8" y="120"/>
                  </a:cubicBezTo>
                  <a:cubicBezTo>
                    <a:pt x="20" y="120"/>
                    <a:pt x="20" y="120"/>
                    <a:pt x="20" y="120"/>
                  </a:cubicBezTo>
                  <a:cubicBezTo>
                    <a:pt x="22" y="120"/>
                    <a:pt x="24" y="118"/>
                    <a:pt x="24" y="116"/>
                  </a:cubicBezTo>
                  <a:cubicBezTo>
                    <a:pt x="24" y="114"/>
                    <a:pt x="22" y="112"/>
                    <a:pt x="20" y="112"/>
                  </a:cubicBezTo>
                  <a:cubicBezTo>
                    <a:pt x="8" y="112"/>
                    <a:pt x="8" y="112"/>
                    <a:pt x="8" y="112"/>
                  </a:cubicBezTo>
                  <a:cubicBezTo>
                    <a:pt x="8" y="104"/>
                    <a:pt x="8" y="104"/>
                    <a:pt x="8" y="104"/>
                  </a:cubicBezTo>
                  <a:cubicBezTo>
                    <a:pt x="28" y="104"/>
                    <a:pt x="28" y="104"/>
                    <a:pt x="28" y="104"/>
                  </a:cubicBezTo>
                  <a:cubicBezTo>
                    <a:pt x="30" y="104"/>
                    <a:pt x="32" y="102"/>
                    <a:pt x="32" y="100"/>
                  </a:cubicBezTo>
                  <a:cubicBezTo>
                    <a:pt x="32" y="98"/>
                    <a:pt x="30" y="96"/>
                    <a:pt x="28" y="96"/>
                  </a:cubicBezTo>
                  <a:cubicBezTo>
                    <a:pt x="8" y="96"/>
                    <a:pt x="8" y="96"/>
                    <a:pt x="8" y="96"/>
                  </a:cubicBezTo>
                  <a:cubicBezTo>
                    <a:pt x="8" y="88"/>
                    <a:pt x="8" y="88"/>
                    <a:pt x="8" y="88"/>
                  </a:cubicBezTo>
                  <a:cubicBezTo>
                    <a:pt x="36" y="88"/>
                    <a:pt x="36" y="88"/>
                    <a:pt x="36" y="88"/>
                  </a:cubicBezTo>
                  <a:cubicBezTo>
                    <a:pt x="38" y="88"/>
                    <a:pt x="40" y="86"/>
                    <a:pt x="40" y="84"/>
                  </a:cubicBezTo>
                  <a:cubicBezTo>
                    <a:pt x="40" y="82"/>
                    <a:pt x="38" y="80"/>
                    <a:pt x="36" y="80"/>
                  </a:cubicBezTo>
                  <a:cubicBezTo>
                    <a:pt x="8" y="80"/>
                    <a:pt x="8" y="80"/>
                    <a:pt x="8" y="80"/>
                  </a:cubicBezTo>
                  <a:cubicBezTo>
                    <a:pt x="8" y="72"/>
                    <a:pt x="8" y="72"/>
                    <a:pt x="8" y="72"/>
                  </a:cubicBezTo>
                  <a:lnTo>
                    <a:pt x="68"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207" name="Group 206"/>
            <p:cNvGrpSpPr/>
            <p:nvPr/>
          </p:nvGrpSpPr>
          <p:grpSpPr>
            <a:xfrm>
              <a:off x="3634805" y="1391197"/>
              <a:ext cx="720725" cy="720725"/>
              <a:chOff x="6369050" y="4443413"/>
              <a:chExt cx="720725" cy="720725"/>
            </a:xfrm>
            <a:grpFill/>
          </p:grpSpPr>
          <p:sp>
            <p:nvSpPr>
              <p:cNvPr id="208" name="Freeform 62"/>
              <p:cNvSpPr>
                <a:spLocks noEditPoints="1"/>
              </p:cNvSpPr>
              <p:nvPr/>
            </p:nvSpPr>
            <p:spPr bwMode="auto">
              <a:xfrm>
                <a:off x="6369050" y="4443413"/>
                <a:ext cx="720725" cy="720725"/>
              </a:xfrm>
              <a:custGeom>
                <a:avLst/>
                <a:gdLst>
                  <a:gd name="T0" fmla="*/ 4 w 192"/>
                  <a:gd name="T1" fmla="*/ 192 h 192"/>
                  <a:gd name="T2" fmla="*/ 36 w 192"/>
                  <a:gd name="T3" fmla="*/ 192 h 192"/>
                  <a:gd name="T4" fmla="*/ 84 w 192"/>
                  <a:gd name="T5" fmla="*/ 192 h 192"/>
                  <a:gd name="T6" fmla="*/ 108 w 192"/>
                  <a:gd name="T7" fmla="*/ 192 h 192"/>
                  <a:gd name="T8" fmla="*/ 156 w 192"/>
                  <a:gd name="T9" fmla="*/ 192 h 192"/>
                  <a:gd name="T10" fmla="*/ 188 w 192"/>
                  <a:gd name="T11" fmla="*/ 192 h 192"/>
                  <a:gd name="T12" fmla="*/ 192 w 192"/>
                  <a:gd name="T13" fmla="*/ 188 h 192"/>
                  <a:gd name="T14" fmla="*/ 188 w 192"/>
                  <a:gd name="T15" fmla="*/ 184 h 192"/>
                  <a:gd name="T16" fmla="*/ 160 w 192"/>
                  <a:gd name="T17" fmla="*/ 184 h 192"/>
                  <a:gd name="T18" fmla="*/ 160 w 192"/>
                  <a:gd name="T19" fmla="*/ 40 h 192"/>
                  <a:gd name="T20" fmla="*/ 164 w 192"/>
                  <a:gd name="T21" fmla="*/ 40 h 192"/>
                  <a:gd name="T22" fmla="*/ 168 w 192"/>
                  <a:gd name="T23" fmla="*/ 36 h 192"/>
                  <a:gd name="T24" fmla="*/ 168 w 192"/>
                  <a:gd name="T25" fmla="*/ 28 h 192"/>
                  <a:gd name="T26" fmla="*/ 165 w 192"/>
                  <a:gd name="T27" fmla="*/ 24 h 192"/>
                  <a:gd name="T28" fmla="*/ 97 w 192"/>
                  <a:gd name="T29" fmla="*/ 0 h 192"/>
                  <a:gd name="T30" fmla="*/ 95 w 192"/>
                  <a:gd name="T31" fmla="*/ 0 h 192"/>
                  <a:gd name="T32" fmla="*/ 27 w 192"/>
                  <a:gd name="T33" fmla="*/ 24 h 192"/>
                  <a:gd name="T34" fmla="*/ 24 w 192"/>
                  <a:gd name="T35" fmla="*/ 28 h 192"/>
                  <a:gd name="T36" fmla="*/ 24 w 192"/>
                  <a:gd name="T37" fmla="*/ 36 h 192"/>
                  <a:gd name="T38" fmla="*/ 28 w 192"/>
                  <a:gd name="T39" fmla="*/ 40 h 192"/>
                  <a:gd name="T40" fmla="*/ 32 w 192"/>
                  <a:gd name="T41" fmla="*/ 40 h 192"/>
                  <a:gd name="T42" fmla="*/ 32 w 192"/>
                  <a:gd name="T43" fmla="*/ 184 h 192"/>
                  <a:gd name="T44" fmla="*/ 4 w 192"/>
                  <a:gd name="T45" fmla="*/ 184 h 192"/>
                  <a:gd name="T46" fmla="*/ 0 w 192"/>
                  <a:gd name="T47" fmla="*/ 188 h 192"/>
                  <a:gd name="T48" fmla="*/ 4 w 192"/>
                  <a:gd name="T49" fmla="*/ 192 h 192"/>
                  <a:gd name="T50" fmla="*/ 88 w 192"/>
                  <a:gd name="T51" fmla="*/ 184 h 192"/>
                  <a:gd name="T52" fmla="*/ 88 w 192"/>
                  <a:gd name="T53" fmla="*/ 152 h 192"/>
                  <a:gd name="T54" fmla="*/ 104 w 192"/>
                  <a:gd name="T55" fmla="*/ 152 h 192"/>
                  <a:gd name="T56" fmla="*/ 104 w 192"/>
                  <a:gd name="T57" fmla="*/ 184 h 192"/>
                  <a:gd name="T58" fmla="*/ 88 w 192"/>
                  <a:gd name="T59" fmla="*/ 184 h 192"/>
                  <a:gd name="T60" fmla="*/ 32 w 192"/>
                  <a:gd name="T61" fmla="*/ 31 h 192"/>
                  <a:gd name="T62" fmla="*/ 96 w 192"/>
                  <a:gd name="T63" fmla="*/ 8 h 192"/>
                  <a:gd name="T64" fmla="*/ 160 w 192"/>
                  <a:gd name="T65" fmla="*/ 31 h 192"/>
                  <a:gd name="T66" fmla="*/ 160 w 192"/>
                  <a:gd name="T67" fmla="*/ 32 h 192"/>
                  <a:gd name="T68" fmla="*/ 156 w 192"/>
                  <a:gd name="T69" fmla="*/ 32 h 192"/>
                  <a:gd name="T70" fmla="*/ 36 w 192"/>
                  <a:gd name="T71" fmla="*/ 32 h 192"/>
                  <a:gd name="T72" fmla="*/ 32 w 192"/>
                  <a:gd name="T73" fmla="*/ 32 h 192"/>
                  <a:gd name="T74" fmla="*/ 32 w 192"/>
                  <a:gd name="T75" fmla="*/ 31 h 192"/>
                  <a:gd name="T76" fmla="*/ 40 w 192"/>
                  <a:gd name="T77" fmla="*/ 40 h 192"/>
                  <a:gd name="T78" fmla="*/ 152 w 192"/>
                  <a:gd name="T79" fmla="*/ 40 h 192"/>
                  <a:gd name="T80" fmla="*/ 152 w 192"/>
                  <a:gd name="T81" fmla="*/ 184 h 192"/>
                  <a:gd name="T82" fmla="*/ 112 w 192"/>
                  <a:gd name="T83" fmla="*/ 184 h 192"/>
                  <a:gd name="T84" fmla="*/ 112 w 192"/>
                  <a:gd name="T85" fmla="*/ 148 h 192"/>
                  <a:gd name="T86" fmla="*/ 108 w 192"/>
                  <a:gd name="T87" fmla="*/ 144 h 192"/>
                  <a:gd name="T88" fmla="*/ 84 w 192"/>
                  <a:gd name="T89" fmla="*/ 144 h 192"/>
                  <a:gd name="T90" fmla="*/ 80 w 192"/>
                  <a:gd name="T91" fmla="*/ 148 h 192"/>
                  <a:gd name="T92" fmla="*/ 80 w 192"/>
                  <a:gd name="T93" fmla="*/ 184 h 192"/>
                  <a:gd name="T94" fmla="*/ 40 w 192"/>
                  <a:gd name="T95" fmla="*/ 184 h 192"/>
                  <a:gd name="T96" fmla="*/ 40 w 192"/>
                  <a:gd name="T97" fmla="*/ 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192">
                    <a:moveTo>
                      <a:pt x="4" y="192"/>
                    </a:moveTo>
                    <a:cubicBezTo>
                      <a:pt x="36" y="192"/>
                      <a:pt x="36" y="192"/>
                      <a:pt x="36" y="192"/>
                    </a:cubicBezTo>
                    <a:cubicBezTo>
                      <a:pt x="84" y="192"/>
                      <a:pt x="84" y="192"/>
                      <a:pt x="84" y="192"/>
                    </a:cubicBezTo>
                    <a:cubicBezTo>
                      <a:pt x="108" y="192"/>
                      <a:pt x="108" y="192"/>
                      <a:pt x="108" y="192"/>
                    </a:cubicBezTo>
                    <a:cubicBezTo>
                      <a:pt x="156" y="192"/>
                      <a:pt x="156" y="192"/>
                      <a:pt x="156" y="192"/>
                    </a:cubicBezTo>
                    <a:cubicBezTo>
                      <a:pt x="188" y="192"/>
                      <a:pt x="188" y="192"/>
                      <a:pt x="188" y="192"/>
                    </a:cubicBezTo>
                    <a:cubicBezTo>
                      <a:pt x="190" y="192"/>
                      <a:pt x="192" y="190"/>
                      <a:pt x="192" y="188"/>
                    </a:cubicBezTo>
                    <a:cubicBezTo>
                      <a:pt x="192" y="186"/>
                      <a:pt x="190" y="184"/>
                      <a:pt x="188" y="184"/>
                    </a:cubicBezTo>
                    <a:cubicBezTo>
                      <a:pt x="160" y="184"/>
                      <a:pt x="160" y="184"/>
                      <a:pt x="160" y="184"/>
                    </a:cubicBezTo>
                    <a:cubicBezTo>
                      <a:pt x="160" y="40"/>
                      <a:pt x="160" y="40"/>
                      <a:pt x="160" y="40"/>
                    </a:cubicBezTo>
                    <a:cubicBezTo>
                      <a:pt x="164" y="40"/>
                      <a:pt x="164" y="40"/>
                      <a:pt x="164" y="40"/>
                    </a:cubicBezTo>
                    <a:cubicBezTo>
                      <a:pt x="166" y="40"/>
                      <a:pt x="168" y="38"/>
                      <a:pt x="168" y="36"/>
                    </a:cubicBezTo>
                    <a:cubicBezTo>
                      <a:pt x="168" y="28"/>
                      <a:pt x="168" y="28"/>
                      <a:pt x="168" y="28"/>
                    </a:cubicBezTo>
                    <a:cubicBezTo>
                      <a:pt x="168" y="26"/>
                      <a:pt x="167" y="25"/>
                      <a:pt x="165" y="24"/>
                    </a:cubicBezTo>
                    <a:cubicBezTo>
                      <a:pt x="97" y="0"/>
                      <a:pt x="97" y="0"/>
                      <a:pt x="97" y="0"/>
                    </a:cubicBezTo>
                    <a:cubicBezTo>
                      <a:pt x="96" y="0"/>
                      <a:pt x="96" y="0"/>
                      <a:pt x="95" y="0"/>
                    </a:cubicBezTo>
                    <a:cubicBezTo>
                      <a:pt x="27" y="24"/>
                      <a:pt x="27" y="24"/>
                      <a:pt x="27" y="24"/>
                    </a:cubicBezTo>
                    <a:cubicBezTo>
                      <a:pt x="25" y="25"/>
                      <a:pt x="24" y="26"/>
                      <a:pt x="24" y="28"/>
                    </a:cubicBezTo>
                    <a:cubicBezTo>
                      <a:pt x="24" y="36"/>
                      <a:pt x="24" y="36"/>
                      <a:pt x="24" y="36"/>
                    </a:cubicBezTo>
                    <a:cubicBezTo>
                      <a:pt x="24" y="38"/>
                      <a:pt x="26" y="40"/>
                      <a:pt x="28" y="40"/>
                    </a:cubicBezTo>
                    <a:cubicBezTo>
                      <a:pt x="32" y="40"/>
                      <a:pt x="32" y="40"/>
                      <a:pt x="32" y="40"/>
                    </a:cubicBezTo>
                    <a:cubicBezTo>
                      <a:pt x="32" y="184"/>
                      <a:pt x="32" y="184"/>
                      <a:pt x="32" y="184"/>
                    </a:cubicBezTo>
                    <a:cubicBezTo>
                      <a:pt x="4" y="184"/>
                      <a:pt x="4" y="184"/>
                      <a:pt x="4" y="184"/>
                    </a:cubicBezTo>
                    <a:cubicBezTo>
                      <a:pt x="2" y="184"/>
                      <a:pt x="0" y="186"/>
                      <a:pt x="0" y="188"/>
                    </a:cubicBezTo>
                    <a:cubicBezTo>
                      <a:pt x="0" y="190"/>
                      <a:pt x="2" y="192"/>
                      <a:pt x="4" y="192"/>
                    </a:cubicBezTo>
                    <a:close/>
                    <a:moveTo>
                      <a:pt x="88" y="184"/>
                    </a:moveTo>
                    <a:cubicBezTo>
                      <a:pt x="88" y="152"/>
                      <a:pt x="88" y="152"/>
                      <a:pt x="88" y="152"/>
                    </a:cubicBezTo>
                    <a:cubicBezTo>
                      <a:pt x="104" y="152"/>
                      <a:pt x="104" y="152"/>
                      <a:pt x="104" y="152"/>
                    </a:cubicBezTo>
                    <a:cubicBezTo>
                      <a:pt x="104" y="184"/>
                      <a:pt x="104" y="184"/>
                      <a:pt x="104" y="184"/>
                    </a:cubicBezTo>
                    <a:lnTo>
                      <a:pt x="88" y="184"/>
                    </a:lnTo>
                    <a:close/>
                    <a:moveTo>
                      <a:pt x="32" y="31"/>
                    </a:moveTo>
                    <a:cubicBezTo>
                      <a:pt x="96" y="8"/>
                      <a:pt x="96" y="8"/>
                      <a:pt x="96" y="8"/>
                    </a:cubicBezTo>
                    <a:cubicBezTo>
                      <a:pt x="160" y="31"/>
                      <a:pt x="160" y="31"/>
                      <a:pt x="160" y="31"/>
                    </a:cubicBezTo>
                    <a:cubicBezTo>
                      <a:pt x="160" y="32"/>
                      <a:pt x="160" y="32"/>
                      <a:pt x="160" y="32"/>
                    </a:cubicBezTo>
                    <a:cubicBezTo>
                      <a:pt x="156" y="32"/>
                      <a:pt x="156" y="32"/>
                      <a:pt x="156" y="32"/>
                    </a:cubicBezTo>
                    <a:cubicBezTo>
                      <a:pt x="36" y="32"/>
                      <a:pt x="36" y="32"/>
                      <a:pt x="36" y="32"/>
                    </a:cubicBezTo>
                    <a:cubicBezTo>
                      <a:pt x="32" y="32"/>
                      <a:pt x="32" y="32"/>
                      <a:pt x="32" y="32"/>
                    </a:cubicBezTo>
                    <a:lnTo>
                      <a:pt x="32" y="31"/>
                    </a:lnTo>
                    <a:close/>
                    <a:moveTo>
                      <a:pt x="40" y="40"/>
                    </a:moveTo>
                    <a:cubicBezTo>
                      <a:pt x="152" y="40"/>
                      <a:pt x="152" y="40"/>
                      <a:pt x="152" y="40"/>
                    </a:cubicBezTo>
                    <a:cubicBezTo>
                      <a:pt x="152" y="184"/>
                      <a:pt x="152" y="184"/>
                      <a:pt x="152" y="184"/>
                    </a:cubicBezTo>
                    <a:cubicBezTo>
                      <a:pt x="112" y="184"/>
                      <a:pt x="112" y="184"/>
                      <a:pt x="112" y="184"/>
                    </a:cubicBezTo>
                    <a:cubicBezTo>
                      <a:pt x="112" y="148"/>
                      <a:pt x="112" y="148"/>
                      <a:pt x="112" y="148"/>
                    </a:cubicBezTo>
                    <a:cubicBezTo>
                      <a:pt x="112" y="146"/>
                      <a:pt x="110" y="144"/>
                      <a:pt x="108" y="144"/>
                    </a:cubicBezTo>
                    <a:cubicBezTo>
                      <a:pt x="84" y="144"/>
                      <a:pt x="84" y="144"/>
                      <a:pt x="84" y="144"/>
                    </a:cubicBezTo>
                    <a:cubicBezTo>
                      <a:pt x="82" y="144"/>
                      <a:pt x="80" y="146"/>
                      <a:pt x="80" y="148"/>
                    </a:cubicBezTo>
                    <a:cubicBezTo>
                      <a:pt x="80" y="184"/>
                      <a:pt x="80" y="184"/>
                      <a:pt x="80" y="184"/>
                    </a:cubicBezTo>
                    <a:cubicBezTo>
                      <a:pt x="40" y="184"/>
                      <a:pt x="40" y="184"/>
                      <a:pt x="40" y="184"/>
                    </a:cubicBez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63"/>
              <p:cNvSpPr>
                <a:spLocks noEditPoints="1"/>
              </p:cNvSpPr>
              <p:nvPr/>
            </p:nvSpPr>
            <p:spPr bwMode="auto">
              <a:xfrm>
                <a:off x="6548438" y="4624388"/>
                <a:ext cx="90488" cy="88900"/>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64"/>
              <p:cNvSpPr>
                <a:spLocks noEditPoints="1"/>
              </p:cNvSpPr>
              <p:nvPr/>
            </p:nvSpPr>
            <p:spPr bwMode="auto">
              <a:xfrm>
                <a:off x="6669088" y="4624388"/>
                <a:ext cx="120650" cy="88900"/>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65"/>
              <p:cNvSpPr>
                <a:spLocks noEditPoints="1"/>
              </p:cNvSpPr>
              <p:nvPr/>
            </p:nvSpPr>
            <p:spPr bwMode="auto">
              <a:xfrm>
                <a:off x="6818313" y="4624388"/>
                <a:ext cx="90488" cy="88900"/>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66"/>
              <p:cNvSpPr>
                <a:spLocks noEditPoints="1"/>
              </p:cNvSpPr>
              <p:nvPr/>
            </p:nvSpPr>
            <p:spPr bwMode="auto">
              <a:xfrm>
                <a:off x="6548438" y="4743451"/>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67"/>
              <p:cNvSpPr>
                <a:spLocks noEditPoints="1"/>
              </p:cNvSpPr>
              <p:nvPr/>
            </p:nvSpPr>
            <p:spPr bwMode="auto">
              <a:xfrm>
                <a:off x="6669088" y="4743451"/>
                <a:ext cx="120650" cy="90488"/>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68"/>
              <p:cNvSpPr>
                <a:spLocks noEditPoints="1"/>
              </p:cNvSpPr>
              <p:nvPr/>
            </p:nvSpPr>
            <p:spPr bwMode="auto">
              <a:xfrm>
                <a:off x="6818313" y="4743451"/>
                <a:ext cx="90488" cy="90488"/>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69"/>
              <p:cNvSpPr>
                <a:spLocks noEditPoints="1"/>
              </p:cNvSpPr>
              <p:nvPr/>
            </p:nvSpPr>
            <p:spPr bwMode="auto">
              <a:xfrm>
                <a:off x="6548438" y="4864101"/>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70"/>
              <p:cNvSpPr>
                <a:spLocks noEditPoints="1"/>
              </p:cNvSpPr>
              <p:nvPr/>
            </p:nvSpPr>
            <p:spPr bwMode="auto">
              <a:xfrm>
                <a:off x="6669088" y="4864101"/>
                <a:ext cx="120650" cy="90488"/>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71"/>
              <p:cNvSpPr>
                <a:spLocks noEditPoints="1"/>
              </p:cNvSpPr>
              <p:nvPr/>
            </p:nvSpPr>
            <p:spPr bwMode="auto">
              <a:xfrm>
                <a:off x="6818313" y="4864101"/>
                <a:ext cx="90488" cy="90488"/>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72"/>
              <p:cNvSpPr>
                <a:spLocks noEditPoints="1"/>
              </p:cNvSpPr>
              <p:nvPr/>
            </p:nvSpPr>
            <p:spPr bwMode="auto">
              <a:xfrm>
                <a:off x="6548438" y="4984751"/>
                <a:ext cx="90488" cy="88900"/>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73"/>
              <p:cNvSpPr>
                <a:spLocks noEditPoints="1"/>
              </p:cNvSpPr>
              <p:nvPr/>
            </p:nvSpPr>
            <p:spPr bwMode="auto">
              <a:xfrm>
                <a:off x="6818313" y="4984751"/>
                <a:ext cx="90488" cy="88900"/>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1" name="Group 230"/>
            <p:cNvGrpSpPr/>
            <p:nvPr/>
          </p:nvGrpSpPr>
          <p:grpSpPr>
            <a:xfrm>
              <a:off x="3648412" y="240795"/>
              <a:ext cx="720725" cy="720725"/>
              <a:chOff x="604837" y="5884863"/>
              <a:chExt cx="720725" cy="720725"/>
            </a:xfrm>
            <a:grpFill/>
          </p:grpSpPr>
          <p:sp>
            <p:nvSpPr>
              <p:cNvPr id="232" name="Freeform 42"/>
              <p:cNvSpPr>
                <a:spLocks noEditPoints="1"/>
              </p:cNvSpPr>
              <p:nvPr/>
            </p:nvSpPr>
            <p:spPr bwMode="auto">
              <a:xfrm>
                <a:off x="604837" y="5884863"/>
                <a:ext cx="720725" cy="720725"/>
              </a:xfrm>
              <a:custGeom>
                <a:avLst/>
                <a:gdLst>
                  <a:gd name="T0" fmla="*/ 28 w 192"/>
                  <a:gd name="T1" fmla="*/ 192 h 192"/>
                  <a:gd name="T2" fmla="*/ 76 w 192"/>
                  <a:gd name="T3" fmla="*/ 192 h 192"/>
                  <a:gd name="T4" fmla="*/ 156 w 192"/>
                  <a:gd name="T5" fmla="*/ 192 h 192"/>
                  <a:gd name="T6" fmla="*/ 188 w 192"/>
                  <a:gd name="T7" fmla="*/ 192 h 192"/>
                  <a:gd name="T8" fmla="*/ 192 w 192"/>
                  <a:gd name="T9" fmla="*/ 76 h 192"/>
                  <a:gd name="T10" fmla="*/ 184 w 192"/>
                  <a:gd name="T11" fmla="*/ 72 h 192"/>
                  <a:gd name="T12" fmla="*/ 180 w 192"/>
                  <a:gd name="T13" fmla="*/ 48 h 192"/>
                  <a:gd name="T14" fmla="*/ 136 w 192"/>
                  <a:gd name="T15" fmla="*/ 52 h 192"/>
                  <a:gd name="T16" fmla="*/ 132 w 192"/>
                  <a:gd name="T17" fmla="*/ 72 h 192"/>
                  <a:gd name="T18" fmla="*/ 128 w 192"/>
                  <a:gd name="T19" fmla="*/ 104 h 192"/>
                  <a:gd name="T20" fmla="*/ 80 w 192"/>
                  <a:gd name="T21" fmla="*/ 60 h 192"/>
                  <a:gd name="T22" fmla="*/ 72 w 192"/>
                  <a:gd name="T23" fmla="*/ 56 h 192"/>
                  <a:gd name="T24" fmla="*/ 68 w 192"/>
                  <a:gd name="T25" fmla="*/ 24 h 192"/>
                  <a:gd name="T26" fmla="*/ 40 w 192"/>
                  <a:gd name="T27" fmla="*/ 4 h 192"/>
                  <a:gd name="T28" fmla="*/ 32 w 192"/>
                  <a:gd name="T29" fmla="*/ 4 h 192"/>
                  <a:gd name="T30" fmla="*/ 12 w 192"/>
                  <a:gd name="T31" fmla="*/ 24 h 192"/>
                  <a:gd name="T32" fmla="*/ 8 w 192"/>
                  <a:gd name="T33" fmla="*/ 56 h 192"/>
                  <a:gd name="T34" fmla="*/ 0 w 192"/>
                  <a:gd name="T35" fmla="*/ 60 h 192"/>
                  <a:gd name="T36" fmla="*/ 4 w 192"/>
                  <a:gd name="T37" fmla="*/ 192 h 192"/>
                  <a:gd name="T38" fmla="*/ 32 w 192"/>
                  <a:gd name="T39" fmla="*/ 176 h 192"/>
                  <a:gd name="T40" fmla="*/ 40 w 192"/>
                  <a:gd name="T41" fmla="*/ 184 h 192"/>
                  <a:gd name="T42" fmla="*/ 160 w 192"/>
                  <a:gd name="T43" fmla="*/ 184 h 192"/>
                  <a:gd name="T44" fmla="*/ 168 w 192"/>
                  <a:gd name="T45" fmla="*/ 176 h 192"/>
                  <a:gd name="T46" fmla="*/ 160 w 192"/>
                  <a:gd name="T47" fmla="*/ 184 h 192"/>
                  <a:gd name="T48" fmla="*/ 176 w 192"/>
                  <a:gd name="T49" fmla="*/ 56 h 192"/>
                  <a:gd name="T50" fmla="*/ 144 w 192"/>
                  <a:gd name="T51" fmla="*/ 72 h 192"/>
                  <a:gd name="T52" fmla="*/ 136 w 192"/>
                  <a:gd name="T53" fmla="*/ 80 h 192"/>
                  <a:gd name="T54" fmla="*/ 180 w 192"/>
                  <a:gd name="T55" fmla="*/ 80 h 192"/>
                  <a:gd name="T56" fmla="*/ 184 w 192"/>
                  <a:gd name="T57" fmla="*/ 184 h 192"/>
                  <a:gd name="T58" fmla="*/ 176 w 192"/>
                  <a:gd name="T59" fmla="*/ 172 h 192"/>
                  <a:gd name="T60" fmla="*/ 156 w 192"/>
                  <a:gd name="T61" fmla="*/ 168 h 192"/>
                  <a:gd name="T62" fmla="*/ 152 w 192"/>
                  <a:gd name="T63" fmla="*/ 184 h 192"/>
                  <a:gd name="T64" fmla="*/ 136 w 192"/>
                  <a:gd name="T65" fmla="*/ 80 h 192"/>
                  <a:gd name="T66" fmla="*/ 128 w 192"/>
                  <a:gd name="T67" fmla="*/ 184 h 192"/>
                  <a:gd name="T68" fmla="*/ 80 w 192"/>
                  <a:gd name="T69" fmla="*/ 112 h 192"/>
                  <a:gd name="T70" fmla="*/ 16 w 192"/>
                  <a:gd name="T71" fmla="*/ 32 h 192"/>
                  <a:gd name="T72" fmla="*/ 64 w 192"/>
                  <a:gd name="T73" fmla="*/ 56 h 192"/>
                  <a:gd name="T74" fmla="*/ 16 w 192"/>
                  <a:gd name="T75" fmla="*/ 32 h 192"/>
                  <a:gd name="T76" fmla="*/ 12 w 192"/>
                  <a:gd name="T77" fmla="*/ 64 h 192"/>
                  <a:gd name="T78" fmla="*/ 72 w 192"/>
                  <a:gd name="T79" fmla="*/ 64 h 192"/>
                  <a:gd name="T80" fmla="*/ 48 w 192"/>
                  <a:gd name="T81" fmla="*/ 184 h 192"/>
                  <a:gd name="T82" fmla="*/ 44 w 192"/>
                  <a:gd name="T83" fmla="*/ 168 h 192"/>
                  <a:gd name="T84" fmla="*/ 24 w 192"/>
                  <a:gd name="T85" fmla="*/ 172 h 192"/>
                  <a:gd name="T86" fmla="*/ 8 w 192"/>
                  <a:gd name="T87"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92">
                    <a:moveTo>
                      <a:pt x="4" y="192"/>
                    </a:moveTo>
                    <a:cubicBezTo>
                      <a:pt x="28" y="192"/>
                      <a:pt x="28" y="192"/>
                      <a:pt x="28" y="192"/>
                    </a:cubicBezTo>
                    <a:cubicBezTo>
                      <a:pt x="44" y="192"/>
                      <a:pt x="44" y="192"/>
                      <a:pt x="44" y="192"/>
                    </a:cubicBezTo>
                    <a:cubicBezTo>
                      <a:pt x="76" y="192"/>
                      <a:pt x="76" y="192"/>
                      <a:pt x="76" y="192"/>
                    </a:cubicBezTo>
                    <a:cubicBezTo>
                      <a:pt x="132" y="192"/>
                      <a:pt x="132" y="192"/>
                      <a:pt x="132" y="192"/>
                    </a:cubicBezTo>
                    <a:cubicBezTo>
                      <a:pt x="156" y="192"/>
                      <a:pt x="156" y="192"/>
                      <a:pt x="156" y="192"/>
                    </a:cubicBezTo>
                    <a:cubicBezTo>
                      <a:pt x="172" y="192"/>
                      <a:pt x="172" y="192"/>
                      <a:pt x="172" y="192"/>
                    </a:cubicBezTo>
                    <a:cubicBezTo>
                      <a:pt x="188" y="192"/>
                      <a:pt x="188" y="192"/>
                      <a:pt x="188" y="192"/>
                    </a:cubicBezTo>
                    <a:cubicBezTo>
                      <a:pt x="190" y="192"/>
                      <a:pt x="192" y="190"/>
                      <a:pt x="192" y="188"/>
                    </a:cubicBezTo>
                    <a:cubicBezTo>
                      <a:pt x="192" y="76"/>
                      <a:pt x="192" y="76"/>
                      <a:pt x="192" y="76"/>
                    </a:cubicBezTo>
                    <a:cubicBezTo>
                      <a:pt x="192" y="74"/>
                      <a:pt x="190" y="72"/>
                      <a:pt x="188" y="72"/>
                    </a:cubicBezTo>
                    <a:cubicBezTo>
                      <a:pt x="184" y="72"/>
                      <a:pt x="184" y="72"/>
                      <a:pt x="184" y="72"/>
                    </a:cubicBezTo>
                    <a:cubicBezTo>
                      <a:pt x="184" y="52"/>
                      <a:pt x="184" y="52"/>
                      <a:pt x="184" y="52"/>
                    </a:cubicBezTo>
                    <a:cubicBezTo>
                      <a:pt x="184" y="50"/>
                      <a:pt x="182" y="48"/>
                      <a:pt x="180" y="48"/>
                    </a:cubicBezTo>
                    <a:cubicBezTo>
                      <a:pt x="140" y="48"/>
                      <a:pt x="140" y="48"/>
                      <a:pt x="140" y="48"/>
                    </a:cubicBezTo>
                    <a:cubicBezTo>
                      <a:pt x="138" y="48"/>
                      <a:pt x="136" y="50"/>
                      <a:pt x="136" y="52"/>
                    </a:cubicBezTo>
                    <a:cubicBezTo>
                      <a:pt x="136" y="72"/>
                      <a:pt x="136" y="72"/>
                      <a:pt x="136" y="72"/>
                    </a:cubicBezTo>
                    <a:cubicBezTo>
                      <a:pt x="132" y="72"/>
                      <a:pt x="132" y="72"/>
                      <a:pt x="132" y="72"/>
                    </a:cubicBezTo>
                    <a:cubicBezTo>
                      <a:pt x="130" y="72"/>
                      <a:pt x="128" y="74"/>
                      <a:pt x="128" y="76"/>
                    </a:cubicBezTo>
                    <a:cubicBezTo>
                      <a:pt x="128" y="104"/>
                      <a:pt x="128" y="104"/>
                      <a:pt x="128" y="104"/>
                    </a:cubicBezTo>
                    <a:cubicBezTo>
                      <a:pt x="80" y="104"/>
                      <a:pt x="80" y="104"/>
                      <a:pt x="80" y="104"/>
                    </a:cubicBezTo>
                    <a:cubicBezTo>
                      <a:pt x="80" y="60"/>
                      <a:pt x="80" y="60"/>
                      <a:pt x="80" y="60"/>
                    </a:cubicBezTo>
                    <a:cubicBezTo>
                      <a:pt x="80" y="58"/>
                      <a:pt x="78" y="56"/>
                      <a:pt x="76" y="56"/>
                    </a:cubicBezTo>
                    <a:cubicBezTo>
                      <a:pt x="72" y="56"/>
                      <a:pt x="72" y="56"/>
                      <a:pt x="72" y="56"/>
                    </a:cubicBezTo>
                    <a:cubicBezTo>
                      <a:pt x="72" y="28"/>
                      <a:pt x="72" y="28"/>
                      <a:pt x="72" y="28"/>
                    </a:cubicBezTo>
                    <a:cubicBezTo>
                      <a:pt x="72" y="26"/>
                      <a:pt x="70" y="24"/>
                      <a:pt x="68" y="24"/>
                    </a:cubicBezTo>
                    <a:cubicBezTo>
                      <a:pt x="40" y="24"/>
                      <a:pt x="40" y="24"/>
                      <a:pt x="40" y="24"/>
                    </a:cubicBezTo>
                    <a:cubicBezTo>
                      <a:pt x="40" y="4"/>
                      <a:pt x="40" y="4"/>
                      <a:pt x="40" y="4"/>
                    </a:cubicBezTo>
                    <a:cubicBezTo>
                      <a:pt x="40" y="2"/>
                      <a:pt x="38" y="0"/>
                      <a:pt x="36" y="0"/>
                    </a:cubicBezTo>
                    <a:cubicBezTo>
                      <a:pt x="34" y="0"/>
                      <a:pt x="32" y="2"/>
                      <a:pt x="32" y="4"/>
                    </a:cubicBezTo>
                    <a:cubicBezTo>
                      <a:pt x="32" y="24"/>
                      <a:pt x="32" y="24"/>
                      <a:pt x="32" y="24"/>
                    </a:cubicBezTo>
                    <a:cubicBezTo>
                      <a:pt x="12" y="24"/>
                      <a:pt x="12" y="24"/>
                      <a:pt x="12" y="24"/>
                    </a:cubicBezTo>
                    <a:cubicBezTo>
                      <a:pt x="10" y="24"/>
                      <a:pt x="8" y="26"/>
                      <a:pt x="8" y="28"/>
                    </a:cubicBezTo>
                    <a:cubicBezTo>
                      <a:pt x="8" y="56"/>
                      <a:pt x="8" y="56"/>
                      <a:pt x="8" y="56"/>
                    </a:cubicBezTo>
                    <a:cubicBezTo>
                      <a:pt x="4" y="56"/>
                      <a:pt x="4" y="56"/>
                      <a:pt x="4" y="56"/>
                    </a:cubicBezTo>
                    <a:cubicBezTo>
                      <a:pt x="2" y="56"/>
                      <a:pt x="0" y="58"/>
                      <a:pt x="0" y="60"/>
                    </a:cubicBezTo>
                    <a:cubicBezTo>
                      <a:pt x="0" y="188"/>
                      <a:pt x="0" y="188"/>
                      <a:pt x="0" y="188"/>
                    </a:cubicBezTo>
                    <a:cubicBezTo>
                      <a:pt x="0" y="190"/>
                      <a:pt x="2" y="192"/>
                      <a:pt x="4" y="192"/>
                    </a:cubicBezTo>
                    <a:close/>
                    <a:moveTo>
                      <a:pt x="32" y="184"/>
                    </a:moveTo>
                    <a:cubicBezTo>
                      <a:pt x="32" y="176"/>
                      <a:pt x="32" y="176"/>
                      <a:pt x="32" y="176"/>
                    </a:cubicBezTo>
                    <a:cubicBezTo>
                      <a:pt x="40" y="176"/>
                      <a:pt x="40" y="176"/>
                      <a:pt x="40" y="176"/>
                    </a:cubicBezTo>
                    <a:cubicBezTo>
                      <a:pt x="40" y="184"/>
                      <a:pt x="40" y="184"/>
                      <a:pt x="40" y="184"/>
                    </a:cubicBezTo>
                    <a:lnTo>
                      <a:pt x="32" y="184"/>
                    </a:lnTo>
                    <a:close/>
                    <a:moveTo>
                      <a:pt x="160" y="184"/>
                    </a:moveTo>
                    <a:cubicBezTo>
                      <a:pt x="160" y="176"/>
                      <a:pt x="160" y="176"/>
                      <a:pt x="160" y="176"/>
                    </a:cubicBezTo>
                    <a:cubicBezTo>
                      <a:pt x="168" y="176"/>
                      <a:pt x="168" y="176"/>
                      <a:pt x="168" y="176"/>
                    </a:cubicBezTo>
                    <a:cubicBezTo>
                      <a:pt x="168" y="184"/>
                      <a:pt x="168" y="184"/>
                      <a:pt x="168" y="184"/>
                    </a:cubicBezTo>
                    <a:lnTo>
                      <a:pt x="160" y="184"/>
                    </a:lnTo>
                    <a:close/>
                    <a:moveTo>
                      <a:pt x="144" y="56"/>
                    </a:moveTo>
                    <a:cubicBezTo>
                      <a:pt x="176" y="56"/>
                      <a:pt x="176" y="56"/>
                      <a:pt x="176" y="56"/>
                    </a:cubicBezTo>
                    <a:cubicBezTo>
                      <a:pt x="176" y="72"/>
                      <a:pt x="176" y="72"/>
                      <a:pt x="176" y="72"/>
                    </a:cubicBezTo>
                    <a:cubicBezTo>
                      <a:pt x="144" y="72"/>
                      <a:pt x="144" y="72"/>
                      <a:pt x="144" y="72"/>
                    </a:cubicBezTo>
                    <a:lnTo>
                      <a:pt x="144" y="56"/>
                    </a:lnTo>
                    <a:close/>
                    <a:moveTo>
                      <a:pt x="136" y="80"/>
                    </a:moveTo>
                    <a:cubicBezTo>
                      <a:pt x="140" y="80"/>
                      <a:pt x="140" y="80"/>
                      <a:pt x="140" y="80"/>
                    </a:cubicBezTo>
                    <a:cubicBezTo>
                      <a:pt x="180" y="80"/>
                      <a:pt x="180" y="80"/>
                      <a:pt x="180" y="80"/>
                    </a:cubicBezTo>
                    <a:cubicBezTo>
                      <a:pt x="184" y="80"/>
                      <a:pt x="184" y="80"/>
                      <a:pt x="184" y="80"/>
                    </a:cubicBezTo>
                    <a:cubicBezTo>
                      <a:pt x="184" y="184"/>
                      <a:pt x="184" y="184"/>
                      <a:pt x="184" y="184"/>
                    </a:cubicBezTo>
                    <a:cubicBezTo>
                      <a:pt x="176" y="184"/>
                      <a:pt x="176" y="184"/>
                      <a:pt x="176" y="184"/>
                    </a:cubicBezTo>
                    <a:cubicBezTo>
                      <a:pt x="176" y="172"/>
                      <a:pt x="176" y="172"/>
                      <a:pt x="176" y="172"/>
                    </a:cubicBezTo>
                    <a:cubicBezTo>
                      <a:pt x="176" y="170"/>
                      <a:pt x="174" y="168"/>
                      <a:pt x="172" y="168"/>
                    </a:cubicBezTo>
                    <a:cubicBezTo>
                      <a:pt x="156" y="168"/>
                      <a:pt x="156" y="168"/>
                      <a:pt x="156" y="168"/>
                    </a:cubicBezTo>
                    <a:cubicBezTo>
                      <a:pt x="154" y="168"/>
                      <a:pt x="152" y="170"/>
                      <a:pt x="152" y="172"/>
                    </a:cubicBezTo>
                    <a:cubicBezTo>
                      <a:pt x="152" y="184"/>
                      <a:pt x="152" y="184"/>
                      <a:pt x="152" y="184"/>
                    </a:cubicBezTo>
                    <a:cubicBezTo>
                      <a:pt x="136" y="184"/>
                      <a:pt x="136" y="184"/>
                      <a:pt x="136" y="184"/>
                    </a:cubicBezTo>
                    <a:lnTo>
                      <a:pt x="136" y="80"/>
                    </a:lnTo>
                    <a:close/>
                    <a:moveTo>
                      <a:pt x="128" y="112"/>
                    </a:moveTo>
                    <a:cubicBezTo>
                      <a:pt x="128" y="184"/>
                      <a:pt x="128" y="184"/>
                      <a:pt x="128" y="184"/>
                    </a:cubicBezTo>
                    <a:cubicBezTo>
                      <a:pt x="80" y="184"/>
                      <a:pt x="80" y="184"/>
                      <a:pt x="80" y="184"/>
                    </a:cubicBezTo>
                    <a:cubicBezTo>
                      <a:pt x="80" y="112"/>
                      <a:pt x="80" y="112"/>
                      <a:pt x="80" y="112"/>
                    </a:cubicBezTo>
                    <a:lnTo>
                      <a:pt x="128" y="112"/>
                    </a:lnTo>
                    <a:close/>
                    <a:moveTo>
                      <a:pt x="16" y="32"/>
                    </a:moveTo>
                    <a:cubicBezTo>
                      <a:pt x="64" y="32"/>
                      <a:pt x="64" y="32"/>
                      <a:pt x="64" y="32"/>
                    </a:cubicBezTo>
                    <a:cubicBezTo>
                      <a:pt x="64" y="56"/>
                      <a:pt x="64" y="56"/>
                      <a:pt x="64" y="56"/>
                    </a:cubicBezTo>
                    <a:cubicBezTo>
                      <a:pt x="16" y="56"/>
                      <a:pt x="16" y="56"/>
                      <a:pt x="16" y="56"/>
                    </a:cubicBezTo>
                    <a:lnTo>
                      <a:pt x="16" y="32"/>
                    </a:lnTo>
                    <a:close/>
                    <a:moveTo>
                      <a:pt x="8" y="64"/>
                    </a:moveTo>
                    <a:cubicBezTo>
                      <a:pt x="12" y="64"/>
                      <a:pt x="12" y="64"/>
                      <a:pt x="12" y="64"/>
                    </a:cubicBezTo>
                    <a:cubicBezTo>
                      <a:pt x="68" y="64"/>
                      <a:pt x="68" y="64"/>
                      <a:pt x="68" y="64"/>
                    </a:cubicBezTo>
                    <a:cubicBezTo>
                      <a:pt x="72" y="64"/>
                      <a:pt x="72" y="64"/>
                      <a:pt x="72" y="64"/>
                    </a:cubicBezTo>
                    <a:cubicBezTo>
                      <a:pt x="72" y="184"/>
                      <a:pt x="72" y="184"/>
                      <a:pt x="72" y="184"/>
                    </a:cubicBezTo>
                    <a:cubicBezTo>
                      <a:pt x="48" y="184"/>
                      <a:pt x="48" y="184"/>
                      <a:pt x="48" y="184"/>
                    </a:cubicBezTo>
                    <a:cubicBezTo>
                      <a:pt x="48" y="172"/>
                      <a:pt x="48" y="172"/>
                      <a:pt x="48" y="172"/>
                    </a:cubicBezTo>
                    <a:cubicBezTo>
                      <a:pt x="48" y="170"/>
                      <a:pt x="46" y="168"/>
                      <a:pt x="44" y="168"/>
                    </a:cubicBezTo>
                    <a:cubicBezTo>
                      <a:pt x="28" y="168"/>
                      <a:pt x="28" y="168"/>
                      <a:pt x="28" y="168"/>
                    </a:cubicBezTo>
                    <a:cubicBezTo>
                      <a:pt x="26" y="168"/>
                      <a:pt x="24" y="170"/>
                      <a:pt x="24" y="172"/>
                    </a:cubicBezTo>
                    <a:cubicBezTo>
                      <a:pt x="24" y="184"/>
                      <a:pt x="24" y="184"/>
                      <a:pt x="24" y="184"/>
                    </a:cubicBezTo>
                    <a:cubicBezTo>
                      <a:pt x="8" y="184"/>
                      <a:pt x="8" y="184"/>
                      <a:pt x="8" y="184"/>
                    </a:cubicBezTo>
                    <a:lnTo>
                      <a:pt x="8"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43"/>
              <p:cNvSpPr>
                <a:spLocks/>
              </p:cNvSpPr>
              <p:nvPr/>
            </p:nvSpPr>
            <p:spPr bwMode="auto">
              <a:xfrm>
                <a:off x="693737" y="6035676"/>
                <a:ext cx="120650" cy="30163"/>
              </a:xfrm>
              <a:custGeom>
                <a:avLst/>
                <a:gdLst>
                  <a:gd name="T0" fmla="*/ 28 w 32"/>
                  <a:gd name="T1" fmla="*/ 0 h 8"/>
                  <a:gd name="T2" fmla="*/ 4 w 32"/>
                  <a:gd name="T3" fmla="*/ 0 h 8"/>
                  <a:gd name="T4" fmla="*/ 0 w 32"/>
                  <a:gd name="T5" fmla="*/ 4 h 8"/>
                  <a:gd name="T6" fmla="*/ 4 w 32"/>
                  <a:gd name="T7" fmla="*/ 8 h 8"/>
                  <a:gd name="T8" fmla="*/ 28 w 32"/>
                  <a:gd name="T9" fmla="*/ 8 h 8"/>
                  <a:gd name="T10" fmla="*/ 32 w 32"/>
                  <a:gd name="T11" fmla="*/ 4 h 8"/>
                  <a:gd name="T12" fmla="*/ 28 w 3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28" y="0"/>
                    </a:moveTo>
                    <a:cubicBezTo>
                      <a:pt x="4" y="0"/>
                      <a:pt x="4" y="0"/>
                      <a:pt x="4" y="0"/>
                    </a:cubicBezTo>
                    <a:cubicBezTo>
                      <a:pt x="2" y="0"/>
                      <a:pt x="0" y="2"/>
                      <a:pt x="0" y="4"/>
                    </a:cubicBezTo>
                    <a:cubicBezTo>
                      <a:pt x="0" y="6"/>
                      <a:pt x="2" y="8"/>
                      <a:pt x="4" y="8"/>
                    </a:cubicBezTo>
                    <a:cubicBezTo>
                      <a:pt x="28" y="8"/>
                      <a:pt x="28" y="8"/>
                      <a:pt x="28" y="8"/>
                    </a:cubicBezTo>
                    <a:cubicBezTo>
                      <a:pt x="30" y="8"/>
                      <a:pt x="32" y="6"/>
                      <a:pt x="32" y="4"/>
                    </a:cubicBezTo>
                    <a:cubicBezTo>
                      <a:pt x="32" y="2"/>
                      <a:pt x="30"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44"/>
              <p:cNvSpPr>
                <a:spLocks/>
              </p:cNvSpPr>
              <p:nvPr/>
            </p:nvSpPr>
            <p:spPr bwMode="auto">
              <a:xfrm>
                <a:off x="663575" y="615473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45"/>
              <p:cNvSpPr>
                <a:spLocks/>
              </p:cNvSpPr>
              <p:nvPr/>
            </p:nvSpPr>
            <p:spPr bwMode="auto">
              <a:xfrm>
                <a:off x="663575" y="6215063"/>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46"/>
              <p:cNvSpPr>
                <a:spLocks/>
              </p:cNvSpPr>
              <p:nvPr/>
            </p:nvSpPr>
            <p:spPr bwMode="auto">
              <a:xfrm>
                <a:off x="663575" y="627538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47"/>
              <p:cNvSpPr>
                <a:spLocks/>
              </p:cNvSpPr>
              <p:nvPr/>
            </p:nvSpPr>
            <p:spPr bwMode="auto">
              <a:xfrm>
                <a:off x="663575" y="6335713"/>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48"/>
              <p:cNvSpPr>
                <a:spLocks/>
              </p:cNvSpPr>
              <p:nvPr/>
            </p:nvSpPr>
            <p:spPr bwMode="auto">
              <a:xfrm>
                <a:off x="663575" y="639603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49"/>
              <p:cNvSpPr>
                <a:spLocks/>
              </p:cNvSpPr>
              <p:nvPr/>
            </p:nvSpPr>
            <p:spPr bwMode="auto">
              <a:xfrm>
                <a:off x="663575" y="6454776"/>
                <a:ext cx="180975" cy="30163"/>
              </a:xfrm>
              <a:custGeom>
                <a:avLst/>
                <a:gdLst>
                  <a:gd name="T0" fmla="*/ 44 w 48"/>
                  <a:gd name="T1" fmla="*/ 8 h 8"/>
                  <a:gd name="T2" fmla="*/ 48 w 48"/>
                  <a:gd name="T3" fmla="*/ 4 h 8"/>
                  <a:gd name="T4" fmla="*/ 44 w 48"/>
                  <a:gd name="T5" fmla="*/ 0 h 8"/>
                  <a:gd name="T6" fmla="*/ 4 w 48"/>
                  <a:gd name="T7" fmla="*/ 0 h 8"/>
                  <a:gd name="T8" fmla="*/ 0 w 48"/>
                  <a:gd name="T9" fmla="*/ 4 h 8"/>
                  <a:gd name="T10" fmla="*/ 4 w 48"/>
                  <a:gd name="T11" fmla="*/ 8 h 8"/>
                  <a:gd name="T12" fmla="*/ 4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4" y="8"/>
                    </a:move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lnTo>
                      <a:pt x="4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50"/>
              <p:cNvSpPr>
                <a:spLocks/>
              </p:cNvSpPr>
              <p:nvPr/>
            </p:nvSpPr>
            <p:spPr bwMode="auto">
              <a:xfrm>
                <a:off x="1144587" y="6215063"/>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51"/>
              <p:cNvSpPr>
                <a:spLocks/>
              </p:cNvSpPr>
              <p:nvPr/>
            </p:nvSpPr>
            <p:spPr bwMode="auto">
              <a:xfrm>
                <a:off x="1144587" y="6275388"/>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52"/>
              <p:cNvSpPr>
                <a:spLocks/>
              </p:cNvSpPr>
              <p:nvPr/>
            </p:nvSpPr>
            <p:spPr bwMode="auto">
              <a:xfrm>
                <a:off x="1144587" y="6335713"/>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53"/>
              <p:cNvSpPr>
                <a:spLocks/>
              </p:cNvSpPr>
              <p:nvPr/>
            </p:nvSpPr>
            <p:spPr bwMode="auto">
              <a:xfrm>
                <a:off x="1144587" y="6396038"/>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54"/>
              <p:cNvSpPr>
                <a:spLocks/>
              </p:cNvSpPr>
              <p:nvPr/>
            </p:nvSpPr>
            <p:spPr bwMode="auto">
              <a:xfrm>
                <a:off x="1144587" y="6454776"/>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55"/>
              <p:cNvSpPr>
                <a:spLocks/>
              </p:cNvSpPr>
              <p:nvPr/>
            </p:nvSpPr>
            <p:spPr bwMode="auto">
              <a:xfrm>
                <a:off x="935037" y="6335713"/>
                <a:ext cx="119063"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56"/>
              <p:cNvSpPr>
                <a:spLocks/>
              </p:cNvSpPr>
              <p:nvPr/>
            </p:nvSpPr>
            <p:spPr bwMode="auto">
              <a:xfrm>
                <a:off x="935037" y="6396038"/>
                <a:ext cx="119063"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57"/>
              <p:cNvSpPr>
                <a:spLocks/>
              </p:cNvSpPr>
              <p:nvPr/>
            </p:nvSpPr>
            <p:spPr bwMode="auto">
              <a:xfrm>
                <a:off x="935037" y="6454776"/>
                <a:ext cx="119063" cy="30163"/>
              </a:xfrm>
              <a:custGeom>
                <a:avLst/>
                <a:gdLst>
                  <a:gd name="T0" fmla="*/ 28 w 32"/>
                  <a:gd name="T1" fmla="*/ 0 h 8"/>
                  <a:gd name="T2" fmla="*/ 4 w 32"/>
                  <a:gd name="T3" fmla="*/ 0 h 8"/>
                  <a:gd name="T4" fmla="*/ 0 w 32"/>
                  <a:gd name="T5" fmla="*/ 4 h 8"/>
                  <a:gd name="T6" fmla="*/ 4 w 32"/>
                  <a:gd name="T7" fmla="*/ 8 h 8"/>
                  <a:gd name="T8" fmla="*/ 28 w 32"/>
                  <a:gd name="T9" fmla="*/ 8 h 8"/>
                  <a:gd name="T10" fmla="*/ 32 w 32"/>
                  <a:gd name="T11" fmla="*/ 4 h 8"/>
                  <a:gd name="T12" fmla="*/ 28 w 3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28" y="0"/>
                    </a:moveTo>
                    <a:cubicBezTo>
                      <a:pt x="4" y="0"/>
                      <a:pt x="4" y="0"/>
                      <a:pt x="4" y="0"/>
                    </a:cubicBezTo>
                    <a:cubicBezTo>
                      <a:pt x="2" y="0"/>
                      <a:pt x="0" y="2"/>
                      <a:pt x="0" y="4"/>
                    </a:cubicBezTo>
                    <a:cubicBezTo>
                      <a:pt x="0" y="6"/>
                      <a:pt x="2" y="8"/>
                      <a:pt x="4" y="8"/>
                    </a:cubicBezTo>
                    <a:cubicBezTo>
                      <a:pt x="28" y="8"/>
                      <a:pt x="28" y="8"/>
                      <a:pt x="28" y="8"/>
                    </a:cubicBezTo>
                    <a:cubicBezTo>
                      <a:pt x="30" y="8"/>
                      <a:pt x="32" y="6"/>
                      <a:pt x="32" y="4"/>
                    </a:cubicBezTo>
                    <a:cubicBezTo>
                      <a:pt x="32" y="2"/>
                      <a:pt x="30"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49" name="Group 248"/>
            <p:cNvGrpSpPr/>
            <p:nvPr/>
          </p:nvGrpSpPr>
          <p:grpSpPr>
            <a:xfrm>
              <a:off x="2567033" y="240795"/>
              <a:ext cx="720725" cy="720725"/>
              <a:chOff x="-919087" y="3617700"/>
              <a:chExt cx="720725" cy="720725"/>
            </a:xfrm>
            <a:grpFill/>
          </p:grpSpPr>
          <p:sp>
            <p:nvSpPr>
              <p:cNvPr id="250" name="Freeform 304"/>
              <p:cNvSpPr>
                <a:spLocks noEditPoints="1"/>
              </p:cNvSpPr>
              <p:nvPr/>
            </p:nvSpPr>
            <p:spPr bwMode="auto">
              <a:xfrm>
                <a:off x="-919087" y="3617700"/>
                <a:ext cx="720725" cy="720725"/>
              </a:xfrm>
              <a:custGeom>
                <a:avLst/>
                <a:gdLst>
                  <a:gd name="T0" fmla="*/ 124 w 192"/>
                  <a:gd name="T1" fmla="*/ 0 h 192"/>
                  <a:gd name="T2" fmla="*/ 120 w 192"/>
                  <a:gd name="T3" fmla="*/ 90 h 192"/>
                  <a:gd name="T4" fmla="*/ 89 w 192"/>
                  <a:gd name="T5" fmla="*/ 65 h 192"/>
                  <a:gd name="T6" fmla="*/ 57 w 192"/>
                  <a:gd name="T7" fmla="*/ 97 h 192"/>
                  <a:gd name="T8" fmla="*/ 56 w 192"/>
                  <a:gd name="T9" fmla="*/ 99 h 192"/>
                  <a:gd name="T10" fmla="*/ 56 w 192"/>
                  <a:gd name="T11" fmla="*/ 100 h 192"/>
                  <a:gd name="T12" fmla="*/ 20 w 192"/>
                  <a:gd name="T13" fmla="*/ 120 h 192"/>
                  <a:gd name="T14" fmla="*/ 1 w 192"/>
                  <a:gd name="T15" fmla="*/ 146 h 192"/>
                  <a:gd name="T16" fmla="*/ 4 w 192"/>
                  <a:gd name="T17" fmla="*/ 152 h 192"/>
                  <a:gd name="T18" fmla="*/ 8 w 192"/>
                  <a:gd name="T19" fmla="*/ 188 h 192"/>
                  <a:gd name="T20" fmla="*/ 28 w 192"/>
                  <a:gd name="T21" fmla="*/ 192 h 192"/>
                  <a:gd name="T22" fmla="*/ 60 w 192"/>
                  <a:gd name="T23" fmla="*/ 192 h 192"/>
                  <a:gd name="T24" fmla="*/ 188 w 192"/>
                  <a:gd name="T25" fmla="*/ 192 h 192"/>
                  <a:gd name="T26" fmla="*/ 192 w 192"/>
                  <a:gd name="T27" fmla="*/ 4 h 192"/>
                  <a:gd name="T28" fmla="*/ 92 w 192"/>
                  <a:gd name="T29" fmla="*/ 74 h 192"/>
                  <a:gd name="T30" fmla="*/ 70 w 192"/>
                  <a:gd name="T31" fmla="*/ 96 h 192"/>
                  <a:gd name="T32" fmla="*/ 22 w 192"/>
                  <a:gd name="T33" fmla="*/ 128 h 192"/>
                  <a:gd name="T34" fmla="*/ 56 w 192"/>
                  <a:gd name="T35" fmla="*/ 144 h 192"/>
                  <a:gd name="T36" fmla="*/ 11 w 192"/>
                  <a:gd name="T37" fmla="*/ 144 h 192"/>
                  <a:gd name="T38" fmla="*/ 16 w 192"/>
                  <a:gd name="T39" fmla="*/ 152 h 192"/>
                  <a:gd name="T40" fmla="*/ 56 w 192"/>
                  <a:gd name="T41" fmla="*/ 184 h 192"/>
                  <a:gd name="T42" fmla="*/ 48 w 192"/>
                  <a:gd name="T43" fmla="*/ 172 h 192"/>
                  <a:gd name="T44" fmla="*/ 28 w 192"/>
                  <a:gd name="T45" fmla="*/ 168 h 192"/>
                  <a:gd name="T46" fmla="*/ 24 w 192"/>
                  <a:gd name="T47" fmla="*/ 184 h 192"/>
                  <a:gd name="T48" fmla="*/ 16 w 192"/>
                  <a:gd name="T49" fmla="*/ 152 h 192"/>
                  <a:gd name="T50" fmla="*/ 32 w 192"/>
                  <a:gd name="T51" fmla="*/ 176 h 192"/>
                  <a:gd name="T52" fmla="*/ 40 w 192"/>
                  <a:gd name="T53" fmla="*/ 184 h 192"/>
                  <a:gd name="T54" fmla="*/ 64 w 192"/>
                  <a:gd name="T55" fmla="*/ 148 h 192"/>
                  <a:gd name="T56" fmla="*/ 64 w 192"/>
                  <a:gd name="T57" fmla="*/ 104 h 192"/>
                  <a:gd name="T58" fmla="*/ 120 w 192"/>
                  <a:gd name="T59" fmla="*/ 184 h 192"/>
                  <a:gd name="T60" fmla="*/ 64 w 192"/>
                  <a:gd name="T61" fmla="*/ 148 h 192"/>
                  <a:gd name="T62" fmla="*/ 128 w 192"/>
                  <a:gd name="T63" fmla="*/ 184 h 192"/>
                  <a:gd name="T64" fmla="*/ 128 w 192"/>
                  <a:gd name="T65" fmla="*/ 8 h 192"/>
                  <a:gd name="T66" fmla="*/ 184 w 192"/>
                  <a:gd name="T67"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192">
                    <a:moveTo>
                      <a:pt x="188" y="0"/>
                    </a:moveTo>
                    <a:cubicBezTo>
                      <a:pt x="124" y="0"/>
                      <a:pt x="124" y="0"/>
                      <a:pt x="124" y="0"/>
                    </a:cubicBezTo>
                    <a:cubicBezTo>
                      <a:pt x="122" y="0"/>
                      <a:pt x="120" y="2"/>
                      <a:pt x="120" y="4"/>
                    </a:cubicBezTo>
                    <a:cubicBezTo>
                      <a:pt x="120" y="90"/>
                      <a:pt x="120" y="90"/>
                      <a:pt x="120" y="90"/>
                    </a:cubicBezTo>
                    <a:cubicBezTo>
                      <a:pt x="95" y="65"/>
                      <a:pt x="95" y="65"/>
                      <a:pt x="95" y="65"/>
                    </a:cubicBezTo>
                    <a:cubicBezTo>
                      <a:pt x="93" y="64"/>
                      <a:pt x="91" y="64"/>
                      <a:pt x="89" y="65"/>
                    </a:cubicBezTo>
                    <a:cubicBezTo>
                      <a:pt x="57" y="97"/>
                      <a:pt x="57" y="97"/>
                      <a:pt x="57" y="97"/>
                    </a:cubicBezTo>
                    <a:cubicBezTo>
                      <a:pt x="57" y="97"/>
                      <a:pt x="57" y="97"/>
                      <a:pt x="57" y="97"/>
                    </a:cubicBezTo>
                    <a:cubicBezTo>
                      <a:pt x="57" y="97"/>
                      <a:pt x="57" y="98"/>
                      <a:pt x="56" y="98"/>
                    </a:cubicBezTo>
                    <a:cubicBezTo>
                      <a:pt x="56" y="98"/>
                      <a:pt x="56" y="98"/>
                      <a:pt x="56" y="99"/>
                    </a:cubicBezTo>
                    <a:cubicBezTo>
                      <a:pt x="56" y="99"/>
                      <a:pt x="56" y="99"/>
                      <a:pt x="56" y="100"/>
                    </a:cubicBezTo>
                    <a:cubicBezTo>
                      <a:pt x="56" y="100"/>
                      <a:pt x="56" y="100"/>
                      <a:pt x="56" y="100"/>
                    </a:cubicBezTo>
                    <a:cubicBezTo>
                      <a:pt x="56" y="120"/>
                      <a:pt x="56" y="120"/>
                      <a:pt x="56" y="120"/>
                    </a:cubicBezTo>
                    <a:cubicBezTo>
                      <a:pt x="20" y="120"/>
                      <a:pt x="20" y="120"/>
                      <a:pt x="20" y="120"/>
                    </a:cubicBezTo>
                    <a:cubicBezTo>
                      <a:pt x="19" y="120"/>
                      <a:pt x="17" y="121"/>
                      <a:pt x="17" y="122"/>
                    </a:cubicBezTo>
                    <a:cubicBezTo>
                      <a:pt x="1" y="146"/>
                      <a:pt x="1" y="146"/>
                      <a:pt x="1" y="146"/>
                    </a:cubicBezTo>
                    <a:cubicBezTo>
                      <a:pt x="0" y="147"/>
                      <a:pt x="0" y="149"/>
                      <a:pt x="0" y="150"/>
                    </a:cubicBezTo>
                    <a:cubicBezTo>
                      <a:pt x="1" y="151"/>
                      <a:pt x="3" y="152"/>
                      <a:pt x="4" y="152"/>
                    </a:cubicBezTo>
                    <a:cubicBezTo>
                      <a:pt x="8" y="152"/>
                      <a:pt x="8" y="152"/>
                      <a:pt x="8" y="152"/>
                    </a:cubicBezTo>
                    <a:cubicBezTo>
                      <a:pt x="8" y="188"/>
                      <a:pt x="8" y="188"/>
                      <a:pt x="8" y="188"/>
                    </a:cubicBezTo>
                    <a:cubicBezTo>
                      <a:pt x="8" y="190"/>
                      <a:pt x="10" y="192"/>
                      <a:pt x="12" y="192"/>
                    </a:cubicBezTo>
                    <a:cubicBezTo>
                      <a:pt x="28" y="192"/>
                      <a:pt x="28" y="192"/>
                      <a:pt x="28" y="192"/>
                    </a:cubicBezTo>
                    <a:cubicBezTo>
                      <a:pt x="44" y="192"/>
                      <a:pt x="44" y="192"/>
                      <a:pt x="44" y="192"/>
                    </a:cubicBezTo>
                    <a:cubicBezTo>
                      <a:pt x="60" y="192"/>
                      <a:pt x="60" y="192"/>
                      <a:pt x="60" y="192"/>
                    </a:cubicBezTo>
                    <a:cubicBezTo>
                      <a:pt x="124" y="192"/>
                      <a:pt x="124" y="192"/>
                      <a:pt x="124" y="192"/>
                    </a:cubicBezTo>
                    <a:cubicBezTo>
                      <a:pt x="188" y="192"/>
                      <a:pt x="188" y="192"/>
                      <a:pt x="188" y="192"/>
                    </a:cubicBezTo>
                    <a:cubicBezTo>
                      <a:pt x="190" y="192"/>
                      <a:pt x="192" y="190"/>
                      <a:pt x="192" y="188"/>
                    </a:cubicBezTo>
                    <a:cubicBezTo>
                      <a:pt x="192" y="4"/>
                      <a:pt x="192" y="4"/>
                      <a:pt x="192" y="4"/>
                    </a:cubicBezTo>
                    <a:cubicBezTo>
                      <a:pt x="192" y="2"/>
                      <a:pt x="190" y="0"/>
                      <a:pt x="188" y="0"/>
                    </a:cubicBezTo>
                    <a:close/>
                    <a:moveTo>
                      <a:pt x="92" y="74"/>
                    </a:moveTo>
                    <a:cubicBezTo>
                      <a:pt x="114" y="96"/>
                      <a:pt x="114" y="96"/>
                      <a:pt x="114" y="96"/>
                    </a:cubicBezTo>
                    <a:cubicBezTo>
                      <a:pt x="70" y="96"/>
                      <a:pt x="70" y="96"/>
                      <a:pt x="70" y="96"/>
                    </a:cubicBezTo>
                    <a:lnTo>
                      <a:pt x="92" y="74"/>
                    </a:lnTo>
                    <a:close/>
                    <a:moveTo>
                      <a:pt x="22" y="128"/>
                    </a:moveTo>
                    <a:cubicBezTo>
                      <a:pt x="56" y="128"/>
                      <a:pt x="56" y="128"/>
                      <a:pt x="56" y="128"/>
                    </a:cubicBezTo>
                    <a:cubicBezTo>
                      <a:pt x="56" y="144"/>
                      <a:pt x="56" y="144"/>
                      <a:pt x="56" y="144"/>
                    </a:cubicBezTo>
                    <a:cubicBezTo>
                      <a:pt x="12" y="144"/>
                      <a:pt x="12" y="144"/>
                      <a:pt x="12" y="144"/>
                    </a:cubicBezTo>
                    <a:cubicBezTo>
                      <a:pt x="11" y="144"/>
                      <a:pt x="11" y="144"/>
                      <a:pt x="11" y="144"/>
                    </a:cubicBezTo>
                    <a:lnTo>
                      <a:pt x="22" y="128"/>
                    </a:lnTo>
                    <a:close/>
                    <a:moveTo>
                      <a:pt x="16" y="152"/>
                    </a:moveTo>
                    <a:cubicBezTo>
                      <a:pt x="56" y="152"/>
                      <a:pt x="56" y="152"/>
                      <a:pt x="56" y="152"/>
                    </a:cubicBezTo>
                    <a:cubicBezTo>
                      <a:pt x="56" y="184"/>
                      <a:pt x="56" y="184"/>
                      <a:pt x="56" y="184"/>
                    </a:cubicBezTo>
                    <a:cubicBezTo>
                      <a:pt x="48" y="184"/>
                      <a:pt x="48" y="184"/>
                      <a:pt x="48" y="184"/>
                    </a:cubicBezTo>
                    <a:cubicBezTo>
                      <a:pt x="48" y="172"/>
                      <a:pt x="48" y="172"/>
                      <a:pt x="48" y="172"/>
                    </a:cubicBezTo>
                    <a:cubicBezTo>
                      <a:pt x="48" y="170"/>
                      <a:pt x="46" y="168"/>
                      <a:pt x="44" y="168"/>
                    </a:cubicBezTo>
                    <a:cubicBezTo>
                      <a:pt x="28" y="168"/>
                      <a:pt x="28" y="168"/>
                      <a:pt x="28" y="168"/>
                    </a:cubicBezTo>
                    <a:cubicBezTo>
                      <a:pt x="26" y="168"/>
                      <a:pt x="24" y="170"/>
                      <a:pt x="24" y="172"/>
                    </a:cubicBezTo>
                    <a:cubicBezTo>
                      <a:pt x="24" y="184"/>
                      <a:pt x="24" y="184"/>
                      <a:pt x="24" y="184"/>
                    </a:cubicBezTo>
                    <a:cubicBezTo>
                      <a:pt x="16" y="184"/>
                      <a:pt x="16" y="184"/>
                      <a:pt x="16" y="184"/>
                    </a:cubicBezTo>
                    <a:lnTo>
                      <a:pt x="16" y="152"/>
                    </a:lnTo>
                    <a:close/>
                    <a:moveTo>
                      <a:pt x="32" y="184"/>
                    </a:moveTo>
                    <a:cubicBezTo>
                      <a:pt x="32" y="176"/>
                      <a:pt x="32" y="176"/>
                      <a:pt x="32" y="176"/>
                    </a:cubicBezTo>
                    <a:cubicBezTo>
                      <a:pt x="40" y="176"/>
                      <a:pt x="40" y="176"/>
                      <a:pt x="40" y="176"/>
                    </a:cubicBezTo>
                    <a:cubicBezTo>
                      <a:pt x="40" y="184"/>
                      <a:pt x="40" y="184"/>
                      <a:pt x="40" y="184"/>
                    </a:cubicBezTo>
                    <a:lnTo>
                      <a:pt x="32" y="184"/>
                    </a:lnTo>
                    <a:close/>
                    <a:moveTo>
                      <a:pt x="64" y="148"/>
                    </a:moveTo>
                    <a:cubicBezTo>
                      <a:pt x="64" y="124"/>
                      <a:pt x="64" y="124"/>
                      <a:pt x="64" y="124"/>
                    </a:cubicBezTo>
                    <a:cubicBezTo>
                      <a:pt x="64" y="104"/>
                      <a:pt x="64" y="104"/>
                      <a:pt x="64" y="104"/>
                    </a:cubicBezTo>
                    <a:cubicBezTo>
                      <a:pt x="120" y="104"/>
                      <a:pt x="120" y="104"/>
                      <a:pt x="120" y="104"/>
                    </a:cubicBezTo>
                    <a:cubicBezTo>
                      <a:pt x="120" y="184"/>
                      <a:pt x="120" y="184"/>
                      <a:pt x="120" y="184"/>
                    </a:cubicBezTo>
                    <a:cubicBezTo>
                      <a:pt x="64" y="184"/>
                      <a:pt x="64" y="184"/>
                      <a:pt x="64" y="184"/>
                    </a:cubicBezTo>
                    <a:lnTo>
                      <a:pt x="64" y="148"/>
                    </a:lnTo>
                    <a:close/>
                    <a:moveTo>
                      <a:pt x="184" y="184"/>
                    </a:moveTo>
                    <a:cubicBezTo>
                      <a:pt x="128" y="184"/>
                      <a:pt x="128" y="184"/>
                      <a:pt x="128" y="184"/>
                    </a:cubicBezTo>
                    <a:cubicBezTo>
                      <a:pt x="128" y="100"/>
                      <a:pt x="128" y="100"/>
                      <a:pt x="128" y="100"/>
                    </a:cubicBezTo>
                    <a:cubicBezTo>
                      <a:pt x="128" y="8"/>
                      <a:pt x="128" y="8"/>
                      <a:pt x="128" y="8"/>
                    </a:cubicBezTo>
                    <a:cubicBezTo>
                      <a:pt x="184" y="8"/>
                      <a:pt x="184" y="8"/>
                      <a:pt x="184" y="8"/>
                    </a:cubicBezTo>
                    <a:lnTo>
                      <a:pt x="184" y="18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305"/>
              <p:cNvSpPr>
                <a:spLocks noEditPoints="1"/>
              </p:cNvSpPr>
              <p:nvPr/>
            </p:nvSpPr>
            <p:spPr bwMode="auto">
              <a:xfrm>
                <a:off x="-649212" y="4038388"/>
                <a:ext cx="150813" cy="90488"/>
              </a:xfrm>
              <a:custGeom>
                <a:avLst/>
                <a:gdLst>
                  <a:gd name="T0" fmla="*/ 36 w 40"/>
                  <a:gd name="T1" fmla="*/ 0 h 24"/>
                  <a:gd name="T2" fmla="*/ 4 w 40"/>
                  <a:gd name="T3" fmla="*/ 0 h 24"/>
                  <a:gd name="T4" fmla="*/ 0 w 40"/>
                  <a:gd name="T5" fmla="*/ 4 h 24"/>
                  <a:gd name="T6" fmla="*/ 0 w 40"/>
                  <a:gd name="T7" fmla="*/ 20 h 24"/>
                  <a:gd name="T8" fmla="*/ 4 w 40"/>
                  <a:gd name="T9" fmla="*/ 24 h 24"/>
                  <a:gd name="T10" fmla="*/ 36 w 40"/>
                  <a:gd name="T11" fmla="*/ 24 h 24"/>
                  <a:gd name="T12" fmla="*/ 40 w 40"/>
                  <a:gd name="T13" fmla="*/ 20 h 24"/>
                  <a:gd name="T14" fmla="*/ 40 w 40"/>
                  <a:gd name="T15" fmla="*/ 4 h 24"/>
                  <a:gd name="T16" fmla="*/ 36 w 40"/>
                  <a:gd name="T17" fmla="*/ 0 h 24"/>
                  <a:gd name="T18" fmla="*/ 32 w 40"/>
                  <a:gd name="T19" fmla="*/ 16 h 24"/>
                  <a:gd name="T20" fmla="*/ 8 w 40"/>
                  <a:gd name="T21" fmla="*/ 16 h 24"/>
                  <a:gd name="T22" fmla="*/ 8 w 40"/>
                  <a:gd name="T23" fmla="*/ 8 h 24"/>
                  <a:gd name="T24" fmla="*/ 32 w 40"/>
                  <a:gd name="T25" fmla="*/ 8 h 24"/>
                  <a:gd name="T26" fmla="*/ 32 w 40"/>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4">
                    <a:moveTo>
                      <a:pt x="36" y="0"/>
                    </a:moveTo>
                    <a:cubicBezTo>
                      <a:pt x="4" y="0"/>
                      <a:pt x="4" y="0"/>
                      <a:pt x="4" y="0"/>
                    </a:cubicBezTo>
                    <a:cubicBezTo>
                      <a:pt x="2" y="0"/>
                      <a:pt x="0" y="2"/>
                      <a:pt x="0" y="4"/>
                    </a:cubicBezTo>
                    <a:cubicBezTo>
                      <a:pt x="0" y="20"/>
                      <a:pt x="0" y="20"/>
                      <a:pt x="0" y="20"/>
                    </a:cubicBezTo>
                    <a:cubicBezTo>
                      <a:pt x="0" y="22"/>
                      <a:pt x="2" y="24"/>
                      <a:pt x="4" y="24"/>
                    </a:cubicBezTo>
                    <a:cubicBezTo>
                      <a:pt x="36" y="24"/>
                      <a:pt x="36" y="24"/>
                      <a:pt x="36" y="24"/>
                    </a:cubicBezTo>
                    <a:cubicBezTo>
                      <a:pt x="38" y="24"/>
                      <a:pt x="40" y="22"/>
                      <a:pt x="40" y="20"/>
                    </a:cubicBezTo>
                    <a:cubicBezTo>
                      <a:pt x="40" y="4"/>
                      <a:pt x="40" y="4"/>
                      <a:pt x="40" y="4"/>
                    </a:cubicBezTo>
                    <a:cubicBezTo>
                      <a:pt x="40" y="2"/>
                      <a:pt x="38" y="0"/>
                      <a:pt x="36" y="0"/>
                    </a:cubicBezTo>
                    <a:close/>
                    <a:moveTo>
                      <a:pt x="32" y="16"/>
                    </a:moveTo>
                    <a:cubicBezTo>
                      <a:pt x="8" y="16"/>
                      <a:pt x="8" y="16"/>
                      <a:pt x="8" y="16"/>
                    </a:cubicBezTo>
                    <a:cubicBezTo>
                      <a:pt x="8" y="8"/>
                      <a:pt x="8" y="8"/>
                      <a:pt x="8" y="8"/>
                    </a:cubicBezTo>
                    <a:cubicBezTo>
                      <a:pt x="32" y="8"/>
                      <a:pt x="32" y="8"/>
                      <a:pt x="32" y="8"/>
                    </a:cubicBezTo>
                    <a:lnTo>
                      <a:pt x="3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2" name="Freeform 306"/>
              <p:cNvSpPr>
                <a:spLocks noEditPoints="1"/>
              </p:cNvSpPr>
              <p:nvPr/>
            </p:nvSpPr>
            <p:spPr bwMode="auto">
              <a:xfrm>
                <a:off x="-649212" y="4159038"/>
                <a:ext cx="150813" cy="88900"/>
              </a:xfrm>
              <a:custGeom>
                <a:avLst/>
                <a:gdLst>
                  <a:gd name="T0" fmla="*/ 36 w 40"/>
                  <a:gd name="T1" fmla="*/ 0 h 24"/>
                  <a:gd name="T2" fmla="*/ 4 w 40"/>
                  <a:gd name="T3" fmla="*/ 0 h 24"/>
                  <a:gd name="T4" fmla="*/ 0 w 40"/>
                  <a:gd name="T5" fmla="*/ 4 h 24"/>
                  <a:gd name="T6" fmla="*/ 0 w 40"/>
                  <a:gd name="T7" fmla="*/ 20 h 24"/>
                  <a:gd name="T8" fmla="*/ 4 w 40"/>
                  <a:gd name="T9" fmla="*/ 24 h 24"/>
                  <a:gd name="T10" fmla="*/ 36 w 40"/>
                  <a:gd name="T11" fmla="*/ 24 h 24"/>
                  <a:gd name="T12" fmla="*/ 40 w 40"/>
                  <a:gd name="T13" fmla="*/ 20 h 24"/>
                  <a:gd name="T14" fmla="*/ 40 w 40"/>
                  <a:gd name="T15" fmla="*/ 4 h 24"/>
                  <a:gd name="T16" fmla="*/ 36 w 40"/>
                  <a:gd name="T17" fmla="*/ 0 h 24"/>
                  <a:gd name="T18" fmla="*/ 32 w 40"/>
                  <a:gd name="T19" fmla="*/ 16 h 24"/>
                  <a:gd name="T20" fmla="*/ 8 w 40"/>
                  <a:gd name="T21" fmla="*/ 16 h 24"/>
                  <a:gd name="T22" fmla="*/ 8 w 40"/>
                  <a:gd name="T23" fmla="*/ 8 h 24"/>
                  <a:gd name="T24" fmla="*/ 32 w 40"/>
                  <a:gd name="T25" fmla="*/ 8 h 24"/>
                  <a:gd name="T26" fmla="*/ 32 w 40"/>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4">
                    <a:moveTo>
                      <a:pt x="36" y="0"/>
                    </a:moveTo>
                    <a:cubicBezTo>
                      <a:pt x="4" y="0"/>
                      <a:pt x="4" y="0"/>
                      <a:pt x="4" y="0"/>
                    </a:cubicBezTo>
                    <a:cubicBezTo>
                      <a:pt x="2" y="0"/>
                      <a:pt x="0" y="2"/>
                      <a:pt x="0" y="4"/>
                    </a:cubicBezTo>
                    <a:cubicBezTo>
                      <a:pt x="0" y="20"/>
                      <a:pt x="0" y="20"/>
                      <a:pt x="0" y="20"/>
                    </a:cubicBezTo>
                    <a:cubicBezTo>
                      <a:pt x="0" y="22"/>
                      <a:pt x="2" y="24"/>
                      <a:pt x="4" y="24"/>
                    </a:cubicBezTo>
                    <a:cubicBezTo>
                      <a:pt x="36" y="24"/>
                      <a:pt x="36" y="24"/>
                      <a:pt x="36" y="24"/>
                    </a:cubicBezTo>
                    <a:cubicBezTo>
                      <a:pt x="38" y="24"/>
                      <a:pt x="40" y="22"/>
                      <a:pt x="40" y="20"/>
                    </a:cubicBezTo>
                    <a:cubicBezTo>
                      <a:pt x="40" y="4"/>
                      <a:pt x="40" y="4"/>
                      <a:pt x="40" y="4"/>
                    </a:cubicBezTo>
                    <a:cubicBezTo>
                      <a:pt x="40" y="2"/>
                      <a:pt x="38" y="0"/>
                      <a:pt x="36" y="0"/>
                    </a:cubicBezTo>
                    <a:close/>
                    <a:moveTo>
                      <a:pt x="32" y="16"/>
                    </a:moveTo>
                    <a:cubicBezTo>
                      <a:pt x="8" y="16"/>
                      <a:pt x="8" y="16"/>
                      <a:pt x="8" y="16"/>
                    </a:cubicBezTo>
                    <a:cubicBezTo>
                      <a:pt x="8" y="8"/>
                      <a:pt x="8" y="8"/>
                      <a:pt x="8" y="8"/>
                    </a:cubicBezTo>
                    <a:cubicBezTo>
                      <a:pt x="32" y="8"/>
                      <a:pt x="32" y="8"/>
                      <a:pt x="32" y="8"/>
                    </a:cubicBezTo>
                    <a:lnTo>
                      <a:pt x="3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3" name="Freeform 307"/>
              <p:cNvSpPr>
                <a:spLocks/>
              </p:cNvSpPr>
              <p:nvPr/>
            </p:nvSpPr>
            <p:spPr bwMode="auto">
              <a:xfrm>
                <a:off x="-407912" y="3678025"/>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308"/>
              <p:cNvSpPr>
                <a:spLocks/>
              </p:cNvSpPr>
              <p:nvPr/>
            </p:nvSpPr>
            <p:spPr bwMode="auto">
              <a:xfrm>
                <a:off x="-347587" y="3678025"/>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309"/>
              <p:cNvSpPr>
                <a:spLocks/>
              </p:cNvSpPr>
              <p:nvPr/>
            </p:nvSpPr>
            <p:spPr bwMode="auto">
              <a:xfrm>
                <a:off x="-288850" y="3678025"/>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310"/>
              <p:cNvSpPr>
                <a:spLocks/>
              </p:cNvSpPr>
              <p:nvPr/>
            </p:nvSpPr>
            <p:spPr bwMode="auto">
              <a:xfrm>
                <a:off x="-407912" y="3798675"/>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311"/>
              <p:cNvSpPr>
                <a:spLocks/>
              </p:cNvSpPr>
              <p:nvPr/>
            </p:nvSpPr>
            <p:spPr bwMode="auto">
              <a:xfrm>
                <a:off x="-347587" y="3798675"/>
                <a:ext cx="28575"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312"/>
              <p:cNvSpPr>
                <a:spLocks/>
              </p:cNvSpPr>
              <p:nvPr/>
            </p:nvSpPr>
            <p:spPr bwMode="auto">
              <a:xfrm>
                <a:off x="-288850" y="3798675"/>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59" name="Freeform 313"/>
              <p:cNvSpPr>
                <a:spLocks/>
              </p:cNvSpPr>
              <p:nvPr/>
            </p:nvSpPr>
            <p:spPr bwMode="auto">
              <a:xfrm>
                <a:off x="-407912" y="391773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0" name="Freeform 314"/>
              <p:cNvSpPr>
                <a:spLocks/>
              </p:cNvSpPr>
              <p:nvPr/>
            </p:nvSpPr>
            <p:spPr bwMode="auto">
              <a:xfrm>
                <a:off x="-347587" y="3917738"/>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1" name="Freeform 315"/>
              <p:cNvSpPr>
                <a:spLocks/>
              </p:cNvSpPr>
              <p:nvPr/>
            </p:nvSpPr>
            <p:spPr bwMode="auto">
              <a:xfrm>
                <a:off x="-288850" y="391773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2" name="Freeform 316"/>
              <p:cNvSpPr>
                <a:spLocks/>
              </p:cNvSpPr>
              <p:nvPr/>
            </p:nvSpPr>
            <p:spPr bwMode="auto">
              <a:xfrm>
                <a:off x="-407912" y="403838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3" name="Freeform 317"/>
              <p:cNvSpPr>
                <a:spLocks/>
              </p:cNvSpPr>
              <p:nvPr/>
            </p:nvSpPr>
            <p:spPr bwMode="auto">
              <a:xfrm>
                <a:off x="-347587" y="4038388"/>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318"/>
              <p:cNvSpPr>
                <a:spLocks/>
              </p:cNvSpPr>
              <p:nvPr/>
            </p:nvSpPr>
            <p:spPr bwMode="auto">
              <a:xfrm>
                <a:off x="-288850" y="403838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319"/>
              <p:cNvSpPr>
                <a:spLocks/>
              </p:cNvSpPr>
              <p:nvPr/>
            </p:nvSpPr>
            <p:spPr bwMode="auto">
              <a:xfrm>
                <a:off x="-407912" y="4159038"/>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320"/>
              <p:cNvSpPr>
                <a:spLocks/>
              </p:cNvSpPr>
              <p:nvPr/>
            </p:nvSpPr>
            <p:spPr bwMode="auto">
              <a:xfrm>
                <a:off x="-347587" y="4159038"/>
                <a:ext cx="28575"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321"/>
              <p:cNvSpPr>
                <a:spLocks/>
              </p:cNvSpPr>
              <p:nvPr/>
            </p:nvSpPr>
            <p:spPr bwMode="auto">
              <a:xfrm>
                <a:off x="-288850" y="4159038"/>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322"/>
              <p:cNvSpPr>
                <a:spLocks noEditPoints="1"/>
              </p:cNvSpPr>
              <p:nvPr/>
            </p:nvSpPr>
            <p:spPr bwMode="auto">
              <a:xfrm>
                <a:off x="-919087" y="3617700"/>
                <a:ext cx="330200" cy="209550"/>
              </a:xfrm>
              <a:custGeom>
                <a:avLst/>
                <a:gdLst>
                  <a:gd name="T0" fmla="*/ 18 w 88"/>
                  <a:gd name="T1" fmla="*/ 56 h 56"/>
                  <a:gd name="T2" fmla="*/ 69 w 88"/>
                  <a:gd name="T3" fmla="*/ 56 h 56"/>
                  <a:gd name="T4" fmla="*/ 88 w 88"/>
                  <a:gd name="T5" fmla="*/ 35 h 56"/>
                  <a:gd name="T6" fmla="*/ 69 w 88"/>
                  <a:gd name="T7" fmla="*/ 14 h 56"/>
                  <a:gd name="T8" fmla="*/ 44 w 88"/>
                  <a:gd name="T9" fmla="*/ 0 h 56"/>
                  <a:gd name="T10" fmla="*/ 16 w 88"/>
                  <a:gd name="T11" fmla="*/ 22 h 56"/>
                  <a:gd name="T12" fmla="*/ 0 w 88"/>
                  <a:gd name="T13" fmla="*/ 39 h 56"/>
                  <a:gd name="T14" fmla="*/ 18 w 88"/>
                  <a:gd name="T15" fmla="*/ 56 h 56"/>
                  <a:gd name="T16" fmla="*/ 17 w 88"/>
                  <a:gd name="T17" fmla="*/ 30 h 56"/>
                  <a:gd name="T18" fmla="*/ 19 w 88"/>
                  <a:gd name="T19" fmla="*/ 30 h 56"/>
                  <a:gd name="T20" fmla="*/ 22 w 88"/>
                  <a:gd name="T21" fmla="*/ 30 h 56"/>
                  <a:gd name="T22" fmla="*/ 24 w 88"/>
                  <a:gd name="T23" fmla="*/ 27 h 56"/>
                  <a:gd name="T24" fmla="*/ 44 w 88"/>
                  <a:gd name="T25" fmla="*/ 8 h 56"/>
                  <a:gd name="T26" fmla="*/ 63 w 88"/>
                  <a:gd name="T27" fmla="*/ 19 h 56"/>
                  <a:gd name="T28" fmla="*/ 67 w 88"/>
                  <a:gd name="T29" fmla="*/ 22 h 56"/>
                  <a:gd name="T30" fmla="*/ 80 w 88"/>
                  <a:gd name="T31" fmla="*/ 35 h 56"/>
                  <a:gd name="T32" fmla="*/ 69 w 88"/>
                  <a:gd name="T33" fmla="*/ 48 h 56"/>
                  <a:gd name="T34" fmla="*/ 18 w 88"/>
                  <a:gd name="T35" fmla="*/ 48 h 56"/>
                  <a:gd name="T36" fmla="*/ 8 w 88"/>
                  <a:gd name="T37" fmla="*/ 39 h 56"/>
                  <a:gd name="T38" fmla="*/ 17 w 88"/>
                  <a:gd name="T39" fmla="*/ 3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56">
                    <a:moveTo>
                      <a:pt x="18" y="56"/>
                    </a:moveTo>
                    <a:cubicBezTo>
                      <a:pt x="69" y="56"/>
                      <a:pt x="69" y="56"/>
                      <a:pt x="69" y="56"/>
                    </a:cubicBezTo>
                    <a:cubicBezTo>
                      <a:pt x="76" y="55"/>
                      <a:pt x="88" y="50"/>
                      <a:pt x="88" y="35"/>
                    </a:cubicBezTo>
                    <a:cubicBezTo>
                      <a:pt x="88" y="24"/>
                      <a:pt x="79" y="15"/>
                      <a:pt x="69" y="14"/>
                    </a:cubicBezTo>
                    <a:cubicBezTo>
                      <a:pt x="64" y="5"/>
                      <a:pt x="54" y="0"/>
                      <a:pt x="44" y="0"/>
                    </a:cubicBezTo>
                    <a:cubicBezTo>
                      <a:pt x="31" y="0"/>
                      <a:pt x="19" y="9"/>
                      <a:pt x="16" y="22"/>
                    </a:cubicBezTo>
                    <a:cubicBezTo>
                      <a:pt x="7" y="23"/>
                      <a:pt x="0" y="30"/>
                      <a:pt x="0" y="39"/>
                    </a:cubicBezTo>
                    <a:cubicBezTo>
                      <a:pt x="0" y="52"/>
                      <a:pt x="12" y="56"/>
                      <a:pt x="18" y="56"/>
                    </a:cubicBezTo>
                    <a:close/>
                    <a:moveTo>
                      <a:pt x="17" y="30"/>
                    </a:moveTo>
                    <a:cubicBezTo>
                      <a:pt x="18" y="30"/>
                      <a:pt x="18" y="30"/>
                      <a:pt x="19" y="30"/>
                    </a:cubicBezTo>
                    <a:cubicBezTo>
                      <a:pt x="20" y="31"/>
                      <a:pt x="21" y="30"/>
                      <a:pt x="22" y="30"/>
                    </a:cubicBezTo>
                    <a:cubicBezTo>
                      <a:pt x="23" y="29"/>
                      <a:pt x="23" y="28"/>
                      <a:pt x="24" y="27"/>
                    </a:cubicBezTo>
                    <a:cubicBezTo>
                      <a:pt x="24" y="16"/>
                      <a:pt x="34" y="8"/>
                      <a:pt x="44" y="8"/>
                    </a:cubicBezTo>
                    <a:cubicBezTo>
                      <a:pt x="52" y="8"/>
                      <a:pt x="59" y="12"/>
                      <a:pt x="63" y="19"/>
                    </a:cubicBezTo>
                    <a:cubicBezTo>
                      <a:pt x="63" y="21"/>
                      <a:pt x="65" y="22"/>
                      <a:pt x="67" y="22"/>
                    </a:cubicBezTo>
                    <a:cubicBezTo>
                      <a:pt x="74" y="22"/>
                      <a:pt x="80" y="27"/>
                      <a:pt x="80" y="35"/>
                    </a:cubicBezTo>
                    <a:cubicBezTo>
                      <a:pt x="80" y="46"/>
                      <a:pt x="69" y="48"/>
                      <a:pt x="69" y="48"/>
                    </a:cubicBezTo>
                    <a:cubicBezTo>
                      <a:pt x="18" y="48"/>
                      <a:pt x="18" y="48"/>
                      <a:pt x="18" y="48"/>
                    </a:cubicBezTo>
                    <a:cubicBezTo>
                      <a:pt x="16" y="48"/>
                      <a:pt x="8" y="47"/>
                      <a:pt x="8" y="39"/>
                    </a:cubicBezTo>
                    <a:cubicBezTo>
                      <a:pt x="8" y="34"/>
                      <a:pt x="12" y="30"/>
                      <a:pt x="17"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5897443" y="1415397"/>
              <a:ext cx="720725" cy="720725"/>
              <a:chOff x="604837" y="5884863"/>
              <a:chExt cx="720725" cy="720725"/>
            </a:xfrm>
            <a:grpFill/>
          </p:grpSpPr>
          <p:sp>
            <p:nvSpPr>
              <p:cNvPr id="270" name="Freeform 42"/>
              <p:cNvSpPr>
                <a:spLocks noEditPoints="1"/>
              </p:cNvSpPr>
              <p:nvPr/>
            </p:nvSpPr>
            <p:spPr bwMode="auto">
              <a:xfrm>
                <a:off x="604837" y="5884863"/>
                <a:ext cx="720725" cy="720725"/>
              </a:xfrm>
              <a:custGeom>
                <a:avLst/>
                <a:gdLst>
                  <a:gd name="T0" fmla="*/ 28 w 192"/>
                  <a:gd name="T1" fmla="*/ 192 h 192"/>
                  <a:gd name="T2" fmla="*/ 76 w 192"/>
                  <a:gd name="T3" fmla="*/ 192 h 192"/>
                  <a:gd name="T4" fmla="*/ 156 w 192"/>
                  <a:gd name="T5" fmla="*/ 192 h 192"/>
                  <a:gd name="T6" fmla="*/ 188 w 192"/>
                  <a:gd name="T7" fmla="*/ 192 h 192"/>
                  <a:gd name="T8" fmla="*/ 192 w 192"/>
                  <a:gd name="T9" fmla="*/ 76 h 192"/>
                  <a:gd name="T10" fmla="*/ 184 w 192"/>
                  <a:gd name="T11" fmla="*/ 72 h 192"/>
                  <a:gd name="T12" fmla="*/ 180 w 192"/>
                  <a:gd name="T13" fmla="*/ 48 h 192"/>
                  <a:gd name="T14" fmla="*/ 136 w 192"/>
                  <a:gd name="T15" fmla="*/ 52 h 192"/>
                  <a:gd name="T16" fmla="*/ 132 w 192"/>
                  <a:gd name="T17" fmla="*/ 72 h 192"/>
                  <a:gd name="T18" fmla="*/ 128 w 192"/>
                  <a:gd name="T19" fmla="*/ 104 h 192"/>
                  <a:gd name="T20" fmla="*/ 80 w 192"/>
                  <a:gd name="T21" fmla="*/ 60 h 192"/>
                  <a:gd name="T22" fmla="*/ 72 w 192"/>
                  <a:gd name="T23" fmla="*/ 56 h 192"/>
                  <a:gd name="T24" fmla="*/ 68 w 192"/>
                  <a:gd name="T25" fmla="*/ 24 h 192"/>
                  <a:gd name="T26" fmla="*/ 40 w 192"/>
                  <a:gd name="T27" fmla="*/ 4 h 192"/>
                  <a:gd name="T28" fmla="*/ 32 w 192"/>
                  <a:gd name="T29" fmla="*/ 4 h 192"/>
                  <a:gd name="T30" fmla="*/ 12 w 192"/>
                  <a:gd name="T31" fmla="*/ 24 h 192"/>
                  <a:gd name="T32" fmla="*/ 8 w 192"/>
                  <a:gd name="T33" fmla="*/ 56 h 192"/>
                  <a:gd name="T34" fmla="*/ 0 w 192"/>
                  <a:gd name="T35" fmla="*/ 60 h 192"/>
                  <a:gd name="T36" fmla="*/ 4 w 192"/>
                  <a:gd name="T37" fmla="*/ 192 h 192"/>
                  <a:gd name="T38" fmla="*/ 32 w 192"/>
                  <a:gd name="T39" fmla="*/ 176 h 192"/>
                  <a:gd name="T40" fmla="*/ 40 w 192"/>
                  <a:gd name="T41" fmla="*/ 184 h 192"/>
                  <a:gd name="T42" fmla="*/ 160 w 192"/>
                  <a:gd name="T43" fmla="*/ 184 h 192"/>
                  <a:gd name="T44" fmla="*/ 168 w 192"/>
                  <a:gd name="T45" fmla="*/ 176 h 192"/>
                  <a:gd name="T46" fmla="*/ 160 w 192"/>
                  <a:gd name="T47" fmla="*/ 184 h 192"/>
                  <a:gd name="T48" fmla="*/ 176 w 192"/>
                  <a:gd name="T49" fmla="*/ 56 h 192"/>
                  <a:gd name="T50" fmla="*/ 144 w 192"/>
                  <a:gd name="T51" fmla="*/ 72 h 192"/>
                  <a:gd name="T52" fmla="*/ 136 w 192"/>
                  <a:gd name="T53" fmla="*/ 80 h 192"/>
                  <a:gd name="T54" fmla="*/ 180 w 192"/>
                  <a:gd name="T55" fmla="*/ 80 h 192"/>
                  <a:gd name="T56" fmla="*/ 184 w 192"/>
                  <a:gd name="T57" fmla="*/ 184 h 192"/>
                  <a:gd name="T58" fmla="*/ 176 w 192"/>
                  <a:gd name="T59" fmla="*/ 172 h 192"/>
                  <a:gd name="T60" fmla="*/ 156 w 192"/>
                  <a:gd name="T61" fmla="*/ 168 h 192"/>
                  <a:gd name="T62" fmla="*/ 152 w 192"/>
                  <a:gd name="T63" fmla="*/ 184 h 192"/>
                  <a:gd name="T64" fmla="*/ 136 w 192"/>
                  <a:gd name="T65" fmla="*/ 80 h 192"/>
                  <a:gd name="T66" fmla="*/ 128 w 192"/>
                  <a:gd name="T67" fmla="*/ 184 h 192"/>
                  <a:gd name="T68" fmla="*/ 80 w 192"/>
                  <a:gd name="T69" fmla="*/ 112 h 192"/>
                  <a:gd name="T70" fmla="*/ 16 w 192"/>
                  <a:gd name="T71" fmla="*/ 32 h 192"/>
                  <a:gd name="T72" fmla="*/ 64 w 192"/>
                  <a:gd name="T73" fmla="*/ 56 h 192"/>
                  <a:gd name="T74" fmla="*/ 16 w 192"/>
                  <a:gd name="T75" fmla="*/ 32 h 192"/>
                  <a:gd name="T76" fmla="*/ 12 w 192"/>
                  <a:gd name="T77" fmla="*/ 64 h 192"/>
                  <a:gd name="T78" fmla="*/ 72 w 192"/>
                  <a:gd name="T79" fmla="*/ 64 h 192"/>
                  <a:gd name="T80" fmla="*/ 48 w 192"/>
                  <a:gd name="T81" fmla="*/ 184 h 192"/>
                  <a:gd name="T82" fmla="*/ 44 w 192"/>
                  <a:gd name="T83" fmla="*/ 168 h 192"/>
                  <a:gd name="T84" fmla="*/ 24 w 192"/>
                  <a:gd name="T85" fmla="*/ 172 h 192"/>
                  <a:gd name="T86" fmla="*/ 8 w 192"/>
                  <a:gd name="T87"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92">
                    <a:moveTo>
                      <a:pt x="4" y="192"/>
                    </a:moveTo>
                    <a:cubicBezTo>
                      <a:pt x="28" y="192"/>
                      <a:pt x="28" y="192"/>
                      <a:pt x="28" y="192"/>
                    </a:cubicBezTo>
                    <a:cubicBezTo>
                      <a:pt x="44" y="192"/>
                      <a:pt x="44" y="192"/>
                      <a:pt x="44" y="192"/>
                    </a:cubicBezTo>
                    <a:cubicBezTo>
                      <a:pt x="76" y="192"/>
                      <a:pt x="76" y="192"/>
                      <a:pt x="76" y="192"/>
                    </a:cubicBezTo>
                    <a:cubicBezTo>
                      <a:pt x="132" y="192"/>
                      <a:pt x="132" y="192"/>
                      <a:pt x="132" y="192"/>
                    </a:cubicBezTo>
                    <a:cubicBezTo>
                      <a:pt x="156" y="192"/>
                      <a:pt x="156" y="192"/>
                      <a:pt x="156" y="192"/>
                    </a:cubicBezTo>
                    <a:cubicBezTo>
                      <a:pt x="172" y="192"/>
                      <a:pt x="172" y="192"/>
                      <a:pt x="172" y="192"/>
                    </a:cubicBezTo>
                    <a:cubicBezTo>
                      <a:pt x="188" y="192"/>
                      <a:pt x="188" y="192"/>
                      <a:pt x="188" y="192"/>
                    </a:cubicBezTo>
                    <a:cubicBezTo>
                      <a:pt x="190" y="192"/>
                      <a:pt x="192" y="190"/>
                      <a:pt x="192" y="188"/>
                    </a:cubicBezTo>
                    <a:cubicBezTo>
                      <a:pt x="192" y="76"/>
                      <a:pt x="192" y="76"/>
                      <a:pt x="192" y="76"/>
                    </a:cubicBezTo>
                    <a:cubicBezTo>
                      <a:pt x="192" y="74"/>
                      <a:pt x="190" y="72"/>
                      <a:pt x="188" y="72"/>
                    </a:cubicBezTo>
                    <a:cubicBezTo>
                      <a:pt x="184" y="72"/>
                      <a:pt x="184" y="72"/>
                      <a:pt x="184" y="72"/>
                    </a:cubicBezTo>
                    <a:cubicBezTo>
                      <a:pt x="184" y="52"/>
                      <a:pt x="184" y="52"/>
                      <a:pt x="184" y="52"/>
                    </a:cubicBezTo>
                    <a:cubicBezTo>
                      <a:pt x="184" y="50"/>
                      <a:pt x="182" y="48"/>
                      <a:pt x="180" y="48"/>
                    </a:cubicBezTo>
                    <a:cubicBezTo>
                      <a:pt x="140" y="48"/>
                      <a:pt x="140" y="48"/>
                      <a:pt x="140" y="48"/>
                    </a:cubicBezTo>
                    <a:cubicBezTo>
                      <a:pt x="138" y="48"/>
                      <a:pt x="136" y="50"/>
                      <a:pt x="136" y="52"/>
                    </a:cubicBezTo>
                    <a:cubicBezTo>
                      <a:pt x="136" y="72"/>
                      <a:pt x="136" y="72"/>
                      <a:pt x="136" y="72"/>
                    </a:cubicBezTo>
                    <a:cubicBezTo>
                      <a:pt x="132" y="72"/>
                      <a:pt x="132" y="72"/>
                      <a:pt x="132" y="72"/>
                    </a:cubicBezTo>
                    <a:cubicBezTo>
                      <a:pt x="130" y="72"/>
                      <a:pt x="128" y="74"/>
                      <a:pt x="128" y="76"/>
                    </a:cubicBezTo>
                    <a:cubicBezTo>
                      <a:pt x="128" y="104"/>
                      <a:pt x="128" y="104"/>
                      <a:pt x="128" y="104"/>
                    </a:cubicBezTo>
                    <a:cubicBezTo>
                      <a:pt x="80" y="104"/>
                      <a:pt x="80" y="104"/>
                      <a:pt x="80" y="104"/>
                    </a:cubicBezTo>
                    <a:cubicBezTo>
                      <a:pt x="80" y="60"/>
                      <a:pt x="80" y="60"/>
                      <a:pt x="80" y="60"/>
                    </a:cubicBezTo>
                    <a:cubicBezTo>
                      <a:pt x="80" y="58"/>
                      <a:pt x="78" y="56"/>
                      <a:pt x="76" y="56"/>
                    </a:cubicBezTo>
                    <a:cubicBezTo>
                      <a:pt x="72" y="56"/>
                      <a:pt x="72" y="56"/>
                      <a:pt x="72" y="56"/>
                    </a:cubicBezTo>
                    <a:cubicBezTo>
                      <a:pt x="72" y="28"/>
                      <a:pt x="72" y="28"/>
                      <a:pt x="72" y="28"/>
                    </a:cubicBezTo>
                    <a:cubicBezTo>
                      <a:pt x="72" y="26"/>
                      <a:pt x="70" y="24"/>
                      <a:pt x="68" y="24"/>
                    </a:cubicBezTo>
                    <a:cubicBezTo>
                      <a:pt x="40" y="24"/>
                      <a:pt x="40" y="24"/>
                      <a:pt x="40" y="24"/>
                    </a:cubicBezTo>
                    <a:cubicBezTo>
                      <a:pt x="40" y="4"/>
                      <a:pt x="40" y="4"/>
                      <a:pt x="40" y="4"/>
                    </a:cubicBezTo>
                    <a:cubicBezTo>
                      <a:pt x="40" y="2"/>
                      <a:pt x="38" y="0"/>
                      <a:pt x="36" y="0"/>
                    </a:cubicBezTo>
                    <a:cubicBezTo>
                      <a:pt x="34" y="0"/>
                      <a:pt x="32" y="2"/>
                      <a:pt x="32" y="4"/>
                    </a:cubicBezTo>
                    <a:cubicBezTo>
                      <a:pt x="32" y="24"/>
                      <a:pt x="32" y="24"/>
                      <a:pt x="32" y="24"/>
                    </a:cubicBezTo>
                    <a:cubicBezTo>
                      <a:pt x="12" y="24"/>
                      <a:pt x="12" y="24"/>
                      <a:pt x="12" y="24"/>
                    </a:cubicBezTo>
                    <a:cubicBezTo>
                      <a:pt x="10" y="24"/>
                      <a:pt x="8" y="26"/>
                      <a:pt x="8" y="28"/>
                    </a:cubicBezTo>
                    <a:cubicBezTo>
                      <a:pt x="8" y="56"/>
                      <a:pt x="8" y="56"/>
                      <a:pt x="8" y="56"/>
                    </a:cubicBezTo>
                    <a:cubicBezTo>
                      <a:pt x="4" y="56"/>
                      <a:pt x="4" y="56"/>
                      <a:pt x="4" y="56"/>
                    </a:cubicBezTo>
                    <a:cubicBezTo>
                      <a:pt x="2" y="56"/>
                      <a:pt x="0" y="58"/>
                      <a:pt x="0" y="60"/>
                    </a:cubicBezTo>
                    <a:cubicBezTo>
                      <a:pt x="0" y="188"/>
                      <a:pt x="0" y="188"/>
                      <a:pt x="0" y="188"/>
                    </a:cubicBezTo>
                    <a:cubicBezTo>
                      <a:pt x="0" y="190"/>
                      <a:pt x="2" y="192"/>
                      <a:pt x="4" y="192"/>
                    </a:cubicBezTo>
                    <a:close/>
                    <a:moveTo>
                      <a:pt x="32" y="184"/>
                    </a:moveTo>
                    <a:cubicBezTo>
                      <a:pt x="32" y="176"/>
                      <a:pt x="32" y="176"/>
                      <a:pt x="32" y="176"/>
                    </a:cubicBezTo>
                    <a:cubicBezTo>
                      <a:pt x="40" y="176"/>
                      <a:pt x="40" y="176"/>
                      <a:pt x="40" y="176"/>
                    </a:cubicBezTo>
                    <a:cubicBezTo>
                      <a:pt x="40" y="184"/>
                      <a:pt x="40" y="184"/>
                      <a:pt x="40" y="184"/>
                    </a:cubicBezTo>
                    <a:lnTo>
                      <a:pt x="32" y="184"/>
                    </a:lnTo>
                    <a:close/>
                    <a:moveTo>
                      <a:pt x="160" y="184"/>
                    </a:moveTo>
                    <a:cubicBezTo>
                      <a:pt x="160" y="176"/>
                      <a:pt x="160" y="176"/>
                      <a:pt x="160" y="176"/>
                    </a:cubicBezTo>
                    <a:cubicBezTo>
                      <a:pt x="168" y="176"/>
                      <a:pt x="168" y="176"/>
                      <a:pt x="168" y="176"/>
                    </a:cubicBezTo>
                    <a:cubicBezTo>
                      <a:pt x="168" y="184"/>
                      <a:pt x="168" y="184"/>
                      <a:pt x="168" y="184"/>
                    </a:cubicBezTo>
                    <a:lnTo>
                      <a:pt x="160" y="184"/>
                    </a:lnTo>
                    <a:close/>
                    <a:moveTo>
                      <a:pt x="144" y="56"/>
                    </a:moveTo>
                    <a:cubicBezTo>
                      <a:pt x="176" y="56"/>
                      <a:pt x="176" y="56"/>
                      <a:pt x="176" y="56"/>
                    </a:cubicBezTo>
                    <a:cubicBezTo>
                      <a:pt x="176" y="72"/>
                      <a:pt x="176" y="72"/>
                      <a:pt x="176" y="72"/>
                    </a:cubicBezTo>
                    <a:cubicBezTo>
                      <a:pt x="144" y="72"/>
                      <a:pt x="144" y="72"/>
                      <a:pt x="144" y="72"/>
                    </a:cubicBezTo>
                    <a:lnTo>
                      <a:pt x="144" y="56"/>
                    </a:lnTo>
                    <a:close/>
                    <a:moveTo>
                      <a:pt x="136" y="80"/>
                    </a:moveTo>
                    <a:cubicBezTo>
                      <a:pt x="140" y="80"/>
                      <a:pt x="140" y="80"/>
                      <a:pt x="140" y="80"/>
                    </a:cubicBezTo>
                    <a:cubicBezTo>
                      <a:pt x="180" y="80"/>
                      <a:pt x="180" y="80"/>
                      <a:pt x="180" y="80"/>
                    </a:cubicBezTo>
                    <a:cubicBezTo>
                      <a:pt x="184" y="80"/>
                      <a:pt x="184" y="80"/>
                      <a:pt x="184" y="80"/>
                    </a:cubicBezTo>
                    <a:cubicBezTo>
                      <a:pt x="184" y="184"/>
                      <a:pt x="184" y="184"/>
                      <a:pt x="184" y="184"/>
                    </a:cubicBezTo>
                    <a:cubicBezTo>
                      <a:pt x="176" y="184"/>
                      <a:pt x="176" y="184"/>
                      <a:pt x="176" y="184"/>
                    </a:cubicBezTo>
                    <a:cubicBezTo>
                      <a:pt x="176" y="172"/>
                      <a:pt x="176" y="172"/>
                      <a:pt x="176" y="172"/>
                    </a:cubicBezTo>
                    <a:cubicBezTo>
                      <a:pt x="176" y="170"/>
                      <a:pt x="174" y="168"/>
                      <a:pt x="172" y="168"/>
                    </a:cubicBezTo>
                    <a:cubicBezTo>
                      <a:pt x="156" y="168"/>
                      <a:pt x="156" y="168"/>
                      <a:pt x="156" y="168"/>
                    </a:cubicBezTo>
                    <a:cubicBezTo>
                      <a:pt x="154" y="168"/>
                      <a:pt x="152" y="170"/>
                      <a:pt x="152" y="172"/>
                    </a:cubicBezTo>
                    <a:cubicBezTo>
                      <a:pt x="152" y="184"/>
                      <a:pt x="152" y="184"/>
                      <a:pt x="152" y="184"/>
                    </a:cubicBezTo>
                    <a:cubicBezTo>
                      <a:pt x="136" y="184"/>
                      <a:pt x="136" y="184"/>
                      <a:pt x="136" y="184"/>
                    </a:cubicBezTo>
                    <a:lnTo>
                      <a:pt x="136" y="80"/>
                    </a:lnTo>
                    <a:close/>
                    <a:moveTo>
                      <a:pt x="128" y="112"/>
                    </a:moveTo>
                    <a:cubicBezTo>
                      <a:pt x="128" y="184"/>
                      <a:pt x="128" y="184"/>
                      <a:pt x="128" y="184"/>
                    </a:cubicBezTo>
                    <a:cubicBezTo>
                      <a:pt x="80" y="184"/>
                      <a:pt x="80" y="184"/>
                      <a:pt x="80" y="184"/>
                    </a:cubicBezTo>
                    <a:cubicBezTo>
                      <a:pt x="80" y="112"/>
                      <a:pt x="80" y="112"/>
                      <a:pt x="80" y="112"/>
                    </a:cubicBezTo>
                    <a:lnTo>
                      <a:pt x="128" y="112"/>
                    </a:lnTo>
                    <a:close/>
                    <a:moveTo>
                      <a:pt x="16" y="32"/>
                    </a:moveTo>
                    <a:cubicBezTo>
                      <a:pt x="64" y="32"/>
                      <a:pt x="64" y="32"/>
                      <a:pt x="64" y="32"/>
                    </a:cubicBezTo>
                    <a:cubicBezTo>
                      <a:pt x="64" y="56"/>
                      <a:pt x="64" y="56"/>
                      <a:pt x="64" y="56"/>
                    </a:cubicBezTo>
                    <a:cubicBezTo>
                      <a:pt x="16" y="56"/>
                      <a:pt x="16" y="56"/>
                      <a:pt x="16" y="56"/>
                    </a:cubicBezTo>
                    <a:lnTo>
                      <a:pt x="16" y="32"/>
                    </a:lnTo>
                    <a:close/>
                    <a:moveTo>
                      <a:pt x="8" y="64"/>
                    </a:moveTo>
                    <a:cubicBezTo>
                      <a:pt x="12" y="64"/>
                      <a:pt x="12" y="64"/>
                      <a:pt x="12" y="64"/>
                    </a:cubicBezTo>
                    <a:cubicBezTo>
                      <a:pt x="68" y="64"/>
                      <a:pt x="68" y="64"/>
                      <a:pt x="68" y="64"/>
                    </a:cubicBezTo>
                    <a:cubicBezTo>
                      <a:pt x="72" y="64"/>
                      <a:pt x="72" y="64"/>
                      <a:pt x="72" y="64"/>
                    </a:cubicBezTo>
                    <a:cubicBezTo>
                      <a:pt x="72" y="184"/>
                      <a:pt x="72" y="184"/>
                      <a:pt x="72" y="184"/>
                    </a:cubicBezTo>
                    <a:cubicBezTo>
                      <a:pt x="48" y="184"/>
                      <a:pt x="48" y="184"/>
                      <a:pt x="48" y="184"/>
                    </a:cubicBezTo>
                    <a:cubicBezTo>
                      <a:pt x="48" y="172"/>
                      <a:pt x="48" y="172"/>
                      <a:pt x="48" y="172"/>
                    </a:cubicBezTo>
                    <a:cubicBezTo>
                      <a:pt x="48" y="170"/>
                      <a:pt x="46" y="168"/>
                      <a:pt x="44" y="168"/>
                    </a:cubicBezTo>
                    <a:cubicBezTo>
                      <a:pt x="28" y="168"/>
                      <a:pt x="28" y="168"/>
                      <a:pt x="28" y="168"/>
                    </a:cubicBezTo>
                    <a:cubicBezTo>
                      <a:pt x="26" y="168"/>
                      <a:pt x="24" y="170"/>
                      <a:pt x="24" y="172"/>
                    </a:cubicBezTo>
                    <a:cubicBezTo>
                      <a:pt x="24" y="184"/>
                      <a:pt x="24" y="184"/>
                      <a:pt x="24" y="184"/>
                    </a:cubicBezTo>
                    <a:cubicBezTo>
                      <a:pt x="8" y="184"/>
                      <a:pt x="8" y="184"/>
                      <a:pt x="8" y="184"/>
                    </a:cubicBezTo>
                    <a:lnTo>
                      <a:pt x="8"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43"/>
              <p:cNvSpPr>
                <a:spLocks/>
              </p:cNvSpPr>
              <p:nvPr/>
            </p:nvSpPr>
            <p:spPr bwMode="auto">
              <a:xfrm>
                <a:off x="693737" y="6035676"/>
                <a:ext cx="120650" cy="30163"/>
              </a:xfrm>
              <a:custGeom>
                <a:avLst/>
                <a:gdLst>
                  <a:gd name="T0" fmla="*/ 28 w 32"/>
                  <a:gd name="T1" fmla="*/ 0 h 8"/>
                  <a:gd name="T2" fmla="*/ 4 w 32"/>
                  <a:gd name="T3" fmla="*/ 0 h 8"/>
                  <a:gd name="T4" fmla="*/ 0 w 32"/>
                  <a:gd name="T5" fmla="*/ 4 h 8"/>
                  <a:gd name="T6" fmla="*/ 4 w 32"/>
                  <a:gd name="T7" fmla="*/ 8 h 8"/>
                  <a:gd name="T8" fmla="*/ 28 w 32"/>
                  <a:gd name="T9" fmla="*/ 8 h 8"/>
                  <a:gd name="T10" fmla="*/ 32 w 32"/>
                  <a:gd name="T11" fmla="*/ 4 h 8"/>
                  <a:gd name="T12" fmla="*/ 28 w 3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28" y="0"/>
                    </a:moveTo>
                    <a:cubicBezTo>
                      <a:pt x="4" y="0"/>
                      <a:pt x="4" y="0"/>
                      <a:pt x="4" y="0"/>
                    </a:cubicBezTo>
                    <a:cubicBezTo>
                      <a:pt x="2" y="0"/>
                      <a:pt x="0" y="2"/>
                      <a:pt x="0" y="4"/>
                    </a:cubicBezTo>
                    <a:cubicBezTo>
                      <a:pt x="0" y="6"/>
                      <a:pt x="2" y="8"/>
                      <a:pt x="4" y="8"/>
                    </a:cubicBezTo>
                    <a:cubicBezTo>
                      <a:pt x="28" y="8"/>
                      <a:pt x="28" y="8"/>
                      <a:pt x="28" y="8"/>
                    </a:cubicBezTo>
                    <a:cubicBezTo>
                      <a:pt x="30" y="8"/>
                      <a:pt x="32" y="6"/>
                      <a:pt x="32" y="4"/>
                    </a:cubicBezTo>
                    <a:cubicBezTo>
                      <a:pt x="32" y="2"/>
                      <a:pt x="30"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44"/>
              <p:cNvSpPr>
                <a:spLocks/>
              </p:cNvSpPr>
              <p:nvPr/>
            </p:nvSpPr>
            <p:spPr bwMode="auto">
              <a:xfrm>
                <a:off x="663575" y="615473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45"/>
              <p:cNvSpPr>
                <a:spLocks/>
              </p:cNvSpPr>
              <p:nvPr/>
            </p:nvSpPr>
            <p:spPr bwMode="auto">
              <a:xfrm>
                <a:off x="663575" y="6215063"/>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46"/>
              <p:cNvSpPr>
                <a:spLocks/>
              </p:cNvSpPr>
              <p:nvPr/>
            </p:nvSpPr>
            <p:spPr bwMode="auto">
              <a:xfrm>
                <a:off x="663575" y="627538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47"/>
              <p:cNvSpPr>
                <a:spLocks/>
              </p:cNvSpPr>
              <p:nvPr/>
            </p:nvSpPr>
            <p:spPr bwMode="auto">
              <a:xfrm>
                <a:off x="663575" y="6335713"/>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48"/>
              <p:cNvSpPr>
                <a:spLocks/>
              </p:cNvSpPr>
              <p:nvPr/>
            </p:nvSpPr>
            <p:spPr bwMode="auto">
              <a:xfrm>
                <a:off x="663575" y="639603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49"/>
              <p:cNvSpPr>
                <a:spLocks/>
              </p:cNvSpPr>
              <p:nvPr/>
            </p:nvSpPr>
            <p:spPr bwMode="auto">
              <a:xfrm>
                <a:off x="663575" y="6454776"/>
                <a:ext cx="180975" cy="30163"/>
              </a:xfrm>
              <a:custGeom>
                <a:avLst/>
                <a:gdLst>
                  <a:gd name="T0" fmla="*/ 44 w 48"/>
                  <a:gd name="T1" fmla="*/ 8 h 8"/>
                  <a:gd name="T2" fmla="*/ 48 w 48"/>
                  <a:gd name="T3" fmla="*/ 4 h 8"/>
                  <a:gd name="T4" fmla="*/ 44 w 48"/>
                  <a:gd name="T5" fmla="*/ 0 h 8"/>
                  <a:gd name="T6" fmla="*/ 4 w 48"/>
                  <a:gd name="T7" fmla="*/ 0 h 8"/>
                  <a:gd name="T8" fmla="*/ 0 w 48"/>
                  <a:gd name="T9" fmla="*/ 4 h 8"/>
                  <a:gd name="T10" fmla="*/ 4 w 48"/>
                  <a:gd name="T11" fmla="*/ 8 h 8"/>
                  <a:gd name="T12" fmla="*/ 4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4" y="8"/>
                    </a:move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lnTo>
                      <a:pt x="4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50"/>
              <p:cNvSpPr>
                <a:spLocks/>
              </p:cNvSpPr>
              <p:nvPr/>
            </p:nvSpPr>
            <p:spPr bwMode="auto">
              <a:xfrm>
                <a:off x="1144587" y="6215063"/>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51"/>
              <p:cNvSpPr>
                <a:spLocks/>
              </p:cNvSpPr>
              <p:nvPr/>
            </p:nvSpPr>
            <p:spPr bwMode="auto">
              <a:xfrm>
                <a:off x="1144587" y="6275388"/>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52"/>
              <p:cNvSpPr>
                <a:spLocks/>
              </p:cNvSpPr>
              <p:nvPr/>
            </p:nvSpPr>
            <p:spPr bwMode="auto">
              <a:xfrm>
                <a:off x="1144587" y="6335713"/>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53"/>
              <p:cNvSpPr>
                <a:spLocks/>
              </p:cNvSpPr>
              <p:nvPr/>
            </p:nvSpPr>
            <p:spPr bwMode="auto">
              <a:xfrm>
                <a:off x="1144587" y="6396038"/>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54"/>
              <p:cNvSpPr>
                <a:spLocks/>
              </p:cNvSpPr>
              <p:nvPr/>
            </p:nvSpPr>
            <p:spPr bwMode="auto">
              <a:xfrm>
                <a:off x="1144587" y="6454776"/>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55"/>
              <p:cNvSpPr>
                <a:spLocks/>
              </p:cNvSpPr>
              <p:nvPr/>
            </p:nvSpPr>
            <p:spPr bwMode="auto">
              <a:xfrm>
                <a:off x="935037" y="6335713"/>
                <a:ext cx="119063"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56"/>
              <p:cNvSpPr>
                <a:spLocks/>
              </p:cNvSpPr>
              <p:nvPr/>
            </p:nvSpPr>
            <p:spPr bwMode="auto">
              <a:xfrm>
                <a:off x="935037" y="6396038"/>
                <a:ext cx="119063"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57"/>
              <p:cNvSpPr>
                <a:spLocks/>
              </p:cNvSpPr>
              <p:nvPr/>
            </p:nvSpPr>
            <p:spPr bwMode="auto">
              <a:xfrm>
                <a:off x="935037" y="6454776"/>
                <a:ext cx="119063" cy="30163"/>
              </a:xfrm>
              <a:custGeom>
                <a:avLst/>
                <a:gdLst>
                  <a:gd name="T0" fmla="*/ 28 w 32"/>
                  <a:gd name="T1" fmla="*/ 0 h 8"/>
                  <a:gd name="T2" fmla="*/ 4 w 32"/>
                  <a:gd name="T3" fmla="*/ 0 h 8"/>
                  <a:gd name="T4" fmla="*/ 0 w 32"/>
                  <a:gd name="T5" fmla="*/ 4 h 8"/>
                  <a:gd name="T6" fmla="*/ 4 w 32"/>
                  <a:gd name="T7" fmla="*/ 8 h 8"/>
                  <a:gd name="T8" fmla="*/ 28 w 32"/>
                  <a:gd name="T9" fmla="*/ 8 h 8"/>
                  <a:gd name="T10" fmla="*/ 32 w 32"/>
                  <a:gd name="T11" fmla="*/ 4 h 8"/>
                  <a:gd name="T12" fmla="*/ 28 w 3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28" y="0"/>
                    </a:moveTo>
                    <a:cubicBezTo>
                      <a:pt x="4" y="0"/>
                      <a:pt x="4" y="0"/>
                      <a:pt x="4" y="0"/>
                    </a:cubicBezTo>
                    <a:cubicBezTo>
                      <a:pt x="2" y="0"/>
                      <a:pt x="0" y="2"/>
                      <a:pt x="0" y="4"/>
                    </a:cubicBezTo>
                    <a:cubicBezTo>
                      <a:pt x="0" y="6"/>
                      <a:pt x="2" y="8"/>
                      <a:pt x="4" y="8"/>
                    </a:cubicBezTo>
                    <a:cubicBezTo>
                      <a:pt x="28" y="8"/>
                      <a:pt x="28" y="8"/>
                      <a:pt x="28" y="8"/>
                    </a:cubicBezTo>
                    <a:cubicBezTo>
                      <a:pt x="30" y="8"/>
                      <a:pt x="32" y="6"/>
                      <a:pt x="32" y="4"/>
                    </a:cubicBezTo>
                    <a:cubicBezTo>
                      <a:pt x="32" y="2"/>
                      <a:pt x="30"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6" name="Group 285"/>
            <p:cNvGrpSpPr/>
            <p:nvPr/>
          </p:nvGrpSpPr>
          <p:grpSpPr>
            <a:xfrm>
              <a:off x="8080147" y="3621691"/>
              <a:ext cx="720725" cy="720725"/>
              <a:chOff x="4927600" y="4443413"/>
              <a:chExt cx="720725" cy="720725"/>
            </a:xfrm>
            <a:grpFill/>
          </p:grpSpPr>
          <p:sp>
            <p:nvSpPr>
              <p:cNvPr id="287" name="Freeform 153"/>
              <p:cNvSpPr>
                <a:spLocks noEditPoints="1"/>
              </p:cNvSpPr>
              <p:nvPr/>
            </p:nvSpPr>
            <p:spPr bwMode="auto">
              <a:xfrm>
                <a:off x="4927600" y="4443413"/>
                <a:ext cx="720725" cy="720725"/>
              </a:xfrm>
              <a:custGeom>
                <a:avLst/>
                <a:gdLst>
                  <a:gd name="T0" fmla="*/ 188 w 192"/>
                  <a:gd name="T1" fmla="*/ 0 h 192"/>
                  <a:gd name="T2" fmla="*/ 4 w 192"/>
                  <a:gd name="T3" fmla="*/ 0 h 192"/>
                  <a:gd name="T4" fmla="*/ 0 w 192"/>
                  <a:gd name="T5" fmla="*/ 4 h 192"/>
                  <a:gd name="T6" fmla="*/ 0 w 192"/>
                  <a:gd name="T7" fmla="*/ 188 h 192"/>
                  <a:gd name="T8" fmla="*/ 4 w 192"/>
                  <a:gd name="T9" fmla="*/ 192 h 192"/>
                  <a:gd name="T10" fmla="*/ 68 w 192"/>
                  <a:gd name="T11" fmla="*/ 192 h 192"/>
                  <a:gd name="T12" fmla="*/ 124 w 192"/>
                  <a:gd name="T13" fmla="*/ 192 h 192"/>
                  <a:gd name="T14" fmla="*/ 188 w 192"/>
                  <a:gd name="T15" fmla="*/ 192 h 192"/>
                  <a:gd name="T16" fmla="*/ 192 w 192"/>
                  <a:gd name="T17" fmla="*/ 188 h 192"/>
                  <a:gd name="T18" fmla="*/ 192 w 192"/>
                  <a:gd name="T19" fmla="*/ 4 h 192"/>
                  <a:gd name="T20" fmla="*/ 188 w 192"/>
                  <a:gd name="T21" fmla="*/ 0 h 192"/>
                  <a:gd name="T22" fmla="*/ 72 w 192"/>
                  <a:gd name="T23" fmla="*/ 184 h 192"/>
                  <a:gd name="T24" fmla="*/ 72 w 192"/>
                  <a:gd name="T25" fmla="*/ 160 h 192"/>
                  <a:gd name="T26" fmla="*/ 96 w 192"/>
                  <a:gd name="T27" fmla="*/ 136 h 192"/>
                  <a:gd name="T28" fmla="*/ 120 w 192"/>
                  <a:gd name="T29" fmla="*/ 160 h 192"/>
                  <a:gd name="T30" fmla="*/ 120 w 192"/>
                  <a:gd name="T31" fmla="*/ 184 h 192"/>
                  <a:gd name="T32" fmla="*/ 72 w 192"/>
                  <a:gd name="T33" fmla="*/ 184 h 192"/>
                  <a:gd name="T34" fmla="*/ 184 w 192"/>
                  <a:gd name="T35" fmla="*/ 184 h 192"/>
                  <a:gd name="T36" fmla="*/ 128 w 192"/>
                  <a:gd name="T37" fmla="*/ 184 h 192"/>
                  <a:gd name="T38" fmla="*/ 128 w 192"/>
                  <a:gd name="T39" fmla="*/ 160 h 192"/>
                  <a:gd name="T40" fmla="*/ 96 w 192"/>
                  <a:gd name="T41" fmla="*/ 128 h 192"/>
                  <a:gd name="T42" fmla="*/ 64 w 192"/>
                  <a:gd name="T43" fmla="*/ 160 h 192"/>
                  <a:gd name="T44" fmla="*/ 64 w 192"/>
                  <a:gd name="T45" fmla="*/ 184 h 192"/>
                  <a:gd name="T46" fmla="*/ 8 w 192"/>
                  <a:gd name="T47" fmla="*/ 184 h 192"/>
                  <a:gd name="T48" fmla="*/ 8 w 192"/>
                  <a:gd name="T49" fmla="*/ 8 h 192"/>
                  <a:gd name="T50" fmla="*/ 184 w 192"/>
                  <a:gd name="T51" fmla="*/ 8 h 192"/>
                  <a:gd name="T52" fmla="*/ 184 w 192"/>
                  <a:gd name="T53"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2" h="192">
                    <a:moveTo>
                      <a:pt x="188" y="0"/>
                    </a:moveTo>
                    <a:cubicBezTo>
                      <a:pt x="4" y="0"/>
                      <a:pt x="4" y="0"/>
                      <a:pt x="4" y="0"/>
                    </a:cubicBezTo>
                    <a:cubicBezTo>
                      <a:pt x="2" y="0"/>
                      <a:pt x="0" y="2"/>
                      <a:pt x="0" y="4"/>
                    </a:cubicBezTo>
                    <a:cubicBezTo>
                      <a:pt x="0" y="188"/>
                      <a:pt x="0" y="188"/>
                      <a:pt x="0" y="188"/>
                    </a:cubicBezTo>
                    <a:cubicBezTo>
                      <a:pt x="0" y="190"/>
                      <a:pt x="2" y="192"/>
                      <a:pt x="4" y="192"/>
                    </a:cubicBezTo>
                    <a:cubicBezTo>
                      <a:pt x="68" y="192"/>
                      <a:pt x="68" y="192"/>
                      <a:pt x="68" y="192"/>
                    </a:cubicBezTo>
                    <a:cubicBezTo>
                      <a:pt x="124" y="192"/>
                      <a:pt x="124" y="192"/>
                      <a:pt x="124" y="192"/>
                    </a:cubicBezTo>
                    <a:cubicBezTo>
                      <a:pt x="188" y="192"/>
                      <a:pt x="188" y="192"/>
                      <a:pt x="188" y="192"/>
                    </a:cubicBezTo>
                    <a:cubicBezTo>
                      <a:pt x="190" y="192"/>
                      <a:pt x="192" y="190"/>
                      <a:pt x="192" y="188"/>
                    </a:cubicBezTo>
                    <a:cubicBezTo>
                      <a:pt x="192" y="4"/>
                      <a:pt x="192" y="4"/>
                      <a:pt x="192" y="4"/>
                    </a:cubicBezTo>
                    <a:cubicBezTo>
                      <a:pt x="192" y="2"/>
                      <a:pt x="190" y="0"/>
                      <a:pt x="188" y="0"/>
                    </a:cubicBezTo>
                    <a:close/>
                    <a:moveTo>
                      <a:pt x="72" y="184"/>
                    </a:moveTo>
                    <a:cubicBezTo>
                      <a:pt x="72" y="160"/>
                      <a:pt x="72" y="160"/>
                      <a:pt x="72" y="160"/>
                    </a:cubicBezTo>
                    <a:cubicBezTo>
                      <a:pt x="72" y="146"/>
                      <a:pt x="83" y="136"/>
                      <a:pt x="96" y="136"/>
                    </a:cubicBezTo>
                    <a:cubicBezTo>
                      <a:pt x="109" y="136"/>
                      <a:pt x="120" y="146"/>
                      <a:pt x="120" y="160"/>
                    </a:cubicBezTo>
                    <a:cubicBezTo>
                      <a:pt x="120" y="184"/>
                      <a:pt x="120" y="184"/>
                      <a:pt x="120" y="184"/>
                    </a:cubicBezTo>
                    <a:lnTo>
                      <a:pt x="72" y="184"/>
                    </a:lnTo>
                    <a:close/>
                    <a:moveTo>
                      <a:pt x="184" y="184"/>
                    </a:moveTo>
                    <a:cubicBezTo>
                      <a:pt x="128" y="184"/>
                      <a:pt x="128" y="184"/>
                      <a:pt x="128" y="184"/>
                    </a:cubicBezTo>
                    <a:cubicBezTo>
                      <a:pt x="128" y="160"/>
                      <a:pt x="128" y="160"/>
                      <a:pt x="128" y="160"/>
                    </a:cubicBezTo>
                    <a:cubicBezTo>
                      <a:pt x="128" y="142"/>
                      <a:pt x="114" y="128"/>
                      <a:pt x="96" y="128"/>
                    </a:cubicBezTo>
                    <a:cubicBezTo>
                      <a:pt x="78" y="128"/>
                      <a:pt x="64" y="142"/>
                      <a:pt x="64" y="160"/>
                    </a:cubicBezTo>
                    <a:cubicBezTo>
                      <a:pt x="64" y="184"/>
                      <a:pt x="64" y="184"/>
                      <a:pt x="64" y="184"/>
                    </a:cubicBezTo>
                    <a:cubicBezTo>
                      <a:pt x="8" y="184"/>
                      <a:pt x="8" y="184"/>
                      <a:pt x="8" y="184"/>
                    </a:cubicBezTo>
                    <a:cubicBezTo>
                      <a:pt x="8" y="8"/>
                      <a:pt x="8" y="8"/>
                      <a:pt x="8" y="8"/>
                    </a:cubicBezTo>
                    <a:cubicBezTo>
                      <a:pt x="184" y="8"/>
                      <a:pt x="184" y="8"/>
                      <a:pt x="184" y="8"/>
                    </a:cubicBezTo>
                    <a:lnTo>
                      <a:pt x="184"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54"/>
              <p:cNvSpPr>
                <a:spLocks noEditPoints="1"/>
              </p:cNvSpPr>
              <p:nvPr/>
            </p:nvSpPr>
            <p:spPr bwMode="auto">
              <a:xfrm>
                <a:off x="5438775" y="4894263"/>
                <a:ext cx="149225" cy="179388"/>
              </a:xfrm>
              <a:custGeom>
                <a:avLst/>
                <a:gdLst>
                  <a:gd name="T0" fmla="*/ 36 w 40"/>
                  <a:gd name="T1" fmla="*/ 0 h 48"/>
                  <a:gd name="T2" fmla="*/ 4 w 40"/>
                  <a:gd name="T3" fmla="*/ 0 h 48"/>
                  <a:gd name="T4" fmla="*/ 0 w 40"/>
                  <a:gd name="T5" fmla="*/ 4 h 48"/>
                  <a:gd name="T6" fmla="*/ 0 w 40"/>
                  <a:gd name="T7" fmla="*/ 44 h 48"/>
                  <a:gd name="T8" fmla="*/ 4 w 40"/>
                  <a:gd name="T9" fmla="*/ 48 h 48"/>
                  <a:gd name="T10" fmla="*/ 36 w 40"/>
                  <a:gd name="T11" fmla="*/ 48 h 48"/>
                  <a:gd name="T12" fmla="*/ 40 w 40"/>
                  <a:gd name="T13" fmla="*/ 44 h 48"/>
                  <a:gd name="T14" fmla="*/ 40 w 40"/>
                  <a:gd name="T15" fmla="*/ 4 h 48"/>
                  <a:gd name="T16" fmla="*/ 36 w 40"/>
                  <a:gd name="T17" fmla="*/ 0 h 48"/>
                  <a:gd name="T18" fmla="*/ 32 w 40"/>
                  <a:gd name="T19" fmla="*/ 40 h 48"/>
                  <a:gd name="T20" fmla="*/ 8 w 40"/>
                  <a:gd name="T21" fmla="*/ 40 h 48"/>
                  <a:gd name="T22" fmla="*/ 8 w 40"/>
                  <a:gd name="T23" fmla="*/ 8 h 48"/>
                  <a:gd name="T24" fmla="*/ 32 w 40"/>
                  <a:gd name="T25" fmla="*/ 8 h 48"/>
                  <a:gd name="T26" fmla="*/ 32 w 40"/>
                  <a:gd name="T2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36" y="0"/>
                    </a:moveTo>
                    <a:cubicBezTo>
                      <a:pt x="4" y="0"/>
                      <a:pt x="4" y="0"/>
                      <a:pt x="4" y="0"/>
                    </a:cubicBezTo>
                    <a:cubicBezTo>
                      <a:pt x="2" y="0"/>
                      <a:pt x="0" y="2"/>
                      <a:pt x="0" y="4"/>
                    </a:cubicBezTo>
                    <a:cubicBezTo>
                      <a:pt x="0" y="44"/>
                      <a:pt x="0" y="44"/>
                      <a:pt x="0" y="44"/>
                    </a:cubicBezTo>
                    <a:cubicBezTo>
                      <a:pt x="0" y="46"/>
                      <a:pt x="2" y="48"/>
                      <a:pt x="4" y="48"/>
                    </a:cubicBezTo>
                    <a:cubicBezTo>
                      <a:pt x="36" y="48"/>
                      <a:pt x="36" y="48"/>
                      <a:pt x="36" y="48"/>
                    </a:cubicBezTo>
                    <a:cubicBezTo>
                      <a:pt x="38" y="48"/>
                      <a:pt x="40" y="46"/>
                      <a:pt x="40" y="44"/>
                    </a:cubicBezTo>
                    <a:cubicBezTo>
                      <a:pt x="40" y="4"/>
                      <a:pt x="40" y="4"/>
                      <a:pt x="40" y="4"/>
                    </a:cubicBezTo>
                    <a:cubicBezTo>
                      <a:pt x="40" y="2"/>
                      <a:pt x="38" y="0"/>
                      <a:pt x="36" y="0"/>
                    </a:cubicBezTo>
                    <a:close/>
                    <a:moveTo>
                      <a:pt x="32" y="40"/>
                    </a:moveTo>
                    <a:cubicBezTo>
                      <a:pt x="8" y="40"/>
                      <a:pt x="8" y="40"/>
                      <a:pt x="8" y="40"/>
                    </a:cubicBezTo>
                    <a:cubicBezTo>
                      <a:pt x="8" y="8"/>
                      <a:pt x="8" y="8"/>
                      <a:pt x="8" y="8"/>
                    </a:cubicBezTo>
                    <a:cubicBezTo>
                      <a:pt x="32" y="8"/>
                      <a:pt x="32" y="8"/>
                      <a:pt x="32" y="8"/>
                    </a:cubicBezTo>
                    <a:lnTo>
                      <a:pt x="3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55"/>
              <p:cNvSpPr>
                <a:spLocks noEditPoints="1"/>
              </p:cNvSpPr>
              <p:nvPr/>
            </p:nvSpPr>
            <p:spPr bwMode="auto">
              <a:xfrm>
                <a:off x="4987925" y="4894263"/>
                <a:ext cx="149225" cy="179388"/>
              </a:xfrm>
              <a:custGeom>
                <a:avLst/>
                <a:gdLst>
                  <a:gd name="T0" fmla="*/ 4 w 40"/>
                  <a:gd name="T1" fmla="*/ 48 h 48"/>
                  <a:gd name="T2" fmla="*/ 36 w 40"/>
                  <a:gd name="T3" fmla="*/ 48 h 48"/>
                  <a:gd name="T4" fmla="*/ 40 w 40"/>
                  <a:gd name="T5" fmla="*/ 44 h 48"/>
                  <a:gd name="T6" fmla="*/ 40 w 40"/>
                  <a:gd name="T7" fmla="*/ 4 h 48"/>
                  <a:gd name="T8" fmla="*/ 36 w 40"/>
                  <a:gd name="T9" fmla="*/ 0 h 48"/>
                  <a:gd name="T10" fmla="*/ 4 w 40"/>
                  <a:gd name="T11" fmla="*/ 0 h 48"/>
                  <a:gd name="T12" fmla="*/ 0 w 40"/>
                  <a:gd name="T13" fmla="*/ 4 h 48"/>
                  <a:gd name="T14" fmla="*/ 0 w 40"/>
                  <a:gd name="T15" fmla="*/ 44 h 48"/>
                  <a:gd name="T16" fmla="*/ 4 w 40"/>
                  <a:gd name="T17" fmla="*/ 48 h 48"/>
                  <a:gd name="T18" fmla="*/ 8 w 40"/>
                  <a:gd name="T19" fmla="*/ 8 h 48"/>
                  <a:gd name="T20" fmla="*/ 32 w 40"/>
                  <a:gd name="T21" fmla="*/ 8 h 48"/>
                  <a:gd name="T22" fmla="*/ 32 w 40"/>
                  <a:gd name="T23" fmla="*/ 40 h 48"/>
                  <a:gd name="T24" fmla="*/ 8 w 40"/>
                  <a:gd name="T25" fmla="*/ 40 h 48"/>
                  <a:gd name="T26" fmla="*/ 8 w 40"/>
                  <a:gd name="T2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4" y="48"/>
                    </a:moveTo>
                    <a:cubicBezTo>
                      <a:pt x="36" y="48"/>
                      <a:pt x="36" y="48"/>
                      <a:pt x="36" y="48"/>
                    </a:cubicBezTo>
                    <a:cubicBezTo>
                      <a:pt x="38" y="48"/>
                      <a:pt x="40" y="46"/>
                      <a:pt x="40" y="44"/>
                    </a:cubicBezTo>
                    <a:cubicBezTo>
                      <a:pt x="40" y="4"/>
                      <a:pt x="40" y="4"/>
                      <a:pt x="40" y="4"/>
                    </a:cubicBezTo>
                    <a:cubicBezTo>
                      <a:pt x="40" y="2"/>
                      <a:pt x="38" y="0"/>
                      <a:pt x="36" y="0"/>
                    </a:cubicBezTo>
                    <a:cubicBezTo>
                      <a:pt x="4" y="0"/>
                      <a:pt x="4" y="0"/>
                      <a:pt x="4" y="0"/>
                    </a:cubicBezTo>
                    <a:cubicBezTo>
                      <a:pt x="2" y="0"/>
                      <a:pt x="0" y="2"/>
                      <a:pt x="0" y="4"/>
                    </a:cubicBezTo>
                    <a:cubicBezTo>
                      <a:pt x="0" y="44"/>
                      <a:pt x="0" y="44"/>
                      <a:pt x="0" y="44"/>
                    </a:cubicBezTo>
                    <a:cubicBezTo>
                      <a:pt x="0" y="46"/>
                      <a:pt x="2" y="48"/>
                      <a:pt x="4" y="48"/>
                    </a:cubicBezTo>
                    <a:close/>
                    <a:moveTo>
                      <a:pt x="8" y="8"/>
                    </a:moveTo>
                    <a:cubicBezTo>
                      <a:pt x="32" y="8"/>
                      <a:pt x="32" y="8"/>
                      <a:pt x="32" y="8"/>
                    </a:cubicBezTo>
                    <a:cubicBezTo>
                      <a:pt x="32" y="40"/>
                      <a:pt x="32" y="40"/>
                      <a:pt x="32"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56"/>
              <p:cNvSpPr>
                <a:spLocks noEditPoints="1"/>
              </p:cNvSpPr>
              <p:nvPr/>
            </p:nvSpPr>
            <p:spPr bwMode="auto">
              <a:xfrm>
                <a:off x="4987925"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157"/>
              <p:cNvSpPr>
                <a:spLocks noEditPoints="1"/>
              </p:cNvSpPr>
              <p:nvPr/>
            </p:nvSpPr>
            <p:spPr bwMode="auto">
              <a:xfrm>
                <a:off x="5197475" y="4503738"/>
                <a:ext cx="180975"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158"/>
              <p:cNvSpPr>
                <a:spLocks noEditPoints="1"/>
              </p:cNvSpPr>
              <p:nvPr/>
            </p:nvSpPr>
            <p:spPr bwMode="auto">
              <a:xfrm>
                <a:off x="5408613"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3" name="Freeform 15"/>
            <p:cNvSpPr>
              <a:spLocks noEditPoints="1"/>
            </p:cNvSpPr>
            <p:nvPr/>
          </p:nvSpPr>
          <p:spPr bwMode="auto">
            <a:xfrm>
              <a:off x="7040762" y="1415397"/>
              <a:ext cx="569913" cy="720725"/>
            </a:xfrm>
            <a:custGeom>
              <a:avLst/>
              <a:gdLst>
                <a:gd name="T0" fmla="*/ 20 w 152"/>
                <a:gd name="T1" fmla="*/ 192 h 192"/>
                <a:gd name="T2" fmla="*/ 84 w 152"/>
                <a:gd name="T3" fmla="*/ 192 h 192"/>
                <a:gd name="T4" fmla="*/ 132 w 152"/>
                <a:gd name="T5" fmla="*/ 192 h 192"/>
                <a:gd name="T6" fmla="*/ 152 w 152"/>
                <a:gd name="T7" fmla="*/ 188 h 192"/>
                <a:gd name="T8" fmla="*/ 148 w 152"/>
                <a:gd name="T9" fmla="*/ 0 h 192"/>
                <a:gd name="T10" fmla="*/ 64 w 152"/>
                <a:gd name="T11" fmla="*/ 4 h 192"/>
                <a:gd name="T12" fmla="*/ 4 w 152"/>
                <a:gd name="T13" fmla="*/ 64 h 192"/>
                <a:gd name="T14" fmla="*/ 0 w 152"/>
                <a:gd name="T15" fmla="*/ 188 h 192"/>
                <a:gd name="T16" fmla="*/ 24 w 152"/>
                <a:gd name="T17" fmla="*/ 184 h 192"/>
                <a:gd name="T18" fmla="*/ 40 w 152"/>
                <a:gd name="T19" fmla="*/ 168 h 192"/>
                <a:gd name="T20" fmla="*/ 24 w 152"/>
                <a:gd name="T21" fmla="*/ 184 h 192"/>
                <a:gd name="T22" fmla="*/ 112 w 152"/>
                <a:gd name="T23" fmla="*/ 168 h 192"/>
                <a:gd name="T24" fmla="*/ 128 w 152"/>
                <a:gd name="T25" fmla="*/ 184 h 192"/>
                <a:gd name="T26" fmla="*/ 72 w 152"/>
                <a:gd name="T27" fmla="*/ 56 h 192"/>
                <a:gd name="T28" fmla="*/ 96 w 152"/>
                <a:gd name="T29" fmla="*/ 52 h 192"/>
                <a:gd name="T30" fmla="*/ 72 w 152"/>
                <a:gd name="T31" fmla="*/ 48 h 192"/>
                <a:gd name="T32" fmla="*/ 100 w 152"/>
                <a:gd name="T33" fmla="*/ 40 h 192"/>
                <a:gd name="T34" fmla="*/ 100 w 152"/>
                <a:gd name="T35" fmla="*/ 32 h 192"/>
                <a:gd name="T36" fmla="*/ 72 w 152"/>
                <a:gd name="T37" fmla="*/ 24 h 192"/>
                <a:gd name="T38" fmla="*/ 120 w 152"/>
                <a:gd name="T39" fmla="*/ 20 h 192"/>
                <a:gd name="T40" fmla="*/ 72 w 152"/>
                <a:gd name="T41" fmla="*/ 16 h 192"/>
                <a:gd name="T42" fmla="*/ 144 w 152"/>
                <a:gd name="T43" fmla="*/ 8 h 192"/>
                <a:gd name="T44" fmla="*/ 136 w 152"/>
                <a:gd name="T45" fmla="*/ 184 h 192"/>
                <a:gd name="T46" fmla="*/ 132 w 152"/>
                <a:gd name="T47" fmla="*/ 160 h 192"/>
                <a:gd name="T48" fmla="*/ 104 w 152"/>
                <a:gd name="T49" fmla="*/ 164 h 192"/>
                <a:gd name="T50" fmla="*/ 88 w 152"/>
                <a:gd name="T51" fmla="*/ 184 h 192"/>
                <a:gd name="T52" fmla="*/ 84 w 152"/>
                <a:gd name="T53" fmla="*/ 64 h 192"/>
                <a:gd name="T54" fmla="*/ 72 w 152"/>
                <a:gd name="T55" fmla="*/ 56 h 192"/>
                <a:gd name="T56" fmla="*/ 80 w 152"/>
                <a:gd name="T57" fmla="*/ 72 h 192"/>
                <a:gd name="T58" fmla="*/ 48 w 152"/>
                <a:gd name="T59" fmla="*/ 184 h 192"/>
                <a:gd name="T60" fmla="*/ 44 w 152"/>
                <a:gd name="T61" fmla="*/ 160 h 192"/>
                <a:gd name="T62" fmla="*/ 16 w 152"/>
                <a:gd name="T63" fmla="*/ 164 h 192"/>
                <a:gd name="T64" fmla="*/ 8 w 152"/>
                <a:gd name="T65" fmla="*/ 184 h 192"/>
                <a:gd name="T66" fmla="*/ 20 w 152"/>
                <a:gd name="T67" fmla="*/ 120 h 192"/>
                <a:gd name="T68" fmla="*/ 20 w 152"/>
                <a:gd name="T69" fmla="*/ 112 h 192"/>
                <a:gd name="T70" fmla="*/ 8 w 152"/>
                <a:gd name="T71" fmla="*/ 104 h 192"/>
                <a:gd name="T72" fmla="*/ 32 w 152"/>
                <a:gd name="T73" fmla="*/ 100 h 192"/>
                <a:gd name="T74" fmla="*/ 8 w 152"/>
                <a:gd name="T75" fmla="*/ 96 h 192"/>
                <a:gd name="T76" fmla="*/ 36 w 152"/>
                <a:gd name="T77" fmla="*/ 88 h 192"/>
                <a:gd name="T78" fmla="*/ 36 w 152"/>
                <a:gd name="T79" fmla="*/ 80 h 192"/>
                <a:gd name="T80" fmla="*/ 8 w 152"/>
                <a:gd name="T81" fmla="*/ 7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2" h="192">
                  <a:moveTo>
                    <a:pt x="4" y="192"/>
                  </a:moveTo>
                  <a:cubicBezTo>
                    <a:pt x="20" y="192"/>
                    <a:pt x="20" y="192"/>
                    <a:pt x="20" y="192"/>
                  </a:cubicBezTo>
                  <a:cubicBezTo>
                    <a:pt x="44" y="192"/>
                    <a:pt x="44" y="192"/>
                    <a:pt x="44" y="192"/>
                  </a:cubicBezTo>
                  <a:cubicBezTo>
                    <a:pt x="84" y="192"/>
                    <a:pt x="84" y="192"/>
                    <a:pt x="84" y="192"/>
                  </a:cubicBezTo>
                  <a:cubicBezTo>
                    <a:pt x="108" y="192"/>
                    <a:pt x="108" y="192"/>
                    <a:pt x="108" y="192"/>
                  </a:cubicBezTo>
                  <a:cubicBezTo>
                    <a:pt x="132" y="192"/>
                    <a:pt x="132" y="192"/>
                    <a:pt x="132" y="192"/>
                  </a:cubicBezTo>
                  <a:cubicBezTo>
                    <a:pt x="148" y="192"/>
                    <a:pt x="148" y="192"/>
                    <a:pt x="148" y="192"/>
                  </a:cubicBezTo>
                  <a:cubicBezTo>
                    <a:pt x="150" y="192"/>
                    <a:pt x="152" y="190"/>
                    <a:pt x="152" y="188"/>
                  </a:cubicBezTo>
                  <a:cubicBezTo>
                    <a:pt x="152" y="4"/>
                    <a:pt x="152" y="4"/>
                    <a:pt x="152" y="4"/>
                  </a:cubicBezTo>
                  <a:cubicBezTo>
                    <a:pt x="152" y="2"/>
                    <a:pt x="150" y="0"/>
                    <a:pt x="148" y="0"/>
                  </a:cubicBezTo>
                  <a:cubicBezTo>
                    <a:pt x="68" y="0"/>
                    <a:pt x="68" y="0"/>
                    <a:pt x="68" y="0"/>
                  </a:cubicBezTo>
                  <a:cubicBezTo>
                    <a:pt x="66" y="0"/>
                    <a:pt x="64" y="2"/>
                    <a:pt x="64" y="4"/>
                  </a:cubicBezTo>
                  <a:cubicBezTo>
                    <a:pt x="64" y="64"/>
                    <a:pt x="64" y="64"/>
                    <a:pt x="64" y="64"/>
                  </a:cubicBezTo>
                  <a:cubicBezTo>
                    <a:pt x="4" y="64"/>
                    <a:pt x="4" y="64"/>
                    <a:pt x="4" y="64"/>
                  </a:cubicBezTo>
                  <a:cubicBezTo>
                    <a:pt x="2" y="64"/>
                    <a:pt x="0" y="66"/>
                    <a:pt x="0" y="68"/>
                  </a:cubicBezTo>
                  <a:cubicBezTo>
                    <a:pt x="0" y="188"/>
                    <a:pt x="0" y="188"/>
                    <a:pt x="0" y="188"/>
                  </a:cubicBezTo>
                  <a:cubicBezTo>
                    <a:pt x="0" y="190"/>
                    <a:pt x="2" y="192"/>
                    <a:pt x="4" y="192"/>
                  </a:cubicBezTo>
                  <a:close/>
                  <a:moveTo>
                    <a:pt x="24" y="184"/>
                  </a:moveTo>
                  <a:cubicBezTo>
                    <a:pt x="24" y="168"/>
                    <a:pt x="24" y="168"/>
                    <a:pt x="24" y="168"/>
                  </a:cubicBezTo>
                  <a:cubicBezTo>
                    <a:pt x="40" y="168"/>
                    <a:pt x="40" y="168"/>
                    <a:pt x="40" y="168"/>
                  </a:cubicBezTo>
                  <a:cubicBezTo>
                    <a:pt x="40" y="184"/>
                    <a:pt x="40" y="184"/>
                    <a:pt x="40" y="184"/>
                  </a:cubicBezTo>
                  <a:lnTo>
                    <a:pt x="24" y="184"/>
                  </a:lnTo>
                  <a:close/>
                  <a:moveTo>
                    <a:pt x="112" y="184"/>
                  </a:moveTo>
                  <a:cubicBezTo>
                    <a:pt x="112" y="168"/>
                    <a:pt x="112" y="168"/>
                    <a:pt x="112" y="168"/>
                  </a:cubicBezTo>
                  <a:cubicBezTo>
                    <a:pt x="128" y="168"/>
                    <a:pt x="128" y="168"/>
                    <a:pt x="128" y="168"/>
                  </a:cubicBezTo>
                  <a:cubicBezTo>
                    <a:pt x="128" y="184"/>
                    <a:pt x="128" y="184"/>
                    <a:pt x="128" y="184"/>
                  </a:cubicBezTo>
                  <a:lnTo>
                    <a:pt x="112" y="184"/>
                  </a:lnTo>
                  <a:close/>
                  <a:moveTo>
                    <a:pt x="72" y="56"/>
                  </a:moveTo>
                  <a:cubicBezTo>
                    <a:pt x="92" y="56"/>
                    <a:pt x="92" y="56"/>
                    <a:pt x="92" y="56"/>
                  </a:cubicBezTo>
                  <a:cubicBezTo>
                    <a:pt x="94" y="56"/>
                    <a:pt x="96" y="54"/>
                    <a:pt x="96" y="52"/>
                  </a:cubicBezTo>
                  <a:cubicBezTo>
                    <a:pt x="96" y="50"/>
                    <a:pt x="94" y="48"/>
                    <a:pt x="92" y="48"/>
                  </a:cubicBezTo>
                  <a:cubicBezTo>
                    <a:pt x="72" y="48"/>
                    <a:pt x="72" y="48"/>
                    <a:pt x="72" y="48"/>
                  </a:cubicBezTo>
                  <a:cubicBezTo>
                    <a:pt x="72" y="40"/>
                    <a:pt x="72" y="40"/>
                    <a:pt x="72" y="40"/>
                  </a:cubicBezTo>
                  <a:cubicBezTo>
                    <a:pt x="100" y="40"/>
                    <a:pt x="100" y="40"/>
                    <a:pt x="100" y="40"/>
                  </a:cubicBezTo>
                  <a:cubicBezTo>
                    <a:pt x="102" y="40"/>
                    <a:pt x="104" y="38"/>
                    <a:pt x="104" y="36"/>
                  </a:cubicBezTo>
                  <a:cubicBezTo>
                    <a:pt x="104" y="34"/>
                    <a:pt x="102" y="32"/>
                    <a:pt x="100" y="32"/>
                  </a:cubicBezTo>
                  <a:cubicBezTo>
                    <a:pt x="72" y="32"/>
                    <a:pt x="72" y="32"/>
                    <a:pt x="72" y="32"/>
                  </a:cubicBezTo>
                  <a:cubicBezTo>
                    <a:pt x="72" y="24"/>
                    <a:pt x="72" y="24"/>
                    <a:pt x="72" y="24"/>
                  </a:cubicBezTo>
                  <a:cubicBezTo>
                    <a:pt x="116" y="24"/>
                    <a:pt x="116" y="24"/>
                    <a:pt x="116" y="24"/>
                  </a:cubicBezTo>
                  <a:cubicBezTo>
                    <a:pt x="118" y="24"/>
                    <a:pt x="120" y="22"/>
                    <a:pt x="120" y="20"/>
                  </a:cubicBezTo>
                  <a:cubicBezTo>
                    <a:pt x="120" y="18"/>
                    <a:pt x="118" y="16"/>
                    <a:pt x="116" y="16"/>
                  </a:cubicBezTo>
                  <a:cubicBezTo>
                    <a:pt x="72" y="16"/>
                    <a:pt x="72" y="16"/>
                    <a:pt x="72" y="16"/>
                  </a:cubicBezTo>
                  <a:cubicBezTo>
                    <a:pt x="72" y="8"/>
                    <a:pt x="72" y="8"/>
                    <a:pt x="72" y="8"/>
                  </a:cubicBezTo>
                  <a:cubicBezTo>
                    <a:pt x="144" y="8"/>
                    <a:pt x="144" y="8"/>
                    <a:pt x="144" y="8"/>
                  </a:cubicBezTo>
                  <a:cubicBezTo>
                    <a:pt x="144" y="184"/>
                    <a:pt x="144" y="184"/>
                    <a:pt x="144" y="184"/>
                  </a:cubicBezTo>
                  <a:cubicBezTo>
                    <a:pt x="136" y="184"/>
                    <a:pt x="136" y="184"/>
                    <a:pt x="136" y="184"/>
                  </a:cubicBezTo>
                  <a:cubicBezTo>
                    <a:pt x="136" y="164"/>
                    <a:pt x="136" y="164"/>
                    <a:pt x="136" y="164"/>
                  </a:cubicBezTo>
                  <a:cubicBezTo>
                    <a:pt x="136" y="162"/>
                    <a:pt x="134" y="160"/>
                    <a:pt x="132" y="160"/>
                  </a:cubicBezTo>
                  <a:cubicBezTo>
                    <a:pt x="108" y="160"/>
                    <a:pt x="108" y="160"/>
                    <a:pt x="108" y="160"/>
                  </a:cubicBezTo>
                  <a:cubicBezTo>
                    <a:pt x="106" y="160"/>
                    <a:pt x="104" y="162"/>
                    <a:pt x="104" y="164"/>
                  </a:cubicBezTo>
                  <a:cubicBezTo>
                    <a:pt x="104" y="184"/>
                    <a:pt x="104" y="184"/>
                    <a:pt x="104" y="184"/>
                  </a:cubicBezTo>
                  <a:cubicBezTo>
                    <a:pt x="88" y="184"/>
                    <a:pt x="88" y="184"/>
                    <a:pt x="88" y="184"/>
                  </a:cubicBezTo>
                  <a:cubicBezTo>
                    <a:pt x="88" y="68"/>
                    <a:pt x="88" y="68"/>
                    <a:pt x="88" y="68"/>
                  </a:cubicBezTo>
                  <a:cubicBezTo>
                    <a:pt x="88" y="66"/>
                    <a:pt x="86" y="64"/>
                    <a:pt x="84" y="64"/>
                  </a:cubicBezTo>
                  <a:cubicBezTo>
                    <a:pt x="72" y="64"/>
                    <a:pt x="72" y="64"/>
                    <a:pt x="72" y="64"/>
                  </a:cubicBezTo>
                  <a:lnTo>
                    <a:pt x="72" y="56"/>
                  </a:lnTo>
                  <a:close/>
                  <a:moveTo>
                    <a:pt x="68" y="72"/>
                  </a:moveTo>
                  <a:cubicBezTo>
                    <a:pt x="80" y="72"/>
                    <a:pt x="80" y="72"/>
                    <a:pt x="80" y="72"/>
                  </a:cubicBezTo>
                  <a:cubicBezTo>
                    <a:pt x="80" y="184"/>
                    <a:pt x="80" y="184"/>
                    <a:pt x="80" y="184"/>
                  </a:cubicBezTo>
                  <a:cubicBezTo>
                    <a:pt x="48" y="184"/>
                    <a:pt x="48" y="184"/>
                    <a:pt x="48" y="184"/>
                  </a:cubicBezTo>
                  <a:cubicBezTo>
                    <a:pt x="48" y="164"/>
                    <a:pt x="48" y="164"/>
                    <a:pt x="48" y="164"/>
                  </a:cubicBezTo>
                  <a:cubicBezTo>
                    <a:pt x="48" y="162"/>
                    <a:pt x="46" y="160"/>
                    <a:pt x="44" y="160"/>
                  </a:cubicBezTo>
                  <a:cubicBezTo>
                    <a:pt x="20" y="160"/>
                    <a:pt x="20" y="160"/>
                    <a:pt x="20" y="160"/>
                  </a:cubicBezTo>
                  <a:cubicBezTo>
                    <a:pt x="18" y="160"/>
                    <a:pt x="16" y="162"/>
                    <a:pt x="16" y="164"/>
                  </a:cubicBezTo>
                  <a:cubicBezTo>
                    <a:pt x="16" y="184"/>
                    <a:pt x="16" y="184"/>
                    <a:pt x="16" y="184"/>
                  </a:cubicBezTo>
                  <a:cubicBezTo>
                    <a:pt x="8" y="184"/>
                    <a:pt x="8" y="184"/>
                    <a:pt x="8" y="184"/>
                  </a:cubicBezTo>
                  <a:cubicBezTo>
                    <a:pt x="8" y="120"/>
                    <a:pt x="8" y="120"/>
                    <a:pt x="8" y="120"/>
                  </a:cubicBezTo>
                  <a:cubicBezTo>
                    <a:pt x="20" y="120"/>
                    <a:pt x="20" y="120"/>
                    <a:pt x="20" y="120"/>
                  </a:cubicBezTo>
                  <a:cubicBezTo>
                    <a:pt x="22" y="120"/>
                    <a:pt x="24" y="118"/>
                    <a:pt x="24" y="116"/>
                  </a:cubicBezTo>
                  <a:cubicBezTo>
                    <a:pt x="24" y="114"/>
                    <a:pt x="22" y="112"/>
                    <a:pt x="20" y="112"/>
                  </a:cubicBezTo>
                  <a:cubicBezTo>
                    <a:pt x="8" y="112"/>
                    <a:pt x="8" y="112"/>
                    <a:pt x="8" y="112"/>
                  </a:cubicBezTo>
                  <a:cubicBezTo>
                    <a:pt x="8" y="104"/>
                    <a:pt x="8" y="104"/>
                    <a:pt x="8" y="104"/>
                  </a:cubicBezTo>
                  <a:cubicBezTo>
                    <a:pt x="28" y="104"/>
                    <a:pt x="28" y="104"/>
                    <a:pt x="28" y="104"/>
                  </a:cubicBezTo>
                  <a:cubicBezTo>
                    <a:pt x="30" y="104"/>
                    <a:pt x="32" y="102"/>
                    <a:pt x="32" y="100"/>
                  </a:cubicBezTo>
                  <a:cubicBezTo>
                    <a:pt x="32" y="98"/>
                    <a:pt x="30" y="96"/>
                    <a:pt x="28" y="96"/>
                  </a:cubicBezTo>
                  <a:cubicBezTo>
                    <a:pt x="8" y="96"/>
                    <a:pt x="8" y="96"/>
                    <a:pt x="8" y="96"/>
                  </a:cubicBezTo>
                  <a:cubicBezTo>
                    <a:pt x="8" y="88"/>
                    <a:pt x="8" y="88"/>
                    <a:pt x="8" y="88"/>
                  </a:cubicBezTo>
                  <a:cubicBezTo>
                    <a:pt x="36" y="88"/>
                    <a:pt x="36" y="88"/>
                    <a:pt x="36" y="88"/>
                  </a:cubicBezTo>
                  <a:cubicBezTo>
                    <a:pt x="38" y="88"/>
                    <a:pt x="40" y="86"/>
                    <a:pt x="40" y="84"/>
                  </a:cubicBezTo>
                  <a:cubicBezTo>
                    <a:pt x="40" y="82"/>
                    <a:pt x="38" y="80"/>
                    <a:pt x="36" y="80"/>
                  </a:cubicBezTo>
                  <a:cubicBezTo>
                    <a:pt x="8" y="80"/>
                    <a:pt x="8" y="80"/>
                    <a:pt x="8" y="80"/>
                  </a:cubicBezTo>
                  <a:cubicBezTo>
                    <a:pt x="8" y="72"/>
                    <a:pt x="8" y="72"/>
                    <a:pt x="8" y="72"/>
                  </a:cubicBezTo>
                  <a:lnTo>
                    <a:pt x="68"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294" name="Group 293"/>
            <p:cNvGrpSpPr/>
            <p:nvPr/>
          </p:nvGrpSpPr>
          <p:grpSpPr>
            <a:xfrm>
              <a:off x="8080147" y="1452704"/>
              <a:ext cx="720725" cy="720725"/>
              <a:chOff x="6369050" y="4443413"/>
              <a:chExt cx="720725" cy="720725"/>
            </a:xfrm>
            <a:grpFill/>
          </p:grpSpPr>
          <p:sp>
            <p:nvSpPr>
              <p:cNvPr id="295" name="Freeform 62"/>
              <p:cNvSpPr>
                <a:spLocks noEditPoints="1"/>
              </p:cNvSpPr>
              <p:nvPr/>
            </p:nvSpPr>
            <p:spPr bwMode="auto">
              <a:xfrm>
                <a:off x="6369050" y="4443413"/>
                <a:ext cx="720725" cy="720725"/>
              </a:xfrm>
              <a:custGeom>
                <a:avLst/>
                <a:gdLst>
                  <a:gd name="T0" fmla="*/ 4 w 192"/>
                  <a:gd name="T1" fmla="*/ 192 h 192"/>
                  <a:gd name="T2" fmla="*/ 36 w 192"/>
                  <a:gd name="T3" fmla="*/ 192 h 192"/>
                  <a:gd name="T4" fmla="*/ 84 w 192"/>
                  <a:gd name="T5" fmla="*/ 192 h 192"/>
                  <a:gd name="T6" fmla="*/ 108 w 192"/>
                  <a:gd name="T7" fmla="*/ 192 h 192"/>
                  <a:gd name="T8" fmla="*/ 156 w 192"/>
                  <a:gd name="T9" fmla="*/ 192 h 192"/>
                  <a:gd name="T10" fmla="*/ 188 w 192"/>
                  <a:gd name="T11" fmla="*/ 192 h 192"/>
                  <a:gd name="T12" fmla="*/ 192 w 192"/>
                  <a:gd name="T13" fmla="*/ 188 h 192"/>
                  <a:gd name="T14" fmla="*/ 188 w 192"/>
                  <a:gd name="T15" fmla="*/ 184 h 192"/>
                  <a:gd name="T16" fmla="*/ 160 w 192"/>
                  <a:gd name="T17" fmla="*/ 184 h 192"/>
                  <a:gd name="T18" fmla="*/ 160 w 192"/>
                  <a:gd name="T19" fmla="*/ 40 h 192"/>
                  <a:gd name="T20" fmla="*/ 164 w 192"/>
                  <a:gd name="T21" fmla="*/ 40 h 192"/>
                  <a:gd name="T22" fmla="*/ 168 w 192"/>
                  <a:gd name="T23" fmla="*/ 36 h 192"/>
                  <a:gd name="T24" fmla="*/ 168 w 192"/>
                  <a:gd name="T25" fmla="*/ 28 h 192"/>
                  <a:gd name="T26" fmla="*/ 165 w 192"/>
                  <a:gd name="T27" fmla="*/ 24 h 192"/>
                  <a:gd name="T28" fmla="*/ 97 w 192"/>
                  <a:gd name="T29" fmla="*/ 0 h 192"/>
                  <a:gd name="T30" fmla="*/ 95 w 192"/>
                  <a:gd name="T31" fmla="*/ 0 h 192"/>
                  <a:gd name="T32" fmla="*/ 27 w 192"/>
                  <a:gd name="T33" fmla="*/ 24 h 192"/>
                  <a:gd name="T34" fmla="*/ 24 w 192"/>
                  <a:gd name="T35" fmla="*/ 28 h 192"/>
                  <a:gd name="T36" fmla="*/ 24 w 192"/>
                  <a:gd name="T37" fmla="*/ 36 h 192"/>
                  <a:gd name="T38" fmla="*/ 28 w 192"/>
                  <a:gd name="T39" fmla="*/ 40 h 192"/>
                  <a:gd name="T40" fmla="*/ 32 w 192"/>
                  <a:gd name="T41" fmla="*/ 40 h 192"/>
                  <a:gd name="T42" fmla="*/ 32 w 192"/>
                  <a:gd name="T43" fmla="*/ 184 h 192"/>
                  <a:gd name="T44" fmla="*/ 4 w 192"/>
                  <a:gd name="T45" fmla="*/ 184 h 192"/>
                  <a:gd name="T46" fmla="*/ 0 w 192"/>
                  <a:gd name="T47" fmla="*/ 188 h 192"/>
                  <a:gd name="T48" fmla="*/ 4 w 192"/>
                  <a:gd name="T49" fmla="*/ 192 h 192"/>
                  <a:gd name="T50" fmla="*/ 88 w 192"/>
                  <a:gd name="T51" fmla="*/ 184 h 192"/>
                  <a:gd name="T52" fmla="*/ 88 w 192"/>
                  <a:gd name="T53" fmla="*/ 152 h 192"/>
                  <a:gd name="T54" fmla="*/ 104 w 192"/>
                  <a:gd name="T55" fmla="*/ 152 h 192"/>
                  <a:gd name="T56" fmla="*/ 104 w 192"/>
                  <a:gd name="T57" fmla="*/ 184 h 192"/>
                  <a:gd name="T58" fmla="*/ 88 w 192"/>
                  <a:gd name="T59" fmla="*/ 184 h 192"/>
                  <a:gd name="T60" fmla="*/ 32 w 192"/>
                  <a:gd name="T61" fmla="*/ 31 h 192"/>
                  <a:gd name="T62" fmla="*/ 96 w 192"/>
                  <a:gd name="T63" fmla="*/ 8 h 192"/>
                  <a:gd name="T64" fmla="*/ 160 w 192"/>
                  <a:gd name="T65" fmla="*/ 31 h 192"/>
                  <a:gd name="T66" fmla="*/ 160 w 192"/>
                  <a:gd name="T67" fmla="*/ 32 h 192"/>
                  <a:gd name="T68" fmla="*/ 156 w 192"/>
                  <a:gd name="T69" fmla="*/ 32 h 192"/>
                  <a:gd name="T70" fmla="*/ 36 w 192"/>
                  <a:gd name="T71" fmla="*/ 32 h 192"/>
                  <a:gd name="T72" fmla="*/ 32 w 192"/>
                  <a:gd name="T73" fmla="*/ 32 h 192"/>
                  <a:gd name="T74" fmla="*/ 32 w 192"/>
                  <a:gd name="T75" fmla="*/ 31 h 192"/>
                  <a:gd name="T76" fmla="*/ 40 w 192"/>
                  <a:gd name="T77" fmla="*/ 40 h 192"/>
                  <a:gd name="T78" fmla="*/ 152 w 192"/>
                  <a:gd name="T79" fmla="*/ 40 h 192"/>
                  <a:gd name="T80" fmla="*/ 152 w 192"/>
                  <a:gd name="T81" fmla="*/ 184 h 192"/>
                  <a:gd name="T82" fmla="*/ 112 w 192"/>
                  <a:gd name="T83" fmla="*/ 184 h 192"/>
                  <a:gd name="T84" fmla="*/ 112 w 192"/>
                  <a:gd name="T85" fmla="*/ 148 h 192"/>
                  <a:gd name="T86" fmla="*/ 108 w 192"/>
                  <a:gd name="T87" fmla="*/ 144 h 192"/>
                  <a:gd name="T88" fmla="*/ 84 w 192"/>
                  <a:gd name="T89" fmla="*/ 144 h 192"/>
                  <a:gd name="T90" fmla="*/ 80 w 192"/>
                  <a:gd name="T91" fmla="*/ 148 h 192"/>
                  <a:gd name="T92" fmla="*/ 80 w 192"/>
                  <a:gd name="T93" fmla="*/ 184 h 192"/>
                  <a:gd name="T94" fmla="*/ 40 w 192"/>
                  <a:gd name="T95" fmla="*/ 184 h 192"/>
                  <a:gd name="T96" fmla="*/ 40 w 192"/>
                  <a:gd name="T97" fmla="*/ 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192">
                    <a:moveTo>
                      <a:pt x="4" y="192"/>
                    </a:moveTo>
                    <a:cubicBezTo>
                      <a:pt x="36" y="192"/>
                      <a:pt x="36" y="192"/>
                      <a:pt x="36" y="192"/>
                    </a:cubicBezTo>
                    <a:cubicBezTo>
                      <a:pt x="84" y="192"/>
                      <a:pt x="84" y="192"/>
                      <a:pt x="84" y="192"/>
                    </a:cubicBezTo>
                    <a:cubicBezTo>
                      <a:pt x="108" y="192"/>
                      <a:pt x="108" y="192"/>
                      <a:pt x="108" y="192"/>
                    </a:cubicBezTo>
                    <a:cubicBezTo>
                      <a:pt x="156" y="192"/>
                      <a:pt x="156" y="192"/>
                      <a:pt x="156" y="192"/>
                    </a:cubicBezTo>
                    <a:cubicBezTo>
                      <a:pt x="188" y="192"/>
                      <a:pt x="188" y="192"/>
                      <a:pt x="188" y="192"/>
                    </a:cubicBezTo>
                    <a:cubicBezTo>
                      <a:pt x="190" y="192"/>
                      <a:pt x="192" y="190"/>
                      <a:pt x="192" y="188"/>
                    </a:cubicBezTo>
                    <a:cubicBezTo>
                      <a:pt x="192" y="186"/>
                      <a:pt x="190" y="184"/>
                      <a:pt x="188" y="184"/>
                    </a:cubicBezTo>
                    <a:cubicBezTo>
                      <a:pt x="160" y="184"/>
                      <a:pt x="160" y="184"/>
                      <a:pt x="160" y="184"/>
                    </a:cubicBezTo>
                    <a:cubicBezTo>
                      <a:pt x="160" y="40"/>
                      <a:pt x="160" y="40"/>
                      <a:pt x="160" y="40"/>
                    </a:cubicBezTo>
                    <a:cubicBezTo>
                      <a:pt x="164" y="40"/>
                      <a:pt x="164" y="40"/>
                      <a:pt x="164" y="40"/>
                    </a:cubicBezTo>
                    <a:cubicBezTo>
                      <a:pt x="166" y="40"/>
                      <a:pt x="168" y="38"/>
                      <a:pt x="168" y="36"/>
                    </a:cubicBezTo>
                    <a:cubicBezTo>
                      <a:pt x="168" y="28"/>
                      <a:pt x="168" y="28"/>
                      <a:pt x="168" y="28"/>
                    </a:cubicBezTo>
                    <a:cubicBezTo>
                      <a:pt x="168" y="26"/>
                      <a:pt x="167" y="25"/>
                      <a:pt x="165" y="24"/>
                    </a:cubicBezTo>
                    <a:cubicBezTo>
                      <a:pt x="97" y="0"/>
                      <a:pt x="97" y="0"/>
                      <a:pt x="97" y="0"/>
                    </a:cubicBezTo>
                    <a:cubicBezTo>
                      <a:pt x="96" y="0"/>
                      <a:pt x="96" y="0"/>
                      <a:pt x="95" y="0"/>
                    </a:cubicBezTo>
                    <a:cubicBezTo>
                      <a:pt x="27" y="24"/>
                      <a:pt x="27" y="24"/>
                      <a:pt x="27" y="24"/>
                    </a:cubicBezTo>
                    <a:cubicBezTo>
                      <a:pt x="25" y="25"/>
                      <a:pt x="24" y="26"/>
                      <a:pt x="24" y="28"/>
                    </a:cubicBezTo>
                    <a:cubicBezTo>
                      <a:pt x="24" y="36"/>
                      <a:pt x="24" y="36"/>
                      <a:pt x="24" y="36"/>
                    </a:cubicBezTo>
                    <a:cubicBezTo>
                      <a:pt x="24" y="38"/>
                      <a:pt x="26" y="40"/>
                      <a:pt x="28" y="40"/>
                    </a:cubicBezTo>
                    <a:cubicBezTo>
                      <a:pt x="32" y="40"/>
                      <a:pt x="32" y="40"/>
                      <a:pt x="32" y="40"/>
                    </a:cubicBezTo>
                    <a:cubicBezTo>
                      <a:pt x="32" y="184"/>
                      <a:pt x="32" y="184"/>
                      <a:pt x="32" y="184"/>
                    </a:cubicBezTo>
                    <a:cubicBezTo>
                      <a:pt x="4" y="184"/>
                      <a:pt x="4" y="184"/>
                      <a:pt x="4" y="184"/>
                    </a:cubicBezTo>
                    <a:cubicBezTo>
                      <a:pt x="2" y="184"/>
                      <a:pt x="0" y="186"/>
                      <a:pt x="0" y="188"/>
                    </a:cubicBezTo>
                    <a:cubicBezTo>
                      <a:pt x="0" y="190"/>
                      <a:pt x="2" y="192"/>
                      <a:pt x="4" y="192"/>
                    </a:cubicBezTo>
                    <a:close/>
                    <a:moveTo>
                      <a:pt x="88" y="184"/>
                    </a:moveTo>
                    <a:cubicBezTo>
                      <a:pt x="88" y="152"/>
                      <a:pt x="88" y="152"/>
                      <a:pt x="88" y="152"/>
                    </a:cubicBezTo>
                    <a:cubicBezTo>
                      <a:pt x="104" y="152"/>
                      <a:pt x="104" y="152"/>
                      <a:pt x="104" y="152"/>
                    </a:cubicBezTo>
                    <a:cubicBezTo>
                      <a:pt x="104" y="184"/>
                      <a:pt x="104" y="184"/>
                      <a:pt x="104" y="184"/>
                    </a:cubicBezTo>
                    <a:lnTo>
                      <a:pt x="88" y="184"/>
                    </a:lnTo>
                    <a:close/>
                    <a:moveTo>
                      <a:pt x="32" y="31"/>
                    </a:moveTo>
                    <a:cubicBezTo>
                      <a:pt x="96" y="8"/>
                      <a:pt x="96" y="8"/>
                      <a:pt x="96" y="8"/>
                    </a:cubicBezTo>
                    <a:cubicBezTo>
                      <a:pt x="160" y="31"/>
                      <a:pt x="160" y="31"/>
                      <a:pt x="160" y="31"/>
                    </a:cubicBezTo>
                    <a:cubicBezTo>
                      <a:pt x="160" y="32"/>
                      <a:pt x="160" y="32"/>
                      <a:pt x="160" y="32"/>
                    </a:cubicBezTo>
                    <a:cubicBezTo>
                      <a:pt x="156" y="32"/>
                      <a:pt x="156" y="32"/>
                      <a:pt x="156" y="32"/>
                    </a:cubicBezTo>
                    <a:cubicBezTo>
                      <a:pt x="36" y="32"/>
                      <a:pt x="36" y="32"/>
                      <a:pt x="36" y="32"/>
                    </a:cubicBezTo>
                    <a:cubicBezTo>
                      <a:pt x="32" y="32"/>
                      <a:pt x="32" y="32"/>
                      <a:pt x="32" y="32"/>
                    </a:cubicBezTo>
                    <a:lnTo>
                      <a:pt x="32" y="31"/>
                    </a:lnTo>
                    <a:close/>
                    <a:moveTo>
                      <a:pt x="40" y="40"/>
                    </a:moveTo>
                    <a:cubicBezTo>
                      <a:pt x="152" y="40"/>
                      <a:pt x="152" y="40"/>
                      <a:pt x="152" y="40"/>
                    </a:cubicBezTo>
                    <a:cubicBezTo>
                      <a:pt x="152" y="184"/>
                      <a:pt x="152" y="184"/>
                      <a:pt x="152" y="184"/>
                    </a:cubicBezTo>
                    <a:cubicBezTo>
                      <a:pt x="112" y="184"/>
                      <a:pt x="112" y="184"/>
                      <a:pt x="112" y="184"/>
                    </a:cubicBezTo>
                    <a:cubicBezTo>
                      <a:pt x="112" y="148"/>
                      <a:pt x="112" y="148"/>
                      <a:pt x="112" y="148"/>
                    </a:cubicBezTo>
                    <a:cubicBezTo>
                      <a:pt x="112" y="146"/>
                      <a:pt x="110" y="144"/>
                      <a:pt x="108" y="144"/>
                    </a:cubicBezTo>
                    <a:cubicBezTo>
                      <a:pt x="84" y="144"/>
                      <a:pt x="84" y="144"/>
                      <a:pt x="84" y="144"/>
                    </a:cubicBezTo>
                    <a:cubicBezTo>
                      <a:pt x="82" y="144"/>
                      <a:pt x="80" y="146"/>
                      <a:pt x="80" y="148"/>
                    </a:cubicBezTo>
                    <a:cubicBezTo>
                      <a:pt x="80" y="184"/>
                      <a:pt x="80" y="184"/>
                      <a:pt x="80" y="184"/>
                    </a:cubicBezTo>
                    <a:cubicBezTo>
                      <a:pt x="40" y="184"/>
                      <a:pt x="40" y="184"/>
                      <a:pt x="40" y="184"/>
                    </a:cubicBez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63"/>
              <p:cNvSpPr>
                <a:spLocks noEditPoints="1"/>
              </p:cNvSpPr>
              <p:nvPr/>
            </p:nvSpPr>
            <p:spPr bwMode="auto">
              <a:xfrm>
                <a:off x="6548438" y="4624388"/>
                <a:ext cx="90488" cy="88900"/>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64"/>
              <p:cNvSpPr>
                <a:spLocks noEditPoints="1"/>
              </p:cNvSpPr>
              <p:nvPr/>
            </p:nvSpPr>
            <p:spPr bwMode="auto">
              <a:xfrm>
                <a:off x="6669088" y="4624388"/>
                <a:ext cx="120650" cy="88900"/>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65"/>
              <p:cNvSpPr>
                <a:spLocks noEditPoints="1"/>
              </p:cNvSpPr>
              <p:nvPr/>
            </p:nvSpPr>
            <p:spPr bwMode="auto">
              <a:xfrm>
                <a:off x="6818313" y="4624388"/>
                <a:ext cx="90488" cy="88900"/>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66"/>
              <p:cNvSpPr>
                <a:spLocks noEditPoints="1"/>
              </p:cNvSpPr>
              <p:nvPr/>
            </p:nvSpPr>
            <p:spPr bwMode="auto">
              <a:xfrm>
                <a:off x="6548438" y="4743451"/>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67"/>
              <p:cNvSpPr>
                <a:spLocks noEditPoints="1"/>
              </p:cNvSpPr>
              <p:nvPr/>
            </p:nvSpPr>
            <p:spPr bwMode="auto">
              <a:xfrm>
                <a:off x="6669088" y="4743451"/>
                <a:ext cx="120650" cy="90488"/>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68"/>
              <p:cNvSpPr>
                <a:spLocks noEditPoints="1"/>
              </p:cNvSpPr>
              <p:nvPr/>
            </p:nvSpPr>
            <p:spPr bwMode="auto">
              <a:xfrm>
                <a:off x="6818313" y="4743451"/>
                <a:ext cx="90488" cy="90488"/>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69"/>
              <p:cNvSpPr>
                <a:spLocks noEditPoints="1"/>
              </p:cNvSpPr>
              <p:nvPr/>
            </p:nvSpPr>
            <p:spPr bwMode="auto">
              <a:xfrm>
                <a:off x="6548438" y="4864101"/>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70"/>
              <p:cNvSpPr>
                <a:spLocks noEditPoints="1"/>
              </p:cNvSpPr>
              <p:nvPr/>
            </p:nvSpPr>
            <p:spPr bwMode="auto">
              <a:xfrm>
                <a:off x="6669088" y="4864101"/>
                <a:ext cx="120650" cy="90488"/>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71"/>
              <p:cNvSpPr>
                <a:spLocks noEditPoints="1"/>
              </p:cNvSpPr>
              <p:nvPr/>
            </p:nvSpPr>
            <p:spPr bwMode="auto">
              <a:xfrm>
                <a:off x="6818313" y="4864101"/>
                <a:ext cx="90488" cy="90488"/>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72"/>
              <p:cNvSpPr>
                <a:spLocks noEditPoints="1"/>
              </p:cNvSpPr>
              <p:nvPr/>
            </p:nvSpPr>
            <p:spPr bwMode="auto">
              <a:xfrm>
                <a:off x="6548438" y="4984751"/>
                <a:ext cx="90488" cy="88900"/>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73"/>
              <p:cNvSpPr>
                <a:spLocks noEditPoints="1"/>
              </p:cNvSpPr>
              <p:nvPr/>
            </p:nvSpPr>
            <p:spPr bwMode="auto">
              <a:xfrm>
                <a:off x="6818313" y="4984751"/>
                <a:ext cx="90488" cy="88900"/>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7" name="Group 306"/>
            <p:cNvGrpSpPr/>
            <p:nvPr/>
          </p:nvGrpSpPr>
          <p:grpSpPr>
            <a:xfrm>
              <a:off x="4754125" y="240795"/>
              <a:ext cx="720725" cy="720725"/>
              <a:chOff x="-919087" y="3617700"/>
              <a:chExt cx="720725" cy="720725"/>
            </a:xfrm>
            <a:grpFill/>
          </p:grpSpPr>
          <p:sp>
            <p:nvSpPr>
              <p:cNvPr id="308" name="Freeform 304"/>
              <p:cNvSpPr>
                <a:spLocks noEditPoints="1"/>
              </p:cNvSpPr>
              <p:nvPr/>
            </p:nvSpPr>
            <p:spPr bwMode="auto">
              <a:xfrm>
                <a:off x="-919087" y="3617700"/>
                <a:ext cx="720725" cy="720725"/>
              </a:xfrm>
              <a:custGeom>
                <a:avLst/>
                <a:gdLst>
                  <a:gd name="T0" fmla="*/ 124 w 192"/>
                  <a:gd name="T1" fmla="*/ 0 h 192"/>
                  <a:gd name="T2" fmla="*/ 120 w 192"/>
                  <a:gd name="T3" fmla="*/ 90 h 192"/>
                  <a:gd name="T4" fmla="*/ 89 w 192"/>
                  <a:gd name="T5" fmla="*/ 65 h 192"/>
                  <a:gd name="T6" fmla="*/ 57 w 192"/>
                  <a:gd name="T7" fmla="*/ 97 h 192"/>
                  <a:gd name="T8" fmla="*/ 56 w 192"/>
                  <a:gd name="T9" fmla="*/ 99 h 192"/>
                  <a:gd name="T10" fmla="*/ 56 w 192"/>
                  <a:gd name="T11" fmla="*/ 100 h 192"/>
                  <a:gd name="T12" fmla="*/ 20 w 192"/>
                  <a:gd name="T13" fmla="*/ 120 h 192"/>
                  <a:gd name="T14" fmla="*/ 1 w 192"/>
                  <a:gd name="T15" fmla="*/ 146 h 192"/>
                  <a:gd name="T16" fmla="*/ 4 w 192"/>
                  <a:gd name="T17" fmla="*/ 152 h 192"/>
                  <a:gd name="T18" fmla="*/ 8 w 192"/>
                  <a:gd name="T19" fmla="*/ 188 h 192"/>
                  <a:gd name="T20" fmla="*/ 28 w 192"/>
                  <a:gd name="T21" fmla="*/ 192 h 192"/>
                  <a:gd name="T22" fmla="*/ 60 w 192"/>
                  <a:gd name="T23" fmla="*/ 192 h 192"/>
                  <a:gd name="T24" fmla="*/ 188 w 192"/>
                  <a:gd name="T25" fmla="*/ 192 h 192"/>
                  <a:gd name="T26" fmla="*/ 192 w 192"/>
                  <a:gd name="T27" fmla="*/ 4 h 192"/>
                  <a:gd name="T28" fmla="*/ 92 w 192"/>
                  <a:gd name="T29" fmla="*/ 74 h 192"/>
                  <a:gd name="T30" fmla="*/ 70 w 192"/>
                  <a:gd name="T31" fmla="*/ 96 h 192"/>
                  <a:gd name="T32" fmla="*/ 22 w 192"/>
                  <a:gd name="T33" fmla="*/ 128 h 192"/>
                  <a:gd name="T34" fmla="*/ 56 w 192"/>
                  <a:gd name="T35" fmla="*/ 144 h 192"/>
                  <a:gd name="T36" fmla="*/ 11 w 192"/>
                  <a:gd name="T37" fmla="*/ 144 h 192"/>
                  <a:gd name="T38" fmla="*/ 16 w 192"/>
                  <a:gd name="T39" fmla="*/ 152 h 192"/>
                  <a:gd name="T40" fmla="*/ 56 w 192"/>
                  <a:gd name="T41" fmla="*/ 184 h 192"/>
                  <a:gd name="T42" fmla="*/ 48 w 192"/>
                  <a:gd name="T43" fmla="*/ 172 h 192"/>
                  <a:gd name="T44" fmla="*/ 28 w 192"/>
                  <a:gd name="T45" fmla="*/ 168 h 192"/>
                  <a:gd name="T46" fmla="*/ 24 w 192"/>
                  <a:gd name="T47" fmla="*/ 184 h 192"/>
                  <a:gd name="T48" fmla="*/ 16 w 192"/>
                  <a:gd name="T49" fmla="*/ 152 h 192"/>
                  <a:gd name="T50" fmla="*/ 32 w 192"/>
                  <a:gd name="T51" fmla="*/ 176 h 192"/>
                  <a:gd name="T52" fmla="*/ 40 w 192"/>
                  <a:gd name="T53" fmla="*/ 184 h 192"/>
                  <a:gd name="T54" fmla="*/ 64 w 192"/>
                  <a:gd name="T55" fmla="*/ 148 h 192"/>
                  <a:gd name="T56" fmla="*/ 64 w 192"/>
                  <a:gd name="T57" fmla="*/ 104 h 192"/>
                  <a:gd name="T58" fmla="*/ 120 w 192"/>
                  <a:gd name="T59" fmla="*/ 184 h 192"/>
                  <a:gd name="T60" fmla="*/ 64 w 192"/>
                  <a:gd name="T61" fmla="*/ 148 h 192"/>
                  <a:gd name="T62" fmla="*/ 128 w 192"/>
                  <a:gd name="T63" fmla="*/ 184 h 192"/>
                  <a:gd name="T64" fmla="*/ 128 w 192"/>
                  <a:gd name="T65" fmla="*/ 8 h 192"/>
                  <a:gd name="T66" fmla="*/ 184 w 192"/>
                  <a:gd name="T67"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192">
                    <a:moveTo>
                      <a:pt x="188" y="0"/>
                    </a:moveTo>
                    <a:cubicBezTo>
                      <a:pt x="124" y="0"/>
                      <a:pt x="124" y="0"/>
                      <a:pt x="124" y="0"/>
                    </a:cubicBezTo>
                    <a:cubicBezTo>
                      <a:pt x="122" y="0"/>
                      <a:pt x="120" y="2"/>
                      <a:pt x="120" y="4"/>
                    </a:cubicBezTo>
                    <a:cubicBezTo>
                      <a:pt x="120" y="90"/>
                      <a:pt x="120" y="90"/>
                      <a:pt x="120" y="90"/>
                    </a:cubicBezTo>
                    <a:cubicBezTo>
                      <a:pt x="95" y="65"/>
                      <a:pt x="95" y="65"/>
                      <a:pt x="95" y="65"/>
                    </a:cubicBezTo>
                    <a:cubicBezTo>
                      <a:pt x="93" y="64"/>
                      <a:pt x="91" y="64"/>
                      <a:pt x="89" y="65"/>
                    </a:cubicBezTo>
                    <a:cubicBezTo>
                      <a:pt x="57" y="97"/>
                      <a:pt x="57" y="97"/>
                      <a:pt x="57" y="97"/>
                    </a:cubicBezTo>
                    <a:cubicBezTo>
                      <a:pt x="57" y="97"/>
                      <a:pt x="57" y="97"/>
                      <a:pt x="57" y="97"/>
                    </a:cubicBezTo>
                    <a:cubicBezTo>
                      <a:pt x="57" y="97"/>
                      <a:pt x="57" y="98"/>
                      <a:pt x="56" y="98"/>
                    </a:cubicBezTo>
                    <a:cubicBezTo>
                      <a:pt x="56" y="98"/>
                      <a:pt x="56" y="98"/>
                      <a:pt x="56" y="99"/>
                    </a:cubicBezTo>
                    <a:cubicBezTo>
                      <a:pt x="56" y="99"/>
                      <a:pt x="56" y="99"/>
                      <a:pt x="56" y="100"/>
                    </a:cubicBezTo>
                    <a:cubicBezTo>
                      <a:pt x="56" y="100"/>
                      <a:pt x="56" y="100"/>
                      <a:pt x="56" y="100"/>
                    </a:cubicBezTo>
                    <a:cubicBezTo>
                      <a:pt x="56" y="120"/>
                      <a:pt x="56" y="120"/>
                      <a:pt x="56" y="120"/>
                    </a:cubicBezTo>
                    <a:cubicBezTo>
                      <a:pt x="20" y="120"/>
                      <a:pt x="20" y="120"/>
                      <a:pt x="20" y="120"/>
                    </a:cubicBezTo>
                    <a:cubicBezTo>
                      <a:pt x="19" y="120"/>
                      <a:pt x="17" y="121"/>
                      <a:pt x="17" y="122"/>
                    </a:cubicBezTo>
                    <a:cubicBezTo>
                      <a:pt x="1" y="146"/>
                      <a:pt x="1" y="146"/>
                      <a:pt x="1" y="146"/>
                    </a:cubicBezTo>
                    <a:cubicBezTo>
                      <a:pt x="0" y="147"/>
                      <a:pt x="0" y="149"/>
                      <a:pt x="0" y="150"/>
                    </a:cubicBezTo>
                    <a:cubicBezTo>
                      <a:pt x="1" y="151"/>
                      <a:pt x="3" y="152"/>
                      <a:pt x="4" y="152"/>
                    </a:cubicBezTo>
                    <a:cubicBezTo>
                      <a:pt x="8" y="152"/>
                      <a:pt x="8" y="152"/>
                      <a:pt x="8" y="152"/>
                    </a:cubicBezTo>
                    <a:cubicBezTo>
                      <a:pt x="8" y="188"/>
                      <a:pt x="8" y="188"/>
                      <a:pt x="8" y="188"/>
                    </a:cubicBezTo>
                    <a:cubicBezTo>
                      <a:pt x="8" y="190"/>
                      <a:pt x="10" y="192"/>
                      <a:pt x="12" y="192"/>
                    </a:cubicBezTo>
                    <a:cubicBezTo>
                      <a:pt x="28" y="192"/>
                      <a:pt x="28" y="192"/>
                      <a:pt x="28" y="192"/>
                    </a:cubicBezTo>
                    <a:cubicBezTo>
                      <a:pt x="44" y="192"/>
                      <a:pt x="44" y="192"/>
                      <a:pt x="44" y="192"/>
                    </a:cubicBezTo>
                    <a:cubicBezTo>
                      <a:pt x="60" y="192"/>
                      <a:pt x="60" y="192"/>
                      <a:pt x="60" y="192"/>
                    </a:cubicBezTo>
                    <a:cubicBezTo>
                      <a:pt x="124" y="192"/>
                      <a:pt x="124" y="192"/>
                      <a:pt x="124" y="192"/>
                    </a:cubicBezTo>
                    <a:cubicBezTo>
                      <a:pt x="188" y="192"/>
                      <a:pt x="188" y="192"/>
                      <a:pt x="188" y="192"/>
                    </a:cubicBezTo>
                    <a:cubicBezTo>
                      <a:pt x="190" y="192"/>
                      <a:pt x="192" y="190"/>
                      <a:pt x="192" y="188"/>
                    </a:cubicBezTo>
                    <a:cubicBezTo>
                      <a:pt x="192" y="4"/>
                      <a:pt x="192" y="4"/>
                      <a:pt x="192" y="4"/>
                    </a:cubicBezTo>
                    <a:cubicBezTo>
                      <a:pt x="192" y="2"/>
                      <a:pt x="190" y="0"/>
                      <a:pt x="188" y="0"/>
                    </a:cubicBezTo>
                    <a:close/>
                    <a:moveTo>
                      <a:pt x="92" y="74"/>
                    </a:moveTo>
                    <a:cubicBezTo>
                      <a:pt x="114" y="96"/>
                      <a:pt x="114" y="96"/>
                      <a:pt x="114" y="96"/>
                    </a:cubicBezTo>
                    <a:cubicBezTo>
                      <a:pt x="70" y="96"/>
                      <a:pt x="70" y="96"/>
                      <a:pt x="70" y="96"/>
                    </a:cubicBezTo>
                    <a:lnTo>
                      <a:pt x="92" y="74"/>
                    </a:lnTo>
                    <a:close/>
                    <a:moveTo>
                      <a:pt x="22" y="128"/>
                    </a:moveTo>
                    <a:cubicBezTo>
                      <a:pt x="56" y="128"/>
                      <a:pt x="56" y="128"/>
                      <a:pt x="56" y="128"/>
                    </a:cubicBezTo>
                    <a:cubicBezTo>
                      <a:pt x="56" y="144"/>
                      <a:pt x="56" y="144"/>
                      <a:pt x="56" y="144"/>
                    </a:cubicBezTo>
                    <a:cubicBezTo>
                      <a:pt x="12" y="144"/>
                      <a:pt x="12" y="144"/>
                      <a:pt x="12" y="144"/>
                    </a:cubicBezTo>
                    <a:cubicBezTo>
                      <a:pt x="11" y="144"/>
                      <a:pt x="11" y="144"/>
                      <a:pt x="11" y="144"/>
                    </a:cubicBezTo>
                    <a:lnTo>
                      <a:pt x="22" y="128"/>
                    </a:lnTo>
                    <a:close/>
                    <a:moveTo>
                      <a:pt x="16" y="152"/>
                    </a:moveTo>
                    <a:cubicBezTo>
                      <a:pt x="56" y="152"/>
                      <a:pt x="56" y="152"/>
                      <a:pt x="56" y="152"/>
                    </a:cubicBezTo>
                    <a:cubicBezTo>
                      <a:pt x="56" y="184"/>
                      <a:pt x="56" y="184"/>
                      <a:pt x="56" y="184"/>
                    </a:cubicBezTo>
                    <a:cubicBezTo>
                      <a:pt x="48" y="184"/>
                      <a:pt x="48" y="184"/>
                      <a:pt x="48" y="184"/>
                    </a:cubicBezTo>
                    <a:cubicBezTo>
                      <a:pt x="48" y="172"/>
                      <a:pt x="48" y="172"/>
                      <a:pt x="48" y="172"/>
                    </a:cubicBezTo>
                    <a:cubicBezTo>
                      <a:pt x="48" y="170"/>
                      <a:pt x="46" y="168"/>
                      <a:pt x="44" y="168"/>
                    </a:cubicBezTo>
                    <a:cubicBezTo>
                      <a:pt x="28" y="168"/>
                      <a:pt x="28" y="168"/>
                      <a:pt x="28" y="168"/>
                    </a:cubicBezTo>
                    <a:cubicBezTo>
                      <a:pt x="26" y="168"/>
                      <a:pt x="24" y="170"/>
                      <a:pt x="24" y="172"/>
                    </a:cubicBezTo>
                    <a:cubicBezTo>
                      <a:pt x="24" y="184"/>
                      <a:pt x="24" y="184"/>
                      <a:pt x="24" y="184"/>
                    </a:cubicBezTo>
                    <a:cubicBezTo>
                      <a:pt x="16" y="184"/>
                      <a:pt x="16" y="184"/>
                      <a:pt x="16" y="184"/>
                    </a:cubicBezTo>
                    <a:lnTo>
                      <a:pt x="16" y="152"/>
                    </a:lnTo>
                    <a:close/>
                    <a:moveTo>
                      <a:pt x="32" y="184"/>
                    </a:moveTo>
                    <a:cubicBezTo>
                      <a:pt x="32" y="176"/>
                      <a:pt x="32" y="176"/>
                      <a:pt x="32" y="176"/>
                    </a:cubicBezTo>
                    <a:cubicBezTo>
                      <a:pt x="40" y="176"/>
                      <a:pt x="40" y="176"/>
                      <a:pt x="40" y="176"/>
                    </a:cubicBezTo>
                    <a:cubicBezTo>
                      <a:pt x="40" y="184"/>
                      <a:pt x="40" y="184"/>
                      <a:pt x="40" y="184"/>
                    </a:cubicBezTo>
                    <a:lnTo>
                      <a:pt x="32" y="184"/>
                    </a:lnTo>
                    <a:close/>
                    <a:moveTo>
                      <a:pt x="64" y="148"/>
                    </a:moveTo>
                    <a:cubicBezTo>
                      <a:pt x="64" y="124"/>
                      <a:pt x="64" y="124"/>
                      <a:pt x="64" y="124"/>
                    </a:cubicBezTo>
                    <a:cubicBezTo>
                      <a:pt x="64" y="104"/>
                      <a:pt x="64" y="104"/>
                      <a:pt x="64" y="104"/>
                    </a:cubicBezTo>
                    <a:cubicBezTo>
                      <a:pt x="120" y="104"/>
                      <a:pt x="120" y="104"/>
                      <a:pt x="120" y="104"/>
                    </a:cubicBezTo>
                    <a:cubicBezTo>
                      <a:pt x="120" y="184"/>
                      <a:pt x="120" y="184"/>
                      <a:pt x="120" y="184"/>
                    </a:cubicBezTo>
                    <a:cubicBezTo>
                      <a:pt x="64" y="184"/>
                      <a:pt x="64" y="184"/>
                      <a:pt x="64" y="184"/>
                    </a:cubicBezTo>
                    <a:lnTo>
                      <a:pt x="64" y="148"/>
                    </a:lnTo>
                    <a:close/>
                    <a:moveTo>
                      <a:pt x="184" y="184"/>
                    </a:moveTo>
                    <a:cubicBezTo>
                      <a:pt x="128" y="184"/>
                      <a:pt x="128" y="184"/>
                      <a:pt x="128" y="184"/>
                    </a:cubicBezTo>
                    <a:cubicBezTo>
                      <a:pt x="128" y="100"/>
                      <a:pt x="128" y="100"/>
                      <a:pt x="128" y="100"/>
                    </a:cubicBezTo>
                    <a:cubicBezTo>
                      <a:pt x="128" y="8"/>
                      <a:pt x="128" y="8"/>
                      <a:pt x="128" y="8"/>
                    </a:cubicBezTo>
                    <a:cubicBezTo>
                      <a:pt x="184" y="8"/>
                      <a:pt x="184" y="8"/>
                      <a:pt x="184" y="8"/>
                    </a:cubicBezTo>
                    <a:lnTo>
                      <a:pt x="184" y="18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09" name="Freeform 305"/>
              <p:cNvSpPr>
                <a:spLocks noEditPoints="1"/>
              </p:cNvSpPr>
              <p:nvPr/>
            </p:nvSpPr>
            <p:spPr bwMode="auto">
              <a:xfrm>
                <a:off x="-649212" y="4038388"/>
                <a:ext cx="150813" cy="90488"/>
              </a:xfrm>
              <a:custGeom>
                <a:avLst/>
                <a:gdLst>
                  <a:gd name="T0" fmla="*/ 36 w 40"/>
                  <a:gd name="T1" fmla="*/ 0 h 24"/>
                  <a:gd name="T2" fmla="*/ 4 w 40"/>
                  <a:gd name="T3" fmla="*/ 0 h 24"/>
                  <a:gd name="T4" fmla="*/ 0 w 40"/>
                  <a:gd name="T5" fmla="*/ 4 h 24"/>
                  <a:gd name="T6" fmla="*/ 0 w 40"/>
                  <a:gd name="T7" fmla="*/ 20 h 24"/>
                  <a:gd name="T8" fmla="*/ 4 w 40"/>
                  <a:gd name="T9" fmla="*/ 24 h 24"/>
                  <a:gd name="T10" fmla="*/ 36 w 40"/>
                  <a:gd name="T11" fmla="*/ 24 h 24"/>
                  <a:gd name="T12" fmla="*/ 40 w 40"/>
                  <a:gd name="T13" fmla="*/ 20 h 24"/>
                  <a:gd name="T14" fmla="*/ 40 w 40"/>
                  <a:gd name="T15" fmla="*/ 4 h 24"/>
                  <a:gd name="T16" fmla="*/ 36 w 40"/>
                  <a:gd name="T17" fmla="*/ 0 h 24"/>
                  <a:gd name="T18" fmla="*/ 32 w 40"/>
                  <a:gd name="T19" fmla="*/ 16 h 24"/>
                  <a:gd name="T20" fmla="*/ 8 w 40"/>
                  <a:gd name="T21" fmla="*/ 16 h 24"/>
                  <a:gd name="T22" fmla="*/ 8 w 40"/>
                  <a:gd name="T23" fmla="*/ 8 h 24"/>
                  <a:gd name="T24" fmla="*/ 32 w 40"/>
                  <a:gd name="T25" fmla="*/ 8 h 24"/>
                  <a:gd name="T26" fmla="*/ 32 w 40"/>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4">
                    <a:moveTo>
                      <a:pt x="36" y="0"/>
                    </a:moveTo>
                    <a:cubicBezTo>
                      <a:pt x="4" y="0"/>
                      <a:pt x="4" y="0"/>
                      <a:pt x="4" y="0"/>
                    </a:cubicBezTo>
                    <a:cubicBezTo>
                      <a:pt x="2" y="0"/>
                      <a:pt x="0" y="2"/>
                      <a:pt x="0" y="4"/>
                    </a:cubicBezTo>
                    <a:cubicBezTo>
                      <a:pt x="0" y="20"/>
                      <a:pt x="0" y="20"/>
                      <a:pt x="0" y="20"/>
                    </a:cubicBezTo>
                    <a:cubicBezTo>
                      <a:pt x="0" y="22"/>
                      <a:pt x="2" y="24"/>
                      <a:pt x="4" y="24"/>
                    </a:cubicBezTo>
                    <a:cubicBezTo>
                      <a:pt x="36" y="24"/>
                      <a:pt x="36" y="24"/>
                      <a:pt x="36" y="24"/>
                    </a:cubicBezTo>
                    <a:cubicBezTo>
                      <a:pt x="38" y="24"/>
                      <a:pt x="40" y="22"/>
                      <a:pt x="40" y="20"/>
                    </a:cubicBezTo>
                    <a:cubicBezTo>
                      <a:pt x="40" y="4"/>
                      <a:pt x="40" y="4"/>
                      <a:pt x="40" y="4"/>
                    </a:cubicBezTo>
                    <a:cubicBezTo>
                      <a:pt x="40" y="2"/>
                      <a:pt x="38" y="0"/>
                      <a:pt x="36" y="0"/>
                    </a:cubicBezTo>
                    <a:close/>
                    <a:moveTo>
                      <a:pt x="32" y="16"/>
                    </a:moveTo>
                    <a:cubicBezTo>
                      <a:pt x="8" y="16"/>
                      <a:pt x="8" y="16"/>
                      <a:pt x="8" y="16"/>
                    </a:cubicBezTo>
                    <a:cubicBezTo>
                      <a:pt x="8" y="8"/>
                      <a:pt x="8" y="8"/>
                      <a:pt x="8" y="8"/>
                    </a:cubicBezTo>
                    <a:cubicBezTo>
                      <a:pt x="32" y="8"/>
                      <a:pt x="32" y="8"/>
                      <a:pt x="32" y="8"/>
                    </a:cubicBezTo>
                    <a:lnTo>
                      <a:pt x="3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0" name="Freeform 306"/>
              <p:cNvSpPr>
                <a:spLocks noEditPoints="1"/>
              </p:cNvSpPr>
              <p:nvPr/>
            </p:nvSpPr>
            <p:spPr bwMode="auto">
              <a:xfrm>
                <a:off x="-649212" y="4159038"/>
                <a:ext cx="150813" cy="88900"/>
              </a:xfrm>
              <a:custGeom>
                <a:avLst/>
                <a:gdLst>
                  <a:gd name="T0" fmla="*/ 36 w 40"/>
                  <a:gd name="T1" fmla="*/ 0 h 24"/>
                  <a:gd name="T2" fmla="*/ 4 w 40"/>
                  <a:gd name="T3" fmla="*/ 0 h 24"/>
                  <a:gd name="T4" fmla="*/ 0 w 40"/>
                  <a:gd name="T5" fmla="*/ 4 h 24"/>
                  <a:gd name="T6" fmla="*/ 0 w 40"/>
                  <a:gd name="T7" fmla="*/ 20 h 24"/>
                  <a:gd name="T8" fmla="*/ 4 w 40"/>
                  <a:gd name="T9" fmla="*/ 24 h 24"/>
                  <a:gd name="T10" fmla="*/ 36 w 40"/>
                  <a:gd name="T11" fmla="*/ 24 h 24"/>
                  <a:gd name="T12" fmla="*/ 40 w 40"/>
                  <a:gd name="T13" fmla="*/ 20 h 24"/>
                  <a:gd name="T14" fmla="*/ 40 w 40"/>
                  <a:gd name="T15" fmla="*/ 4 h 24"/>
                  <a:gd name="T16" fmla="*/ 36 w 40"/>
                  <a:gd name="T17" fmla="*/ 0 h 24"/>
                  <a:gd name="T18" fmla="*/ 32 w 40"/>
                  <a:gd name="T19" fmla="*/ 16 h 24"/>
                  <a:gd name="T20" fmla="*/ 8 w 40"/>
                  <a:gd name="T21" fmla="*/ 16 h 24"/>
                  <a:gd name="T22" fmla="*/ 8 w 40"/>
                  <a:gd name="T23" fmla="*/ 8 h 24"/>
                  <a:gd name="T24" fmla="*/ 32 w 40"/>
                  <a:gd name="T25" fmla="*/ 8 h 24"/>
                  <a:gd name="T26" fmla="*/ 32 w 40"/>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4">
                    <a:moveTo>
                      <a:pt x="36" y="0"/>
                    </a:moveTo>
                    <a:cubicBezTo>
                      <a:pt x="4" y="0"/>
                      <a:pt x="4" y="0"/>
                      <a:pt x="4" y="0"/>
                    </a:cubicBezTo>
                    <a:cubicBezTo>
                      <a:pt x="2" y="0"/>
                      <a:pt x="0" y="2"/>
                      <a:pt x="0" y="4"/>
                    </a:cubicBezTo>
                    <a:cubicBezTo>
                      <a:pt x="0" y="20"/>
                      <a:pt x="0" y="20"/>
                      <a:pt x="0" y="20"/>
                    </a:cubicBezTo>
                    <a:cubicBezTo>
                      <a:pt x="0" y="22"/>
                      <a:pt x="2" y="24"/>
                      <a:pt x="4" y="24"/>
                    </a:cubicBezTo>
                    <a:cubicBezTo>
                      <a:pt x="36" y="24"/>
                      <a:pt x="36" y="24"/>
                      <a:pt x="36" y="24"/>
                    </a:cubicBezTo>
                    <a:cubicBezTo>
                      <a:pt x="38" y="24"/>
                      <a:pt x="40" y="22"/>
                      <a:pt x="40" y="20"/>
                    </a:cubicBezTo>
                    <a:cubicBezTo>
                      <a:pt x="40" y="4"/>
                      <a:pt x="40" y="4"/>
                      <a:pt x="40" y="4"/>
                    </a:cubicBezTo>
                    <a:cubicBezTo>
                      <a:pt x="40" y="2"/>
                      <a:pt x="38" y="0"/>
                      <a:pt x="36" y="0"/>
                    </a:cubicBezTo>
                    <a:close/>
                    <a:moveTo>
                      <a:pt x="32" y="16"/>
                    </a:moveTo>
                    <a:cubicBezTo>
                      <a:pt x="8" y="16"/>
                      <a:pt x="8" y="16"/>
                      <a:pt x="8" y="16"/>
                    </a:cubicBezTo>
                    <a:cubicBezTo>
                      <a:pt x="8" y="8"/>
                      <a:pt x="8" y="8"/>
                      <a:pt x="8" y="8"/>
                    </a:cubicBezTo>
                    <a:cubicBezTo>
                      <a:pt x="32" y="8"/>
                      <a:pt x="32" y="8"/>
                      <a:pt x="32" y="8"/>
                    </a:cubicBezTo>
                    <a:lnTo>
                      <a:pt x="32" y="1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1" name="Freeform 307"/>
              <p:cNvSpPr>
                <a:spLocks/>
              </p:cNvSpPr>
              <p:nvPr/>
            </p:nvSpPr>
            <p:spPr bwMode="auto">
              <a:xfrm>
                <a:off x="-407912" y="3678025"/>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308"/>
              <p:cNvSpPr>
                <a:spLocks/>
              </p:cNvSpPr>
              <p:nvPr/>
            </p:nvSpPr>
            <p:spPr bwMode="auto">
              <a:xfrm>
                <a:off x="-347587" y="3678025"/>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309"/>
              <p:cNvSpPr>
                <a:spLocks/>
              </p:cNvSpPr>
              <p:nvPr/>
            </p:nvSpPr>
            <p:spPr bwMode="auto">
              <a:xfrm>
                <a:off x="-288850" y="3678025"/>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4" name="Freeform 310"/>
              <p:cNvSpPr>
                <a:spLocks/>
              </p:cNvSpPr>
              <p:nvPr/>
            </p:nvSpPr>
            <p:spPr bwMode="auto">
              <a:xfrm>
                <a:off x="-407912" y="3798675"/>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5" name="Freeform 311"/>
              <p:cNvSpPr>
                <a:spLocks/>
              </p:cNvSpPr>
              <p:nvPr/>
            </p:nvSpPr>
            <p:spPr bwMode="auto">
              <a:xfrm>
                <a:off x="-347587" y="3798675"/>
                <a:ext cx="28575"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6" name="Freeform 312"/>
              <p:cNvSpPr>
                <a:spLocks/>
              </p:cNvSpPr>
              <p:nvPr/>
            </p:nvSpPr>
            <p:spPr bwMode="auto">
              <a:xfrm>
                <a:off x="-288850" y="3798675"/>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7" name="Freeform 313"/>
              <p:cNvSpPr>
                <a:spLocks/>
              </p:cNvSpPr>
              <p:nvPr/>
            </p:nvSpPr>
            <p:spPr bwMode="auto">
              <a:xfrm>
                <a:off x="-407912" y="391773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8" name="Freeform 314"/>
              <p:cNvSpPr>
                <a:spLocks/>
              </p:cNvSpPr>
              <p:nvPr/>
            </p:nvSpPr>
            <p:spPr bwMode="auto">
              <a:xfrm>
                <a:off x="-347587" y="3917738"/>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9" name="Freeform 315"/>
              <p:cNvSpPr>
                <a:spLocks/>
              </p:cNvSpPr>
              <p:nvPr/>
            </p:nvSpPr>
            <p:spPr bwMode="auto">
              <a:xfrm>
                <a:off x="-288850" y="391773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0" name="Freeform 316"/>
              <p:cNvSpPr>
                <a:spLocks/>
              </p:cNvSpPr>
              <p:nvPr/>
            </p:nvSpPr>
            <p:spPr bwMode="auto">
              <a:xfrm>
                <a:off x="-407912" y="403838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1" name="Freeform 317"/>
              <p:cNvSpPr>
                <a:spLocks/>
              </p:cNvSpPr>
              <p:nvPr/>
            </p:nvSpPr>
            <p:spPr bwMode="auto">
              <a:xfrm>
                <a:off x="-347587" y="4038388"/>
                <a:ext cx="28575"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2" name="Freeform 318"/>
              <p:cNvSpPr>
                <a:spLocks/>
              </p:cNvSpPr>
              <p:nvPr/>
            </p:nvSpPr>
            <p:spPr bwMode="auto">
              <a:xfrm>
                <a:off x="-288850" y="4038388"/>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3" name="Freeform 319"/>
              <p:cNvSpPr>
                <a:spLocks/>
              </p:cNvSpPr>
              <p:nvPr/>
            </p:nvSpPr>
            <p:spPr bwMode="auto">
              <a:xfrm>
                <a:off x="-407912" y="4159038"/>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4" name="Freeform 320"/>
              <p:cNvSpPr>
                <a:spLocks/>
              </p:cNvSpPr>
              <p:nvPr/>
            </p:nvSpPr>
            <p:spPr bwMode="auto">
              <a:xfrm>
                <a:off x="-347587" y="4159038"/>
                <a:ext cx="28575"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5" name="Freeform 321"/>
              <p:cNvSpPr>
                <a:spLocks/>
              </p:cNvSpPr>
              <p:nvPr/>
            </p:nvSpPr>
            <p:spPr bwMode="auto">
              <a:xfrm>
                <a:off x="-288850" y="4159038"/>
                <a:ext cx="30163" cy="58738"/>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6" name="Freeform 322"/>
              <p:cNvSpPr>
                <a:spLocks noEditPoints="1"/>
              </p:cNvSpPr>
              <p:nvPr/>
            </p:nvSpPr>
            <p:spPr bwMode="auto">
              <a:xfrm>
                <a:off x="-919087" y="3617700"/>
                <a:ext cx="330200" cy="209550"/>
              </a:xfrm>
              <a:custGeom>
                <a:avLst/>
                <a:gdLst>
                  <a:gd name="T0" fmla="*/ 18 w 88"/>
                  <a:gd name="T1" fmla="*/ 56 h 56"/>
                  <a:gd name="T2" fmla="*/ 69 w 88"/>
                  <a:gd name="T3" fmla="*/ 56 h 56"/>
                  <a:gd name="T4" fmla="*/ 88 w 88"/>
                  <a:gd name="T5" fmla="*/ 35 h 56"/>
                  <a:gd name="T6" fmla="*/ 69 w 88"/>
                  <a:gd name="T7" fmla="*/ 14 h 56"/>
                  <a:gd name="T8" fmla="*/ 44 w 88"/>
                  <a:gd name="T9" fmla="*/ 0 h 56"/>
                  <a:gd name="T10" fmla="*/ 16 w 88"/>
                  <a:gd name="T11" fmla="*/ 22 h 56"/>
                  <a:gd name="T12" fmla="*/ 0 w 88"/>
                  <a:gd name="T13" fmla="*/ 39 h 56"/>
                  <a:gd name="T14" fmla="*/ 18 w 88"/>
                  <a:gd name="T15" fmla="*/ 56 h 56"/>
                  <a:gd name="T16" fmla="*/ 17 w 88"/>
                  <a:gd name="T17" fmla="*/ 30 h 56"/>
                  <a:gd name="T18" fmla="*/ 19 w 88"/>
                  <a:gd name="T19" fmla="*/ 30 h 56"/>
                  <a:gd name="T20" fmla="*/ 22 w 88"/>
                  <a:gd name="T21" fmla="*/ 30 h 56"/>
                  <a:gd name="T22" fmla="*/ 24 w 88"/>
                  <a:gd name="T23" fmla="*/ 27 h 56"/>
                  <a:gd name="T24" fmla="*/ 44 w 88"/>
                  <a:gd name="T25" fmla="*/ 8 h 56"/>
                  <a:gd name="T26" fmla="*/ 63 w 88"/>
                  <a:gd name="T27" fmla="*/ 19 h 56"/>
                  <a:gd name="T28" fmla="*/ 67 w 88"/>
                  <a:gd name="T29" fmla="*/ 22 h 56"/>
                  <a:gd name="T30" fmla="*/ 80 w 88"/>
                  <a:gd name="T31" fmla="*/ 35 h 56"/>
                  <a:gd name="T32" fmla="*/ 69 w 88"/>
                  <a:gd name="T33" fmla="*/ 48 h 56"/>
                  <a:gd name="T34" fmla="*/ 18 w 88"/>
                  <a:gd name="T35" fmla="*/ 48 h 56"/>
                  <a:gd name="T36" fmla="*/ 8 w 88"/>
                  <a:gd name="T37" fmla="*/ 39 h 56"/>
                  <a:gd name="T38" fmla="*/ 17 w 88"/>
                  <a:gd name="T39" fmla="*/ 3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56">
                    <a:moveTo>
                      <a:pt x="18" y="56"/>
                    </a:moveTo>
                    <a:cubicBezTo>
                      <a:pt x="69" y="56"/>
                      <a:pt x="69" y="56"/>
                      <a:pt x="69" y="56"/>
                    </a:cubicBezTo>
                    <a:cubicBezTo>
                      <a:pt x="76" y="55"/>
                      <a:pt x="88" y="50"/>
                      <a:pt x="88" y="35"/>
                    </a:cubicBezTo>
                    <a:cubicBezTo>
                      <a:pt x="88" y="24"/>
                      <a:pt x="79" y="15"/>
                      <a:pt x="69" y="14"/>
                    </a:cubicBezTo>
                    <a:cubicBezTo>
                      <a:pt x="64" y="5"/>
                      <a:pt x="54" y="0"/>
                      <a:pt x="44" y="0"/>
                    </a:cubicBezTo>
                    <a:cubicBezTo>
                      <a:pt x="31" y="0"/>
                      <a:pt x="19" y="9"/>
                      <a:pt x="16" y="22"/>
                    </a:cubicBezTo>
                    <a:cubicBezTo>
                      <a:pt x="7" y="23"/>
                      <a:pt x="0" y="30"/>
                      <a:pt x="0" y="39"/>
                    </a:cubicBezTo>
                    <a:cubicBezTo>
                      <a:pt x="0" y="52"/>
                      <a:pt x="12" y="56"/>
                      <a:pt x="18" y="56"/>
                    </a:cubicBezTo>
                    <a:close/>
                    <a:moveTo>
                      <a:pt x="17" y="30"/>
                    </a:moveTo>
                    <a:cubicBezTo>
                      <a:pt x="18" y="30"/>
                      <a:pt x="18" y="30"/>
                      <a:pt x="19" y="30"/>
                    </a:cubicBezTo>
                    <a:cubicBezTo>
                      <a:pt x="20" y="31"/>
                      <a:pt x="21" y="30"/>
                      <a:pt x="22" y="30"/>
                    </a:cubicBezTo>
                    <a:cubicBezTo>
                      <a:pt x="23" y="29"/>
                      <a:pt x="23" y="28"/>
                      <a:pt x="24" y="27"/>
                    </a:cubicBezTo>
                    <a:cubicBezTo>
                      <a:pt x="24" y="16"/>
                      <a:pt x="34" y="8"/>
                      <a:pt x="44" y="8"/>
                    </a:cubicBezTo>
                    <a:cubicBezTo>
                      <a:pt x="52" y="8"/>
                      <a:pt x="59" y="12"/>
                      <a:pt x="63" y="19"/>
                    </a:cubicBezTo>
                    <a:cubicBezTo>
                      <a:pt x="63" y="21"/>
                      <a:pt x="65" y="22"/>
                      <a:pt x="67" y="22"/>
                    </a:cubicBezTo>
                    <a:cubicBezTo>
                      <a:pt x="74" y="22"/>
                      <a:pt x="80" y="27"/>
                      <a:pt x="80" y="35"/>
                    </a:cubicBezTo>
                    <a:cubicBezTo>
                      <a:pt x="80" y="46"/>
                      <a:pt x="69" y="48"/>
                      <a:pt x="69" y="48"/>
                    </a:cubicBezTo>
                    <a:cubicBezTo>
                      <a:pt x="18" y="48"/>
                      <a:pt x="18" y="48"/>
                      <a:pt x="18" y="48"/>
                    </a:cubicBezTo>
                    <a:cubicBezTo>
                      <a:pt x="16" y="48"/>
                      <a:pt x="8" y="47"/>
                      <a:pt x="8" y="39"/>
                    </a:cubicBezTo>
                    <a:cubicBezTo>
                      <a:pt x="8" y="34"/>
                      <a:pt x="12" y="30"/>
                      <a:pt x="17"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27" name="Group 326"/>
            <p:cNvGrpSpPr/>
            <p:nvPr/>
          </p:nvGrpSpPr>
          <p:grpSpPr>
            <a:xfrm>
              <a:off x="8080147" y="2382725"/>
              <a:ext cx="720725" cy="720726"/>
              <a:chOff x="6369050" y="13092113"/>
              <a:chExt cx="720725" cy="720726"/>
            </a:xfrm>
            <a:grpFill/>
          </p:grpSpPr>
          <p:sp>
            <p:nvSpPr>
              <p:cNvPr id="328" name="Freeform 277"/>
              <p:cNvSpPr>
                <a:spLocks noEditPoints="1"/>
              </p:cNvSpPr>
              <p:nvPr/>
            </p:nvSpPr>
            <p:spPr bwMode="auto">
              <a:xfrm>
                <a:off x="6369050" y="13422313"/>
                <a:ext cx="209550" cy="390525"/>
              </a:xfrm>
              <a:custGeom>
                <a:avLst/>
                <a:gdLst>
                  <a:gd name="T0" fmla="*/ 4 w 56"/>
                  <a:gd name="T1" fmla="*/ 104 h 104"/>
                  <a:gd name="T2" fmla="*/ 52 w 56"/>
                  <a:gd name="T3" fmla="*/ 104 h 104"/>
                  <a:gd name="T4" fmla="*/ 56 w 56"/>
                  <a:gd name="T5" fmla="*/ 100 h 104"/>
                  <a:gd name="T6" fmla="*/ 56 w 56"/>
                  <a:gd name="T7" fmla="*/ 4 h 104"/>
                  <a:gd name="T8" fmla="*/ 54 w 56"/>
                  <a:gd name="T9" fmla="*/ 0 h 104"/>
                  <a:gd name="T10" fmla="*/ 50 w 56"/>
                  <a:gd name="T11" fmla="*/ 1 h 104"/>
                  <a:gd name="T12" fmla="*/ 2 w 56"/>
                  <a:gd name="T13" fmla="*/ 33 h 104"/>
                  <a:gd name="T14" fmla="*/ 0 w 56"/>
                  <a:gd name="T15" fmla="*/ 36 h 104"/>
                  <a:gd name="T16" fmla="*/ 0 w 56"/>
                  <a:gd name="T17" fmla="*/ 100 h 104"/>
                  <a:gd name="T18" fmla="*/ 4 w 56"/>
                  <a:gd name="T19" fmla="*/ 104 h 104"/>
                  <a:gd name="T20" fmla="*/ 8 w 56"/>
                  <a:gd name="T21" fmla="*/ 38 h 104"/>
                  <a:gd name="T22" fmla="*/ 48 w 56"/>
                  <a:gd name="T23" fmla="*/ 11 h 104"/>
                  <a:gd name="T24" fmla="*/ 48 w 56"/>
                  <a:gd name="T25" fmla="*/ 96 h 104"/>
                  <a:gd name="T26" fmla="*/ 40 w 56"/>
                  <a:gd name="T27" fmla="*/ 96 h 104"/>
                  <a:gd name="T28" fmla="*/ 40 w 56"/>
                  <a:gd name="T29" fmla="*/ 48 h 104"/>
                  <a:gd name="T30" fmla="*/ 36 w 56"/>
                  <a:gd name="T31" fmla="*/ 44 h 104"/>
                  <a:gd name="T32" fmla="*/ 32 w 56"/>
                  <a:gd name="T33" fmla="*/ 48 h 104"/>
                  <a:gd name="T34" fmla="*/ 32 w 56"/>
                  <a:gd name="T35" fmla="*/ 96 h 104"/>
                  <a:gd name="T36" fmla="*/ 24 w 56"/>
                  <a:gd name="T37" fmla="*/ 96 h 104"/>
                  <a:gd name="T38" fmla="*/ 24 w 56"/>
                  <a:gd name="T39" fmla="*/ 48 h 104"/>
                  <a:gd name="T40" fmla="*/ 20 w 56"/>
                  <a:gd name="T41" fmla="*/ 44 h 104"/>
                  <a:gd name="T42" fmla="*/ 16 w 56"/>
                  <a:gd name="T43" fmla="*/ 48 h 104"/>
                  <a:gd name="T44" fmla="*/ 16 w 56"/>
                  <a:gd name="T45" fmla="*/ 96 h 104"/>
                  <a:gd name="T46" fmla="*/ 8 w 56"/>
                  <a:gd name="T47" fmla="*/ 96 h 104"/>
                  <a:gd name="T48" fmla="*/ 8 w 56"/>
                  <a:gd name="T49"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104">
                    <a:moveTo>
                      <a:pt x="4" y="104"/>
                    </a:moveTo>
                    <a:cubicBezTo>
                      <a:pt x="52" y="104"/>
                      <a:pt x="52" y="104"/>
                      <a:pt x="52" y="104"/>
                    </a:cubicBezTo>
                    <a:cubicBezTo>
                      <a:pt x="54" y="104"/>
                      <a:pt x="56" y="102"/>
                      <a:pt x="56" y="100"/>
                    </a:cubicBezTo>
                    <a:cubicBezTo>
                      <a:pt x="56" y="4"/>
                      <a:pt x="56" y="4"/>
                      <a:pt x="56" y="4"/>
                    </a:cubicBezTo>
                    <a:cubicBezTo>
                      <a:pt x="56" y="2"/>
                      <a:pt x="55" y="1"/>
                      <a:pt x="54" y="0"/>
                    </a:cubicBezTo>
                    <a:cubicBezTo>
                      <a:pt x="53" y="0"/>
                      <a:pt x="51" y="0"/>
                      <a:pt x="50" y="1"/>
                    </a:cubicBezTo>
                    <a:cubicBezTo>
                      <a:pt x="2" y="33"/>
                      <a:pt x="2" y="33"/>
                      <a:pt x="2" y="33"/>
                    </a:cubicBezTo>
                    <a:cubicBezTo>
                      <a:pt x="1" y="33"/>
                      <a:pt x="0" y="35"/>
                      <a:pt x="0" y="36"/>
                    </a:cubicBezTo>
                    <a:cubicBezTo>
                      <a:pt x="0" y="100"/>
                      <a:pt x="0" y="100"/>
                      <a:pt x="0" y="100"/>
                    </a:cubicBezTo>
                    <a:cubicBezTo>
                      <a:pt x="0" y="102"/>
                      <a:pt x="2" y="104"/>
                      <a:pt x="4" y="104"/>
                    </a:cubicBezTo>
                    <a:close/>
                    <a:moveTo>
                      <a:pt x="8" y="38"/>
                    </a:moveTo>
                    <a:cubicBezTo>
                      <a:pt x="48" y="11"/>
                      <a:pt x="48" y="11"/>
                      <a:pt x="48" y="11"/>
                    </a:cubicBezTo>
                    <a:cubicBezTo>
                      <a:pt x="48" y="96"/>
                      <a:pt x="48" y="96"/>
                      <a:pt x="48" y="96"/>
                    </a:cubicBezTo>
                    <a:cubicBezTo>
                      <a:pt x="40" y="96"/>
                      <a:pt x="40" y="96"/>
                      <a:pt x="40" y="96"/>
                    </a:cubicBezTo>
                    <a:cubicBezTo>
                      <a:pt x="40" y="48"/>
                      <a:pt x="40" y="48"/>
                      <a:pt x="40" y="48"/>
                    </a:cubicBezTo>
                    <a:cubicBezTo>
                      <a:pt x="40" y="46"/>
                      <a:pt x="38" y="44"/>
                      <a:pt x="36" y="44"/>
                    </a:cubicBezTo>
                    <a:cubicBezTo>
                      <a:pt x="34" y="44"/>
                      <a:pt x="32" y="46"/>
                      <a:pt x="32" y="48"/>
                    </a:cubicBezTo>
                    <a:cubicBezTo>
                      <a:pt x="32" y="96"/>
                      <a:pt x="32" y="96"/>
                      <a:pt x="32" y="96"/>
                    </a:cubicBezTo>
                    <a:cubicBezTo>
                      <a:pt x="24" y="96"/>
                      <a:pt x="24" y="96"/>
                      <a:pt x="24" y="96"/>
                    </a:cubicBezTo>
                    <a:cubicBezTo>
                      <a:pt x="24" y="48"/>
                      <a:pt x="24" y="48"/>
                      <a:pt x="24" y="48"/>
                    </a:cubicBezTo>
                    <a:cubicBezTo>
                      <a:pt x="24" y="46"/>
                      <a:pt x="22" y="44"/>
                      <a:pt x="20" y="44"/>
                    </a:cubicBezTo>
                    <a:cubicBezTo>
                      <a:pt x="18" y="44"/>
                      <a:pt x="16" y="46"/>
                      <a:pt x="16" y="48"/>
                    </a:cubicBezTo>
                    <a:cubicBezTo>
                      <a:pt x="16" y="96"/>
                      <a:pt x="16" y="96"/>
                      <a:pt x="16" y="96"/>
                    </a:cubicBezTo>
                    <a:cubicBezTo>
                      <a:pt x="8" y="96"/>
                      <a:pt x="8" y="96"/>
                      <a:pt x="8" y="96"/>
                    </a:cubicBezTo>
                    <a:lnTo>
                      <a:pt x="8"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78"/>
              <p:cNvSpPr>
                <a:spLocks noEditPoints="1"/>
              </p:cNvSpPr>
              <p:nvPr/>
            </p:nvSpPr>
            <p:spPr bwMode="auto">
              <a:xfrm>
                <a:off x="6908800" y="13408026"/>
                <a:ext cx="180975" cy="404813"/>
              </a:xfrm>
              <a:custGeom>
                <a:avLst/>
                <a:gdLst>
                  <a:gd name="T0" fmla="*/ 47 w 48"/>
                  <a:gd name="T1" fmla="*/ 21 h 108"/>
                  <a:gd name="T2" fmla="*/ 27 w 48"/>
                  <a:gd name="T3" fmla="*/ 1 h 108"/>
                  <a:gd name="T4" fmla="*/ 21 w 48"/>
                  <a:gd name="T5" fmla="*/ 1 h 108"/>
                  <a:gd name="T6" fmla="*/ 1 w 48"/>
                  <a:gd name="T7" fmla="*/ 21 h 108"/>
                  <a:gd name="T8" fmla="*/ 0 w 48"/>
                  <a:gd name="T9" fmla="*/ 22 h 108"/>
                  <a:gd name="T10" fmla="*/ 0 w 48"/>
                  <a:gd name="T11" fmla="*/ 24 h 108"/>
                  <a:gd name="T12" fmla="*/ 0 w 48"/>
                  <a:gd name="T13" fmla="*/ 104 h 108"/>
                  <a:gd name="T14" fmla="*/ 4 w 48"/>
                  <a:gd name="T15" fmla="*/ 108 h 108"/>
                  <a:gd name="T16" fmla="*/ 44 w 48"/>
                  <a:gd name="T17" fmla="*/ 108 h 108"/>
                  <a:gd name="T18" fmla="*/ 48 w 48"/>
                  <a:gd name="T19" fmla="*/ 104 h 108"/>
                  <a:gd name="T20" fmla="*/ 48 w 48"/>
                  <a:gd name="T21" fmla="*/ 24 h 108"/>
                  <a:gd name="T22" fmla="*/ 48 w 48"/>
                  <a:gd name="T23" fmla="*/ 22 h 108"/>
                  <a:gd name="T24" fmla="*/ 47 w 48"/>
                  <a:gd name="T25" fmla="*/ 21 h 108"/>
                  <a:gd name="T26" fmla="*/ 40 w 48"/>
                  <a:gd name="T27" fmla="*/ 28 h 108"/>
                  <a:gd name="T28" fmla="*/ 40 w 48"/>
                  <a:gd name="T29" fmla="*/ 36 h 108"/>
                  <a:gd name="T30" fmla="*/ 8 w 48"/>
                  <a:gd name="T31" fmla="*/ 36 h 108"/>
                  <a:gd name="T32" fmla="*/ 8 w 48"/>
                  <a:gd name="T33" fmla="*/ 28 h 108"/>
                  <a:gd name="T34" fmla="*/ 40 w 48"/>
                  <a:gd name="T35" fmla="*/ 28 h 108"/>
                  <a:gd name="T36" fmla="*/ 8 w 48"/>
                  <a:gd name="T37" fmla="*/ 52 h 108"/>
                  <a:gd name="T38" fmla="*/ 8 w 48"/>
                  <a:gd name="T39" fmla="*/ 44 h 108"/>
                  <a:gd name="T40" fmla="*/ 40 w 48"/>
                  <a:gd name="T41" fmla="*/ 44 h 108"/>
                  <a:gd name="T42" fmla="*/ 40 w 48"/>
                  <a:gd name="T43" fmla="*/ 52 h 108"/>
                  <a:gd name="T44" fmla="*/ 8 w 48"/>
                  <a:gd name="T45" fmla="*/ 52 h 108"/>
                  <a:gd name="T46" fmla="*/ 40 w 48"/>
                  <a:gd name="T47" fmla="*/ 60 h 108"/>
                  <a:gd name="T48" fmla="*/ 40 w 48"/>
                  <a:gd name="T49" fmla="*/ 68 h 108"/>
                  <a:gd name="T50" fmla="*/ 8 w 48"/>
                  <a:gd name="T51" fmla="*/ 68 h 108"/>
                  <a:gd name="T52" fmla="*/ 8 w 48"/>
                  <a:gd name="T53" fmla="*/ 60 h 108"/>
                  <a:gd name="T54" fmla="*/ 40 w 48"/>
                  <a:gd name="T55" fmla="*/ 60 h 108"/>
                  <a:gd name="T56" fmla="*/ 8 w 48"/>
                  <a:gd name="T57" fmla="*/ 76 h 108"/>
                  <a:gd name="T58" fmla="*/ 40 w 48"/>
                  <a:gd name="T59" fmla="*/ 76 h 108"/>
                  <a:gd name="T60" fmla="*/ 40 w 48"/>
                  <a:gd name="T61" fmla="*/ 84 h 108"/>
                  <a:gd name="T62" fmla="*/ 8 w 48"/>
                  <a:gd name="T63" fmla="*/ 84 h 108"/>
                  <a:gd name="T64" fmla="*/ 8 w 48"/>
                  <a:gd name="T65" fmla="*/ 76 h 108"/>
                  <a:gd name="T66" fmla="*/ 24 w 48"/>
                  <a:gd name="T67" fmla="*/ 10 h 108"/>
                  <a:gd name="T68" fmla="*/ 34 w 48"/>
                  <a:gd name="T69" fmla="*/ 20 h 108"/>
                  <a:gd name="T70" fmla="*/ 14 w 48"/>
                  <a:gd name="T71" fmla="*/ 20 h 108"/>
                  <a:gd name="T72" fmla="*/ 24 w 48"/>
                  <a:gd name="T73" fmla="*/ 10 h 108"/>
                  <a:gd name="T74" fmla="*/ 8 w 48"/>
                  <a:gd name="T75" fmla="*/ 100 h 108"/>
                  <a:gd name="T76" fmla="*/ 8 w 48"/>
                  <a:gd name="T77" fmla="*/ 92 h 108"/>
                  <a:gd name="T78" fmla="*/ 40 w 48"/>
                  <a:gd name="T79" fmla="*/ 92 h 108"/>
                  <a:gd name="T80" fmla="*/ 40 w 48"/>
                  <a:gd name="T81" fmla="*/ 100 h 108"/>
                  <a:gd name="T82" fmla="*/ 8 w 48"/>
                  <a:gd name="T83" fmla="*/ 10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 h="108">
                    <a:moveTo>
                      <a:pt x="47" y="21"/>
                    </a:moveTo>
                    <a:cubicBezTo>
                      <a:pt x="27" y="1"/>
                      <a:pt x="27" y="1"/>
                      <a:pt x="27" y="1"/>
                    </a:cubicBezTo>
                    <a:cubicBezTo>
                      <a:pt x="25" y="0"/>
                      <a:pt x="23" y="0"/>
                      <a:pt x="21" y="1"/>
                    </a:cubicBezTo>
                    <a:cubicBezTo>
                      <a:pt x="1" y="21"/>
                      <a:pt x="1" y="21"/>
                      <a:pt x="1" y="21"/>
                    </a:cubicBezTo>
                    <a:cubicBezTo>
                      <a:pt x="1" y="21"/>
                      <a:pt x="1" y="22"/>
                      <a:pt x="0" y="22"/>
                    </a:cubicBezTo>
                    <a:cubicBezTo>
                      <a:pt x="0" y="23"/>
                      <a:pt x="0" y="23"/>
                      <a:pt x="0" y="24"/>
                    </a:cubicBezTo>
                    <a:cubicBezTo>
                      <a:pt x="0" y="104"/>
                      <a:pt x="0" y="104"/>
                      <a:pt x="0" y="104"/>
                    </a:cubicBezTo>
                    <a:cubicBezTo>
                      <a:pt x="0" y="106"/>
                      <a:pt x="2" y="108"/>
                      <a:pt x="4" y="108"/>
                    </a:cubicBezTo>
                    <a:cubicBezTo>
                      <a:pt x="44" y="108"/>
                      <a:pt x="44" y="108"/>
                      <a:pt x="44" y="108"/>
                    </a:cubicBezTo>
                    <a:cubicBezTo>
                      <a:pt x="46" y="108"/>
                      <a:pt x="48" y="106"/>
                      <a:pt x="48" y="104"/>
                    </a:cubicBezTo>
                    <a:cubicBezTo>
                      <a:pt x="48" y="24"/>
                      <a:pt x="48" y="24"/>
                      <a:pt x="48" y="24"/>
                    </a:cubicBezTo>
                    <a:cubicBezTo>
                      <a:pt x="48" y="23"/>
                      <a:pt x="48" y="23"/>
                      <a:pt x="48" y="22"/>
                    </a:cubicBezTo>
                    <a:cubicBezTo>
                      <a:pt x="47" y="22"/>
                      <a:pt x="47" y="21"/>
                      <a:pt x="47" y="21"/>
                    </a:cubicBezTo>
                    <a:close/>
                    <a:moveTo>
                      <a:pt x="40" y="28"/>
                    </a:moveTo>
                    <a:cubicBezTo>
                      <a:pt x="40" y="36"/>
                      <a:pt x="40" y="36"/>
                      <a:pt x="40" y="36"/>
                    </a:cubicBezTo>
                    <a:cubicBezTo>
                      <a:pt x="8" y="36"/>
                      <a:pt x="8" y="36"/>
                      <a:pt x="8" y="36"/>
                    </a:cubicBezTo>
                    <a:cubicBezTo>
                      <a:pt x="8" y="28"/>
                      <a:pt x="8" y="28"/>
                      <a:pt x="8" y="28"/>
                    </a:cubicBezTo>
                    <a:lnTo>
                      <a:pt x="40" y="28"/>
                    </a:lnTo>
                    <a:close/>
                    <a:moveTo>
                      <a:pt x="8" y="52"/>
                    </a:moveTo>
                    <a:cubicBezTo>
                      <a:pt x="8" y="44"/>
                      <a:pt x="8" y="44"/>
                      <a:pt x="8" y="44"/>
                    </a:cubicBezTo>
                    <a:cubicBezTo>
                      <a:pt x="40" y="44"/>
                      <a:pt x="40" y="44"/>
                      <a:pt x="40" y="44"/>
                    </a:cubicBezTo>
                    <a:cubicBezTo>
                      <a:pt x="40" y="52"/>
                      <a:pt x="40" y="52"/>
                      <a:pt x="40" y="52"/>
                    </a:cubicBezTo>
                    <a:lnTo>
                      <a:pt x="8" y="52"/>
                    </a:lnTo>
                    <a:close/>
                    <a:moveTo>
                      <a:pt x="40" y="60"/>
                    </a:moveTo>
                    <a:cubicBezTo>
                      <a:pt x="40" y="68"/>
                      <a:pt x="40" y="68"/>
                      <a:pt x="40" y="68"/>
                    </a:cubicBezTo>
                    <a:cubicBezTo>
                      <a:pt x="8" y="68"/>
                      <a:pt x="8" y="68"/>
                      <a:pt x="8" y="68"/>
                    </a:cubicBezTo>
                    <a:cubicBezTo>
                      <a:pt x="8" y="60"/>
                      <a:pt x="8" y="60"/>
                      <a:pt x="8" y="60"/>
                    </a:cubicBezTo>
                    <a:lnTo>
                      <a:pt x="40" y="60"/>
                    </a:lnTo>
                    <a:close/>
                    <a:moveTo>
                      <a:pt x="8" y="76"/>
                    </a:moveTo>
                    <a:cubicBezTo>
                      <a:pt x="40" y="76"/>
                      <a:pt x="40" y="76"/>
                      <a:pt x="40" y="76"/>
                    </a:cubicBezTo>
                    <a:cubicBezTo>
                      <a:pt x="40" y="84"/>
                      <a:pt x="40" y="84"/>
                      <a:pt x="40" y="84"/>
                    </a:cubicBezTo>
                    <a:cubicBezTo>
                      <a:pt x="8" y="84"/>
                      <a:pt x="8" y="84"/>
                      <a:pt x="8" y="84"/>
                    </a:cubicBezTo>
                    <a:lnTo>
                      <a:pt x="8" y="76"/>
                    </a:lnTo>
                    <a:close/>
                    <a:moveTo>
                      <a:pt x="24" y="10"/>
                    </a:moveTo>
                    <a:cubicBezTo>
                      <a:pt x="34" y="20"/>
                      <a:pt x="34" y="20"/>
                      <a:pt x="34" y="20"/>
                    </a:cubicBezTo>
                    <a:cubicBezTo>
                      <a:pt x="14" y="20"/>
                      <a:pt x="14" y="20"/>
                      <a:pt x="14" y="20"/>
                    </a:cubicBezTo>
                    <a:lnTo>
                      <a:pt x="24" y="10"/>
                    </a:lnTo>
                    <a:close/>
                    <a:moveTo>
                      <a:pt x="8" y="100"/>
                    </a:moveTo>
                    <a:cubicBezTo>
                      <a:pt x="8" y="92"/>
                      <a:pt x="8" y="92"/>
                      <a:pt x="8" y="92"/>
                    </a:cubicBezTo>
                    <a:cubicBezTo>
                      <a:pt x="40" y="92"/>
                      <a:pt x="40" y="92"/>
                      <a:pt x="40" y="92"/>
                    </a:cubicBezTo>
                    <a:cubicBezTo>
                      <a:pt x="40" y="100"/>
                      <a:pt x="40" y="100"/>
                      <a:pt x="40" y="100"/>
                    </a:cubicBezTo>
                    <a:lnTo>
                      <a:pt x="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79"/>
              <p:cNvSpPr>
                <a:spLocks noEditPoints="1"/>
              </p:cNvSpPr>
              <p:nvPr/>
            </p:nvSpPr>
            <p:spPr bwMode="auto">
              <a:xfrm>
                <a:off x="6608763" y="13092113"/>
                <a:ext cx="269875" cy="720725"/>
              </a:xfrm>
              <a:custGeom>
                <a:avLst/>
                <a:gdLst>
                  <a:gd name="T0" fmla="*/ 0 w 72"/>
                  <a:gd name="T1" fmla="*/ 189 h 192"/>
                  <a:gd name="T2" fmla="*/ 0 w 72"/>
                  <a:gd name="T3" fmla="*/ 190 h 192"/>
                  <a:gd name="T4" fmla="*/ 0 w 72"/>
                  <a:gd name="T5" fmla="*/ 190 h 192"/>
                  <a:gd name="T6" fmla="*/ 1 w 72"/>
                  <a:gd name="T7" fmla="*/ 191 h 192"/>
                  <a:gd name="T8" fmla="*/ 1 w 72"/>
                  <a:gd name="T9" fmla="*/ 191 h 192"/>
                  <a:gd name="T10" fmla="*/ 2 w 72"/>
                  <a:gd name="T11" fmla="*/ 191 h 192"/>
                  <a:gd name="T12" fmla="*/ 3 w 72"/>
                  <a:gd name="T13" fmla="*/ 192 h 192"/>
                  <a:gd name="T14" fmla="*/ 4 w 72"/>
                  <a:gd name="T15" fmla="*/ 192 h 192"/>
                  <a:gd name="T16" fmla="*/ 68 w 72"/>
                  <a:gd name="T17" fmla="*/ 192 h 192"/>
                  <a:gd name="T18" fmla="*/ 72 w 72"/>
                  <a:gd name="T19" fmla="*/ 188 h 192"/>
                  <a:gd name="T20" fmla="*/ 72 w 72"/>
                  <a:gd name="T21" fmla="*/ 60 h 192"/>
                  <a:gd name="T22" fmla="*/ 72 w 72"/>
                  <a:gd name="T23" fmla="*/ 58 h 192"/>
                  <a:gd name="T24" fmla="*/ 71 w 72"/>
                  <a:gd name="T25" fmla="*/ 57 h 192"/>
                  <a:gd name="T26" fmla="*/ 40 w 72"/>
                  <a:gd name="T27" fmla="*/ 26 h 192"/>
                  <a:gd name="T28" fmla="*/ 40 w 72"/>
                  <a:gd name="T29" fmla="*/ 4 h 192"/>
                  <a:gd name="T30" fmla="*/ 36 w 72"/>
                  <a:gd name="T31" fmla="*/ 0 h 192"/>
                  <a:gd name="T32" fmla="*/ 32 w 72"/>
                  <a:gd name="T33" fmla="*/ 4 h 192"/>
                  <a:gd name="T34" fmla="*/ 32 w 72"/>
                  <a:gd name="T35" fmla="*/ 26 h 192"/>
                  <a:gd name="T36" fmla="*/ 1 w 72"/>
                  <a:gd name="T37" fmla="*/ 57 h 192"/>
                  <a:gd name="T38" fmla="*/ 1 w 72"/>
                  <a:gd name="T39" fmla="*/ 57 h 192"/>
                  <a:gd name="T40" fmla="*/ 0 w 72"/>
                  <a:gd name="T41" fmla="*/ 58 h 192"/>
                  <a:gd name="T42" fmla="*/ 0 w 72"/>
                  <a:gd name="T43" fmla="*/ 59 h 192"/>
                  <a:gd name="T44" fmla="*/ 0 w 72"/>
                  <a:gd name="T45" fmla="*/ 59 h 192"/>
                  <a:gd name="T46" fmla="*/ 0 w 72"/>
                  <a:gd name="T47" fmla="*/ 60 h 192"/>
                  <a:gd name="T48" fmla="*/ 0 w 72"/>
                  <a:gd name="T49" fmla="*/ 60 h 192"/>
                  <a:gd name="T50" fmla="*/ 0 w 72"/>
                  <a:gd name="T51" fmla="*/ 188 h 192"/>
                  <a:gd name="T52" fmla="*/ 0 w 72"/>
                  <a:gd name="T53" fmla="*/ 188 h 192"/>
                  <a:gd name="T54" fmla="*/ 0 w 72"/>
                  <a:gd name="T55" fmla="*/ 189 h 192"/>
                  <a:gd name="T56" fmla="*/ 36 w 72"/>
                  <a:gd name="T57" fmla="*/ 34 h 192"/>
                  <a:gd name="T58" fmla="*/ 58 w 72"/>
                  <a:gd name="T59" fmla="*/ 56 h 192"/>
                  <a:gd name="T60" fmla="*/ 14 w 72"/>
                  <a:gd name="T61" fmla="*/ 56 h 192"/>
                  <a:gd name="T62" fmla="*/ 36 w 72"/>
                  <a:gd name="T63" fmla="*/ 34 h 192"/>
                  <a:gd name="T64" fmla="*/ 13 w 72"/>
                  <a:gd name="T65" fmla="*/ 124 h 192"/>
                  <a:gd name="T66" fmla="*/ 64 w 72"/>
                  <a:gd name="T67" fmla="*/ 98 h 192"/>
                  <a:gd name="T68" fmla="*/ 64 w 72"/>
                  <a:gd name="T69" fmla="*/ 149 h 192"/>
                  <a:gd name="T70" fmla="*/ 13 w 72"/>
                  <a:gd name="T71" fmla="*/ 124 h 192"/>
                  <a:gd name="T72" fmla="*/ 59 w 72"/>
                  <a:gd name="T73" fmla="*/ 156 h 192"/>
                  <a:gd name="T74" fmla="*/ 8 w 72"/>
                  <a:gd name="T75" fmla="*/ 181 h 192"/>
                  <a:gd name="T76" fmla="*/ 8 w 72"/>
                  <a:gd name="T77" fmla="*/ 130 h 192"/>
                  <a:gd name="T78" fmla="*/ 59 w 72"/>
                  <a:gd name="T79" fmla="*/ 156 h 192"/>
                  <a:gd name="T80" fmla="*/ 64 w 72"/>
                  <a:gd name="T81" fmla="*/ 85 h 192"/>
                  <a:gd name="T82" fmla="*/ 21 w 72"/>
                  <a:gd name="T83" fmla="*/ 64 h 192"/>
                  <a:gd name="T84" fmla="*/ 64 w 72"/>
                  <a:gd name="T85" fmla="*/ 64 h 192"/>
                  <a:gd name="T86" fmla="*/ 64 w 72"/>
                  <a:gd name="T87" fmla="*/ 85 h 192"/>
                  <a:gd name="T88" fmla="*/ 59 w 72"/>
                  <a:gd name="T89" fmla="*/ 92 h 192"/>
                  <a:gd name="T90" fmla="*/ 8 w 72"/>
                  <a:gd name="T91" fmla="*/ 117 h 192"/>
                  <a:gd name="T92" fmla="*/ 8 w 72"/>
                  <a:gd name="T93" fmla="*/ 66 h 192"/>
                  <a:gd name="T94" fmla="*/ 59 w 72"/>
                  <a:gd name="T95" fmla="*/ 92 h 192"/>
                  <a:gd name="T96" fmla="*/ 21 w 72"/>
                  <a:gd name="T97" fmla="*/ 184 h 192"/>
                  <a:gd name="T98" fmla="*/ 64 w 72"/>
                  <a:gd name="T99" fmla="*/ 162 h 192"/>
                  <a:gd name="T100" fmla="*/ 64 w 72"/>
                  <a:gd name="T101" fmla="*/ 184 h 192"/>
                  <a:gd name="T102" fmla="*/ 21 w 72"/>
                  <a:gd name="T103"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 h="192">
                    <a:moveTo>
                      <a:pt x="0" y="189"/>
                    </a:moveTo>
                    <a:cubicBezTo>
                      <a:pt x="0" y="189"/>
                      <a:pt x="0" y="189"/>
                      <a:pt x="0" y="190"/>
                    </a:cubicBezTo>
                    <a:cubicBezTo>
                      <a:pt x="0" y="190"/>
                      <a:pt x="0" y="190"/>
                      <a:pt x="0" y="190"/>
                    </a:cubicBezTo>
                    <a:cubicBezTo>
                      <a:pt x="1" y="190"/>
                      <a:pt x="1" y="190"/>
                      <a:pt x="1" y="191"/>
                    </a:cubicBezTo>
                    <a:cubicBezTo>
                      <a:pt x="1" y="191"/>
                      <a:pt x="1" y="191"/>
                      <a:pt x="1" y="191"/>
                    </a:cubicBezTo>
                    <a:cubicBezTo>
                      <a:pt x="2" y="191"/>
                      <a:pt x="2" y="191"/>
                      <a:pt x="2" y="191"/>
                    </a:cubicBezTo>
                    <a:cubicBezTo>
                      <a:pt x="2" y="192"/>
                      <a:pt x="3" y="192"/>
                      <a:pt x="3" y="192"/>
                    </a:cubicBezTo>
                    <a:cubicBezTo>
                      <a:pt x="3" y="192"/>
                      <a:pt x="4" y="192"/>
                      <a:pt x="4" y="192"/>
                    </a:cubicBezTo>
                    <a:cubicBezTo>
                      <a:pt x="68" y="192"/>
                      <a:pt x="68" y="192"/>
                      <a:pt x="68" y="192"/>
                    </a:cubicBezTo>
                    <a:cubicBezTo>
                      <a:pt x="70" y="192"/>
                      <a:pt x="72" y="190"/>
                      <a:pt x="72" y="188"/>
                    </a:cubicBezTo>
                    <a:cubicBezTo>
                      <a:pt x="72" y="60"/>
                      <a:pt x="72" y="60"/>
                      <a:pt x="72" y="60"/>
                    </a:cubicBezTo>
                    <a:cubicBezTo>
                      <a:pt x="72" y="59"/>
                      <a:pt x="72" y="59"/>
                      <a:pt x="72" y="58"/>
                    </a:cubicBezTo>
                    <a:cubicBezTo>
                      <a:pt x="71" y="58"/>
                      <a:pt x="71" y="57"/>
                      <a:pt x="71" y="57"/>
                    </a:cubicBezTo>
                    <a:cubicBezTo>
                      <a:pt x="40" y="26"/>
                      <a:pt x="40" y="26"/>
                      <a:pt x="40" y="26"/>
                    </a:cubicBezTo>
                    <a:cubicBezTo>
                      <a:pt x="40" y="4"/>
                      <a:pt x="40" y="4"/>
                      <a:pt x="40" y="4"/>
                    </a:cubicBezTo>
                    <a:cubicBezTo>
                      <a:pt x="40" y="2"/>
                      <a:pt x="38" y="0"/>
                      <a:pt x="36" y="0"/>
                    </a:cubicBezTo>
                    <a:cubicBezTo>
                      <a:pt x="34" y="0"/>
                      <a:pt x="32" y="2"/>
                      <a:pt x="32" y="4"/>
                    </a:cubicBezTo>
                    <a:cubicBezTo>
                      <a:pt x="32" y="26"/>
                      <a:pt x="32" y="26"/>
                      <a:pt x="32" y="26"/>
                    </a:cubicBezTo>
                    <a:cubicBezTo>
                      <a:pt x="1" y="57"/>
                      <a:pt x="1" y="57"/>
                      <a:pt x="1" y="57"/>
                    </a:cubicBezTo>
                    <a:cubicBezTo>
                      <a:pt x="1" y="57"/>
                      <a:pt x="1" y="57"/>
                      <a:pt x="1" y="57"/>
                    </a:cubicBezTo>
                    <a:cubicBezTo>
                      <a:pt x="1" y="58"/>
                      <a:pt x="1" y="58"/>
                      <a:pt x="0" y="58"/>
                    </a:cubicBezTo>
                    <a:cubicBezTo>
                      <a:pt x="0" y="58"/>
                      <a:pt x="0" y="58"/>
                      <a:pt x="0" y="59"/>
                    </a:cubicBezTo>
                    <a:cubicBezTo>
                      <a:pt x="0" y="59"/>
                      <a:pt x="0" y="59"/>
                      <a:pt x="0" y="59"/>
                    </a:cubicBezTo>
                    <a:cubicBezTo>
                      <a:pt x="0" y="59"/>
                      <a:pt x="0" y="59"/>
                      <a:pt x="0" y="60"/>
                    </a:cubicBezTo>
                    <a:cubicBezTo>
                      <a:pt x="0" y="60"/>
                      <a:pt x="0" y="60"/>
                      <a:pt x="0" y="60"/>
                    </a:cubicBezTo>
                    <a:cubicBezTo>
                      <a:pt x="0" y="188"/>
                      <a:pt x="0" y="188"/>
                      <a:pt x="0" y="188"/>
                    </a:cubicBezTo>
                    <a:cubicBezTo>
                      <a:pt x="0" y="188"/>
                      <a:pt x="0" y="188"/>
                      <a:pt x="0" y="188"/>
                    </a:cubicBezTo>
                    <a:cubicBezTo>
                      <a:pt x="0" y="188"/>
                      <a:pt x="0" y="189"/>
                      <a:pt x="0" y="189"/>
                    </a:cubicBezTo>
                    <a:close/>
                    <a:moveTo>
                      <a:pt x="36" y="34"/>
                    </a:moveTo>
                    <a:cubicBezTo>
                      <a:pt x="58" y="56"/>
                      <a:pt x="58" y="56"/>
                      <a:pt x="58" y="56"/>
                    </a:cubicBezTo>
                    <a:cubicBezTo>
                      <a:pt x="14" y="56"/>
                      <a:pt x="14" y="56"/>
                      <a:pt x="14" y="56"/>
                    </a:cubicBezTo>
                    <a:lnTo>
                      <a:pt x="36" y="34"/>
                    </a:lnTo>
                    <a:close/>
                    <a:moveTo>
                      <a:pt x="13" y="124"/>
                    </a:moveTo>
                    <a:cubicBezTo>
                      <a:pt x="64" y="98"/>
                      <a:pt x="64" y="98"/>
                      <a:pt x="64" y="98"/>
                    </a:cubicBezTo>
                    <a:cubicBezTo>
                      <a:pt x="64" y="149"/>
                      <a:pt x="64" y="149"/>
                      <a:pt x="64" y="149"/>
                    </a:cubicBezTo>
                    <a:lnTo>
                      <a:pt x="13" y="124"/>
                    </a:lnTo>
                    <a:close/>
                    <a:moveTo>
                      <a:pt x="59" y="156"/>
                    </a:moveTo>
                    <a:cubicBezTo>
                      <a:pt x="8" y="181"/>
                      <a:pt x="8" y="181"/>
                      <a:pt x="8" y="181"/>
                    </a:cubicBezTo>
                    <a:cubicBezTo>
                      <a:pt x="8" y="130"/>
                      <a:pt x="8" y="130"/>
                      <a:pt x="8" y="130"/>
                    </a:cubicBezTo>
                    <a:lnTo>
                      <a:pt x="59" y="156"/>
                    </a:lnTo>
                    <a:close/>
                    <a:moveTo>
                      <a:pt x="64" y="85"/>
                    </a:moveTo>
                    <a:cubicBezTo>
                      <a:pt x="21" y="64"/>
                      <a:pt x="21" y="64"/>
                      <a:pt x="21" y="64"/>
                    </a:cubicBezTo>
                    <a:cubicBezTo>
                      <a:pt x="64" y="64"/>
                      <a:pt x="64" y="64"/>
                      <a:pt x="64" y="64"/>
                    </a:cubicBezTo>
                    <a:lnTo>
                      <a:pt x="64" y="85"/>
                    </a:lnTo>
                    <a:close/>
                    <a:moveTo>
                      <a:pt x="59" y="92"/>
                    </a:moveTo>
                    <a:cubicBezTo>
                      <a:pt x="8" y="117"/>
                      <a:pt x="8" y="117"/>
                      <a:pt x="8" y="117"/>
                    </a:cubicBezTo>
                    <a:cubicBezTo>
                      <a:pt x="8" y="66"/>
                      <a:pt x="8" y="66"/>
                      <a:pt x="8" y="66"/>
                    </a:cubicBezTo>
                    <a:lnTo>
                      <a:pt x="59" y="92"/>
                    </a:lnTo>
                    <a:close/>
                    <a:moveTo>
                      <a:pt x="21" y="184"/>
                    </a:moveTo>
                    <a:cubicBezTo>
                      <a:pt x="64" y="162"/>
                      <a:pt x="64" y="162"/>
                      <a:pt x="64" y="162"/>
                    </a:cubicBezTo>
                    <a:cubicBezTo>
                      <a:pt x="64" y="184"/>
                      <a:pt x="64" y="184"/>
                      <a:pt x="64" y="184"/>
                    </a:cubicBezTo>
                    <a:lnTo>
                      <a:pt x="21"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1" name="Group 330"/>
            <p:cNvGrpSpPr>
              <a:grpSpLocks noChangeAspect="1"/>
            </p:cNvGrpSpPr>
            <p:nvPr/>
          </p:nvGrpSpPr>
          <p:grpSpPr>
            <a:xfrm>
              <a:off x="7001718" y="394876"/>
              <a:ext cx="648000" cy="566644"/>
              <a:chOff x="523835" y="5797324"/>
              <a:chExt cx="720725" cy="630238"/>
            </a:xfrm>
            <a:grpFill/>
          </p:grpSpPr>
          <p:sp>
            <p:nvSpPr>
              <p:cNvPr id="332" name="Freeform 216"/>
              <p:cNvSpPr>
                <a:spLocks noEditPoints="1"/>
              </p:cNvSpPr>
              <p:nvPr/>
            </p:nvSpPr>
            <p:spPr bwMode="auto">
              <a:xfrm>
                <a:off x="644485" y="6127524"/>
                <a:ext cx="269875" cy="209550"/>
              </a:xfrm>
              <a:custGeom>
                <a:avLst/>
                <a:gdLst>
                  <a:gd name="T0" fmla="*/ 68 w 72"/>
                  <a:gd name="T1" fmla="*/ 0 h 56"/>
                  <a:gd name="T2" fmla="*/ 4 w 72"/>
                  <a:gd name="T3" fmla="*/ 0 h 56"/>
                  <a:gd name="T4" fmla="*/ 0 w 72"/>
                  <a:gd name="T5" fmla="*/ 4 h 56"/>
                  <a:gd name="T6" fmla="*/ 0 w 72"/>
                  <a:gd name="T7" fmla="*/ 52 h 56"/>
                  <a:gd name="T8" fmla="*/ 4 w 72"/>
                  <a:gd name="T9" fmla="*/ 56 h 56"/>
                  <a:gd name="T10" fmla="*/ 68 w 72"/>
                  <a:gd name="T11" fmla="*/ 56 h 56"/>
                  <a:gd name="T12" fmla="*/ 72 w 72"/>
                  <a:gd name="T13" fmla="*/ 52 h 56"/>
                  <a:gd name="T14" fmla="*/ 72 w 72"/>
                  <a:gd name="T15" fmla="*/ 4 h 56"/>
                  <a:gd name="T16" fmla="*/ 68 w 72"/>
                  <a:gd name="T17" fmla="*/ 0 h 56"/>
                  <a:gd name="T18" fmla="*/ 64 w 72"/>
                  <a:gd name="T19" fmla="*/ 48 h 56"/>
                  <a:gd name="T20" fmla="*/ 8 w 72"/>
                  <a:gd name="T21" fmla="*/ 48 h 56"/>
                  <a:gd name="T22" fmla="*/ 8 w 72"/>
                  <a:gd name="T23" fmla="*/ 8 h 56"/>
                  <a:gd name="T24" fmla="*/ 64 w 72"/>
                  <a:gd name="T25" fmla="*/ 8 h 56"/>
                  <a:gd name="T26" fmla="*/ 64 w 72"/>
                  <a:gd name="T27"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56">
                    <a:moveTo>
                      <a:pt x="68" y="0"/>
                    </a:moveTo>
                    <a:cubicBezTo>
                      <a:pt x="4" y="0"/>
                      <a:pt x="4" y="0"/>
                      <a:pt x="4" y="0"/>
                    </a:cubicBezTo>
                    <a:cubicBezTo>
                      <a:pt x="2" y="0"/>
                      <a:pt x="0" y="2"/>
                      <a:pt x="0" y="4"/>
                    </a:cubicBezTo>
                    <a:cubicBezTo>
                      <a:pt x="0" y="52"/>
                      <a:pt x="0" y="52"/>
                      <a:pt x="0" y="52"/>
                    </a:cubicBezTo>
                    <a:cubicBezTo>
                      <a:pt x="0" y="54"/>
                      <a:pt x="2" y="56"/>
                      <a:pt x="4" y="56"/>
                    </a:cubicBezTo>
                    <a:cubicBezTo>
                      <a:pt x="68" y="56"/>
                      <a:pt x="68" y="56"/>
                      <a:pt x="68" y="56"/>
                    </a:cubicBezTo>
                    <a:cubicBezTo>
                      <a:pt x="70" y="56"/>
                      <a:pt x="72" y="54"/>
                      <a:pt x="72" y="52"/>
                    </a:cubicBezTo>
                    <a:cubicBezTo>
                      <a:pt x="72" y="4"/>
                      <a:pt x="72" y="4"/>
                      <a:pt x="72" y="4"/>
                    </a:cubicBezTo>
                    <a:cubicBezTo>
                      <a:pt x="72" y="2"/>
                      <a:pt x="70" y="0"/>
                      <a:pt x="68" y="0"/>
                    </a:cubicBezTo>
                    <a:close/>
                    <a:moveTo>
                      <a:pt x="64" y="48"/>
                    </a:moveTo>
                    <a:cubicBezTo>
                      <a:pt x="8" y="48"/>
                      <a:pt x="8" y="48"/>
                      <a:pt x="8" y="48"/>
                    </a:cubicBezTo>
                    <a:cubicBezTo>
                      <a:pt x="8" y="8"/>
                      <a:pt x="8" y="8"/>
                      <a:pt x="8" y="8"/>
                    </a:cubicBezTo>
                    <a:cubicBezTo>
                      <a:pt x="64" y="8"/>
                      <a:pt x="64" y="8"/>
                      <a:pt x="64" y="8"/>
                    </a:cubicBezTo>
                    <a:lnTo>
                      <a:pt x="64" y="4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3" name="Freeform 217"/>
              <p:cNvSpPr>
                <a:spLocks noEditPoints="1"/>
              </p:cNvSpPr>
              <p:nvPr/>
            </p:nvSpPr>
            <p:spPr bwMode="auto">
              <a:xfrm>
                <a:off x="523835" y="5797324"/>
                <a:ext cx="720725" cy="630238"/>
              </a:xfrm>
              <a:custGeom>
                <a:avLst/>
                <a:gdLst>
                  <a:gd name="T0" fmla="*/ 192 w 192"/>
                  <a:gd name="T1" fmla="*/ 34 h 168"/>
                  <a:gd name="T2" fmla="*/ 176 w 192"/>
                  <a:gd name="T3" fmla="*/ 2 h 168"/>
                  <a:gd name="T4" fmla="*/ 20 w 192"/>
                  <a:gd name="T5" fmla="*/ 0 h 168"/>
                  <a:gd name="T6" fmla="*/ 0 w 192"/>
                  <a:gd name="T7" fmla="*/ 34 h 168"/>
                  <a:gd name="T8" fmla="*/ 0 w 192"/>
                  <a:gd name="T9" fmla="*/ 35 h 168"/>
                  <a:gd name="T10" fmla="*/ 0 w 192"/>
                  <a:gd name="T11" fmla="*/ 36 h 168"/>
                  <a:gd name="T12" fmla="*/ 8 w 192"/>
                  <a:gd name="T13" fmla="*/ 63 h 168"/>
                  <a:gd name="T14" fmla="*/ 16 w 192"/>
                  <a:gd name="T15" fmla="*/ 164 h 168"/>
                  <a:gd name="T16" fmla="*/ 116 w 192"/>
                  <a:gd name="T17" fmla="*/ 168 h 168"/>
                  <a:gd name="T18" fmla="*/ 172 w 192"/>
                  <a:gd name="T19" fmla="*/ 168 h 168"/>
                  <a:gd name="T20" fmla="*/ 176 w 192"/>
                  <a:gd name="T21" fmla="*/ 69 h 168"/>
                  <a:gd name="T22" fmla="*/ 192 w 192"/>
                  <a:gd name="T23" fmla="*/ 36 h 168"/>
                  <a:gd name="T24" fmla="*/ 192 w 192"/>
                  <a:gd name="T25" fmla="*/ 35 h 168"/>
                  <a:gd name="T26" fmla="*/ 151 w 192"/>
                  <a:gd name="T27" fmla="*/ 32 h 168"/>
                  <a:gd name="T28" fmla="*/ 170 w 192"/>
                  <a:gd name="T29" fmla="*/ 8 h 168"/>
                  <a:gd name="T30" fmla="*/ 144 w 192"/>
                  <a:gd name="T31" fmla="*/ 59 h 168"/>
                  <a:gd name="T32" fmla="*/ 100 w 192"/>
                  <a:gd name="T33" fmla="*/ 63 h 168"/>
                  <a:gd name="T34" fmla="*/ 144 w 192"/>
                  <a:gd name="T35" fmla="*/ 40 h 168"/>
                  <a:gd name="T36" fmla="*/ 48 w 192"/>
                  <a:gd name="T37" fmla="*/ 40 h 168"/>
                  <a:gd name="T38" fmla="*/ 92 w 192"/>
                  <a:gd name="T39" fmla="*/ 63 h 168"/>
                  <a:gd name="T40" fmla="*/ 48 w 192"/>
                  <a:gd name="T41" fmla="*/ 59 h 168"/>
                  <a:gd name="T42" fmla="*/ 92 w 192"/>
                  <a:gd name="T43" fmla="*/ 8 h 168"/>
                  <a:gd name="T44" fmla="*/ 49 w 192"/>
                  <a:gd name="T45" fmla="*/ 32 h 168"/>
                  <a:gd name="T46" fmla="*/ 92 w 192"/>
                  <a:gd name="T47" fmla="*/ 8 h 168"/>
                  <a:gd name="T48" fmla="*/ 143 w 192"/>
                  <a:gd name="T49" fmla="*/ 32 h 168"/>
                  <a:gd name="T50" fmla="*/ 100 w 192"/>
                  <a:gd name="T51" fmla="*/ 8 h 168"/>
                  <a:gd name="T52" fmla="*/ 22 w 192"/>
                  <a:gd name="T53" fmla="*/ 8 h 168"/>
                  <a:gd name="T54" fmla="*/ 41 w 192"/>
                  <a:gd name="T55" fmla="*/ 32 h 168"/>
                  <a:gd name="T56" fmla="*/ 22 w 192"/>
                  <a:gd name="T57" fmla="*/ 8 h 168"/>
                  <a:gd name="T58" fmla="*/ 8 w 192"/>
                  <a:gd name="T59" fmla="*/ 40 h 168"/>
                  <a:gd name="T60" fmla="*/ 40 w 192"/>
                  <a:gd name="T61" fmla="*/ 58 h 168"/>
                  <a:gd name="T62" fmla="*/ 8 w 192"/>
                  <a:gd name="T63" fmla="*/ 44 h 168"/>
                  <a:gd name="T64" fmla="*/ 120 w 192"/>
                  <a:gd name="T65" fmla="*/ 96 h 168"/>
                  <a:gd name="T66" fmla="*/ 152 w 192"/>
                  <a:gd name="T67" fmla="*/ 160 h 168"/>
                  <a:gd name="T68" fmla="*/ 168 w 192"/>
                  <a:gd name="T69" fmla="*/ 160 h 168"/>
                  <a:gd name="T70" fmla="*/ 160 w 192"/>
                  <a:gd name="T71" fmla="*/ 92 h 168"/>
                  <a:gd name="T72" fmla="*/ 116 w 192"/>
                  <a:gd name="T73" fmla="*/ 88 h 168"/>
                  <a:gd name="T74" fmla="*/ 112 w 192"/>
                  <a:gd name="T75" fmla="*/ 160 h 168"/>
                  <a:gd name="T76" fmla="*/ 24 w 192"/>
                  <a:gd name="T77" fmla="*/ 71 h 168"/>
                  <a:gd name="T78" fmla="*/ 72 w 192"/>
                  <a:gd name="T79" fmla="*/ 80 h 168"/>
                  <a:gd name="T80" fmla="*/ 120 w 192"/>
                  <a:gd name="T81" fmla="*/ 80 h 168"/>
                  <a:gd name="T82" fmla="*/ 165 w 192"/>
                  <a:gd name="T83" fmla="*/ 72 h 168"/>
                  <a:gd name="T84" fmla="*/ 168 w 192"/>
                  <a:gd name="T85" fmla="*/ 160 h 168"/>
                  <a:gd name="T86" fmla="*/ 165 w 192"/>
                  <a:gd name="T87" fmla="*/ 64 h 168"/>
                  <a:gd name="T88" fmla="*/ 152 w 192"/>
                  <a:gd name="T89" fmla="*/ 40 h 168"/>
                  <a:gd name="T90" fmla="*/ 184 w 192"/>
                  <a:gd name="T91" fmla="*/ 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168">
                    <a:moveTo>
                      <a:pt x="192" y="35"/>
                    </a:moveTo>
                    <a:cubicBezTo>
                      <a:pt x="192" y="35"/>
                      <a:pt x="192" y="34"/>
                      <a:pt x="192" y="34"/>
                    </a:cubicBezTo>
                    <a:cubicBezTo>
                      <a:pt x="192" y="34"/>
                      <a:pt x="192" y="34"/>
                      <a:pt x="192" y="34"/>
                    </a:cubicBezTo>
                    <a:cubicBezTo>
                      <a:pt x="176" y="2"/>
                      <a:pt x="176" y="2"/>
                      <a:pt x="176" y="2"/>
                    </a:cubicBezTo>
                    <a:cubicBezTo>
                      <a:pt x="175" y="1"/>
                      <a:pt x="174" y="0"/>
                      <a:pt x="172" y="0"/>
                    </a:cubicBezTo>
                    <a:cubicBezTo>
                      <a:pt x="20" y="0"/>
                      <a:pt x="20" y="0"/>
                      <a:pt x="20" y="0"/>
                    </a:cubicBezTo>
                    <a:cubicBezTo>
                      <a:pt x="19" y="0"/>
                      <a:pt x="17" y="1"/>
                      <a:pt x="16" y="2"/>
                    </a:cubicBezTo>
                    <a:cubicBezTo>
                      <a:pt x="0" y="34"/>
                      <a:pt x="0" y="34"/>
                      <a:pt x="0" y="34"/>
                    </a:cubicBezTo>
                    <a:cubicBezTo>
                      <a:pt x="0" y="34"/>
                      <a:pt x="0" y="34"/>
                      <a:pt x="0" y="34"/>
                    </a:cubicBezTo>
                    <a:cubicBezTo>
                      <a:pt x="0" y="34"/>
                      <a:pt x="0" y="35"/>
                      <a:pt x="0" y="35"/>
                    </a:cubicBezTo>
                    <a:cubicBezTo>
                      <a:pt x="0" y="35"/>
                      <a:pt x="0" y="35"/>
                      <a:pt x="0" y="36"/>
                    </a:cubicBezTo>
                    <a:cubicBezTo>
                      <a:pt x="0" y="36"/>
                      <a:pt x="0" y="36"/>
                      <a:pt x="0" y="36"/>
                    </a:cubicBezTo>
                    <a:cubicBezTo>
                      <a:pt x="0" y="44"/>
                      <a:pt x="0" y="44"/>
                      <a:pt x="0" y="44"/>
                    </a:cubicBezTo>
                    <a:cubicBezTo>
                      <a:pt x="0" y="51"/>
                      <a:pt x="3" y="58"/>
                      <a:pt x="8" y="63"/>
                    </a:cubicBezTo>
                    <a:cubicBezTo>
                      <a:pt x="10" y="66"/>
                      <a:pt x="13" y="68"/>
                      <a:pt x="16" y="69"/>
                    </a:cubicBezTo>
                    <a:cubicBezTo>
                      <a:pt x="16" y="164"/>
                      <a:pt x="16" y="164"/>
                      <a:pt x="16" y="164"/>
                    </a:cubicBezTo>
                    <a:cubicBezTo>
                      <a:pt x="16" y="166"/>
                      <a:pt x="18" y="168"/>
                      <a:pt x="20" y="168"/>
                    </a:cubicBezTo>
                    <a:cubicBezTo>
                      <a:pt x="116" y="168"/>
                      <a:pt x="116" y="168"/>
                      <a:pt x="116" y="168"/>
                    </a:cubicBezTo>
                    <a:cubicBezTo>
                      <a:pt x="156" y="168"/>
                      <a:pt x="156" y="168"/>
                      <a:pt x="156" y="168"/>
                    </a:cubicBezTo>
                    <a:cubicBezTo>
                      <a:pt x="172" y="168"/>
                      <a:pt x="172" y="168"/>
                      <a:pt x="172" y="168"/>
                    </a:cubicBezTo>
                    <a:cubicBezTo>
                      <a:pt x="174" y="168"/>
                      <a:pt x="176" y="166"/>
                      <a:pt x="176" y="164"/>
                    </a:cubicBezTo>
                    <a:cubicBezTo>
                      <a:pt x="176" y="69"/>
                      <a:pt x="176" y="69"/>
                      <a:pt x="176" y="69"/>
                    </a:cubicBezTo>
                    <a:cubicBezTo>
                      <a:pt x="185" y="65"/>
                      <a:pt x="192" y="55"/>
                      <a:pt x="192" y="44"/>
                    </a:cubicBezTo>
                    <a:cubicBezTo>
                      <a:pt x="192" y="36"/>
                      <a:pt x="192" y="36"/>
                      <a:pt x="192" y="36"/>
                    </a:cubicBezTo>
                    <a:cubicBezTo>
                      <a:pt x="192" y="36"/>
                      <a:pt x="192" y="36"/>
                      <a:pt x="192" y="36"/>
                    </a:cubicBezTo>
                    <a:cubicBezTo>
                      <a:pt x="192" y="35"/>
                      <a:pt x="192" y="35"/>
                      <a:pt x="192" y="35"/>
                    </a:cubicBezTo>
                    <a:close/>
                    <a:moveTo>
                      <a:pt x="182" y="32"/>
                    </a:moveTo>
                    <a:cubicBezTo>
                      <a:pt x="151" y="32"/>
                      <a:pt x="151" y="32"/>
                      <a:pt x="151" y="32"/>
                    </a:cubicBezTo>
                    <a:cubicBezTo>
                      <a:pt x="145" y="8"/>
                      <a:pt x="145" y="8"/>
                      <a:pt x="145" y="8"/>
                    </a:cubicBezTo>
                    <a:cubicBezTo>
                      <a:pt x="170" y="8"/>
                      <a:pt x="170" y="8"/>
                      <a:pt x="170" y="8"/>
                    </a:cubicBezTo>
                    <a:lnTo>
                      <a:pt x="182" y="32"/>
                    </a:lnTo>
                    <a:close/>
                    <a:moveTo>
                      <a:pt x="144" y="59"/>
                    </a:moveTo>
                    <a:cubicBezTo>
                      <a:pt x="138" y="67"/>
                      <a:pt x="129" y="72"/>
                      <a:pt x="120" y="72"/>
                    </a:cubicBezTo>
                    <a:cubicBezTo>
                      <a:pt x="112" y="72"/>
                      <a:pt x="105" y="69"/>
                      <a:pt x="100" y="63"/>
                    </a:cubicBezTo>
                    <a:cubicBezTo>
                      <a:pt x="100" y="40"/>
                      <a:pt x="100" y="40"/>
                      <a:pt x="100" y="40"/>
                    </a:cubicBezTo>
                    <a:cubicBezTo>
                      <a:pt x="144" y="40"/>
                      <a:pt x="144" y="40"/>
                      <a:pt x="144" y="40"/>
                    </a:cubicBezTo>
                    <a:lnTo>
                      <a:pt x="144" y="59"/>
                    </a:lnTo>
                    <a:close/>
                    <a:moveTo>
                      <a:pt x="48" y="40"/>
                    </a:moveTo>
                    <a:cubicBezTo>
                      <a:pt x="92" y="40"/>
                      <a:pt x="92" y="40"/>
                      <a:pt x="92" y="40"/>
                    </a:cubicBezTo>
                    <a:cubicBezTo>
                      <a:pt x="92" y="63"/>
                      <a:pt x="92" y="63"/>
                      <a:pt x="92" y="63"/>
                    </a:cubicBezTo>
                    <a:cubicBezTo>
                      <a:pt x="87" y="69"/>
                      <a:pt x="80" y="72"/>
                      <a:pt x="72" y="72"/>
                    </a:cubicBezTo>
                    <a:cubicBezTo>
                      <a:pt x="63" y="72"/>
                      <a:pt x="54" y="67"/>
                      <a:pt x="48" y="59"/>
                    </a:cubicBezTo>
                    <a:lnTo>
                      <a:pt x="48" y="40"/>
                    </a:lnTo>
                    <a:close/>
                    <a:moveTo>
                      <a:pt x="92" y="8"/>
                    </a:moveTo>
                    <a:cubicBezTo>
                      <a:pt x="92" y="32"/>
                      <a:pt x="92" y="32"/>
                      <a:pt x="92" y="32"/>
                    </a:cubicBezTo>
                    <a:cubicBezTo>
                      <a:pt x="49" y="32"/>
                      <a:pt x="49" y="32"/>
                      <a:pt x="49" y="32"/>
                    </a:cubicBezTo>
                    <a:cubicBezTo>
                      <a:pt x="55" y="8"/>
                      <a:pt x="55" y="8"/>
                      <a:pt x="55" y="8"/>
                    </a:cubicBezTo>
                    <a:lnTo>
                      <a:pt x="92" y="8"/>
                    </a:lnTo>
                    <a:close/>
                    <a:moveTo>
                      <a:pt x="137" y="8"/>
                    </a:moveTo>
                    <a:cubicBezTo>
                      <a:pt x="143" y="32"/>
                      <a:pt x="143" y="32"/>
                      <a:pt x="143" y="32"/>
                    </a:cubicBezTo>
                    <a:cubicBezTo>
                      <a:pt x="100" y="32"/>
                      <a:pt x="100" y="32"/>
                      <a:pt x="100" y="32"/>
                    </a:cubicBezTo>
                    <a:cubicBezTo>
                      <a:pt x="100" y="8"/>
                      <a:pt x="100" y="8"/>
                      <a:pt x="100" y="8"/>
                    </a:cubicBezTo>
                    <a:lnTo>
                      <a:pt x="137" y="8"/>
                    </a:lnTo>
                    <a:close/>
                    <a:moveTo>
                      <a:pt x="22" y="8"/>
                    </a:moveTo>
                    <a:cubicBezTo>
                      <a:pt x="47" y="8"/>
                      <a:pt x="47" y="8"/>
                      <a:pt x="47" y="8"/>
                    </a:cubicBezTo>
                    <a:cubicBezTo>
                      <a:pt x="41" y="32"/>
                      <a:pt x="41" y="32"/>
                      <a:pt x="41" y="32"/>
                    </a:cubicBezTo>
                    <a:cubicBezTo>
                      <a:pt x="10" y="32"/>
                      <a:pt x="10" y="32"/>
                      <a:pt x="10" y="32"/>
                    </a:cubicBezTo>
                    <a:lnTo>
                      <a:pt x="22" y="8"/>
                    </a:lnTo>
                    <a:close/>
                    <a:moveTo>
                      <a:pt x="8" y="44"/>
                    </a:moveTo>
                    <a:cubicBezTo>
                      <a:pt x="8" y="40"/>
                      <a:pt x="8" y="40"/>
                      <a:pt x="8" y="40"/>
                    </a:cubicBezTo>
                    <a:cubicBezTo>
                      <a:pt x="40" y="40"/>
                      <a:pt x="40" y="40"/>
                      <a:pt x="40" y="40"/>
                    </a:cubicBezTo>
                    <a:cubicBezTo>
                      <a:pt x="40" y="58"/>
                      <a:pt x="40" y="58"/>
                      <a:pt x="40" y="58"/>
                    </a:cubicBezTo>
                    <a:cubicBezTo>
                      <a:pt x="32" y="66"/>
                      <a:pt x="21" y="65"/>
                      <a:pt x="14" y="58"/>
                    </a:cubicBezTo>
                    <a:cubicBezTo>
                      <a:pt x="10" y="54"/>
                      <a:pt x="8" y="49"/>
                      <a:pt x="8" y="44"/>
                    </a:cubicBezTo>
                    <a:close/>
                    <a:moveTo>
                      <a:pt x="120" y="160"/>
                    </a:moveTo>
                    <a:cubicBezTo>
                      <a:pt x="120" y="96"/>
                      <a:pt x="120" y="96"/>
                      <a:pt x="120" y="96"/>
                    </a:cubicBezTo>
                    <a:cubicBezTo>
                      <a:pt x="152" y="96"/>
                      <a:pt x="152" y="96"/>
                      <a:pt x="152" y="96"/>
                    </a:cubicBezTo>
                    <a:cubicBezTo>
                      <a:pt x="152" y="160"/>
                      <a:pt x="152" y="160"/>
                      <a:pt x="152" y="160"/>
                    </a:cubicBezTo>
                    <a:lnTo>
                      <a:pt x="120" y="160"/>
                    </a:lnTo>
                    <a:close/>
                    <a:moveTo>
                      <a:pt x="168" y="160"/>
                    </a:moveTo>
                    <a:cubicBezTo>
                      <a:pt x="160" y="160"/>
                      <a:pt x="160" y="160"/>
                      <a:pt x="160" y="160"/>
                    </a:cubicBezTo>
                    <a:cubicBezTo>
                      <a:pt x="160" y="92"/>
                      <a:pt x="160" y="92"/>
                      <a:pt x="160" y="92"/>
                    </a:cubicBezTo>
                    <a:cubicBezTo>
                      <a:pt x="160" y="90"/>
                      <a:pt x="158" y="88"/>
                      <a:pt x="156" y="88"/>
                    </a:cubicBezTo>
                    <a:cubicBezTo>
                      <a:pt x="116" y="88"/>
                      <a:pt x="116" y="88"/>
                      <a:pt x="116" y="88"/>
                    </a:cubicBezTo>
                    <a:cubicBezTo>
                      <a:pt x="114" y="88"/>
                      <a:pt x="112" y="90"/>
                      <a:pt x="112" y="92"/>
                    </a:cubicBezTo>
                    <a:cubicBezTo>
                      <a:pt x="112" y="160"/>
                      <a:pt x="112" y="160"/>
                      <a:pt x="112" y="160"/>
                    </a:cubicBezTo>
                    <a:cubicBezTo>
                      <a:pt x="24" y="160"/>
                      <a:pt x="24" y="160"/>
                      <a:pt x="24" y="160"/>
                    </a:cubicBezTo>
                    <a:cubicBezTo>
                      <a:pt x="24" y="71"/>
                      <a:pt x="24" y="71"/>
                      <a:pt x="24" y="71"/>
                    </a:cubicBezTo>
                    <a:cubicBezTo>
                      <a:pt x="31" y="72"/>
                      <a:pt x="37" y="70"/>
                      <a:pt x="43" y="66"/>
                    </a:cubicBezTo>
                    <a:cubicBezTo>
                      <a:pt x="50" y="75"/>
                      <a:pt x="61" y="80"/>
                      <a:pt x="72" y="80"/>
                    </a:cubicBezTo>
                    <a:cubicBezTo>
                      <a:pt x="81" y="80"/>
                      <a:pt x="89" y="77"/>
                      <a:pt x="96" y="71"/>
                    </a:cubicBezTo>
                    <a:cubicBezTo>
                      <a:pt x="103" y="77"/>
                      <a:pt x="111" y="80"/>
                      <a:pt x="120" y="80"/>
                    </a:cubicBezTo>
                    <a:cubicBezTo>
                      <a:pt x="131" y="80"/>
                      <a:pt x="142" y="75"/>
                      <a:pt x="149" y="66"/>
                    </a:cubicBezTo>
                    <a:cubicBezTo>
                      <a:pt x="154" y="70"/>
                      <a:pt x="159" y="72"/>
                      <a:pt x="165" y="72"/>
                    </a:cubicBezTo>
                    <a:cubicBezTo>
                      <a:pt x="166" y="72"/>
                      <a:pt x="167" y="72"/>
                      <a:pt x="168" y="72"/>
                    </a:cubicBezTo>
                    <a:lnTo>
                      <a:pt x="168" y="160"/>
                    </a:lnTo>
                    <a:close/>
                    <a:moveTo>
                      <a:pt x="184" y="44"/>
                    </a:moveTo>
                    <a:cubicBezTo>
                      <a:pt x="184" y="55"/>
                      <a:pt x="175" y="64"/>
                      <a:pt x="165" y="64"/>
                    </a:cubicBezTo>
                    <a:cubicBezTo>
                      <a:pt x="161" y="64"/>
                      <a:pt x="156" y="62"/>
                      <a:pt x="152" y="58"/>
                    </a:cubicBezTo>
                    <a:cubicBezTo>
                      <a:pt x="152" y="40"/>
                      <a:pt x="152" y="40"/>
                      <a:pt x="152" y="40"/>
                    </a:cubicBezTo>
                    <a:cubicBezTo>
                      <a:pt x="184" y="40"/>
                      <a:pt x="184" y="40"/>
                      <a:pt x="184" y="40"/>
                    </a:cubicBezTo>
                    <a:lnTo>
                      <a:pt x="184" y="4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34" name="Oval 218"/>
              <p:cNvSpPr>
                <a:spLocks noChangeArrowheads="1"/>
              </p:cNvSpPr>
              <p:nvPr/>
            </p:nvSpPr>
            <p:spPr bwMode="auto">
              <a:xfrm>
                <a:off x="1035010" y="6276749"/>
                <a:ext cx="28575" cy="3016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35" name="Group 334"/>
            <p:cNvGrpSpPr/>
            <p:nvPr/>
          </p:nvGrpSpPr>
          <p:grpSpPr>
            <a:xfrm>
              <a:off x="8080147" y="240795"/>
              <a:ext cx="720725" cy="720725"/>
              <a:chOff x="4927600" y="4443413"/>
              <a:chExt cx="720725" cy="720725"/>
            </a:xfrm>
            <a:grpFill/>
          </p:grpSpPr>
          <p:sp>
            <p:nvSpPr>
              <p:cNvPr id="336" name="Freeform 153"/>
              <p:cNvSpPr>
                <a:spLocks noEditPoints="1"/>
              </p:cNvSpPr>
              <p:nvPr/>
            </p:nvSpPr>
            <p:spPr bwMode="auto">
              <a:xfrm>
                <a:off x="4927600" y="4443413"/>
                <a:ext cx="720725" cy="720725"/>
              </a:xfrm>
              <a:custGeom>
                <a:avLst/>
                <a:gdLst>
                  <a:gd name="T0" fmla="*/ 188 w 192"/>
                  <a:gd name="T1" fmla="*/ 0 h 192"/>
                  <a:gd name="T2" fmla="*/ 4 w 192"/>
                  <a:gd name="T3" fmla="*/ 0 h 192"/>
                  <a:gd name="T4" fmla="*/ 0 w 192"/>
                  <a:gd name="T5" fmla="*/ 4 h 192"/>
                  <a:gd name="T6" fmla="*/ 0 w 192"/>
                  <a:gd name="T7" fmla="*/ 188 h 192"/>
                  <a:gd name="T8" fmla="*/ 4 w 192"/>
                  <a:gd name="T9" fmla="*/ 192 h 192"/>
                  <a:gd name="T10" fmla="*/ 68 w 192"/>
                  <a:gd name="T11" fmla="*/ 192 h 192"/>
                  <a:gd name="T12" fmla="*/ 124 w 192"/>
                  <a:gd name="T13" fmla="*/ 192 h 192"/>
                  <a:gd name="T14" fmla="*/ 188 w 192"/>
                  <a:gd name="T15" fmla="*/ 192 h 192"/>
                  <a:gd name="T16" fmla="*/ 192 w 192"/>
                  <a:gd name="T17" fmla="*/ 188 h 192"/>
                  <a:gd name="T18" fmla="*/ 192 w 192"/>
                  <a:gd name="T19" fmla="*/ 4 h 192"/>
                  <a:gd name="T20" fmla="*/ 188 w 192"/>
                  <a:gd name="T21" fmla="*/ 0 h 192"/>
                  <a:gd name="T22" fmla="*/ 72 w 192"/>
                  <a:gd name="T23" fmla="*/ 184 h 192"/>
                  <a:gd name="T24" fmla="*/ 72 w 192"/>
                  <a:gd name="T25" fmla="*/ 160 h 192"/>
                  <a:gd name="T26" fmla="*/ 96 w 192"/>
                  <a:gd name="T27" fmla="*/ 136 h 192"/>
                  <a:gd name="T28" fmla="*/ 120 w 192"/>
                  <a:gd name="T29" fmla="*/ 160 h 192"/>
                  <a:gd name="T30" fmla="*/ 120 w 192"/>
                  <a:gd name="T31" fmla="*/ 184 h 192"/>
                  <a:gd name="T32" fmla="*/ 72 w 192"/>
                  <a:gd name="T33" fmla="*/ 184 h 192"/>
                  <a:gd name="T34" fmla="*/ 184 w 192"/>
                  <a:gd name="T35" fmla="*/ 184 h 192"/>
                  <a:gd name="T36" fmla="*/ 128 w 192"/>
                  <a:gd name="T37" fmla="*/ 184 h 192"/>
                  <a:gd name="T38" fmla="*/ 128 w 192"/>
                  <a:gd name="T39" fmla="*/ 160 h 192"/>
                  <a:gd name="T40" fmla="*/ 96 w 192"/>
                  <a:gd name="T41" fmla="*/ 128 h 192"/>
                  <a:gd name="T42" fmla="*/ 64 w 192"/>
                  <a:gd name="T43" fmla="*/ 160 h 192"/>
                  <a:gd name="T44" fmla="*/ 64 w 192"/>
                  <a:gd name="T45" fmla="*/ 184 h 192"/>
                  <a:gd name="T46" fmla="*/ 8 w 192"/>
                  <a:gd name="T47" fmla="*/ 184 h 192"/>
                  <a:gd name="T48" fmla="*/ 8 w 192"/>
                  <a:gd name="T49" fmla="*/ 8 h 192"/>
                  <a:gd name="T50" fmla="*/ 184 w 192"/>
                  <a:gd name="T51" fmla="*/ 8 h 192"/>
                  <a:gd name="T52" fmla="*/ 184 w 192"/>
                  <a:gd name="T53"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2" h="192">
                    <a:moveTo>
                      <a:pt x="188" y="0"/>
                    </a:moveTo>
                    <a:cubicBezTo>
                      <a:pt x="4" y="0"/>
                      <a:pt x="4" y="0"/>
                      <a:pt x="4" y="0"/>
                    </a:cubicBezTo>
                    <a:cubicBezTo>
                      <a:pt x="2" y="0"/>
                      <a:pt x="0" y="2"/>
                      <a:pt x="0" y="4"/>
                    </a:cubicBezTo>
                    <a:cubicBezTo>
                      <a:pt x="0" y="188"/>
                      <a:pt x="0" y="188"/>
                      <a:pt x="0" y="188"/>
                    </a:cubicBezTo>
                    <a:cubicBezTo>
                      <a:pt x="0" y="190"/>
                      <a:pt x="2" y="192"/>
                      <a:pt x="4" y="192"/>
                    </a:cubicBezTo>
                    <a:cubicBezTo>
                      <a:pt x="68" y="192"/>
                      <a:pt x="68" y="192"/>
                      <a:pt x="68" y="192"/>
                    </a:cubicBezTo>
                    <a:cubicBezTo>
                      <a:pt x="124" y="192"/>
                      <a:pt x="124" y="192"/>
                      <a:pt x="124" y="192"/>
                    </a:cubicBezTo>
                    <a:cubicBezTo>
                      <a:pt x="188" y="192"/>
                      <a:pt x="188" y="192"/>
                      <a:pt x="188" y="192"/>
                    </a:cubicBezTo>
                    <a:cubicBezTo>
                      <a:pt x="190" y="192"/>
                      <a:pt x="192" y="190"/>
                      <a:pt x="192" y="188"/>
                    </a:cubicBezTo>
                    <a:cubicBezTo>
                      <a:pt x="192" y="4"/>
                      <a:pt x="192" y="4"/>
                      <a:pt x="192" y="4"/>
                    </a:cubicBezTo>
                    <a:cubicBezTo>
                      <a:pt x="192" y="2"/>
                      <a:pt x="190" y="0"/>
                      <a:pt x="188" y="0"/>
                    </a:cubicBezTo>
                    <a:close/>
                    <a:moveTo>
                      <a:pt x="72" y="184"/>
                    </a:moveTo>
                    <a:cubicBezTo>
                      <a:pt x="72" y="160"/>
                      <a:pt x="72" y="160"/>
                      <a:pt x="72" y="160"/>
                    </a:cubicBezTo>
                    <a:cubicBezTo>
                      <a:pt x="72" y="146"/>
                      <a:pt x="83" y="136"/>
                      <a:pt x="96" y="136"/>
                    </a:cubicBezTo>
                    <a:cubicBezTo>
                      <a:pt x="109" y="136"/>
                      <a:pt x="120" y="146"/>
                      <a:pt x="120" y="160"/>
                    </a:cubicBezTo>
                    <a:cubicBezTo>
                      <a:pt x="120" y="184"/>
                      <a:pt x="120" y="184"/>
                      <a:pt x="120" y="184"/>
                    </a:cubicBezTo>
                    <a:lnTo>
                      <a:pt x="72" y="184"/>
                    </a:lnTo>
                    <a:close/>
                    <a:moveTo>
                      <a:pt x="184" y="184"/>
                    </a:moveTo>
                    <a:cubicBezTo>
                      <a:pt x="128" y="184"/>
                      <a:pt x="128" y="184"/>
                      <a:pt x="128" y="184"/>
                    </a:cubicBezTo>
                    <a:cubicBezTo>
                      <a:pt x="128" y="160"/>
                      <a:pt x="128" y="160"/>
                      <a:pt x="128" y="160"/>
                    </a:cubicBezTo>
                    <a:cubicBezTo>
                      <a:pt x="128" y="142"/>
                      <a:pt x="114" y="128"/>
                      <a:pt x="96" y="128"/>
                    </a:cubicBezTo>
                    <a:cubicBezTo>
                      <a:pt x="78" y="128"/>
                      <a:pt x="64" y="142"/>
                      <a:pt x="64" y="160"/>
                    </a:cubicBezTo>
                    <a:cubicBezTo>
                      <a:pt x="64" y="184"/>
                      <a:pt x="64" y="184"/>
                      <a:pt x="64" y="184"/>
                    </a:cubicBezTo>
                    <a:cubicBezTo>
                      <a:pt x="8" y="184"/>
                      <a:pt x="8" y="184"/>
                      <a:pt x="8" y="184"/>
                    </a:cubicBezTo>
                    <a:cubicBezTo>
                      <a:pt x="8" y="8"/>
                      <a:pt x="8" y="8"/>
                      <a:pt x="8" y="8"/>
                    </a:cubicBezTo>
                    <a:cubicBezTo>
                      <a:pt x="184" y="8"/>
                      <a:pt x="184" y="8"/>
                      <a:pt x="184" y="8"/>
                    </a:cubicBezTo>
                    <a:lnTo>
                      <a:pt x="184"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154"/>
              <p:cNvSpPr>
                <a:spLocks noEditPoints="1"/>
              </p:cNvSpPr>
              <p:nvPr/>
            </p:nvSpPr>
            <p:spPr bwMode="auto">
              <a:xfrm>
                <a:off x="5438775" y="4894263"/>
                <a:ext cx="149225" cy="179388"/>
              </a:xfrm>
              <a:custGeom>
                <a:avLst/>
                <a:gdLst>
                  <a:gd name="T0" fmla="*/ 36 w 40"/>
                  <a:gd name="T1" fmla="*/ 0 h 48"/>
                  <a:gd name="T2" fmla="*/ 4 w 40"/>
                  <a:gd name="T3" fmla="*/ 0 h 48"/>
                  <a:gd name="T4" fmla="*/ 0 w 40"/>
                  <a:gd name="T5" fmla="*/ 4 h 48"/>
                  <a:gd name="T6" fmla="*/ 0 w 40"/>
                  <a:gd name="T7" fmla="*/ 44 h 48"/>
                  <a:gd name="T8" fmla="*/ 4 w 40"/>
                  <a:gd name="T9" fmla="*/ 48 h 48"/>
                  <a:gd name="T10" fmla="*/ 36 w 40"/>
                  <a:gd name="T11" fmla="*/ 48 h 48"/>
                  <a:gd name="T12" fmla="*/ 40 w 40"/>
                  <a:gd name="T13" fmla="*/ 44 h 48"/>
                  <a:gd name="T14" fmla="*/ 40 w 40"/>
                  <a:gd name="T15" fmla="*/ 4 h 48"/>
                  <a:gd name="T16" fmla="*/ 36 w 40"/>
                  <a:gd name="T17" fmla="*/ 0 h 48"/>
                  <a:gd name="T18" fmla="*/ 32 w 40"/>
                  <a:gd name="T19" fmla="*/ 40 h 48"/>
                  <a:gd name="T20" fmla="*/ 8 w 40"/>
                  <a:gd name="T21" fmla="*/ 40 h 48"/>
                  <a:gd name="T22" fmla="*/ 8 w 40"/>
                  <a:gd name="T23" fmla="*/ 8 h 48"/>
                  <a:gd name="T24" fmla="*/ 32 w 40"/>
                  <a:gd name="T25" fmla="*/ 8 h 48"/>
                  <a:gd name="T26" fmla="*/ 32 w 40"/>
                  <a:gd name="T2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36" y="0"/>
                    </a:moveTo>
                    <a:cubicBezTo>
                      <a:pt x="4" y="0"/>
                      <a:pt x="4" y="0"/>
                      <a:pt x="4" y="0"/>
                    </a:cubicBezTo>
                    <a:cubicBezTo>
                      <a:pt x="2" y="0"/>
                      <a:pt x="0" y="2"/>
                      <a:pt x="0" y="4"/>
                    </a:cubicBezTo>
                    <a:cubicBezTo>
                      <a:pt x="0" y="44"/>
                      <a:pt x="0" y="44"/>
                      <a:pt x="0" y="44"/>
                    </a:cubicBezTo>
                    <a:cubicBezTo>
                      <a:pt x="0" y="46"/>
                      <a:pt x="2" y="48"/>
                      <a:pt x="4" y="48"/>
                    </a:cubicBezTo>
                    <a:cubicBezTo>
                      <a:pt x="36" y="48"/>
                      <a:pt x="36" y="48"/>
                      <a:pt x="36" y="48"/>
                    </a:cubicBezTo>
                    <a:cubicBezTo>
                      <a:pt x="38" y="48"/>
                      <a:pt x="40" y="46"/>
                      <a:pt x="40" y="44"/>
                    </a:cubicBezTo>
                    <a:cubicBezTo>
                      <a:pt x="40" y="4"/>
                      <a:pt x="40" y="4"/>
                      <a:pt x="40" y="4"/>
                    </a:cubicBezTo>
                    <a:cubicBezTo>
                      <a:pt x="40" y="2"/>
                      <a:pt x="38" y="0"/>
                      <a:pt x="36" y="0"/>
                    </a:cubicBezTo>
                    <a:close/>
                    <a:moveTo>
                      <a:pt x="32" y="40"/>
                    </a:moveTo>
                    <a:cubicBezTo>
                      <a:pt x="8" y="40"/>
                      <a:pt x="8" y="40"/>
                      <a:pt x="8" y="40"/>
                    </a:cubicBezTo>
                    <a:cubicBezTo>
                      <a:pt x="8" y="8"/>
                      <a:pt x="8" y="8"/>
                      <a:pt x="8" y="8"/>
                    </a:cubicBezTo>
                    <a:cubicBezTo>
                      <a:pt x="32" y="8"/>
                      <a:pt x="32" y="8"/>
                      <a:pt x="32" y="8"/>
                    </a:cubicBezTo>
                    <a:lnTo>
                      <a:pt x="3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155"/>
              <p:cNvSpPr>
                <a:spLocks noEditPoints="1"/>
              </p:cNvSpPr>
              <p:nvPr/>
            </p:nvSpPr>
            <p:spPr bwMode="auto">
              <a:xfrm>
                <a:off x="4987925" y="4894263"/>
                <a:ext cx="149225" cy="179388"/>
              </a:xfrm>
              <a:custGeom>
                <a:avLst/>
                <a:gdLst>
                  <a:gd name="T0" fmla="*/ 4 w 40"/>
                  <a:gd name="T1" fmla="*/ 48 h 48"/>
                  <a:gd name="T2" fmla="*/ 36 w 40"/>
                  <a:gd name="T3" fmla="*/ 48 h 48"/>
                  <a:gd name="T4" fmla="*/ 40 w 40"/>
                  <a:gd name="T5" fmla="*/ 44 h 48"/>
                  <a:gd name="T6" fmla="*/ 40 w 40"/>
                  <a:gd name="T7" fmla="*/ 4 h 48"/>
                  <a:gd name="T8" fmla="*/ 36 w 40"/>
                  <a:gd name="T9" fmla="*/ 0 h 48"/>
                  <a:gd name="T10" fmla="*/ 4 w 40"/>
                  <a:gd name="T11" fmla="*/ 0 h 48"/>
                  <a:gd name="T12" fmla="*/ 0 w 40"/>
                  <a:gd name="T13" fmla="*/ 4 h 48"/>
                  <a:gd name="T14" fmla="*/ 0 w 40"/>
                  <a:gd name="T15" fmla="*/ 44 h 48"/>
                  <a:gd name="T16" fmla="*/ 4 w 40"/>
                  <a:gd name="T17" fmla="*/ 48 h 48"/>
                  <a:gd name="T18" fmla="*/ 8 w 40"/>
                  <a:gd name="T19" fmla="*/ 8 h 48"/>
                  <a:gd name="T20" fmla="*/ 32 w 40"/>
                  <a:gd name="T21" fmla="*/ 8 h 48"/>
                  <a:gd name="T22" fmla="*/ 32 w 40"/>
                  <a:gd name="T23" fmla="*/ 40 h 48"/>
                  <a:gd name="T24" fmla="*/ 8 w 40"/>
                  <a:gd name="T25" fmla="*/ 40 h 48"/>
                  <a:gd name="T26" fmla="*/ 8 w 40"/>
                  <a:gd name="T2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4" y="48"/>
                    </a:moveTo>
                    <a:cubicBezTo>
                      <a:pt x="36" y="48"/>
                      <a:pt x="36" y="48"/>
                      <a:pt x="36" y="48"/>
                    </a:cubicBezTo>
                    <a:cubicBezTo>
                      <a:pt x="38" y="48"/>
                      <a:pt x="40" y="46"/>
                      <a:pt x="40" y="44"/>
                    </a:cubicBezTo>
                    <a:cubicBezTo>
                      <a:pt x="40" y="4"/>
                      <a:pt x="40" y="4"/>
                      <a:pt x="40" y="4"/>
                    </a:cubicBezTo>
                    <a:cubicBezTo>
                      <a:pt x="40" y="2"/>
                      <a:pt x="38" y="0"/>
                      <a:pt x="36" y="0"/>
                    </a:cubicBezTo>
                    <a:cubicBezTo>
                      <a:pt x="4" y="0"/>
                      <a:pt x="4" y="0"/>
                      <a:pt x="4" y="0"/>
                    </a:cubicBezTo>
                    <a:cubicBezTo>
                      <a:pt x="2" y="0"/>
                      <a:pt x="0" y="2"/>
                      <a:pt x="0" y="4"/>
                    </a:cubicBezTo>
                    <a:cubicBezTo>
                      <a:pt x="0" y="44"/>
                      <a:pt x="0" y="44"/>
                      <a:pt x="0" y="44"/>
                    </a:cubicBezTo>
                    <a:cubicBezTo>
                      <a:pt x="0" y="46"/>
                      <a:pt x="2" y="48"/>
                      <a:pt x="4" y="48"/>
                    </a:cubicBezTo>
                    <a:close/>
                    <a:moveTo>
                      <a:pt x="8" y="8"/>
                    </a:moveTo>
                    <a:cubicBezTo>
                      <a:pt x="32" y="8"/>
                      <a:pt x="32" y="8"/>
                      <a:pt x="32" y="8"/>
                    </a:cubicBezTo>
                    <a:cubicBezTo>
                      <a:pt x="32" y="40"/>
                      <a:pt x="32" y="40"/>
                      <a:pt x="32"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156"/>
              <p:cNvSpPr>
                <a:spLocks noEditPoints="1"/>
              </p:cNvSpPr>
              <p:nvPr/>
            </p:nvSpPr>
            <p:spPr bwMode="auto">
              <a:xfrm>
                <a:off x="4987925"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157"/>
              <p:cNvSpPr>
                <a:spLocks noEditPoints="1"/>
              </p:cNvSpPr>
              <p:nvPr/>
            </p:nvSpPr>
            <p:spPr bwMode="auto">
              <a:xfrm>
                <a:off x="5197475" y="4503738"/>
                <a:ext cx="180975"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158"/>
              <p:cNvSpPr>
                <a:spLocks noEditPoints="1"/>
              </p:cNvSpPr>
              <p:nvPr/>
            </p:nvSpPr>
            <p:spPr bwMode="auto">
              <a:xfrm>
                <a:off x="5408613"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2" name="Group 341"/>
            <p:cNvGrpSpPr/>
            <p:nvPr/>
          </p:nvGrpSpPr>
          <p:grpSpPr>
            <a:xfrm>
              <a:off x="6076857" y="237620"/>
              <a:ext cx="509588" cy="723900"/>
              <a:chOff x="-2187575" y="5881688"/>
              <a:chExt cx="509588" cy="723900"/>
            </a:xfrm>
            <a:grpFill/>
          </p:grpSpPr>
          <p:sp>
            <p:nvSpPr>
              <p:cNvPr id="343" name="Freeform 145"/>
              <p:cNvSpPr>
                <a:spLocks noEditPoints="1"/>
              </p:cNvSpPr>
              <p:nvPr/>
            </p:nvSpPr>
            <p:spPr bwMode="auto">
              <a:xfrm>
                <a:off x="-2187575" y="5881688"/>
                <a:ext cx="509588" cy="723900"/>
              </a:xfrm>
              <a:custGeom>
                <a:avLst/>
                <a:gdLst>
                  <a:gd name="T0" fmla="*/ 104 w 136"/>
                  <a:gd name="T1" fmla="*/ 36 h 193"/>
                  <a:gd name="T2" fmla="*/ 104 w 136"/>
                  <a:gd name="T3" fmla="*/ 35 h 193"/>
                  <a:gd name="T4" fmla="*/ 104 w 136"/>
                  <a:gd name="T5" fmla="*/ 35 h 193"/>
                  <a:gd name="T6" fmla="*/ 103 w 136"/>
                  <a:gd name="T7" fmla="*/ 34 h 193"/>
                  <a:gd name="T8" fmla="*/ 103 w 136"/>
                  <a:gd name="T9" fmla="*/ 34 h 193"/>
                  <a:gd name="T10" fmla="*/ 71 w 136"/>
                  <a:gd name="T11" fmla="*/ 2 h 193"/>
                  <a:gd name="T12" fmla="*/ 65 w 136"/>
                  <a:gd name="T13" fmla="*/ 2 h 193"/>
                  <a:gd name="T14" fmla="*/ 33 w 136"/>
                  <a:gd name="T15" fmla="*/ 34 h 193"/>
                  <a:gd name="T16" fmla="*/ 33 w 136"/>
                  <a:gd name="T17" fmla="*/ 34 h 193"/>
                  <a:gd name="T18" fmla="*/ 32 w 136"/>
                  <a:gd name="T19" fmla="*/ 35 h 193"/>
                  <a:gd name="T20" fmla="*/ 32 w 136"/>
                  <a:gd name="T21" fmla="*/ 35 h 193"/>
                  <a:gd name="T22" fmla="*/ 32 w 136"/>
                  <a:gd name="T23" fmla="*/ 36 h 193"/>
                  <a:gd name="T24" fmla="*/ 32 w 136"/>
                  <a:gd name="T25" fmla="*/ 37 h 193"/>
                  <a:gd name="T26" fmla="*/ 32 w 136"/>
                  <a:gd name="T27" fmla="*/ 57 h 193"/>
                  <a:gd name="T28" fmla="*/ 20 w 136"/>
                  <a:gd name="T29" fmla="*/ 57 h 193"/>
                  <a:gd name="T30" fmla="*/ 16 w 136"/>
                  <a:gd name="T31" fmla="*/ 61 h 193"/>
                  <a:gd name="T32" fmla="*/ 16 w 136"/>
                  <a:gd name="T33" fmla="*/ 137 h 193"/>
                  <a:gd name="T34" fmla="*/ 4 w 136"/>
                  <a:gd name="T35" fmla="*/ 137 h 193"/>
                  <a:gd name="T36" fmla="*/ 0 w 136"/>
                  <a:gd name="T37" fmla="*/ 141 h 193"/>
                  <a:gd name="T38" fmla="*/ 0 w 136"/>
                  <a:gd name="T39" fmla="*/ 189 h 193"/>
                  <a:gd name="T40" fmla="*/ 4 w 136"/>
                  <a:gd name="T41" fmla="*/ 193 h 193"/>
                  <a:gd name="T42" fmla="*/ 132 w 136"/>
                  <a:gd name="T43" fmla="*/ 193 h 193"/>
                  <a:gd name="T44" fmla="*/ 136 w 136"/>
                  <a:gd name="T45" fmla="*/ 189 h 193"/>
                  <a:gd name="T46" fmla="*/ 136 w 136"/>
                  <a:gd name="T47" fmla="*/ 141 h 193"/>
                  <a:gd name="T48" fmla="*/ 132 w 136"/>
                  <a:gd name="T49" fmla="*/ 137 h 193"/>
                  <a:gd name="T50" fmla="*/ 120 w 136"/>
                  <a:gd name="T51" fmla="*/ 137 h 193"/>
                  <a:gd name="T52" fmla="*/ 120 w 136"/>
                  <a:gd name="T53" fmla="*/ 61 h 193"/>
                  <a:gd name="T54" fmla="*/ 116 w 136"/>
                  <a:gd name="T55" fmla="*/ 57 h 193"/>
                  <a:gd name="T56" fmla="*/ 104 w 136"/>
                  <a:gd name="T57" fmla="*/ 57 h 193"/>
                  <a:gd name="T58" fmla="*/ 104 w 136"/>
                  <a:gd name="T59" fmla="*/ 37 h 193"/>
                  <a:gd name="T60" fmla="*/ 104 w 136"/>
                  <a:gd name="T61" fmla="*/ 36 h 193"/>
                  <a:gd name="T62" fmla="*/ 68 w 136"/>
                  <a:gd name="T63" fmla="*/ 10 h 193"/>
                  <a:gd name="T64" fmla="*/ 90 w 136"/>
                  <a:gd name="T65" fmla="*/ 33 h 193"/>
                  <a:gd name="T66" fmla="*/ 46 w 136"/>
                  <a:gd name="T67" fmla="*/ 33 h 193"/>
                  <a:gd name="T68" fmla="*/ 68 w 136"/>
                  <a:gd name="T69" fmla="*/ 10 h 193"/>
                  <a:gd name="T70" fmla="*/ 40 w 136"/>
                  <a:gd name="T71" fmla="*/ 41 h 193"/>
                  <a:gd name="T72" fmla="*/ 96 w 136"/>
                  <a:gd name="T73" fmla="*/ 41 h 193"/>
                  <a:gd name="T74" fmla="*/ 96 w 136"/>
                  <a:gd name="T75" fmla="*/ 57 h 193"/>
                  <a:gd name="T76" fmla="*/ 40 w 136"/>
                  <a:gd name="T77" fmla="*/ 57 h 193"/>
                  <a:gd name="T78" fmla="*/ 40 w 136"/>
                  <a:gd name="T79" fmla="*/ 41 h 193"/>
                  <a:gd name="T80" fmla="*/ 128 w 136"/>
                  <a:gd name="T81" fmla="*/ 185 h 193"/>
                  <a:gd name="T82" fmla="*/ 8 w 136"/>
                  <a:gd name="T83" fmla="*/ 185 h 193"/>
                  <a:gd name="T84" fmla="*/ 8 w 136"/>
                  <a:gd name="T85" fmla="*/ 145 h 193"/>
                  <a:gd name="T86" fmla="*/ 20 w 136"/>
                  <a:gd name="T87" fmla="*/ 145 h 193"/>
                  <a:gd name="T88" fmla="*/ 116 w 136"/>
                  <a:gd name="T89" fmla="*/ 145 h 193"/>
                  <a:gd name="T90" fmla="*/ 128 w 136"/>
                  <a:gd name="T91" fmla="*/ 145 h 193"/>
                  <a:gd name="T92" fmla="*/ 128 w 136"/>
                  <a:gd name="T93" fmla="*/ 185 h 193"/>
                  <a:gd name="T94" fmla="*/ 112 w 136"/>
                  <a:gd name="T95" fmla="*/ 137 h 193"/>
                  <a:gd name="T96" fmla="*/ 24 w 136"/>
                  <a:gd name="T97" fmla="*/ 137 h 193"/>
                  <a:gd name="T98" fmla="*/ 24 w 136"/>
                  <a:gd name="T99" fmla="*/ 65 h 193"/>
                  <a:gd name="T100" fmla="*/ 36 w 136"/>
                  <a:gd name="T101" fmla="*/ 65 h 193"/>
                  <a:gd name="T102" fmla="*/ 100 w 136"/>
                  <a:gd name="T103" fmla="*/ 65 h 193"/>
                  <a:gd name="T104" fmla="*/ 112 w 136"/>
                  <a:gd name="T105" fmla="*/ 65 h 193"/>
                  <a:gd name="T106" fmla="*/ 112 w 136"/>
                  <a:gd name="T107" fmla="*/ 13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 h="193">
                    <a:moveTo>
                      <a:pt x="104" y="36"/>
                    </a:moveTo>
                    <a:cubicBezTo>
                      <a:pt x="104" y="36"/>
                      <a:pt x="104" y="36"/>
                      <a:pt x="104" y="35"/>
                    </a:cubicBezTo>
                    <a:cubicBezTo>
                      <a:pt x="104" y="35"/>
                      <a:pt x="104" y="35"/>
                      <a:pt x="104" y="35"/>
                    </a:cubicBezTo>
                    <a:cubicBezTo>
                      <a:pt x="103" y="35"/>
                      <a:pt x="103" y="34"/>
                      <a:pt x="103" y="34"/>
                    </a:cubicBezTo>
                    <a:cubicBezTo>
                      <a:pt x="103" y="34"/>
                      <a:pt x="103" y="34"/>
                      <a:pt x="103" y="34"/>
                    </a:cubicBezTo>
                    <a:cubicBezTo>
                      <a:pt x="71" y="2"/>
                      <a:pt x="71" y="2"/>
                      <a:pt x="71" y="2"/>
                    </a:cubicBezTo>
                    <a:cubicBezTo>
                      <a:pt x="69" y="0"/>
                      <a:pt x="67" y="0"/>
                      <a:pt x="65" y="2"/>
                    </a:cubicBezTo>
                    <a:cubicBezTo>
                      <a:pt x="33" y="34"/>
                      <a:pt x="33" y="34"/>
                      <a:pt x="33" y="34"/>
                    </a:cubicBezTo>
                    <a:cubicBezTo>
                      <a:pt x="33" y="34"/>
                      <a:pt x="33" y="34"/>
                      <a:pt x="33" y="34"/>
                    </a:cubicBezTo>
                    <a:cubicBezTo>
                      <a:pt x="33" y="34"/>
                      <a:pt x="33" y="35"/>
                      <a:pt x="32" y="35"/>
                    </a:cubicBezTo>
                    <a:cubicBezTo>
                      <a:pt x="32" y="35"/>
                      <a:pt x="32" y="35"/>
                      <a:pt x="32" y="35"/>
                    </a:cubicBezTo>
                    <a:cubicBezTo>
                      <a:pt x="32" y="36"/>
                      <a:pt x="32" y="36"/>
                      <a:pt x="32" y="36"/>
                    </a:cubicBezTo>
                    <a:cubicBezTo>
                      <a:pt x="32" y="37"/>
                      <a:pt x="32" y="37"/>
                      <a:pt x="32" y="37"/>
                    </a:cubicBezTo>
                    <a:cubicBezTo>
                      <a:pt x="32" y="57"/>
                      <a:pt x="32" y="57"/>
                      <a:pt x="32" y="57"/>
                    </a:cubicBezTo>
                    <a:cubicBezTo>
                      <a:pt x="20" y="57"/>
                      <a:pt x="20" y="57"/>
                      <a:pt x="20" y="57"/>
                    </a:cubicBezTo>
                    <a:cubicBezTo>
                      <a:pt x="18" y="57"/>
                      <a:pt x="16" y="59"/>
                      <a:pt x="16" y="61"/>
                    </a:cubicBezTo>
                    <a:cubicBezTo>
                      <a:pt x="16" y="137"/>
                      <a:pt x="16" y="137"/>
                      <a:pt x="16" y="137"/>
                    </a:cubicBezTo>
                    <a:cubicBezTo>
                      <a:pt x="4" y="137"/>
                      <a:pt x="4" y="137"/>
                      <a:pt x="4" y="137"/>
                    </a:cubicBezTo>
                    <a:cubicBezTo>
                      <a:pt x="2" y="137"/>
                      <a:pt x="0" y="139"/>
                      <a:pt x="0" y="141"/>
                    </a:cubicBezTo>
                    <a:cubicBezTo>
                      <a:pt x="0" y="189"/>
                      <a:pt x="0" y="189"/>
                      <a:pt x="0" y="189"/>
                    </a:cubicBezTo>
                    <a:cubicBezTo>
                      <a:pt x="0" y="191"/>
                      <a:pt x="2" y="193"/>
                      <a:pt x="4" y="193"/>
                    </a:cubicBezTo>
                    <a:cubicBezTo>
                      <a:pt x="132" y="193"/>
                      <a:pt x="132" y="193"/>
                      <a:pt x="132" y="193"/>
                    </a:cubicBezTo>
                    <a:cubicBezTo>
                      <a:pt x="134" y="193"/>
                      <a:pt x="136" y="191"/>
                      <a:pt x="136" y="189"/>
                    </a:cubicBezTo>
                    <a:cubicBezTo>
                      <a:pt x="136" y="141"/>
                      <a:pt x="136" y="141"/>
                      <a:pt x="136" y="141"/>
                    </a:cubicBezTo>
                    <a:cubicBezTo>
                      <a:pt x="136" y="139"/>
                      <a:pt x="134" y="137"/>
                      <a:pt x="132" y="137"/>
                    </a:cubicBezTo>
                    <a:cubicBezTo>
                      <a:pt x="120" y="137"/>
                      <a:pt x="120" y="137"/>
                      <a:pt x="120" y="137"/>
                    </a:cubicBezTo>
                    <a:cubicBezTo>
                      <a:pt x="120" y="61"/>
                      <a:pt x="120" y="61"/>
                      <a:pt x="120" y="61"/>
                    </a:cubicBezTo>
                    <a:cubicBezTo>
                      <a:pt x="120" y="59"/>
                      <a:pt x="118" y="57"/>
                      <a:pt x="116" y="57"/>
                    </a:cubicBezTo>
                    <a:cubicBezTo>
                      <a:pt x="104" y="57"/>
                      <a:pt x="104" y="57"/>
                      <a:pt x="104" y="57"/>
                    </a:cubicBezTo>
                    <a:cubicBezTo>
                      <a:pt x="104" y="37"/>
                      <a:pt x="104" y="37"/>
                      <a:pt x="104" y="37"/>
                    </a:cubicBezTo>
                    <a:cubicBezTo>
                      <a:pt x="104" y="37"/>
                      <a:pt x="104" y="37"/>
                      <a:pt x="104" y="36"/>
                    </a:cubicBezTo>
                    <a:close/>
                    <a:moveTo>
                      <a:pt x="68" y="10"/>
                    </a:moveTo>
                    <a:cubicBezTo>
                      <a:pt x="90" y="33"/>
                      <a:pt x="90" y="33"/>
                      <a:pt x="90" y="33"/>
                    </a:cubicBezTo>
                    <a:cubicBezTo>
                      <a:pt x="46" y="33"/>
                      <a:pt x="46" y="33"/>
                      <a:pt x="46" y="33"/>
                    </a:cubicBezTo>
                    <a:lnTo>
                      <a:pt x="68" y="10"/>
                    </a:lnTo>
                    <a:close/>
                    <a:moveTo>
                      <a:pt x="40" y="41"/>
                    </a:moveTo>
                    <a:cubicBezTo>
                      <a:pt x="96" y="41"/>
                      <a:pt x="96" y="41"/>
                      <a:pt x="96" y="41"/>
                    </a:cubicBezTo>
                    <a:cubicBezTo>
                      <a:pt x="96" y="57"/>
                      <a:pt x="96" y="57"/>
                      <a:pt x="96" y="57"/>
                    </a:cubicBezTo>
                    <a:cubicBezTo>
                      <a:pt x="40" y="57"/>
                      <a:pt x="40" y="57"/>
                      <a:pt x="40" y="57"/>
                    </a:cubicBezTo>
                    <a:lnTo>
                      <a:pt x="40" y="41"/>
                    </a:lnTo>
                    <a:close/>
                    <a:moveTo>
                      <a:pt x="128" y="185"/>
                    </a:moveTo>
                    <a:cubicBezTo>
                      <a:pt x="8" y="185"/>
                      <a:pt x="8" y="185"/>
                      <a:pt x="8" y="185"/>
                    </a:cubicBezTo>
                    <a:cubicBezTo>
                      <a:pt x="8" y="145"/>
                      <a:pt x="8" y="145"/>
                      <a:pt x="8" y="145"/>
                    </a:cubicBezTo>
                    <a:cubicBezTo>
                      <a:pt x="20" y="145"/>
                      <a:pt x="20" y="145"/>
                      <a:pt x="20" y="145"/>
                    </a:cubicBezTo>
                    <a:cubicBezTo>
                      <a:pt x="116" y="145"/>
                      <a:pt x="116" y="145"/>
                      <a:pt x="116" y="145"/>
                    </a:cubicBezTo>
                    <a:cubicBezTo>
                      <a:pt x="128" y="145"/>
                      <a:pt x="128" y="145"/>
                      <a:pt x="128" y="145"/>
                    </a:cubicBezTo>
                    <a:lnTo>
                      <a:pt x="128" y="185"/>
                    </a:lnTo>
                    <a:close/>
                    <a:moveTo>
                      <a:pt x="112" y="137"/>
                    </a:moveTo>
                    <a:cubicBezTo>
                      <a:pt x="24" y="137"/>
                      <a:pt x="24" y="137"/>
                      <a:pt x="24" y="137"/>
                    </a:cubicBezTo>
                    <a:cubicBezTo>
                      <a:pt x="24" y="65"/>
                      <a:pt x="24" y="65"/>
                      <a:pt x="24" y="65"/>
                    </a:cubicBezTo>
                    <a:cubicBezTo>
                      <a:pt x="36" y="65"/>
                      <a:pt x="36" y="65"/>
                      <a:pt x="36" y="65"/>
                    </a:cubicBezTo>
                    <a:cubicBezTo>
                      <a:pt x="100" y="65"/>
                      <a:pt x="100" y="65"/>
                      <a:pt x="100" y="65"/>
                    </a:cubicBezTo>
                    <a:cubicBezTo>
                      <a:pt x="112" y="65"/>
                      <a:pt x="112" y="65"/>
                      <a:pt x="112" y="65"/>
                    </a:cubicBezTo>
                    <a:lnTo>
                      <a:pt x="112"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146"/>
              <p:cNvSpPr>
                <a:spLocks noEditPoints="1"/>
              </p:cNvSpPr>
              <p:nvPr/>
            </p:nvSpPr>
            <p:spPr bwMode="auto">
              <a:xfrm>
                <a:off x="-2038350" y="6154738"/>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147"/>
              <p:cNvSpPr>
                <a:spLocks noEditPoints="1"/>
              </p:cNvSpPr>
              <p:nvPr/>
            </p:nvSpPr>
            <p:spPr bwMode="auto">
              <a:xfrm>
                <a:off x="-1917700" y="6154738"/>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148"/>
              <p:cNvSpPr>
                <a:spLocks noEditPoints="1"/>
              </p:cNvSpPr>
              <p:nvPr/>
            </p:nvSpPr>
            <p:spPr bwMode="auto">
              <a:xfrm>
                <a:off x="-2038350" y="6275388"/>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149"/>
              <p:cNvSpPr>
                <a:spLocks noEditPoints="1"/>
              </p:cNvSpPr>
              <p:nvPr/>
            </p:nvSpPr>
            <p:spPr bwMode="auto">
              <a:xfrm>
                <a:off x="-1917700" y="6275388"/>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150"/>
              <p:cNvSpPr>
                <a:spLocks noEditPoints="1"/>
              </p:cNvSpPr>
              <p:nvPr/>
            </p:nvSpPr>
            <p:spPr bwMode="auto">
              <a:xfrm>
                <a:off x="-2127250" y="6454776"/>
                <a:ext cx="88900"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151"/>
              <p:cNvSpPr>
                <a:spLocks noEditPoints="1"/>
              </p:cNvSpPr>
              <p:nvPr/>
            </p:nvSpPr>
            <p:spPr bwMode="auto">
              <a:xfrm>
                <a:off x="-1978025" y="6454776"/>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152"/>
              <p:cNvSpPr>
                <a:spLocks noEditPoints="1"/>
              </p:cNvSpPr>
              <p:nvPr/>
            </p:nvSpPr>
            <p:spPr bwMode="auto">
              <a:xfrm>
                <a:off x="-1827213" y="6454776"/>
                <a:ext cx="88900" cy="90488"/>
              </a:xfrm>
              <a:custGeom>
                <a:avLst/>
                <a:gdLst>
                  <a:gd name="T0" fmla="*/ 4 w 24"/>
                  <a:gd name="T1" fmla="*/ 0 h 24"/>
                  <a:gd name="T2" fmla="*/ 0 w 24"/>
                  <a:gd name="T3" fmla="*/ 4 h 24"/>
                  <a:gd name="T4" fmla="*/ 0 w 24"/>
                  <a:gd name="T5" fmla="*/ 20 h 24"/>
                  <a:gd name="T6" fmla="*/ 4 w 24"/>
                  <a:gd name="T7" fmla="*/ 24 h 24"/>
                  <a:gd name="T8" fmla="*/ 20 w 24"/>
                  <a:gd name="T9" fmla="*/ 24 h 24"/>
                  <a:gd name="T10" fmla="*/ 24 w 24"/>
                  <a:gd name="T11" fmla="*/ 20 h 24"/>
                  <a:gd name="T12" fmla="*/ 24 w 24"/>
                  <a:gd name="T13" fmla="*/ 4 h 24"/>
                  <a:gd name="T14" fmla="*/ 20 w 24"/>
                  <a:gd name="T15" fmla="*/ 0 h 24"/>
                  <a:gd name="T16" fmla="*/ 4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0"/>
                    </a:move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lnTo>
                      <a:pt x="4" y="0"/>
                    </a:ln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1" name="Freeform 15"/>
            <p:cNvSpPr>
              <a:spLocks noEditPoints="1"/>
            </p:cNvSpPr>
            <p:nvPr/>
          </p:nvSpPr>
          <p:spPr bwMode="auto">
            <a:xfrm>
              <a:off x="505333" y="1415397"/>
              <a:ext cx="569913" cy="720725"/>
            </a:xfrm>
            <a:custGeom>
              <a:avLst/>
              <a:gdLst>
                <a:gd name="T0" fmla="*/ 20 w 152"/>
                <a:gd name="T1" fmla="*/ 192 h 192"/>
                <a:gd name="T2" fmla="*/ 84 w 152"/>
                <a:gd name="T3" fmla="*/ 192 h 192"/>
                <a:gd name="T4" fmla="*/ 132 w 152"/>
                <a:gd name="T5" fmla="*/ 192 h 192"/>
                <a:gd name="T6" fmla="*/ 152 w 152"/>
                <a:gd name="T7" fmla="*/ 188 h 192"/>
                <a:gd name="T8" fmla="*/ 148 w 152"/>
                <a:gd name="T9" fmla="*/ 0 h 192"/>
                <a:gd name="T10" fmla="*/ 64 w 152"/>
                <a:gd name="T11" fmla="*/ 4 h 192"/>
                <a:gd name="T12" fmla="*/ 4 w 152"/>
                <a:gd name="T13" fmla="*/ 64 h 192"/>
                <a:gd name="T14" fmla="*/ 0 w 152"/>
                <a:gd name="T15" fmla="*/ 188 h 192"/>
                <a:gd name="T16" fmla="*/ 24 w 152"/>
                <a:gd name="T17" fmla="*/ 184 h 192"/>
                <a:gd name="T18" fmla="*/ 40 w 152"/>
                <a:gd name="T19" fmla="*/ 168 h 192"/>
                <a:gd name="T20" fmla="*/ 24 w 152"/>
                <a:gd name="T21" fmla="*/ 184 h 192"/>
                <a:gd name="T22" fmla="*/ 112 w 152"/>
                <a:gd name="T23" fmla="*/ 168 h 192"/>
                <a:gd name="T24" fmla="*/ 128 w 152"/>
                <a:gd name="T25" fmla="*/ 184 h 192"/>
                <a:gd name="T26" fmla="*/ 72 w 152"/>
                <a:gd name="T27" fmla="*/ 56 h 192"/>
                <a:gd name="T28" fmla="*/ 96 w 152"/>
                <a:gd name="T29" fmla="*/ 52 h 192"/>
                <a:gd name="T30" fmla="*/ 72 w 152"/>
                <a:gd name="T31" fmla="*/ 48 h 192"/>
                <a:gd name="T32" fmla="*/ 100 w 152"/>
                <a:gd name="T33" fmla="*/ 40 h 192"/>
                <a:gd name="T34" fmla="*/ 100 w 152"/>
                <a:gd name="T35" fmla="*/ 32 h 192"/>
                <a:gd name="T36" fmla="*/ 72 w 152"/>
                <a:gd name="T37" fmla="*/ 24 h 192"/>
                <a:gd name="T38" fmla="*/ 120 w 152"/>
                <a:gd name="T39" fmla="*/ 20 h 192"/>
                <a:gd name="T40" fmla="*/ 72 w 152"/>
                <a:gd name="T41" fmla="*/ 16 h 192"/>
                <a:gd name="T42" fmla="*/ 144 w 152"/>
                <a:gd name="T43" fmla="*/ 8 h 192"/>
                <a:gd name="T44" fmla="*/ 136 w 152"/>
                <a:gd name="T45" fmla="*/ 184 h 192"/>
                <a:gd name="T46" fmla="*/ 132 w 152"/>
                <a:gd name="T47" fmla="*/ 160 h 192"/>
                <a:gd name="T48" fmla="*/ 104 w 152"/>
                <a:gd name="T49" fmla="*/ 164 h 192"/>
                <a:gd name="T50" fmla="*/ 88 w 152"/>
                <a:gd name="T51" fmla="*/ 184 h 192"/>
                <a:gd name="T52" fmla="*/ 84 w 152"/>
                <a:gd name="T53" fmla="*/ 64 h 192"/>
                <a:gd name="T54" fmla="*/ 72 w 152"/>
                <a:gd name="T55" fmla="*/ 56 h 192"/>
                <a:gd name="T56" fmla="*/ 80 w 152"/>
                <a:gd name="T57" fmla="*/ 72 h 192"/>
                <a:gd name="T58" fmla="*/ 48 w 152"/>
                <a:gd name="T59" fmla="*/ 184 h 192"/>
                <a:gd name="T60" fmla="*/ 44 w 152"/>
                <a:gd name="T61" fmla="*/ 160 h 192"/>
                <a:gd name="T62" fmla="*/ 16 w 152"/>
                <a:gd name="T63" fmla="*/ 164 h 192"/>
                <a:gd name="T64" fmla="*/ 8 w 152"/>
                <a:gd name="T65" fmla="*/ 184 h 192"/>
                <a:gd name="T66" fmla="*/ 20 w 152"/>
                <a:gd name="T67" fmla="*/ 120 h 192"/>
                <a:gd name="T68" fmla="*/ 20 w 152"/>
                <a:gd name="T69" fmla="*/ 112 h 192"/>
                <a:gd name="T70" fmla="*/ 8 w 152"/>
                <a:gd name="T71" fmla="*/ 104 h 192"/>
                <a:gd name="T72" fmla="*/ 32 w 152"/>
                <a:gd name="T73" fmla="*/ 100 h 192"/>
                <a:gd name="T74" fmla="*/ 8 w 152"/>
                <a:gd name="T75" fmla="*/ 96 h 192"/>
                <a:gd name="T76" fmla="*/ 36 w 152"/>
                <a:gd name="T77" fmla="*/ 88 h 192"/>
                <a:gd name="T78" fmla="*/ 36 w 152"/>
                <a:gd name="T79" fmla="*/ 80 h 192"/>
                <a:gd name="T80" fmla="*/ 8 w 152"/>
                <a:gd name="T81" fmla="*/ 7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2" h="192">
                  <a:moveTo>
                    <a:pt x="4" y="192"/>
                  </a:moveTo>
                  <a:cubicBezTo>
                    <a:pt x="20" y="192"/>
                    <a:pt x="20" y="192"/>
                    <a:pt x="20" y="192"/>
                  </a:cubicBezTo>
                  <a:cubicBezTo>
                    <a:pt x="44" y="192"/>
                    <a:pt x="44" y="192"/>
                    <a:pt x="44" y="192"/>
                  </a:cubicBezTo>
                  <a:cubicBezTo>
                    <a:pt x="84" y="192"/>
                    <a:pt x="84" y="192"/>
                    <a:pt x="84" y="192"/>
                  </a:cubicBezTo>
                  <a:cubicBezTo>
                    <a:pt x="108" y="192"/>
                    <a:pt x="108" y="192"/>
                    <a:pt x="108" y="192"/>
                  </a:cubicBezTo>
                  <a:cubicBezTo>
                    <a:pt x="132" y="192"/>
                    <a:pt x="132" y="192"/>
                    <a:pt x="132" y="192"/>
                  </a:cubicBezTo>
                  <a:cubicBezTo>
                    <a:pt x="148" y="192"/>
                    <a:pt x="148" y="192"/>
                    <a:pt x="148" y="192"/>
                  </a:cubicBezTo>
                  <a:cubicBezTo>
                    <a:pt x="150" y="192"/>
                    <a:pt x="152" y="190"/>
                    <a:pt x="152" y="188"/>
                  </a:cubicBezTo>
                  <a:cubicBezTo>
                    <a:pt x="152" y="4"/>
                    <a:pt x="152" y="4"/>
                    <a:pt x="152" y="4"/>
                  </a:cubicBezTo>
                  <a:cubicBezTo>
                    <a:pt x="152" y="2"/>
                    <a:pt x="150" y="0"/>
                    <a:pt x="148" y="0"/>
                  </a:cubicBezTo>
                  <a:cubicBezTo>
                    <a:pt x="68" y="0"/>
                    <a:pt x="68" y="0"/>
                    <a:pt x="68" y="0"/>
                  </a:cubicBezTo>
                  <a:cubicBezTo>
                    <a:pt x="66" y="0"/>
                    <a:pt x="64" y="2"/>
                    <a:pt x="64" y="4"/>
                  </a:cubicBezTo>
                  <a:cubicBezTo>
                    <a:pt x="64" y="64"/>
                    <a:pt x="64" y="64"/>
                    <a:pt x="64" y="64"/>
                  </a:cubicBezTo>
                  <a:cubicBezTo>
                    <a:pt x="4" y="64"/>
                    <a:pt x="4" y="64"/>
                    <a:pt x="4" y="64"/>
                  </a:cubicBezTo>
                  <a:cubicBezTo>
                    <a:pt x="2" y="64"/>
                    <a:pt x="0" y="66"/>
                    <a:pt x="0" y="68"/>
                  </a:cubicBezTo>
                  <a:cubicBezTo>
                    <a:pt x="0" y="188"/>
                    <a:pt x="0" y="188"/>
                    <a:pt x="0" y="188"/>
                  </a:cubicBezTo>
                  <a:cubicBezTo>
                    <a:pt x="0" y="190"/>
                    <a:pt x="2" y="192"/>
                    <a:pt x="4" y="192"/>
                  </a:cubicBezTo>
                  <a:close/>
                  <a:moveTo>
                    <a:pt x="24" y="184"/>
                  </a:moveTo>
                  <a:cubicBezTo>
                    <a:pt x="24" y="168"/>
                    <a:pt x="24" y="168"/>
                    <a:pt x="24" y="168"/>
                  </a:cubicBezTo>
                  <a:cubicBezTo>
                    <a:pt x="40" y="168"/>
                    <a:pt x="40" y="168"/>
                    <a:pt x="40" y="168"/>
                  </a:cubicBezTo>
                  <a:cubicBezTo>
                    <a:pt x="40" y="184"/>
                    <a:pt x="40" y="184"/>
                    <a:pt x="40" y="184"/>
                  </a:cubicBezTo>
                  <a:lnTo>
                    <a:pt x="24" y="184"/>
                  </a:lnTo>
                  <a:close/>
                  <a:moveTo>
                    <a:pt x="112" y="184"/>
                  </a:moveTo>
                  <a:cubicBezTo>
                    <a:pt x="112" y="168"/>
                    <a:pt x="112" y="168"/>
                    <a:pt x="112" y="168"/>
                  </a:cubicBezTo>
                  <a:cubicBezTo>
                    <a:pt x="128" y="168"/>
                    <a:pt x="128" y="168"/>
                    <a:pt x="128" y="168"/>
                  </a:cubicBezTo>
                  <a:cubicBezTo>
                    <a:pt x="128" y="184"/>
                    <a:pt x="128" y="184"/>
                    <a:pt x="128" y="184"/>
                  </a:cubicBezTo>
                  <a:lnTo>
                    <a:pt x="112" y="184"/>
                  </a:lnTo>
                  <a:close/>
                  <a:moveTo>
                    <a:pt x="72" y="56"/>
                  </a:moveTo>
                  <a:cubicBezTo>
                    <a:pt x="92" y="56"/>
                    <a:pt x="92" y="56"/>
                    <a:pt x="92" y="56"/>
                  </a:cubicBezTo>
                  <a:cubicBezTo>
                    <a:pt x="94" y="56"/>
                    <a:pt x="96" y="54"/>
                    <a:pt x="96" y="52"/>
                  </a:cubicBezTo>
                  <a:cubicBezTo>
                    <a:pt x="96" y="50"/>
                    <a:pt x="94" y="48"/>
                    <a:pt x="92" y="48"/>
                  </a:cubicBezTo>
                  <a:cubicBezTo>
                    <a:pt x="72" y="48"/>
                    <a:pt x="72" y="48"/>
                    <a:pt x="72" y="48"/>
                  </a:cubicBezTo>
                  <a:cubicBezTo>
                    <a:pt x="72" y="40"/>
                    <a:pt x="72" y="40"/>
                    <a:pt x="72" y="40"/>
                  </a:cubicBezTo>
                  <a:cubicBezTo>
                    <a:pt x="100" y="40"/>
                    <a:pt x="100" y="40"/>
                    <a:pt x="100" y="40"/>
                  </a:cubicBezTo>
                  <a:cubicBezTo>
                    <a:pt x="102" y="40"/>
                    <a:pt x="104" y="38"/>
                    <a:pt x="104" y="36"/>
                  </a:cubicBezTo>
                  <a:cubicBezTo>
                    <a:pt x="104" y="34"/>
                    <a:pt x="102" y="32"/>
                    <a:pt x="100" y="32"/>
                  </a:cubicBezTo>
                  <a:cubicBezTo>
                    <a:pt x="72" y="32"/>
                    <a:pt x="72" y="32"/>
                    <a:pt x="72" y="32"/>
                  </a:cubicBezTo>
                  <a:cubicBezTo>
                    <a:pt x="72" y="24"/>
                    <a:pt x="72" y="24"/>
                    <a:pt x="72" y="24"/>
                  </a:cubicBezTo>
                  <a:cubicBezTo>
                    <a:pt x="116" y="24"/>
                    <a:pt x="116" y="24"/>
                    <a:pt x="116" y="24"/>
                  </a:cubicBezTo>
                  <a:cubicBezTo>
                    <a:pt x="118" y="24"/>
                    <a:pt x="120" y="22"/>
                    <a:pt x="120" y="20"/>
                  </a:cubicBezTo>
                  <a:cubicBezTo>
                    <a:pt x="120" y="18"/>
                    <a:pt x="118" y="16"/>
                    <a:pt x="116" y="16"/>
                  </a:cubicBezTo>
                  <a:cubicBezTo>
                    <a:pt x="72" y="16"/>
                    <a:pt x="72" y="16"/>
                    <a:pt x="72" y="16"/>
                  </a:cubicBezTo>
                  <a:cubicBezTo>
                    <a:pt x="72" y="8"/>
                    <a:pt x="72" y="8"/>
                    <a:pt x="72" y="8"/>
                  </a:cubicBezTo>
                  <a:cubicBezTo>
                    <a:pt x="144" y="8"/>
                    <a:pt x="144" y="8"/>
                    <a:pt x="144" y="8"/>
                  </a:cubicBezTo>
                  <a:cubicBezTo>
                    <a:pt x="144" y="184"/>
                    <a:pt x="144" y="184"/>
                    <a:pt x="144" y="184"/>
                  </a:cubicBezTo>
                  <a:cubicBezTo>
                    <a:pt x="136" y="184"/>
                    <a:pt x="136" y="184"/>
                    <a:pt x="136" y="184"/>
                  </a:cubicBezTo>
                  <a:cubicBezTo>
                    <a:pt x="136" y="164"/>
                    <a:pt x="136" y="164"/>
                    <a:pt x="136" y="164"/>
                  </a:cubicBezTo>
                  <a:cubicBezTo>
                    <a:pt x="136" y="162"/>
                    <a:pt x="134" y="160"/>
                    <a:pt x="132" y="160"/>
                  </a:cubicBezTo>
                  <a:cubicBezTo>
                    <a:pt x="108" y="160"/>
                    <a:pt x="108" y="160"/>
                    <a:pt x="108" y="160"/>
                  </a:cubicBezTo>
                  <a:cubicBezTo>
                    <a:pt x="106" y="160"/>
                    <a:pt x="104" y="162"/>
                    <a:pt x="104" y="164"/>
                  </a:cubicBezTo>
                  <a:cubicBezTo>
                    <a:pt x="104" y="184"/>
                    <a:pt x="104" y="184"/>
                    <a:pt x="104" y="184"/>
                  </a:cubicBezTo>
                  <a:cubicBezTo>
                    <a:pt x="88" y="184"/>
                    <a:pt x="88" y="184"/>
                    <a:pt x="88" y="184"/>
                  </a:cubicBezTo>
                  <a:cubicBezTo>
                    <a:pt x="88" y="68"/>
                    <a:pt x="88" y="68"/>
                    <a:pt x="88" y="68"/>
                  </a:cubicBezTo>
                  <a:cubicBezTo>
                    <a:pt x="88" y="66"/>
                    <a:pt x="86" y="64"/>
                    <a:pt x="84" y="64"/>
                  </a:cubicBezTo>
                  <a:cubicBezTo>
                    <a:pt x="72" y="64"/>
                    <a:pt x="72" y="64"/>
                    <a:pt x="72" y="64"/>
                  </a:cubicBezTo>
                  <a:lnTo>
                    <a:pt x="72" y="56"/>
                  </a:lnTo>
                  <a:close/>
                  <a:moveTo>
                    <a:pt x="68" y="72"/>
                  </a:moveTo>
                  <a:cubicBezTo>
                    <a:pt x="80" y="72"/>
                    <a:pt x="80" y="72"/>
                    <a:pt x="80" y="72"/>
                  </a:cubicBezTo>
                  <a:cubicBezTo>
                    <a:pt x="80" y="184"/>
                    <a:pt x="80" y="184"/>
                    <a:pt x="80" y="184"/>
                  </a:cubicBezTo>
                  <a:cubicBezTo>
                    <a:pt x="48" y="184"/>
                    <a:pt x="48" y="184"/>
                    <a:pt x="48" y="184"/>
                  </a:cubicBezTo>
                  <a:cubicBezTo>
                    <a:pt x="48" y="164"/>
                    <a:pt x="48" y="164"/>
                    <a:pt x="48" y="164"/>
                  </a:cubicBezTo>
                  <a:cubicBezTo>
                    <a:pt x="48" y="162"/>
                    <a:pt x="46" y="160"/>
                    <a:pt x="44" y="160"/>
                  </a:cubicBezTo>
                  <a:cubicBezTo>
                    <a:pt x="20" y="160"/>
                    <a:pt x="20" y="160"/>
                    <a:pt x="20" y="160"/>
                  </a:cubicBezTo>
                  <a:cubicBezTo>
                    <a:pt x="18" y="160"/>
                    <a:pt x="16" y="162"/>
                    <a:pt x="16" y="164"/>
                  </a:cubicBezTo>
                  <a:cubicBezTo>
                    <a:pt x="16" y="184"/>
                    <a:pt x="16" y="184"/>
                    <a:pt x="16" y="184"/>
                  </a:cubicBezTo>
                  <a:cubicBezTo>
                    <a:pt x="8" y="184"/>
                    <a:pt x="8" y="184"/>
                    <a:pt x="8" y="184"/>
                  </a:cubicBezTo>
                  <a:cubicBezTo>
                    <a:pt x="8" y="120"/>
                    <a:pt x="8" y="120"/>
                    <a:pt x="8" y="120"/>
                  </a:cubicBezTo>
                  <a:cubicBezTo>
                    <a:pt x="20" y="120"/>
                    <a:pt x="20" y="120"/>
                    <a:pt x="20" y="120"/>
                  </a:cubicBezTo>
                  <a:cubicBezTo>
                    <a:pt x="22" y="120"/>
                    <a:pt x="24" y="118"/>
                    <a:pt x="24" y="116"/>
                  </a:cubicBezTo>
                  <a:cubicBezTo>
                    <a:pt x="24" y="114"/>
                    <a:pt x="22" y="112"/>
                    <a:pt x="20" y="112"/>
                  </a:cubicBezTo>
                  <a:cubicBezTo>
                    <a:pt x="8" y="112"/>
                    <a:pt x="8" y="112"/>
                    <a:pt x="8" y="112"/>
                  </a:cubicBezTo>
                  <a:cubicBezTo>
                    <a:pt x="8" y="104"/>
                    <a:pt x="8" y="104"/>
                    <a:pt x="8" y="104"/>
                  </a:cubicBezTo>
                  <a:cubicBezTo>
                    <a:pt x="28" y="104"/>
                    <a:pt x="28" y="104"/>
                    <a:pt x="28" y="104"/>
                  </a:cubicBezTo>
                  <a:cubicBezTo>
                    <a:pt x="30" y="104"/>
                    <a:pt x="32" y="102"/>
                    <a:pt x="32" y="100"/>
                  </a:cubicBezTo>
                  <a:cubicBezTo>
                    <a:pt x="32" y="98"/>
                    <a:pt x="30" y="96"/>
                    <a:pt x="28" y="96"/>
                  </a:cubicBezTo>
                  <a:cubicBezTo>
                    <a:pt x="8" y="96"/>
                    <a:pt x="8" y="96"/>
                    <a:pt x="8" y="96"/>
                  </a:cubicBezTo>
                  <a:cubicBezTo>
                    <a:pt x="8" y="88"/>
                    <a:pt x="8" y="88"/>
                    <a:pt x="8" y="88"/>
                  </a:cubicBezTo>
                  <a:cubicBezTo>
                    <a:pt x="36" y="88"/>
                    <a:pt x="36" y="88"/>
                    <a:pt x="36" y="88"/>
                  </a:cubicBezTo>
                  <a:cubicBezTo>
                    <a:pt x="38" y="88"/>
                    <a:pt x="40" y="86"/>
                    <a:pt x="40" y="84"/>
                  </a:cubicBezTo>
                  <a:cubicBezTo>
                    <a:pt x="40" y="82"/>
                    <a:pt x="38" y="80"/>
                    <a:pt x="36" y="80"/>
                  </a:cubicBezTo>
                  <a:cubicBezTo>
                    <a:pt x="8" y="80"/>
                    <a:pt x="8" y="80"/>
                    <a:pt x="8" y="80"/>
                  </a:cubicBezTo>
                  <a:cubicBezTo>
                    <a:pt x="8" y="72"/>
                    <a:pt x="8" y="72"/>
                    <a:pt x="8" y="72"/>
                  </a:cubicBezTo>
                  <a:lnTo>
                    <a:pt x="68" y="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352" name="Group 351"/>
            <p:cNvGrpSpPr/>
            <p:nvPr/>
          </p:nvGrpSpPr>
          <p:grpSpPr>
            <a:xfrm>
              <a:off x="1577258" y="1415397"/>
              <a:ext cx="720725" cy="720725"/>
              <a:chOff x="604837" y="5884863"/>
              <a:chExt cx="720725" cy="720725"/>
            </a:xfrm>
            <a:grpFill/>
          </p:grpSpPr>
          <p:sp>
            <p:nvSpPr>
              <p:cNvPr id="353" name="Freeform 42"/>
              <p:cNvSpPr>
                <a:spLocks noEditPoints="1"/>
              </p:cNvSpPr>
              <p:nvPr/>
            </p:nvSpPr>
            <p:spPr bwMode="auto">
              <a:xfrm>
                <a:off x="604837" y="5884863"/>
                <a:ext cx="720725" cy="720725"/>
              </a:xfrm>
              <a:custGeom>
                <a:avLst/>
                <a:gdLst>
                  <a:gd name="T0" fmla="*/ 28 w 192"/>
                  <a:gd name="T1" fmla="*/ 192 h 192"/>
                  <a:gd name="T2" fmla="*/ 76 w 192"/>
                  <a:gd name="T3" fmla="*/ 192 h 192"/>
                  <a:gd name="T4" fmla="*/ 156 w 192"/>
                  <a:gd name="T5" fmla="*/ 192 h 192"/>
                  <a:gd name="T6" fmla="*/ 188 w 192"/>
                  <a:gd name="T7" fmla="*/ 192 h 192"/>
                  <a:gd name="T8" fmla="*/ 192 w 192"/>
                  <a:gd name="T9" fmla="*/ 76 h 192"/>
                  <a:gd name="T10" fmla="*/ 184 w 192"/>
                  <a:gd name="T11" fmla="*/ 72 h 192"/>
                  <a:gd name="T12" fmla="*/ 180 w 192"/>
                  <a:gd name="T13" fmla="*/ 48 h 192"/>
                  <a:gd name="T14" fmla="*/ 136 w 192"/>
                  <a:gd name="T15" fmla="*/ 52 h 192"/>
                  <a:gd name="T16" fmla="*/ 132 w 192"/>
                  <a:gd name="T17" fmla="*/ 72 h 192"/>
                  <a:gd name="T18" fmla="*/ 128 w 192"/>
                  <a:gd name="T19" fmla="*/ 104 h 192"/>
                  <a:gd name="T20" fmla="*/ 80 w 192"/>
                  <a:gd name="T21" fmla="*/ 60 h 192"/>
                  <a:gd name="T22" fmla="*/ 72 w 192"/>
                  <a:gd name="T23" fmla="*/ 56 h 192"/>
                  <a:gd name="T24" fmla="*/ 68 w 192"/>
                  <a:gd name="T25" fmla="*/ 24 h 192"/>
                  <a:gd name="T26" fmla="*/ 40 w 192"/>
                  <a:gd name="T27" fmla="*/ 4 h 192"/>
                  <a:gd name="T28" fmla="*/ 32 w 192"/>
                  <a:gd name="T29" fmla="*/ 4 h 192"/>
                  <a:gd name="T30" fmla="*/ 12 w 192"/>
                  <a:gd name="T31" fmla="*/ 24 h 192"/>
                  <a:gd name="T32" fmla="*/ 8 w 192"/>
                  <a:gd name="T33" fmla="*/ 56 h 192"/>
                  <a:gd name="T34" fmla="*/ 0 w 192"/>
                  <a:gd name="T35" fmla="*/ 60 h 192"/>
                  <a:gd name="T36" fmla="*/ 4 w 192"/>
                  <a:gd name="T37" fmla="*/ 192 h 192"/>
                  <a:gd name="T38" fmla="*/ 32 w 192"/>
                  <a:gd name="T39" fmla="*/ 176 h 192"/>
                  <a:gd name="T40" fmla="*/ 40 w 192"/>
                  <a:gd name="T41" fmla="*/ 184 h 192"/>
                  <a:gd name="T42" fmla="*/ 160 w 192"/>
                  <a:gd name="T43" fmla="*/ 184 h 192"/>
                  <a:gd name="T44" fmla="*/ 168 w 192"/>
                  <a:gd name="T45" fmla="*/ 176 h 192"/>
                  <a:gd name="T46" fmla="*/ 160 w 192"/>
                  <a:gd name="T47" fmla="*/ 184 h 192"/>
                  <a:gd name="T48" fmla="*/ 176 w 192"/>
                  <a:gd name="T49" fmla="*/ 56 h 192"/>
                  <a:gd name="T50" fmla="*/ 144 w 192"/>
                  <a:gd name="T51" fmla="*/ 72 h 192"/>
                  <a:gd name="T52" fmla="*/ 136 w 192"/>
                  <a:gd name="T53" fmla="*/ 80 h 192"/>
                  <a:gd name="T54" fmla="*/ 180 w 192"/>
                  <a:gd name="T55" fmla="*/ 80 h 192"/>
                  <a:gd name="T56" fmla="*/ 184 w 192"/>
                  <a:gd name="T57" fmla="*/ 184 h 192"/>
                  <a:gd name="T58" fmla="*/ 176 w 192"/>
                  <a:gd name="T59" fmla="*/ 172 h 192"/>
                  <a:gd name="T60" fmla="*/ 156 w 192"/>
                  <a:gd name="T61" fmla="*/ 168 h 192"/>
                  <a:gd name="T62" fmla="*/ 152 w 192"/>
                  <a:gd name="T63" fmla="*/ 184 h 192"/>
                  <a:gd name="T64" fmla="*/ 136 w 192"/>
                  <a:gd name="T65" fmla="*/ 80 h 192"/>
                  <a:gd name="T66" fmla="*/ 128 w 192"/>
                  <a:gd name="T67" fmla="*/ 184 h 192"/>
                  <a:gd name="T68" fmla="*/ 80 w 192"/>
                  <a:gd name="T69" fmla="*/ 112 h 192"/>
                  <a:gd name="T70" fmla="*/ 16 w 192"/>
                  <a:gd name="T71" fmla="*/ 32 h 192"/>
                  <a:gd name="T72" fmla="*/ 64 w 192"/>
                  <a:gd name="T73" fmla="*/ 56 h 192"/>
                  <a:gd name="T74" fmla="*/ 16 w 192"/>
                  <a:gd name="T75" fmla="*/ 32 h 192"/>
                  <a:gd name="T76" fmla="*/ 12 w 192"/>
                  <a:gd name="T77" fmla="*/ 64 h 192"/>
                  <a:gd name="T78" fmla="*/ 72 w 192"/>
                  <a:gd name="T79" fmla="*/ 64 h 192"/>
                  <a:gd name="T80" fmla="*/ 48 w 192"/>
                  <a:gd name="T81" fmla="*/ 184 h 192"/>
                  <a:gd name="T82" fmla="*/ 44 w 192"/>
                  <a:gd name="T83" fmla="*/ 168 h 192"/>
                  <a:gd name="T84" fmla="*/ 24 w 192"/>
                  <a:gd name="T85" fmla="*/ 172 h 192"/>
                  <a:gd name="T86" fmla="*/ 8 w 192"/>
                  <a:gd name="T87"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192">
                    <a:moveTo>
                      <a:pt x="4" y="192"/>
                    </a:moveTo>
                    <a:cubicBezTo>
                      <a:pt x="28" y="192"/>
                      <a:pt x="28" y="192"/>
                      <a:pt x="28" y="192"/>
                    </a:cubicBezTo>
                    <a:cubicBezTo>
                      <a:pt x="44" y="192"/>
                      <a:pt x="44" y="192"/>
                      <a:pt x="44" y="192"/>
                    </a:cubicBezTo>
                    <a:cubicBezTo>
                      <a:pt x="76" y="192"/>
                      <a:pt x="76" y="192"/>
                      <a:pt x="76" y="192"/>
                    </a:cubicBezTo>
                    <a:cubicBezTo>
                      <a:pt x="132" y="192"/>
                      <a:pt x="132" y="192"/>
                      <a:pt x="132" y="192"/>
                    </a:cubicBezTo>
                    <a:cubicBezTo>
                      <a:pt x="156" y="192"/>
                      <a:pt x="156" y="192"/>
                      <a:pt x="156" y="192"/>
                    </a:cubicBezTo>
                    <a:cubicBezTo>
                      <a:pt x="172" y="192"/>
                      <a:pt x="172" y="192"/>
                      <a:pt x="172" y="192"/>
                    </a:cubicBezTo>
                    <a:cubicBezTo>
                      <a:pt x="188" y="192"/>
                      <a:pt x="188" y="192"/>
                      <a:pt x="188" y="192"/>
                    </a:cubicBezTo>
                    <a:cubicBezTo>
                      <a:pt x="190" y="192"/>
                      <a:pt x="192" y="190"/>
                      <a:pt x="192" y="188"/>
                    </a:cubicBezTo>
                    <a:cubicBezTo>
                      <a:pt x="192" y="76"/>
                      <a:pt x="192" y="76"/>
                      <a:pt x="192" y="76"/>
                    </a:cubicBezTo>
                    <a:cubicBezTo>
                      <a:pt x="192" y="74"/>
                      <a:pt x="190" y="72"/>
                      <a:pt x="188" y="72"/>
                    </a:cubicBezTo>
                    <a:cubicBezTo>
                      <a:pt x="184" y="72"/>
                      <a:pt x="184" y="72"/>
                      <a:pt x="184" y="72"/>
                    </a:cubicBezTo>
                    <a:cubicBezTo>
                      <a:pt x="184" y="52"/>
                      <a:pt x="184" y="52"/>
                      <a:pt x="184" y="52"/>
                    </a:cubicBezTo>
                    <a:cubicBezTo>
                      <a:pt x="184" y="50"/>
                      <a:pt x="182" y="48"/>
                      <a:pt x="180" y="48"/>
                    </a:cubicBezTo>
                    <a:cubicBezTo>
                      <a:pt x="140" y="48"/>
                      <a:pt x="140" y="48"/>
                      <a:pt x="140" y="48"/>
                    </a:cubicBezTo>
                    <a:cubicBezTo>
                      <a:pt x="138" y="48"/>
                      <a:pt x="136" y="50"/>
                      <a:pt x="136" y="52"/>
                    </a:cubicBezTo>
                    <a:cubicBezTo>
                      <a:pt x="136" y="72"/>
                      <a:pt x="136" y="72"/>
                      <a:pt x="136" y="72"/>
                    </a:cubicBezTo>
                    <a:cubicBezTo>
                      <a:pt x="132" y="72"/>
                      <a:pt x="132" y="72"/>
                      <a:pt x="132" y="72"/>
                    </a:cubicBezTo>
                    <a:cubicBezTo>
                      <a:pt x="130" y="72"/>
                      <a:pt x="128" y="74"/>
                      <a:pt x="128" y="76"/>
                    </a:cubicBezTo>
                    <a:cubicBezTo>
                      <a:pt x="128" y="104"/>
                      <a:pt x="128" y="104"/>
                      <a:pt x="128" y="104"/>
                    </a:cubicBezTo>
                    <a:cubicBezTo>
                      <a:pt x="80" y="104"/>
                      <a:pt x="80" y="104"/>
                      <a:pt x="80" y="104"/>
                    </a:cubicBezTo>
                    <a:cubicBezTo>
                      <a:pt x="80" y="60"/>
                      <a:pt x="80" y="60"/>
                      <a:pt x="80" y="60"/>
                    </a:cubicBezTo>
                    <a:cubicBezTo>
                      <a:pt x="80" y="58"/>
                      <a:pt x="78" y="56"/>
                      <a:pt x="76" y="56"/>
                    </a:cubicBezTo>
                    <a:cubicBezTo>
                      <a:pt x="72" y="56"/>
                      <a:pt x="72" y="56"/>
                      <a:pt x="72" y="56"/>
                    </a:cubicBezTo>
                    <a:cubicBezTo>
                      <a:pt x="72" y="28"/>
                      <a:pt x="72" y="28"/>
                      <a:pt x="72" y="28"/>
                    </a:cubicBezTo>
                    <a:cubicBezTo>
                      <a:pt x="72" y="26"/>
                      <a:pt x="70" y="24"/>
                      <a:pt x="68" y="24"/>
                    </a:cubicBezTo>
                    <a:cubicBezTo>
                      <a:pt x="40" y="24"/>
                      <a:pt x="40" y="24"/>
                      <a:pt x="40" y="24"/>
                    </a:cubicBezTo>
                    <a:cubicBezTo>
                      <a:pt x="40" y="4"/>
                      <a:pt x="40" y="4"/>
                      <a:pt x="40" y="4"/>
                    </a:cubicBezTo>
                    <a:cubicBezTo>
                      <a:pt x="40" y="2"/>
                      <a:pt x="38" y="0"/>
                      <a:pt x="36" y="0"/>
                    </a:cubicBezTo>
                    <a:cubicBezTo>
                      <a:pt x="34" y="0"/>
                      <a:pt x="32" y="2"/>
                      <a:pt x="32" y="4"/>
                    </a:cubicBezTo>
                    <a:cubicBezTo>
                      <a:pt x="32" y="24"/>
                      <a:pt x="32" y="24"/>
                      <a:pt x="32" y="24"/>
                    </a:cubicBezTo>
                    <a:cubicBezTo>
                      <a:pt x="12" y="24"/>
                      <a:pt x="12" y="24"/>
                      <a:pt x="12" y="24"/>
                    </a:cubicBezTo>
                    <a:cubicBezTo>
                      <a:pt x="10" y="24"/>
                      <a:pt x="8" y="26"/>
                      <a:pt x="8" y="28"/>
                    </a:cubicBezTo>
                    <a:cubicBezTo>
                      <a:pt x="8" y="56"/>
                      <a:pt x="8" y="56"/>
                      <a:pt x="8" y="56"/>
                    </a:cubicBezTo>
                    <a:cubicBezTo>
                      <a:pt x="4" y="56"/>
                      <a:pt x="4" y="56"/>
                      <a:pt x="4" y="56"/>
                    </a:cubicBezTo>
                    <a:cubicBezTo>
                      <a:pt x="2" y="56"/>
                      <a:pt x="0" y="58"/>
                      <a:pt x="0" y="60"/>
                    </a:cubicBezTo>
                    <a:cubicBezTo>
                      <a:pt x="0" y="188"/>
                      <a:pt x="0" y="188"/>
                      <a:pt x="0" y="188"/>
                    </a:cubicBezTo>
                    <a:cubicBezTo>
                      <a:pt x="0" y="190"/>
                      <a:pt x="2" y="192"/>
                      <a:pt x="4" y="192"/>
                    </a:cubicBezTo>
                    <a:close/>
                    <a:moveTo>
                      <a:pt x="32" y="184"/>
                    </a:moveTo>
                    <a:cubicBezTo>
                      <a:pt x="32" y="176"/>
                      <a:pt x="32" y="176"/>
                      <a:pt x="32" y="176"/>
                    </a:cubicBezTo>
                    <a:cubicBezTo>
                      <a:pt x="40" y="176"/>
                      <a:pt x="40" y="176"/>
                      <a:pt x="40" y="176"/>
                    </a:cubicBezTo>
                    <a:cubicBezTo>
                      <a:pt x="40" y="184"/>
                      <a:pt x="40" y="184"/>
                      <a:pt x="40" y="184"/>
                    </a:cubicBezTo>
                    <a:lnTo>
                      <a:pt x="32" y="184"/>
                    </a:lnTo>
                    <a:close/>
                    <a:moveTo>
                      <a:pt x="160" y="184"/>
                    </a:moveTo>
                    <a:cubicBezTo>
                      <a:pt x="160" y="176"/>
                      <a:pt x="160" y="176"/>
                      <a:pt x="160" y="176"/>
                    </a:cubicBezTo>
                    <a:cubicBezTo>
                      <a:pt x="168" y="176"/>
                      <a:pt x="168" y="176"/>
                      <a:pt x="168" y="176"/>
                    </a:cubicBezTo>
                    <a:cubicBezTo>
                      <a:pt x="168" y="184"/>
                      <a:pt x="168" y="184"/>
                      <a:pt x="168" y="184"/>
                    </a:cubicBezTo>
                    <a:lnTo>
                      <a:pt x="160" y="184"/>
                    </a:lnTo>
                    <a:close/>
                    <a:moveTo>
                      <a:pt x="144" y="56"/>
                    </a:moveTo>
                    <a:cubicBezTo>
                      <a:pt x="176" y="56"/>
                      <a:pt x="176" y="56"/>
                      <a:pt x="176" y="56"/>
                    </a:cubicBezTo>
                    <a:cubicBezTo>
                      <a:pt x="176" y="72"/>
                      <a:pt x="176" y="72"/>
                      <a:pt x="176" y="72"/>
                    </a:cubicBezTo>
                    <a:cubicBezTo>
                      <a:pt x="144" y="72"/>
                      <a:pt x="144" y="72"/>
                      <a:pt x="144" y="72"/>
                    </a:cubicBezTo>
                    <a:lnTo>
                      <a:pt x="144" y="56"/>
                    </a:lnTo>
                    <a:close/>
                    <a:moveTo>
                      <a:pt x="136" y="80"/>
                    </a:moveTo>
                    <a:cubicBezTo>
                      <a:pt x="140" y="80"/>
                      <a:pt x="140" y="80"/>
                      <a:pt x="140" y="80"/>
                    </a:cubicBezTo>
                    <a:cubicBezTo>
                      <a:pt x="180" y="80"/>
                      <a:pt x="180" y="80"/>
                      <a:pt x="180" y="80"/>
                    </a:cubicBezTo>
                    <a:cubicBezTo>
                      <a:pt x="184" y="80"/>
                      <a:pt x="184" y="80"/>
                      <a:pt x="184" y="80"/>
                    </a:cubicBezTo>
                    <a:cubicBezTo>
                      <a:pt x="184" y="184"/>
                      <a:pt x="184" y="184"/>
                      <a:pt x="184" y="184"/>
                    </a:cubicBezTo>
                    <a:cubicBezTo>
                      <a:pt x="176" y="184"/>
                      <a:pt x="176" y="184"/>
                      <a:pt x="176" y="184"/>
                    </a:cubicBezTo>
                    <a:cubicBezTo>
                      <a:pt x="176" y="172"/>
                      <a:pt x="176" y="172"/>
                      <a:pt x="176" y="172"/>
                    </a:cubicBezTo>
                    <a:cubicBezTo>
                      <a:pt x="176" y="170"/>
                      <a:pt x="174" y="168"/>
                      <a:pt x="172" y="168"/>
                    </a:cubicBezTo>
                    <a:cubicBezTo>
                      <a:pt x="156" y="168"/>
                      <a:pt x="156" y="168"/>
                      <a:pt x="156" y="168"/>
                    </a:cubicBezTo>
                    <a:cubicBezTo>
                      <a:pt x="154" y="168"/>
                      <a:pt x="152" y="170"/>
                      <a:pt x="152" y="172"/>
                    </a:cubicBezTo>
                    <a:cubicBezTo>
                      <a:pt x="152" y="184"/>
                      <a:pt x="152" y="184"/>
                      <a:pt x="152" y="184"/>
                    </a:cubicBezTo>
                    <a:cubicBezTo>
                      <a:pt x="136" y="184"/>
                      <a:pt x="136" y="184"/>
                      <a:pt x="136" y="184"/>
                    </a:cubicBezTo>
                    <a:lnTo>
                      <a:pt x="136" y="80"/>
                    </a:lnTo>
                    <a:close/>
                    <a:moveTo>
                      <a:pt x="128" y="112"/>
                    </a:moveTo>
                    <a:cubicBezTo>
                      <a:pt x="128" y="184"/>
                      <a:pt x="128" y="184"/>
                      <a:pt x="128" y="184"/>
                    </a:cubicBezTo>
                    <a:cubicBezTo>
                      <a:pt x="80" y="184"/>
                      <a:pt x="80" y="184"/>
                      <a:pt x="80" y="184"/>
                    </a:cubicBezTo>
                    <a:cubicBezTo>
                      <a:pt x="80" y="112"/>
                      <a:pt x="80" y="112"/>
                      <a:pt x="80" y="112"/>
                    </a:cubicBezTo>
                    <a:lnTo>
                      <a:pt x="128" y="112"/>
                    </a:lnTo>
                    <a:close/>
                    <a:moveTo>
                      <a:pt x="16" y="32"/>
                    </a:moveTo>
                    <a:cubicBezTo>
                      <a:pt x="64" y="32"/>
                      <a:pt x="64" y="32"/>
                      <a:pt x="64" y="32"/>
                    </a:cubicBezTo>
                    <a:cubicBezTo>
                      <a:pt x="64" y="56"/>
                      <a:pt x="64" y="56"/>
                      <a:pt x="64" y="56"/>
                    </a:cubicBezTo>
                    <a:cubicBezTo>
                      <a:pt x="16" y="56"/>
                      <a:pt x="16" y="56"/>
                      <a:pt x="16" y="56"/>
                    </a:cubicBezTo>
                    <a:lnTo>
                      <a:pt x="16" y="32"/>
                    </a:lnTo>
                    <a:close/>
                    <a:moveTo>
                      <a:pt x="8" y="64"/>
                    </a:moveTo>
                    <a:cubicBezTo>
                      <a:pt x="12" y="64"/>
                      <a:pt x="12" y="64"/>
                      <a:pt x="12" y="64"/>
                    </a:cubicBezTo>
                    <a:cubicBezTo>
                      <a:pt x="68" y="64"/>
                      <a:pt x="68" y="64"/>
                      <a:pt x="68" y="64"/>
                    </a:cubicBezTo>
                    <a:cubicBezTo>
                      <a:pt x="72" y="64"/>
                      <a:pt x="72" y="64"/>
                      <a:pt x="72" y="64"/>
                    </a:cubicBezTo>
                    <a:cubicBezTo>
                      <a:pt x="72" y="184"/>
                      <a:pt x="72" y="184"/>
                      <a:pt x="72" y="184"/>
                    </a:cubicBezTo>
                    <a:cubicBezTo>
                      <a:pt x="48" y="184"/>
                      <a:pt x="48" y="184"/>
                      <a:pt x="48" y="184"/>
                    </a:cubicBezTo>
                    <a:cubicBezTo>
                      <a:pt x="48" y="172"/>
                      <a:pt x="48" y="172"/>
                      <a:pt x="48" y="172"/>
                    </a:cubicBezTo>
                    <a:cubicBezTo>
                      <a:pt x="48" y="170"/>
                      <a:pt x="46" y="168"/>
                      <a:pt x="44" y="168"/>
                    </a:cubicBezTo>
                    <a:cubicBezTo>
                      <a:pt x="28" y="168"/>
                      <a:pt x="28" y="168"/>
                      <a:pt x="28" y="168"/>
                    </a:cubicBezTo>
                    <a:cubicBezTo>
                      <a:pt x="26" y="168"/>
                      <a:pt x="24" y="170"/>
                      <a:pt x="24" y="172"/>
                    </a:cubicBezTo>
                    <a:cubicBezTo>
                      <a:pt x="24" y="184"/>
                      <a:pt x="24" y="184"/>
                      <a:pt x="24" y="184"/>
                    </a:cubicBezTo>
                    <a:cubicBezTo>
                      <a:pt x="8" y="184"/>
                      <a:pt x="8" y="184"/>
                      <a:pt x="8" y="184"/>
                    </a:cubicBezTo>
                    <a:lnTo>
                      <a:pt x="8"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43"/>
              <p:cNvSpPr>
                <a:spLocks/>
              </p:cNvSpPr>
              <p:nvPr/>
            </p:nvSpPr>
            <p:spPr bwMode="auto">
              <a:xfrm>
                <a:off x="693737" y="6035676"/>
                <a:ext cx="120650" cy="30163"/>
              </a:xfrm>
              <a:custGeom>
                <a:avLst/>
                <a:gdLst>
                  <a:gd name="T0" fmla="*/ 28 w 32"/>
                  <a:gd name="T1" fmla="*/ 0 h 8"/>
                  <a:gd name="T2" fmla="*/ 4 w 32"/>
                  <a:gd name="T3" fmla="*/ 0 h 8"/>
                  <a:gd name="T4" fmla="*/ 0 w 32"/>
                  <a:gd name="T5" fmla="*/ 4 h 8"/>
                  <a:gd name="T6" fmla="*/ 4 w 32"/>
                  <a:gd name="T7" fmla="*/ 8 h 8"/>
                  <a:gd name="T8" fmla="*/ 28 w 32"/>
                  <a:gd name="T9" fmla="*/ 8 h 8"/>
                  <a:gd name="T10" fmla="*/ 32 w 32"/>
                  <a:gd name="T11" fmla="*/ 4 h 8"/>
                  <a:gd name="T12" fmla="*/ 28 w 3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28" y="0"/>
                    </a:moveTo>
                    <a:cubicBezTo>
                      <a:pt x="4" y="0"/>
                      <a:pt x="4" y="0"/>
                      <a:pt x="4" y="0"/>
                    </a:cubicBezTo>
                    <a:cubicBezTo>
                      <a:pt x="2" y="0"/>
                      <a:pt x="0" y="2"/>
                      <a:pt x="0" y="4"/>
                    </a:cubicBezTo>
                    <a:cubicBezTo>
                      <a:pt x="0" y="6"/>
                      <a:pt x="2" y="8"/>
                      <a:pt x="4" y="8"/>
                    </a:cubicBezTo>
                    <a:cubicBezTo>
                      <a:pt x="28" y="8"/>
                      <a:pt x="28" y="8"/>
                      <a:pt x="28" y="8"/>
                    </a:cubicBezTo>
                    <a:cubicBezTo>
                      <a:pt x="30" y="8"/>
                      <a:pt x="32" y="6"/>
                      <a:pt x="32" y="4"/>
                    </a:cubicBezTo>
                    <a:cubicBezTo>
                      <a:pt x="32" y="2"/>
                      <a:pt x="30"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44"/>
              <p:cNvSpPr>
                <a:spLocks/>
              </p:cNvSpPr>
              <p:nvPr/>
            </p:nvSpPr>
            <p:spPr bwMode="auto">
              <a:xfrm>
                <a:off x="663575" y="615473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45"/>
              <p:cNvSpPr>
                <a:spLocks/>
              </p:cNvSpPr>
              <p:nvPr/>
            </p:nvSpPr>
            <p:spPr bwMode="auto">
              <a:xfrm>
                <a:off x="663575" y="6215063"/>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46"/>
              <p:cNvSpPr>
                <a:spLocks/>
              </p:cNvSpPr>
              <p:nvPr/>
            </p:nvSpPr>
            <p:spPr bwMode="auto">
              <a:xfrm>
                <a:off x="663575" y="627538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47"/>
              <p:cNvSpPr>
                <a:spLocks/>
              </p:cNvSpPr>
              <p:nvPr/>
            </p:nvSpPr>
            <p:spPr bwMode="auto">
              <a:xfrm>
                <a:off x="663575" y="6335713"/>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48"/>
              <p:cNvSpPr>
                <a:spLocks/>
              </p:cNvSpPr>
              <p:nvPr/>
            </p:nvSpPr>
            <p:spPr bwMode="auto">
              <a:xfrm>
                <a:off x="663575" y="6396038"/>
                <a:ext cx="180975" cy="30163"/>
              </a:xfrm>
              <a:custGeom>
                <a:avLst/>
                <a:gdLst>
                  <a:gd name="T0" fmla="*/ 4 w 48"/>
                  <a:gd name="T1" fmla="*/ 8 h 8"/>
                  <a:gd name="T2" fmla="*/ 44 w 48"/>
                  <a:gd name="T3" fmla="*/ 8 h 8"/>
                  <a:gd name="T4" fmla="*/ 48 w 48"/>
                  <a:gd name="T5" fmla="*/ 4 h 8"/>
                  <a:gd name="T6" fmla="*/ 44 w 48"/>
                  <a:gd name="T7" fmla="*/ 0 h 8"/>
                  <a:gd name="T8" fmla="*/ 4 w 48"/>
                  <a:gd name="T9" fmla="*/ 0 h 8"/>
                  <a:gd name="T10" fmla="*/ 0 w 48"/>
                  <a:gd name="T11" fmla="*/ 4 h 8"/>
                  <a:gd name="T12" fmla="*/ 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 y="8"/>
                    </a:moveTo>
                    <a:cubicBezTo>
                      <a:pt x="44" y="8"/>
                      <a:pt x="44" y="8"/>
                      <a:pt x="44" y="8"/>
                    </a:cubicBez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49"/>
              <p:cNvSpPr>
                <a:spLocks/>
              </p:cNvSpPr>
              <p:nvPr/>
            </p:nvSpPr>
            <p:spPr bwMode="auto">
              <a:xfrm>
                <a:off x="663575" y="6454776"/>
                <a:ext cx="180975" cy="30163"/>
              </a:xfrm>
              <a:custGeom>
                <a:avLst/>
                <a:gdLst>
                  <a:gd name="T0" fmla="*/ 44 w 48"/>
                  <a:gd name="T1" fmla="*/ 8 h 8"/>
                  <a:gd name="T2" fmla="*/ 48 w 48"/>
                  <a:gd name="T3" fmla="*/ 4 h 8"/>
                  <a:gd name="T4" fmla="*/ 44 w 48"/>
                  <a:gd name="T5" fmla="*/ 0 h 8"/>
                  <a:gd name="T6" fmla="*/ 4 w 48"/>
                  <a:gd name="T7" fmla="*/ 0 h 8"/>
                  <a:gd name="T8" fmla="*/ 0 w 48"/>
                  <a:gd name="T9" fmla="*/ 4 h 8"/>
                  <a:gd name="T10" fmla="*/ 4 w 48"/>
                  <a:gd name="T11" fmla="*/ 8 h 8"/>
                  <a:gd name="T12" fmla="*/ 44 w 4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4" y="8"/>
                    </a:moveTo>
                    <a:cubicBezTo>
                      <a:pt x="46" y="8"/>
                      <a:pt x="48" y="6"/>
                      <a:pt x="48" y="4"/>
                    </a:cubicBezTo>
                    <a:cubicBezTo>
                      <a:pt x="48" y="2"/>
                      <a:pt x="46" y="0"/>
                      <a:pt x="44" y="0"/>
                    </a:cubicBezTo>
                    <a:cubicBezTo>
                      <a:pt x="4" y="0"/>
                      <a:pt x="4" y="0"/>
                      <a:pt x="4" y="0"/>
                    </a:cubicBezTo>
                    <a:cubicBezTo>
                      <a:pt x="2" y="0"/>
                      <a:pt x="0" y="2"/>
                      <a:pt x="0" y="4"/>
                    </a:cubicBezTo>
                    <a:cubicBezTo>
                      <a:pt x="0" y="6"/>
                      <a:pt x="2" y="8"/>
                      <a:pt x="4" y="8"/>
                    </a:cubicBezTo>
                    <a:lnTo>
                      <a:pt x="4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50"/>
              <p:cNvSpPr>
                <a:spLocks/>
              </p:cNvSpPr>
              <p:nvPr/>
            </p:nvSpPr>
            <p:spPr bwMode="auto">
              <a:xfrm>
                <a:off x="1144587" y="6215063"/>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51"/>
              <p:cNvSpPr>
                <a:spLocks/>
              </p:cNvSpPr>
              <p:nvPr/>
            </p:nvSpPr>
            <p:spPr bwMode="auto">
              <a:xfrm>
                <a:off x="1144587" y="6275388"/>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52"/>
              <p:cNvSpPr>
                <a:spLocks/>
              </p:cNvSpPr>
              <p:nvPr/>
            </p:nvSpPr>
            <p:spPr bwMode="auto">
              <a:xfrm>
                <a:off x="1144587" y="6335713"/>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53"/>
              <p:cNvSpPr>
                <a:spLocks/>
              </p:cNvSpPr>
              <p:nvPr/>
            </p:nvSpPr>
            <p:spPr bwMode="auto">
              <a:xfrm>
                <a:off x="1144587" y="6396038"/>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54"/>
              <p:cNvSpPr>
                <a:spLocks/>
              </p:cNvSpPr>
              <p:nvPr/>
            </p:nvSpPr>
            <p:spPr bwMode="auto">
              <a:xfrm>
                <a:off x="1144587" y="6454776"/>
                <a:ext cx="120650"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55"/>
              <p:cNvSpPr>
                <a:spLocks/>
              </p:cNvSpPr>
              <p:nvPr/>
            </p:nvSpPr>
            <p:spPr bwMode="auto">
              <a:xfrm>
                <a:off x="935037" y="6335713"/>
                <a:ext cx="119063"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56"/>
              <p:cNvSpPr>
                <a:spLocks/>
              </p:cNvSpPr>
              <p:nvPr/>
            </p:nvSpPr>
            <p:spPr bwMode="auto">
              <a:xfrm>
                <a:off x="935037" y="6396038"/>
                <a:ext cx="119063" cy="30163"/>
              </a:xfrm>
              <a:custGeom>
                <a:avLst/>
                <a:gdLst>
                  <a:gd name="T0" fmla="*/ 4 w 32"/>
                  <a:gd name="T1" fmla="*/ 8 h 8"/>
                  <a:gd name="T2" fmla="*/ 28 w 32"/>
                  <a:gd name="T3" fmla="*/ 8 h 8"/>
                  <a:gd name="T4" fmla="*/ 32 w 32"/>
                  <a:gd name="T5" fmla="*/ 4 h 8"/>
                  <a:gd name="T6" fmla="*/ 28 w 32"/>
                  <a:gd name="T7" fmla="*/ 0 h 8"/>
                  <a:gd name="T8" fmla="*/ 4 w 32"/>
                  <a:gd name="T9" fmla="*/ 0 h 8"/>
                  <a:gd name="T10" fmla="*/ 0 w 32"/>
                  <a:gd name="T11" fmla="*/ 4 h 8"/>
                  <a:gd name="T12" fmla="*/ 4 w 3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4" y="8"/>
                    </a:moveTo>
                    <a:cubicBezTo>
                      <a:pt x="28" y="8"/>
                      <a:pt x="28" y="8"/>
                      <a:pt x="28" y="8"/>
                    </a:cubicBezTo>
                    <a:cubicBezTo>
                      <a:pt x="30" y="8"/>
                      <a:pt x="32" y="6"/>
                      <a:pt x="32" y="4"/>
                    </a:cubicBezTo>
                    <a:cubicBezTo>
                      <a:pt x="32" y="2"/>
                      <a:pt x="30" y="0"/>
                      <a:pt x="28"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57"/>
              <p:cNvSpPr>
                <a:spLocks/>
              </p:cNvSpPr>
              <p:nvPr/>
            </p:nvSpPr>
            <p:spPr bwMode="auto">
              <a:xfrm>
                <a:off x="935037" y="6454776"/>
                <a:ext cx="119063" cy="30163"/>
              </a:xfrm>
              <a:custGeom>
                <a:avLst/>
                <a:gdLst>
                  <a:gd name="T0" fmla="*/ 28 w 32"/>
                  <a:gd name="T1" fmla="*/ 0 h 8"/>
                  <a:gd name="T2" fmla="*/ 4 w 32"/>
                  <a:gd name="T3" fmla="*/ 0 h 8"/>
                  <a:gd name="T4" fmla="*/ 0 w 32"/>
                  <a:gd name="T5" fmla="*/ 4 h 8"/>
                  <a:gd name="T6" fmla="*/ 4 w 32"/>
                  <a:gd name="T7" fmla="*/ 8 h 8"/>
                  <a:gd name="T8" fmla="*/ 28 w 32"/>
                  <a:gd name="T9" fmla="*/ 8 h 8"/>
                  <a:gd name="T10" fmla="*/ 32 w 32"/>
                  <a:gd name="T11" fmla="*/ 4 h 8"/>
                  <a:gd name="T12" fmla="*/ 28 w 3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28" y="0"/>
                    </a:moveTo>
                    <a:cubicBezTo>
                      <a:pt x="4" y="0"/>
                      <a:pt x="4" y="0"/>
                      <a:pt x="4" y="0"/>
                    </a:cubicBezTo>
                    <a:cubicBezTo>
                      <a:pt x="2" y="0"/>
                      <a:pt x="0" y="2"/>
                      <a:pt x="0" y="4"/>
                    </a:cubicBezTo>
                    <a:cubicBezTo>
                      <a:pt x="0" y="6"/>
                      <a:pt x="2" y="8"/>
                      <a:pt x="4" y="8"/>
                    </a:cubicBezTo>
                    <a:cubicBezTo>
                      <a:pt x="28" y="8"/>
                      <a:pt x="28" y="8"/>
                      <a:pt x="28" y="8"/>
                    </a:cubicBezTo>
                    <a:cubicBezTo>
                      <a:pt x="30" y="8"/>
                      <a:pt x="32" y="6"/>
                      <a:pt x="32" y="4"/>
                    </a:cubicBezTo>
                    <a:cubicBezTo>
                      <a:pt x="32" y="2"/>
                      <a:pt x="30"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6" name="Group 385">
              <a:extLst>
                <a:ext uri="{FF2B5EF4-FFF2-40B4-BE49-F238E27FC236}">
                  <a16:creationId xmlns:a16="http://schemas.microsoft.com/office/drawing/2014/main" id="{D568B1F6-0CFA-41A8-A5CB-B2EC183E3F23}"/>
                </a:ext>
              </a:extLst>
            </p:cNvPr>
            <p:cNvGrpSpPr/>
            <p:nvPr/>
          </p:nvGrpSpPr>
          <p:grpSpPr>
            <a:xfrm>
              <a:off x="4754125" y="1437623"/>
              <a:ext cx="720725" cy="720725"/>
              <a:chOff x="4927600" y="4443413"/>
              <a:chExt cx="720725" cy="720725"/>
            </a:xfrm>
            <a:grpFill/>
          </p:grpSpPr>
          <p:sp>
            <p:nvSpPr>
              <p:cNvPr id="387" name="Freeform 153">
                <a:extLst>
                  <a:ext uri="{FF2B5EF4-FFF2-40B4-BE49-F238E27FC236}">
                    <a16:creationId xmlns:a16="http://schemas.microsoft.com/office/drawing/2014/main" id="{9898724E-296D-46F3-9C9F-4AE00C0F8DEF}"/>
                  </a:ext>
                </a:extLst>
              </p:cNvPr>
              <p:cNvSpPr>
                <a:spLocks noEditPoints="1"/>
              </p:cNvSpPr>
              <p:nvPr/>
            </p:nvSpPr>
            <p:spPr bwMode="auto">
              <a:xfrm>
                <a:off x="4927600" y="4443413"/>
                <a:ext cx="720725" cy="720725"/>
              </a:xfrm>
              <a:custGeom>
                <a:avLst/>
                <a:gdLst>
                  <a:gd name="T0" fmla="*/ 188 w 192"/>
                  <a:gd name="T1" fmla="*/ 0 h 192"/>
                  <a:gd name="T2" fmla="*/ 4 w 192"/>
                  <a:gd name="T3" fmla="*/ 0 h 192"/>
                  <a:gd name="T4" fmla="*/ 0 w 192"/>
                  <a:gd name="T5" fmla="*/ 4 h 192"/>
                  <a:gd name="T6" fmla="*/ 0 w 192"/>
                  <a:gd name="T7" fmla="*/ 188 h 192"/>
                  <a:gd name="T8" fmla="*/ 4 w 192"/>
                  <a:gd name="T9" fmla="*/ 192 h 192"/>
                  <a:gd name="T10" fmla="*/ 68 w 192"/>
                  <a:gd name="T11" fmla="*/ 192 h 192"/>
                  <a:gd name="T12" fmla="*/ 124 w 192"/>
                  <a:gd name="T13" fmla="*/ 192 h 192"/>
                  <a:gd name="T14" fmla="*/ 188 w 192"/>
                  <a:gd name="T15" fmla="*/ 192 h 192"/>
                  <a:gd name="T16" fmla="*/ 192 w 192"/>
                  <a:gd name="T17" fmla="*/ 188 h 192"/>
                  <a:gd name="T18" fmla="*/ 192 w 192"/>
                  <a:gd name="T19" fmla="*/ 4 h 192"/>
                  <a:gd name="T20" fmla="*/ 188 w 192"/>
                  <a:gd name="T21" fmla="*/ 0 h 192"/>
                  <a:gd name="T22" fmla="*/ 72 w 192"/>
                  <a:gd name="T23" fmla="*/ 184 h 192"/>
                  <a:gd name="T24" fmla="*/ 72 w 192"/>
                  <a:gd name="T25" fmla="*/ 160 h 192"/>
                  <a:gd name="T26" fmla="*/ 96 w 192"/>
                  <a:gd name="T27" fmla="*/ 136 h 192"/>
                  <a:gd name="T28" fmla="*/ 120 w 192"/>
                  <a:gd name="T29" fmla="*/ 160 h 192"/>
                  <a:gd name="T30" fmla="*/ 120 w 192"/>
                  <a:gd name="T31" fmla="*/ 184 h 192"/>
                  <a:gd name="T32" fmla="*/ 72 w 192"/>
                  <a:gd name="T33" fmla="*/ 184 h 192"/>
                  <a:gd name="T34" fmla="*/ 184 w 192"/>
                  <a:gd name="T35" fmla="*/ 184 h 192"/>
                  <a:gd name="T36" fmla="*/ 128 w 192"/>
                  <a:gd name="T37" fmla="*/ 184 h 192"/>
                  <a:gd name="T38" fmla="*/ 128 w 192"/>
                  <a:gd name="T39" fmla="*/ 160 h 192"/>
                  <a:gd name="T40" fmla="*/ 96 w 192"/>
                  <a:gd name="T41" fmla="*/ 128 h 192"/>
                  <a:gd name="T42" fmla="*/ 64 w 192"/>
                  <a:gd name="T43" fmla="*/ 160 h 192"/>
                  <a:gd name="T44" fmla="*/ 64 w 192"/>
                  <a:gd name="T45" fmla="*/ 184 h 192"/>
                  <a:gd name="T46" fmla="*/ 8 w 192"/>
                  <a:gd name="T47" fmla="*/ 184 h 192"/>
                  <a:gd name="T48" fmla="*/ 8 w 192"/>
                  <a:gd name="T49" fmla="*/ 8 h 192"/>
                  <a:gd name="T50" fmla="*/ 184 w 192"/>
                  <a:gd name="T51" fmla="*/ 8 h 192"/>
                  <a:gd name="T52" fmla="*/ 184 w 192"/>
                  <a:gd name="T53"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2" h="192">
                    <a:moveTo>
                      <a:pt x="188" y="0"/>
                    </a:moveTo>
                    <a:cubicBezTo>
                      <a:pt x="4" y="0"/>
                      <a:pt x="4" y="0"/>
                      <a:pt x="4" y="0"/>
                    </a:cubicBezTo>
                    <a:cubicBezTo>
                      <a:pt x="2" y="0"/>
                      <a:pt x="0" y="2"/>
                      <a:pt x="0" y="4"/>
                    </a:cubicBezTo>
                    <a:cubicBezTo>
                      <a:pt x="0" y="188"/>
                      <a:pt x="0" y="188"/>
                      <a:pt x="0" y="188"/>
                    </a:cubicBezTo>
                    <a:cubicBezTo>
                      <a:pt x="0" y="190"/>
                      <a:pt x="2" y="192"/>
                      <a:pt x="4" y="192"/>
                    </a:cubicBezTo>
                    <a:cubicBezTo>
                      <a:pt x="68" y="192"/>
                      <a:pt x="68" y="192"/>
                      <a:pt x="68" y="192"/>
                    </a:cubicBezTo>
                    <a:cubicBezTo>
                      <a:pt x="124" y="192"/>
                      <a:pt x="124" y="192"/>
                      <a:pt x="124" y="192"/>
                    </a:cubicBezTo>
                    <a:cubicBezTo>
                      <a:pt x="188" y="192"/>
                      <a:pt x="188" y="192"/>
                      <a:pt x="188" y="192"/>
                    </a:cubicBezTo>
                    <a:cubicBezTo>
                      <a:pt x="190" y="192"/>
                      <a:pt x="192" y="190"/>
                      <a:pt x="192" y="188"/>
                    </a:cubicBezTo>
                    <a:cubicBezTo>
                      <a:pt x="192" y="4"/>
                      <a:pt x="192" y="4"/>
                      <a:pt x="192" y="4"/>
                    </a:cubicBezTo>
                    <a:cubicBezTo>
                      <a:pt x="192" y="2"/>
                      <a:pt x="190" y="0"/>
                      <a:pt x="188" y="0"/>
                    </a:cubicBezTo>
                    <a:close/>
                    <a:moveTo>
                      <a:pt x="72" y="184"/>
                    </a:moveTo>
                    <a:cubicBezTo>
                      <a:pt x="72" y="160"/>
                      <a:pt x="72" y="160"/>
                      <a:pt x="72" y="160"/>
                    </a:cubicBezTo>
                    <a:cubicBezTo>
                      <a:pt x="72" y="146"/>
                      <a:pt x="83" y="136"/>
                      <a:pt x="96" y="136"/>
                    </a:cubicBezTo>
                    <a:cubicBezTo>
                      <a:pt x="109" y="136"/>
                      <a:pt x="120" y="146"/>
                      <a:pt x="120" y="160"/>
                    </a:cubicBezTo>
                    <a:cubicBezTo>
                      <a:pt x="120" y="184"/>
                      <a:pt x="120" y="184"/>
                      <a:pt x="120" y="184"/>
                    </a:cubicBezTo>
                    <a:lnTo>
                      <a:pt x="72" y="184"/>
                    </a:lnTo>
                    <a:close/>
                    <a:moveTo>
                      <a:pt x="184" y="184"/>
                    </a:moveTo>
                    <a:cubicBezTo>
                      <a:pt x="128" y="184"/>
                      <a:pt x="128" y="184"/>
                      <a:pt x="128" y="184"/>
                    </a:cubicBezTo>
                    <a:cubicBezTo>
                      <a:pt x="128" y="160"/>
                      <a:pt x="128" y="160"/>
                      <a:pt x="128" y="160"/>
                    </a:cubicBezTo>
                    <a:cubicBezTo>
                      <a:pt x="128" y="142"/>
                      <a:pt x="114" y="128"/>
                      <a:pt x="96" y="128"/>
                    </a:cubicBezTo>
                    <a:cubicBezTo>
                      <a:pt x="78" y="128"/>
                      <a:pt x="64" y="142"/>
                      <a:pt x="64" y="160"/>
                    </a:cubicBezTo>
                    <a:cubicBezTo>
                      <a:pt x="64" y="184"/>
                      <a:pt x="64" y="184"/>
                      <a:pt x="64" y="184"/>
                    </a:cubicBezTo>
                    <a:cubicBezTo>
                      <a:pt x="8" y="184"/>
                      <a:pt x="8" y="184"/>
                      <a:pt x="8" y="184"/>
                    </a:cubicBezTo>
                    <a:cubicBezTo>
                      <a:pt x="8" y="8"/>
                      <a:pt x="8" y="8"/>
                      <a:pt x="8" y="8"/>
                    </a:cubicBezTo>
                    <a:cubicBezTo>
                      <a:pt x="184" y="8"/>
                      <a:pt x="184" y="8"/>
                      <a:pt x="184" y="8"/>
                    </a:cubicBezTo>
                    <a:lnTo>
                      <a:pt x="184"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154">
                <a:extLst>
                  <a:ext uri="{FF2B5EF4-FFF2-40B4-BE49-F238E27FC236}">
                    <a16:creationId xmlns:a16="http://schemas.microsoft.com/office/drawing/2014/main" id="{8F61CEA4-2114-40EF-833C-FE79D594B49B}"/>
                  </a:ext>
                </a:extLst>
              </p:cNvPr>
              <p:cNvSpPr>
                <a:spLocks noEditPoints="1"/>
              </p:cNvSpPr>
              <p:nvPr/>
            </p:nvSpPr>
            <p:spPr bwMode="auto">
              <a:xfrm>
                <a:off x="5438775" y="4894263"/>
                <a:ext cx="149225" cy="179388"/>
              </a:xfrm>
              <a:custGeom>
                <a:avLst/>
                <a:gdLst>
                  <a:gd name="T0" fmla="*/ 36 w 40"/>
                  <a:gd name="T1" fmla="*/ 0 h 48"/>
                  <a:gd name="T2" fmla="*/ 4 w 40"/>
                  <a:gd name="T3" fmla="*/ 0 h 48"/>
                  <a:gd name="T4" fmla="*/ 0 w 40"/>
                  <a:gd name="T5" fmla="*/ 4 h 48"/>
                  <a:gd name="T6" fmla="*/ 0 w 40"/>
                  <a:gd name="T7" fmla="*/ 44 h 48"/>
                  <a:gd name="T8" fmla="*/ 4 w 40"/>
                  <a:gd name="T9" fmla="*/ 48 h 48"/>
                  <a:gd name="T10" fmla="*/ 36 w 40"/>
                  <a:gd name="T11" fmla="*/ 48 h 48"/>
                  <a:gd name="T12" fmla="*/ 40 w 40"/>
                  <a:gd name="T13" fmla="*/ 44 h 48"/>
                  <a:gd name="T14" fmla="*/ 40 w 40"/>
                  <a:gd name="T15" fmla="*/ 4 h 48"/>
                  <a:gd name="T16" fmla="*/ 36 w 40"/>
                  <a:gd name="T17" fmla="*/ 0 h 48"/>
                  <a:gd name="T18" fmla="*/ 32 w 40"/>
                  <a:gd name="T19" fmla="*/ 40 h 48"/>
                  <a:gd name="T20" fmla="*/ 8 w 40"/>
                  <a:gd name="T21" fmla="*/ 40 h 48"/>
                  <a:gd name="T22" fmla="*/ 8 w 40"/>
                  <a:gd name="T23" fmla="*/ 8 h 48"/>
                  <a:gd name="T24" fmla="*/ 32 w 40"/>
                  <a:gd name="T25" fmla="*/ 8 h 48"/>
                  <a:gd name="T26" fmla="*/ 32 w 40"/>
                  <a:gd name="T2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36" y="0"/>
                    </a:moveTo>
                    <a:cubicBezTo>
                      <a:pt x="4" y="0"/>
                      <a:pt x="4" y="0"/>
                      <a:pt x="4" y="0"/>
                    </a:cubicBezTo>
                    <a:cubicBezTo>
                      <a:pt x="2" y="0"/>
                      <a:pt x="0" y="2"/>
                      <a:pt x="0" y="4"/>
                    </a:cubicBezTo>
                    <a:cubicBezTo>
                      <a:pt x="0" y="44"/>
                      <a:pt x="0" y="44"/>
                      <a:pt x="0" y="44"/>
                    </a:cubicBezTo>
                    <a:cubicBezTo>
                      <a:pt x="0" y="46"/>
                      <a:pt x="2" y="48"/>
                      <a:pt x="4" y="48"/>
                    </a:cubicBezTo>
                    <a:cubicBezTo>
                      <a:pt x="36" y="48"/>
                      <a:pt x="36" y="48"/>
                      <a:pt x="36" y="48"/>
                    </a:cubicBezTo>
                    <a:cubicBezTo>
                      <a:pt x="38" y="48"/>
                      <a:pt x="40" y="46"/>
                      <a:pt x="40" y="44"/>
                    </a:cubicBezTo>
                    <a:cubicBezTo>
                      <a:pt x="40" y="4"/>
                      <a:pt x="40" y="4"/>
                      <a:pt x="40" y="4"/>
                    </a:cubicBezTo>
                    <a:cubicBezTo>
                      <a:pt x="40" y="2"/>
                      <a:pt x="38" y="0"/>
                      <a:pt x="36" y="0"/>
                    </a:cubicBezTo>
                    <a:close/>
                    <a:moveTo>
                      <a:pt x="32" y="40"/>
                    </a:moveTo>
                    <a:cubicBezTo>
                      <a:pt x="8" y="40"/>
                      <a:pt x="8" y="40"/>
                      <a:pt x="8" y="40"/>
                    </a:cubicBezTo>
                    <a:cubicBezTo>
                      <a:pt x="8" y="8"/>
                      <a:pt x="8" y="8"/>
                      <a:pt x="8" y="8"/>
                    </a:cubicBezTo>
                    <a:cubicBezTo>
                      <a:pt x="32" y="8"/>
                      <a:pt x="32" y="8"/>
                      <a:pt x="32" y="8"/>
                    </a:cubicBezTo>
                    <a:lnTo>
                      <a:pt x="3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155">
                <a:extLst>
                  <a:ext uri="{FF2B5EF4-FFF2-40B4-BE49-F238E27FC236}">
                    <a16:creationId xmlns:a16="http://schemas.microsoft.com/office/drawing/2014/main" id="{C7D3707D-1E1C-4EA5-A695-94C526DC17FE}"/>
                  </a:ext>
                </a:extLst>
              </p:cNvPr>
              <p:cNvSpPr>
                <a:spLocks noEditPoints="1"/>
              </p:cNvSpPr>
              <p:nvPr/>
            </p:nvSpPr>
            <p:spPr bwMode="auto">
              <a:xfrm>
                <a:off x="4987925" y="4894263"/>
                <a:ext cx="149225" cy="179388"/>
              </a:xfrm>
              <a:custGeom>
                <a:avLst/>
                <a:gdLst>
                  <a:gd name="T0" fmla="*/ 4 w 40"/>
                  <a:gd name="T1" fmla="*/ 48 h 48"/>
                  <a:gd name="T2" fmla="*/ 36 w 40"/>
                  <a:gd name="T3" fmla="*/ 48 h 48"/>
                  <a:gd name="T4" fmla="*/ 40 w 40"/>
                  <a:gd name="T5" fmla="*/ 44 h 48"/>
                  <a:gd name="T6" fmla="*/ 40 w 40"/>
                  <a:gd name="T7" fmla="*/ 4 h 48"/>
                  <a:gd name="T8" fmla="*/ 36 w 40"/>
                  <a:gd name="T9" fmla="*/ 0 h 48"/>
                  <a:gd name="T10" fmla="*/ 4 w 40"/>
                  <a:gd name="T11" fmla="*/ 0 h 48"/>
                  <a:gd name="T12" fmla="*/ 0 w 40"/>
                  <a:gd name="T13" fmla="*/ 4 h 48"/>
                  <a:gd name="T14" fmla="*/ 0 w 40"/>
                  <a:gd name="T15" fmla="*/ 44 h 48"/>
                  <a:gd name="T16" fmla="*/ 4 w 40"/>
                  <a:gd name="T17" fmla="*/ 48 h 48"/>
                  <a:gd name="T18" fmla="*/ 8 w 40"/>
                  <a:gd name="T19" fmla="*/ 8 h 48"/>
                  <a:gd name="T20" fmla="*/ 32 w 40"/>
                  <a:gd name="T21" fmla="*/ 8 h 48"/>
                  <a:gd name="T22" fmla="*/ 32 w 40"/>
                  <a:gd name="T23" fmla="*/ 40 h 48"/>
                  <a:gd name="T24" fmla="*/ 8 w 40"/>
                  <a:gd name="T25" fmla="*/ 40 h 48"/>
                  <a:gd name="T26" fmla="*/ 8 w 40"/>
                  <a:gd name="T2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48">
                    <a:moveTo>
                      <a:pt x="4" y="48"/>
                    </a:moveTo>
                    <a:cubicBezTo>
                      <a:pt x="36" y="48"/>
                      <a:pt x="36" y="48"/>
                      <a:pt x="36" y="48"/>
                    </a:cubicBezTo>
                    <a:cubicBezTo>
                      <a:pt x="38" y="48"/>
                      <a:pt x="40" y="46"/>
                      <a:pt x="40" y="44"/>
                    </a:cubicBezTo>
                    <a:cubicBezTo>
                      <a:pt x="40" y="4"/>
                      <a:pt x="40" y="4"/>
                      <a:pt x="40" y="4"/>
                    </a:cubicBezTo>
                    <a:cubicBezTo>
                      <a:pt x="40" y="2"/>
                      <a:pt x="38" y="0"/>
                      <a:pt x="36" y="0"/>
                    </a:cubicBezTo>
                    <a:cubicBezTo>
                      <a:pt x="4" y="0"/>
                      <a:pt x="4" y="0"/>
                      <a:pt x="4" y="0"/>
                    </a:cubicBezTo>
                    <a:cubicBezTo>
                      <a:pt x="2" y="0"/>
                      <a:pt x="0" y="2"/>
                      <a:pt x="0" y="4"/>
                    </a:cubicBezTo>
                    <a:cubicBezTo>
                      <a:pt x="0" y="44"/>
                      <a:pt x="0" y="44"/>
                      <a:pt x="0" y="44"/>
                    </a:cubicBezTo>
                    <a:cubicBezTo>
                      <a:pt x="0" y="46"/>
                      <a:pt x="2" y="48"/>
                      <a:pt x="4" y="48"/>
                    </a:cubicBezTo>
                    <a:close/>
                    <a:moveTo>
                      <a:pt x="8" y="8"/>
                    </a:moveTo>
                    <a:cubicBezTo>
                      <a:pt x="32" y="8"/>
                      <a:pt x="32" y="8"/>
                      <a:pt x="32" y="8"/>
                    </a:cubicBezTo>
                    <a:cubicBezTo>
                      <a:pt x="32" y="40"/>
                      <a:pt x="32" y="40"/>
                      <a:pt x="32"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156">
                <a:extLst>
                  <a:ext uri="{FF2B5EF4-FFF2-40B4-BE49-F238E27FC236}">
                    <a16:creationId xmlns:a16="http://schemas.microsoft.com/office/drawing/2014/main" id="{14E10BB9-6DCA-435E-8CCF-3D2AD2A935AD}"/>
                  </a:ext>
                </a:extLst>
              </p:cNvPr>
              <p:cNvSpPr>
                <a:spLocks noEditPoints="1"/>
              </p:cNvSpPr>
              <p:nvPr/>
            </p:nvSpPr>
            <p:spPr bwMode="auto">
              <a:xfrm>
                <a:off x="4987925"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157">
                <a:extLst>
                  <a:ext uri="{FF2B5EF4-FFF2-40B4-BE49-F238E27FC236}">
                    <a16:creationId xmlns:a16="http://schemas.microsoft.com/office/drawing/2014/main" id="{C8499CA8-60E4-4993-B710-CC35A0F263FE}"/>
                  </a:ext>
                </a:extLst>
              </p:cNvPr>
              <p:cNvSpPr>
                <a:spLocks noEditPoints="1"/>
              </p:cNvSpPr>
              <p:nvPr/>
            </p:nvSpPr>
            <p:spPr bwMode="auto">
              <a:xfrm>
                <a:off x="5197475" y="4503738"/>
                <a:ext cx="180975"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158">
                <a:extLst>
                  <a:ext uri="{FF2B5EF4-FFF2-40B4-BE49-F238E27FC236}">
                    <a16:creationId xmlns:a16="http://schemas.microsoft.com/office/drawing/2014/main" id="{C38ABA29-7474-4F2E-B9A0-6ED06E5C3D27}"/>
                  </a:ext>
                </a:extLst>
              </p:cNvPr>
              <p:cNvSpPr>
                <a:spLocks noEditPoints="1"/>
              </p:cNvSpPr>
              <p:nvPr/>
            </p:nvSpPr>
            <p:spPr bwMode="auto">
              <a:xfrm>
                <a:off x="5408613" y="4503738"/>
                <a:ext cx="179388" cy="330200"/>
              </a:xfrm>
              <a:custGeom>
                <a:avLst/>
                <a:gdLst>
                  <a:gd name="T0" fmla="*/ 4 w 48"/>
                  <a:gd name="T1" fmla="*/ 88 h 88"/>
                  <a:gd name="T2" fmla="*/ 44 w 48"/>
                  <a:gd name="T3" fmla="*/ 88 h 88"/>
                  <a:gd name="T4" fmla="*/ 48 w 48"/>
                  <a:gd name="T5" fmla="*/ 84 h 88"/>
                  <a:gd name="T6" fmla="*/ 48 w 48"/>
                  <a:gd name="T7" fmla="*/ 44 h 88"/>
                  <a:gd name="T8" fmla="*/ 48 w 48"/>
                  <a:gd name="T9" fmla="*/ 4 h 88"/>
                  <a:gd name="T10" fmla="*/ 44 w 48"/>
                  <a:gd name="T11" fmla="*/ 0 h 88"/>
                  <a:gd name="T12" fmla="*/ 4 w 48"/>
                  <a:gd name="T13" fmla="*/ 0 h 88"/>
                  <a:gd name="T14" fmla="*/ 0 w 48"/>
                  <a:gd name="T15" fmla="*/ 4 h 88"/>
                  <a:gd name="T16" fmla="*/ 0 w 48"/>
                  <a:gd name="T17" fmla="*/ 44 h 88"/>
                  <a:gd name="T18" fmla="*/ 0 w 48"/>
                  <a:gd name="T19" fmla="*/ 84 h 88"/>
                  <a:gd name="T20" fmla="*/ 4 w 48"/>
                  <a:gd name="T21" fmla="*/ 88 h 88"/>
                  <a:gd name="T22" fmla="*/ 40 w 48"/>
                  <a:gd name="T23" fmla="*/ 80 h 88"/>
                  <a:gd name="T24" fmla="*/ 8 w 48"/>
                  <a:gd name="T25" fmla="*/ 80 h 88"/>
                  <a:gd name="T26" fmla="*/ 8 w 48"/>
                  <a:gd name="T27" fmla="*/ 48 h 88"/>
                  <a:gd name="T28" fmla="*/ 40 w 48"/>
                  <a:gd name="T29" fmla="*/ 48 h 88"/>
                  <a:gd name="T30" fmla="*/ 40 w 48"/>
                  <a:gd name="T31" fmla="*/ 80 h 88"/>
                  <a:gd name="T32" fmla="*/ 8 w 48"/>
                  <a:gd name="T33" fmla="*/ 8 h 88"/>
                  <a:gd name="T34" fmla="*/ 40 w 48"/>
                  <a:gd name="T35" fmla="*/ 8 h 88"/>
                  <a:gd name="T36" fmla="*/ 40 w 48"/>
                  <a:gd name="T37" fmla="*/ 40 h 88"/>
                  <a:gd name="T38" fmla="*/ 8 w 48"/>
                  <a:gd name="T39" fmla="*/ 40 h 88"/>
                  <a:gd name="T40" fmla="*/ 8 w 48"/>
                  <a:gd name="T41"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88">
                    <a:moveTo>
                      <a:pt x="4" y="88"/>
                    </a:moveTo>
                    <a:cubicBezTo>
                      <a:pt x="44" y="88"/>
                      <a:pt x="44" y="88"/>
                      <a:pt x="44" y="88"/>
                    </a:cubicBezTo>
                    <a:cubicBezTo>
                      <a:pt x="46" y="88"/>
                      <a:pt x="48" y="86"/>
                      <a:pt x="48" y="84"/>
                    </a:cubicBezTo>
                    <a:cubicBezTo>
                      <a:pt x="48" y="44"/>
                      <a:pt x="48" y="44"/>
                      <a:pt x="48" y="44"/>
                    </a:cubicBezTo>
                    <a:cubicBezTo>
                      <a:pt x="48" y="4"/>
                      <a:pt x="48" y="4"/>
                      <a:pt x="48" y="4"/>
                    </a:cubicBezTo>
                    <a:cubicBezTo>
                      <a:pt x="48" y="2"/>
                      <a:pt x="46" y="0"/>
                      <a:pt x="44" y="0"/>
                    </a:cubicBezTo>
                    <a:cubicBezTo>
                      <a:pt x="4" y="0"/>
                      <a:pt x="4" y="0"/>
                      <a:pt x="4" y="0"/>
                    </a:cubicBezTo>
                    <a:cubicBezTo>
                      <a:pt x="2" y="0"/>
                      <a:pt x="0" y="2"/>
                      <a:pt x="0" y="4"/>
                    </a:cubicBezTo>
                    <a:cubicBezTo>
                      <a:pt x="0" y="44"/>
                      <a:pt x="0" y="44"/>
                      <a:pt x="0" y="44"/>
                    </a:cubicBezTo>
                    <a:cubicBezTo>
                      <a:pt x="0" y="84"/>
                      <a:pt x="0" y="84"/>
                      <a:pt x="0" y="84"/>
                    </a:cubicBezTo>
                    <a:cubicBezTo>
                      <a:pt x="0" y="86"/>
                      <a:pt x="2" y="88"/>
                      <a:pt x="4" y="88"/>
                    </a:cubicBezTo>
                    <a:close/>
                    <a:moveTo>
                      <a:pt x="40" y="80"/>
                    </a:moveTo>
                    <a:cubicBezTo>
                      <a:pt x="8" y="80"/>
                      <a:pt x="8" y="80"/>
                      <a:pt x="8" y="80"/>
                    </a:cubicBezTo>
                    <a:cubicBezTo>
                      <a:pt x="8" y="48"/>
                      <a:pt x="8" y="48"/>
                      <a:pt x="8" y="48"/>
                    </a:cubicBezTo>
                    <a:cubicBezTo>
                      <a:pt x="40" y="48"/>
                      <a:pt x="40" y="48"/>
                      <a:pt x="40" y="48"/>
                    </a:cubicBezTo>
                    <a:lnTo>
                      <a:pt x="40" y="80"/>
                    </a:lnTo>
                    <a:close/>
                    <a:moveTo>
                      <a:pt x="8" y="8"/>
                    </a:moveTo>
                    <a:cubicBezTo>
                      <a:pt x="40" y="8"/>
                      <a:pt x="40" y="8"/>
                      <a:pt x="40" y="8"/>
                    </a:cubicBezTo>
                    <a:cubicBezTo>
                      <a:pt x="40" y="40"/>
                      <a:pt x="40" y="40"/>
                      <a:pt x="40" y="40"/>
                    </a:cubicBezTo>
                    <a:cubicBezTo>
                      <a:pt x="8" y="40"/>
                      <a:pt x="8" y="40"/>
                      <a:pt x="8" y="40"/>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5" name="Group 394">
              <a:extLst>
                <a:ext uri="{FF2B5EF4-FFF2-40B4-BE49-F238E27FC236}">
                  <a16:creationId xmlns:a16="http://schemas.microsoft.com/office/drawing/2014/main" id="{899E3160-2FDF-41DF-9DB4-AB7F9F158A6F}"/>
                </a:ext>
              </a:extLst>
            </p:cNvPr>
            <p:cNvGrpSpPr/>
            <p:nvPr/>
          </p:nvGrpSpPr>
          <p:grpSpPr>
            <a:xfrm>
              <a:off x="1523471" y="240795"/>
              <a:ext cx="723900" cy="720725"/>
              <a:chOff x="7810500" y="13092113"/>
              <a:chExt cx="723900" cy="720725"/>
            </a:xfrm>
            <a:grpFill/>
          </p:grpSpPr>
          <p:sp>
            <p:nvSpPr>
              <p:cNvPr id="396" name="Freeform 280">
                <a:extLst>
                  <a:ext uri="{FF2B5EF4-FFF2-40B4-BE49-F238E27FC236}">
                    <a16:creationId xmlns:a16="http://schemas.microsoft.com/office/drawing/2014/main" id="{9B9E59F4-BB19-4A23-BFDF-71C23E39BC37}"/>
                  </a:ext>
                </a:extLst>
              </p:cNvPr>
              <p:cNvSpPr>
                <a:spLocks noEditPoints="1"/>
              </p:cNvSpPr>
              <p:nvPr/>
            </p:nvSpPr>
            <p:spPr bwMode="auto">
              <a:xfrm>
                <a:off x="7810500" y="13092113"/>
                <a:ext cx="723900" cy="720725"/>
              </a:xfrm>
              <a:custGeom>
                <a:avLst/>
                <a:gdLst>
                  <a:gd name="T0" fmla="*/ 189 w 193"/>
                  <a:gd name="T1" fmla="*/ 112 h 192"/>
                  <a:gd name="T2" fmla="*/ 120 w 193"/>
                  <a:gd name="T3" fmla="*/ 85 h 192"/>
                  <a:gd name="T4" fmla="*/ 120 w 193"/>
                  <a:gd name="T5" fmla="*/ 52 h 192"/>
                  <a:gd name="T6" fmla="*/ 120 w 193"/>
                  <a:gd name="T7" fmla="*/ 50 h 192"/>
                  <a:gd name="T8" fmla="*/ 119 w 193"/>
                  <a:gd name="T9" fmla="*/ 49 h 192"/>
                  <a:gd name="T10" fmla="*/ 88 w 193"/>
                  <a:gd name="T11" fmla="*/ 18 h 192"/>
                  <a:gd name="T12" fmla="*/ 88 w 193"/>
                  <a:gd name="T13" fmla="*/ 4 h 192"/>
                  <a:gd name="T14" fmla="*/ 84 w 193"/>
                  <a:gd name="T15" fmla="*/ 0 h 192"/>
                  <a:gd name="T16" fmla="*/ 80 w 193"/>
                  <a:gd name="T17" fmla="*/ 4 h 192"/>
                  <a:gd name="T18" fmla="*/ 80 w 193"/>
                  <a:gd name="T19" fmla="*/ 18 h 192"/>
                  <a:gd name="T20" fmla="*/ 49 w 193"/>
                  <a:gd name="T21" fmla="*/ 49 h 192"/>
                  <a:gd name="T22" fmla="*/ 48 w 193"/>
                  <a:gd name="T23" fmla="*/ 50 h 192"/>
                  <a:gd name="T24" fmla="*/ 48 w 193"/>
                  <a:gd name="T25" fmla="*/ 52 h 192"/>
                  <a:gd name="T26" fmla="*/ 48 w 193"/>
                  <a:gd name="T27" fmla="*/ 104 h 192"/>
                  <a:gd name="T28" fmla="*/ 4 w 193"/>
                  <a:gd name="T29" fmla="*/ 104 h 192"/>
                  <a:gd name="T30" fmla="*/ 0 w 193"/>
                  <a:gd name="T31" fmla="*/ 108 h 192"/>
                  <a:gd name="T32" fmla="*/ 0 w 193"/>
                  <a:gd name="T33" fmla="*/ 188 h 192"/>
                  <a:gd name="T34" fmla="*/ 4 w 193"/>
                  <a:gd name="T35" fmla="*/ 192 h 192"/>
                  <a:gd name="T36" fmla="*/ 8 w 193"/>
                  <a:gd name="T37" fmla="*/ 188 h 192"/>
                  <a:gd name="T38" fmla="*/ 8 w 193"/>
                  <a:gd name="T39" fmla="*/ 112 h 192"/>
                  <a:gd name="T40" fmla="*/ 48 w 193"/>
                  <a:gd name="T41" fmla="*/ 112 h 192"/>
                  <a:gd name="T42" fmla="*/ 48 w 193"/>
                  <a:gd name="T43" fmla="*/ 188 h 192"/>
                  <a:gd name="T44" fmla="*/ 52 w 193"/>
                  <a:gd name="T45" fmla="*/ 192 h 192"/>
                  <a:gd name="T46" fmla="*/ 56 w 193"/>
                  <a:gd name="T47" fmla="*/ 188 h 192"/>
                  <a:gd name="T48" fmla="*/ 56 w 193"/>
                  <a:gd name="T49" fmla="*/ 56 h 192"/>
                  <a:gd name="T50" fmla="*/ 112 w 193"/>
                  <a:gd name="T51" fmla="*/ 56 h 192"/>
                  <a:gd name="T52" fmla="*/ 112 w 193"/>
                  <a:gd name="T53" fmla="*/ 188 h 192"/>
                  <a:gd name="T54" fmla="*/ 116 w 193"/>
                  <a:gd name="T55" fmla="*/ 192 h 192"/>
                  <a:gd name="T56" fmla="*/ 120 w 193"/>
                  <a:gd name="T57" fmla="*/ 188 h 192"/>
                  <a:gd name="T58" fmla="*/ 120 w 193"/>
                  <a:gd name="T59" fmla="*/ 94 h 192"/>
                  <a:gd name="T60" fmla="*/ 168 w 193"/>
                  <a:gd name="T61" fmla="*/ 112 h 192"/>
                  <a:gd name="T62" fmla="*/ 168 w 193"/>
                  <a:gd name="T63" fmla="*/ 188 h 192"/>
                  <a:gd name="T64" fmla="*/ 172 w 193"/>
                  <a:gd name="T65" fmla="*/ 192 h 192"/>
                  <a:gd name="T66" fmla="*/ 176 w 193"/>
                  <a:gd name="T67" fmla="*/ 188 h 192"/>
                  <a:gd name="T68" fmla="*/ 176 w 193"/>
                  <a:gd name="T69" fmla="*/ 115 h 192"/>
                  <a:gd name="T70" fmla="*/ 187 w 193"/>
                  <a:gd name="T71" fmla="*/ 119 h 192"/>
                  <a:gd name="T72" fmla="*/ 188 w 193"/>
                  <a:gd name="T73" fmla="*/ 120 h 192"/>
                  <a:gd name="T74" fmla="*/ 192 w 193"/>
                  <a:gd name="T75" fmla="*/ 117 h 192"/>
                  <a:gd name="T76" fmla="*/ 189 w 193"/>
                  <a:gd name="T77" fmla="*/ 112 h 192"/>
                  <a:gd name="T78" fmla="*/ 84 w 193"/>
                  <a:gd name="T79" fmla="*/ 25 h 192"/>
                  <a:gd name="T80" fmla="*/ 106 w 193"/>
                  <a:gd name="T81" fmla="*/ 48 h 192"/>
                  <a:gd name="T82" fmla="*/ 62 w 193"/>
                  <a:gd name="T83" fmla="*/ 48 h 192"/>
                  <a:gd name="T84" fmla="*/ 84 w 193"/>
                  <a:gd name="T85" fmla="*/ 2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192">
                    <a:moveTo>
                      <a:pt x="189" y="112"/>
                    </a:moveTo>
                    <a:cubicBezTo>
                      <a:pt x="120" y="85"/>
                      <a:pt x="120" y="85"/>
                      <a:pt x="120" y="85"/>
                    </a:cubicBezTo>
                    <a:cubicBezTo>
                      <a:pt x="120" y="52"/>
                      <a:pt x="120" y="52"/>
                      <a:pt x="120" y="52"/>
                    </a:cubicBezTo>
                    <a:cubicBezTo>
                      <a:pt x="120" y="51"/>
                      <a:pt x="120" y="51"/>
                      <a:pt x="120" y="50"/>
                    </a:cubicBezTo>
                    <a:cubicBezTo>
                      <a:pt x="119" y="50"/>
                      <a:pt x="119" y="49"/>
                      <a:pt x="119" y="49"/>
                    </a:cubicBezTo>
                    <a:cubicBezTo>
                      <a:pt x="88" y="18"/>
                      <a:pt x="88" y="18"/>
                      <a:pt x="88" y="18"/>
                    </a:cubicBezTo>
                    <a:cubicBezTo>
                      <a:pt x="88" y="4"/>
                      <a:pt x="88" y="4"/>
                      <a:pt x="88" y="4"/>
                    </a:cubicBezTo>
                    <a:cubicBezTo>
                      <a:pt x="88" y="2"/>
                      <a:pt x="86" y="0"/>
                      <a:pt x="84" y="0"/>
                    </a:cubicBezTo>
                    <a:cubicBezTo>
                      <a:pt x="82" y="0"/>
                      <a:pt x="80" y="2"/>
                      <a:pt x="80" y="4"/>
                    </a:cubicBezTo>
                    <a:cubicBezTo>
                      <a:pt x="80" y="18"/>
                      <a:pt x="80" y="18"/>
                      <a:pt x="80" y="18"/>
                    </a:cubicBezTo>
                    <a:cubicBezTo>
                      <a:pt x="49" y="49"/>
                      <a:pt x="49" y="49"/>
                      <a:pt x="49" y="49"/>
                    </a:cubicBezTo>
                    <a:cubicBezTo>
                      <a:pt x="49" y="49"/>
                      <a:pt x="49" y="50"/>
                      <a:pt x="48" y="50"/>
                    </a:cubicBezTo>
                    <a:cubicBezTo>
                      <a:pt x="48" y="51"/>
                      <a:pt x="48" y="51"/>
                      <a:pt x="48" y="52"/>
                    </a:cubicBezTo>
                    <a:cubicBezTo>
                      <a:pt x="48" y="104"/>
                      <a:pt x="48" y="104"/>
                      <a:pt x="48" y="104"/>
                    </a:cubicBezTo>
                    <a:cubicBezTo>
                      <a:pt x="4" y="104"/>
                      <a:pt x="4" y="104"/>
                      <a:pt x="4" y="104"/>
                    </a:cubicBezTo>
                    <a:cubicBezTo>
                      <a:pt x="2" y="104"/>
                      <a:pt x="0" y="106"/>
                      <a:pt x="0" y="108"/>
                    </a:cubicBezTo>
                    <a:cubicBezTo>
                      <a:pt x="0" y="188"/>
                      <a:pt x="0" y="188"/>
                      <a:pt x="0" y="188"/>
                    </a:cubicBezTo>
                    <a:cubicBezTo>
                      <a:pt x="0" y="190"/>
                      <a:pt x="2" y="192"/>
                      <a:pt x="4" y="192"/>
                    </a:cubicBezTo>
                    <a:cubicBezTo>
                      <a:pt x="6" y="192"/>
                      <a:pt x="8" y="190"/>
                      <a:pt x="8" y="188"/>
                    </a:cubicBezTo>
                    <a:cubicBezTo>
                      <a:pt x="8" y="112"/>
                      <a:pt x="8" y="112"/>
                      <a:pt x="8" y="112"/>
                    </a:cubicBezTo>
                    <a:cubicBezTo>
                      <a:pt x="48" y="112"/>
                      <a:pt x="48" y="112"/>
                      <a:pt x="48" y="112"/>
                    </a:cubicBezTo>
                    <a:cubicBezTo>
                      <a:pt x="48" y="188"/>
                      <a:pt x="48" y="188"/>
                      <a:pt x="48" y="188"/>
                    </a:cubicBezTo>
                    <a:cubicBezTo>
                      <a:pt x="48" y="190"/>
                      <a:pt x="50" y="192"/>
                      <a:pt x="52" y="192"/>
                    </a:cubicBezTo>
                    <a:cubicBezTo>
                      <a:pt x="54" y="192"/>
                      <a:pt x="56" y="190"/>
                      <a:pt x="56" y="188"/>
                    </a:cubicBezTo>
                    <a:cubicBezTo>
                      <a:pt x="56" y="56"/>
                      <a:pt x="56" y="56"/>
                      <a:pt x="56" y="56"/>
                    </a:cubicBezTo>
                    <a:cubicBezTo>
                      <a:pt x="112" y="56"/>
                      <a:pt x="112" y="56"/>
                      <a:pt x="112" y="56"/>
                    </a:cubicBezTo>
                    <a:cubicBezTo>
                      <a:pt x="112" y="188"/>
                      <a:pt x="112" y="188"/>
                      <a:pt x="112" y="188"/>
                    </a:cubicBezTo>
                    <a:cubicBezTo>
                      <a:pt x="112" y="190"/>
                      <a:pt x="114" y="192"/>
                      <a:pt x="116" y="192"/>
                    </a:cubicBezTo>
                    <a:cubicBezTo>
                      <a:pt x="118" y="192"/>
                      <a:pt x="120" y="190"/>
                      <a:pt x="120" y="188"/>
                    </a:cubicBezTo>
                    <a:cubicBezTo>
                      <a:pt x="120" y="94"/>
                      <a:pt x="120" y="94"/>
                      <a:pt x="120" y="94"/>
                    </a:cubicBezTo>
                    <a:cubicBezTo>
                      <a:pt x="168" y="112"/>
                      <a:pt x="168" y="112"/>
                      <a:pt x="168" y="112"/>
                    </a:cubicBezTo>
                    <a:cubicBezTo>
                      <a:pt x="168" y="188"/>
                      <a:pt x="168" y="188"/>
                      <a:pt x="168" y="188"/>
                    </a:cubicBezTo>
                    <a:cubicBezTo>
                      <a:pt x="168" y="190"/>
                      <a:pt x="170" y="192"/>
                      <a:pt x="172" y="192"/>
                    </a:cubicBezTo>
                    <a:cubicBezTo>
                      <a:pt x="174" y="192"/>
                      <a:pt x="176" y="190"/>
                      <a:pt x="176" y="188"/>
                    </a:cubicBezTo>
                    <a:cubicBezTo>
                      <a:pt x="176" y="115"/>
                      <a:pt x="176" y="115"/>
                      <a:pt x="176" y="115"/>
                    </a:cubicBezTo>
                    <a:cubicBezTo>
                      <a:pt x="187" y="119"/>
                      <a:pt x="187" y="119"/>
                      <a:pt x="187" y="119"/>
                    </a:cubicBezTo>
                    <a:cubicBezTo>
                      <a:pt x="187" y="120"/>
                      <a:pt x="188" y="120"/>
                      <a:pt x="188" y="120"/>
                    </a:cubicBezTo>
                    <a:cubicBezTo>
                      <a:pt x="190" y="120"/>
                      <a:pt x="191" y="119"/>
                      <a:pt x="192" y="117"/>
                    </a:cubicBezTo>
                    <a:cubicBezTo>
                      <a:pt x="193" y="115"/>
                      <a:pt x="192" y="113"/>
                      <a:pt x="189" y="112"/>
                    </a:cubicBezTo>
                    <a:close/>
                    <a:moveTo>
                      <a:pt x="84" y="25"/>
                    </a:moveTo>
                    <a:cubicBezTo>
                      <a:pt x="106" y="48"/>
                      <a:pt x="106" y="48"/>
                      <a:pt x="106" y="48"/>
                    </a:cubicBezTo>
                    <a:cubicBezTo>
                      <a:pt x="62" y="48"/>
                      <a:pt x="62" y="48"/>
                      <a:pt x="62" y="48"/>
                    </a:cubicBezTo>
                    <a:lnTo>
                      <a:pt x="8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281">
                <a:extLst>
                  <a:ext uri="{FF2B5EF4-FFF2-40B4-BE49-F238E27FC236}">
                    <a16:creationId xmlns:a16="http://schemas.microsoft.com/office/drawing/2014/main" id="{0F92A67C-8EDD-44B9-9F1A-A157C930687C}"/>
                  </a:ext>
                </a:extLst>
              </p:cNvPr>
              <p:cNvSpPr>
                <a:spLocks/>
              </p:cNvSpPr>
              <p:nvPr/>
            </p:nvSpPr>
            <p:spPr bwMode="auto">
              <a:xfrm>
                <a:off x="7869238" y="13542963"/>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282">
                <a:extLst>
                  <a:ext uri="{FF2B5EF4-FFF2-40B4-BE49-F238E27FC236}">
                    <a16:creationId xmlns:a16="http://schemas.microsoft.com/office/drawing/2014/main" id="{EEE89641-ED8B-4E7A-AD48-A1019CC9FC2D}"/>
                  </a:ext>
                </a:extLst>
              </p:cNvPr>
              <p:cNvSpPr>
                <a:spLocks/>
              </p:cNvSpPr>
              <p:nvPr/>
            </p:nvSpPr>
            <p:spPr bwMode="auto">
              <a:xfrm>
                <a:off x="7929563" y="13542963"/>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283">
                <a:extLst>
                  <a:ext uri="{FF2B5EF4-FFF2-40B4-BE49-F238E27FC236}">
                    <a16:creationId xmlns:a16="http://schemas.microsoft.com/office/drawing/2014/main" id="{6CE0CC90-D605-4764-8D51-33D9694C932C}"/>
                  </a:ext>
                </a:extLst>
              </p:cNvPr>
              <p:cNvSpPr>
                <a:spLocks/>
              </p:cNvSpPr>
              <p:nvPr/>
            </p:nvSpPr>
            <p:spPr bwMode="auto">
              <a:xfrm>
                <a:off x="7869238" y="13633451"/>
                <a:ext cx="30163" cy="58738"/>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284">
                <a:extLst>
                  <a:ext uri="{FF2B5EF4-FFF2-40B4-BE49-F238E27FC236}">
                    <a16:creationId xmlns:a16="http://schemas.microsoft.com/office/drawing/2014/main" id="{B8E87052-0C22-4161-8AF1-CEEF0AE211A1}"/>
                  </a:ext>
                </a:extLst>
              </p:cNvPr>
              <p:cNvSpPr>
                <a:spLocks/>
              </p:cNvSpPr>
              <p:nvPr/>
            </p:nvSpPr>
            <p:spPr bwMode="auto">
              <a:xfrm>
                <a:off x="7929563" y="13633451"/>
                <a:ext cx="30163" cy="58738"/>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285">
                <a:extLst>
                  <a:ext uri="{FF2B5EF4-FFF2-40B4-BE49-F238E27FC236}">
                    <a16:creationId xmlns:a16="http://schemas.microsoft.com/office/drawing/2014/main" id="{B062E4F8-78D9-4C56-9CD0-06DF868314C2}"/>
                  </a:ext>
                </a:extLst>
              </p:cNvPr>
              <p:cNvSpPr>
                <a:spLocks/>
              </p:cNvSpPr>
              <p:nvPr/>
            </p:nvSpPr>
            <p:spPr bwMode="auto">
              <a:xfrm>
                <a:off x="7869238" y="13722351"/>
                <a:ext cx="30163" cy="60325"/>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286">
                <a:extLst>
                  <a:ext uri="{FF2B5EF4-FFF2-40B4-BE49-F238E27FC236}">
                    <a16:creationId xmlns:a16="http://schemas.microsoft.com/office/drawing/2014/main" id="{54F6C9D5-9692-40ED-8F9C-5F866060D66B}"/>
                  </a:ext>
                </a:extLst>
              </p:cNvPr>
              <p:cNvSpPr>
                <a:spLocks/>
              </p:cNvSpPr>
              <p:nvPr/>
            </p:nvSpPr>
            <p:spPr bwMode="auto">
              <a:xfrm>
                <a:off x="7929563" y="13722351"/>
                <a:ext cx="30163" cy="60325"/>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287">
                <a:extLst>
                  <a:ext uri="{FF2B5EF4-FFF2-40B4-BE49-F238E27FC236}">
                    <a16:creationId xmlns:a16="http://schemas.microsoft.com/office/drawing/2014/main" id="{8CDF84E6-D52F-4770-8AF3-A572DCA8A61B}"/>
                  </a:ext>
                </a:extLst>
              </p:cNvPr>
              <p:cNvSpPr>
                <a:spLocks/>
              </p:cNvSpPr>
              <p:nvPr/>
            </p:nvSpPr>
            <p:spPr bwMode="auto">
              <a:xfrm>
                <a:off x="8289925" y="13542963"/>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288">
                <a:extLst>
                  <a:ext uri="{FF2B5EF4-FFF2-40B4-BE49-F238E27FC236}">
                    <a16:creationId xmlns:a16="http://schemas.microsoft.com/office/drawing/2014/main" id="{2B7D04B0-E982-47A5-B502-DB3B8EE37BC0}"/>
                  </a:ext>
                </a:extLst>
              </p:cNvPr>
              <p:cNvSpPr>
                <a:spLocks/>
              </p:cNvSpPr>
              <p:nvPr/>
            </p:nvSpPr>
            <p:spPr bwMode="auto">
              <a:xfrm>
                <a:off x="8380413" y="13542963"/>
                <a:ext cx="30163" cy="60325"/>
              </a:xfrm>
              <a:custGeom>
                <a:avLst/>
                <a:gdLst>
                  <a:gd name="T0" fmla="*/ 4 w 8"/>
                  <a:gd name="T1" fmla="*/ 16 h 16"/>
                  <a:gd name="T2" fmla="*/ 8 w 8"/>
                  <a:gd name="T3" fmla="*/ 12 h 16"/>
                  <a:gd name="T4" fmla="*/ 8 w 8"/>
                  <a:gd name="T5" fmla="*/ 4 h 16"/>
                  <a:gd name="T6" fmla="*/ 4 w 8"/>
                  <a:gd name="T7" fmla="*/ 0 h 16"/>
                  <a:gd name="T8" fmla="*/ 0 w 8"/>
                  <a:gd name="T9" fmla="*/ 4 h 16"/>
                  <a:gd name="T10" fmla="*/ 0 w 8"/>
                  <a:gd name="T11" fmla="*/ 12 h 16"/>
                  <a:gd name="T12" fmla="*/ 4 w 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4" y="16"/>
                    </a:moveTo>
                    <a:cubicBezTo>
                      <a:pt x="6" y="16"/>
                      <a:pt x="8" y="14"/>
                      <a:pt x="8" y="12"/>
                    </a:cubicBezTo>
                    <a:cubicBezTo>
                      <a:pt x="8" y="4"/>
                      <a:pt x="8" y="4"/>
                      <a:pt x="8" y="4"/>
                    </a:cubicBezTo>
                    <a:cubicBezTo>
                      <a:pt x="8" y="2"/>
                      <a:pt x="6" y="0"/>
                      <a:pt x="4" y="0"/>
                    </a:cubicBezTo>
                    <a:cubicBezTo>
                      <a:pt x="2" y="0"/>
                      <a:pt x="0" y="2"/>
                      <a:pt x="0" y="4"/>
                    </a:cubicBezTo>
                    <a:cubicBezTo>
                      <a:pt x="0" y="12"/>
                      <a:pt x="0" y="12"/>
                      <a:pt x="0" y="12"/>
                    </a:cubicBezTo>
                    <a:cubicBezTo>
                      <a:pt x="0" y="14"/>
                      <a:pt x="2" y="16"/>
                      <a:pt x="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289">
                <a:extLst>
                  <a:ext uri="{FF2B5EF4-FFF2-40B4-BE49-F238E27FC236}">
                    <a16:creationId xmlns:a16="http://schemas.microsoft.com/office/drawing/2014/main" id="{C5C366B4-6119-442B-8ED5-D3B086116C94}"/>
                  </a:ext>
                </a:extLst>
              </p:cNvPr>
              <p:cNvSpPr>
                <a:spLocks/>
              </p:cNvSpPr>
              <p:nvPr/>
            </p:nvSpPr>
            <p:spPr bwMode="auto">
              <a:xfrm>
                <a:off x="8289925" y="13633451"/>
                <a:ext cx="30163" cy="58738"/>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290">
                <a:extLst>
                  <a:ext uri="{FF2B5EF4-FFF2-40B4-BE49-F238E27FC236}">
                    <a16:creationId xmlns:a16="http://schemas.microsoft.com/office/drawing/2014/main" id="{2BCC378C-495F-45CC-8688-261D29F7A83D}"/>
                  </a:ext>
                </a:extLst>
              </p:cNvPr>
              <p:cNvSpPr>
                <a:spLocks/>
              </p:cNvSpPr>
              <p:nvPr/>
            </p:nvSpPr>
            <p:spPr bwMode="auto">
              <a:xfrm>
                <a:off x="8380413" y="13633451"/>
                <a:ext cx="30163" cy="58738"/>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291">
                <a:extLst>
                  <a:ext uri="{FF2B5EF4-FFF2-40B4-BE49-F238E27FC236}">
                    <a16:creationId xmlns:a16="http://schemas.microsoft.com/office/drawing/2014/main" id="{EB07BFF4-7A6C-4F59-B03B-A1B1EBD671F7}"/>
                  </a:ext>
                </a:extLst>
              </p:cNvPr>
              <p:cNvSpPr>
                <a:spLocks/>
              </p:cNvSpPr>
              <p:nvPr/>
            </p:nvSpPr>
            <p:spPr bwMode="auto">
              <a:xfrm>
                <a:off x="8289925" y="13722351"/>
                <a:ext cx="30163" cy="60325"/>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292">
                <a:extLst>
                  <a:ext uri="{FF2B5EF4-FFF2-40B4-BE49-F238E27FC236}">
                    <a16:creationId xmlns:a16="http://schemas.microsoft.com/office/drawing/2014/main" id="{168429C4-ECDC-4FBE-A4D8-6F36961D30C9}"/>
                  </a:ext>
                </a:extLst>
              </p:cNvPr>
              <p:cNvSpPr>
                <a:spLocks/>
              </p:cNvSpPr>
              <p:nvPr/>
            </p:nvSpPr>
            <p:spPr bwMode="auto">
              <a:xfrm>
                <a:off x="8380413" y="13722351"/>
                <a:ext cx="30163" cy="60325"/>
              </a:xfrm>
              <a:custGeom>
                <a:avLst/>
                <a:gdLst>
                  <a:gd name="T0" fmla="*/ 0 w 8"/>
                  <a:gd name="T1" fmla="*/ 12 h 16"/>
                  <a:gd name="T2" fmla="*/ 4 w 8"/>
                  <a:gd name="T3" fmla="*/ 16 h 16"/>
                  <a:gd name="T4" fmla="*/ 8 w 8"/>
                  <a:gd name="T5" fmla="*/ 12 h 16"/>
                  <a:gd name="T6" fmla="*/ 8 w 8"/>
                  <a:gd name="T7" fmla="*/ 4 h 16"/>
                  <a:gd name="T8" fmla="*/ 4 w 8"/>
                  <a:gd name="T9" fmla="*/ 0 h 16"/>
                  <a:gd name="T10" fmla="*/ 0 w 8"/>
                  <a:gd name="T11" fmla="*/ 4 h 16"/>
                  <a:gd name="T12" fmla="*/ 0 w 8"/>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8" h="16">
                    <a:moveTo>
                      <a:pt x="0" y="12"/>
                    </a:moveTo>
                    <a:cubicBezTo>
                      <a:pt x="0" y="14"/>
                      <a:pt x="2" y="16"/>
                      <a:pt x="4" y="16"/>
                    </a:cubicBezTo>
                    <a:cubicBezTo>
                      <a:pt x="6" y="16"/>
                      <a:pt x="8" y="14"/>
                      <a:pt x="8" y="12"/>
                    </a:cubicBezTo>
                    <a:cubicBezTo>
                      <a:pt x="8" y="4"/>
                      <a:pt x="8" y="4"/>
                      <a:pt x="8" y="4"/>
                    </a:cubicBezTo>
                    <a:cubicBezTo>
                      <a:pt x="8" y="2"/>
                      <a:pt x="6" y="0"/>
                      <a:pt x="4" y="0"/>
                    </a:cubicBezTo>
                    <a:cubicBezTo>
                      <a:pt x="2" y="0"/>
                      <a:pt x="0" y="2"/>
                      <a:pt x="0" y="4"/>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293">
                <a:extLst>
                  <a:ext uri="{FF2B5EF4-FFF2-40B4-BE49-F238E27FC236}">
                    <a16:creationId xmlns:a16="http://schemas.microsoft.com/office/drawing/2014/main" id="{DA1D7B3A-77D7-4279-8B3F-F18EBFE1421B}"/>
                  </a:ext>
                </a:extLst>
              </p:cNvPr>
              <p:cNvSpPr>
                <a:spLocks/>
              </p:cNvSpPr>
              <p:nvPr/>
            </p:nvSpPr>
            <p:spPr bwMode="auto">
              <a:xfrm>
                <a:off x="8050213" y="13331826"/>
                <a:ext cx="30163" cy="390525"/>
              </a:xfrm>
              <a:custGeom>
                <a:avLst/>
                <a:gdLst>
                  <a:gd name="T0" fmla="*/ 8 w 8"/>
                  <a:gd name="T1" fmla="*/ 100 h 104"/>
                  <a:gd name="T2" fmla="*/ 8 w 8"/>
                  <a:gd name="T3" fmla="*/ 4 h 104"/>
                  <a:gd name="T4" fmla="*/ 4 w 8"/>
                  <a:gd name="T5" fmla="*/ 0 h 104"/>
                  <a:gd name="T6" fmla="*/ 0 w 8"/>
                  <a:gd name="T7" fmla="*/ 4 h 104"/>
                  <a:gd name="T8" fmla="*/ 0 w 8"/>
                  <a:gd name="T9" fmla="*/ 100 h 104"/>
                  <a:gd name="T10" fmla="*/ 4 w 8"/>
                  <a:gd name="T11" fmla="*/ 104 h 104"/>
                  <a:gd name="T12" fmla="*/ 8 w 8"/>
                  <a:gd name="T13" fmla="*/ 100 h 104"/>
                </a:gdLst>
                <a:ahLst/>
                <a:cxnLst>
                  <a:cxn ang="0">
                    <a:pos x="T0" y="T1"/>
                  </a:cxn>
                  <a:cxn ang="0">
                    <a:pos x="T2" y="T3"/>
                  </a:cxn>
                  <a:cxn ang="0">
                    <a:pos x="T4" y="T5"/>
                  </a:cxn>
                  <a:cxn ang="0">
                    <a:pos x="T6" y="T7"/>
                  </a:cxn>
                  <a:cxn ang="0">
                    <a:pos x="T8" y="T9"/>
                  </a:cxn>
                  <a:cxn ang="0">
                    <a:pos x="T10" y="T11"/>
                  </a:cxn>
                  <a:cxn ang="0">
                    <a:pos x="T12" y="T13"/>
                  </a:cxn>
                </a:cxnLst>
                <a:rect l="0" t="0" r="r" b="b"/>
                <a:pathLst>
                  <a:path w="8" h="104">
                    <a:moveTo>
                      <a:pt x="8" y="100"/>
                    </a:moveTo>
                    <a:cubicBezTo>
                      <a:pt x="8" y="4"/>
                      <a:pt x="8" y="4"/>
                      <a:pt x="8" y="4"/>
                    </a:cubicBezTo>
                    <a:cubicBezTo>
                      <a:pt x="8" y="2"/>
                      <a:pt x="6" y="0"/>
                      <a:pt x="4" y="0"/>
                    </a:cubicBezTo>
                    <a:cubicBezTo>
                      <a:pt x="2" y="0"/>
                      <a:pt x="0" y="2"/>
                      <a:pt x="0" y="4"/>
                    </a:cubicBezTo>
                    <a:cubicBezTo>
                      <a:pt x="0" y="100"/>
                      <a:pt x="0" y="100"/>
                      <a:pt x="0" y="100"/>
                    </a:cubicBezTo>
                    <a:cubicBezTo>
                      <a:pt x="0" y="102"/>
                      <a:pt x="2" y="104"/>
                      <a:pt x="4" y="104"/>
                    </a:cubicBezTo>
                    <a:cubicBezTo>
                      <a:pt x="6" y="104"/>
                      <a:pt x="8" y="102"/>
                      <a:pt x="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294">
                <a:extLst>
                  <a:ext uri="{FF2B5EF4-FFF2-40B4-BE49-F238E27FC236}">
                    <a16:creationId xmlns:a16="http://schemas.microsoft.com/office/drawing/2014/main" id="{19E7ADD1-C009-43CB-BD13-41163125606A}"/>
                  </a:ext>
                </a:extLst>
              </p:cNvPr>
              <p:cNvSpPr>
                <a:spLocks/>
              </p:cNvSpPr>
              <p:nvPr/>
            </p:nvSpPr>
            <p:spPr bwMode="auto">
              <a:xfrm>
                <a:off x="8110538" y="13331826"/>
                <a:ext cx="30163" cy="390525"/>
              </a:xfrm>
              <a:custGeom>
                <a:avLst/>
                <a:gdLst>
                  <a:gd name="T0" fmla="*/ 8 w 8"/>
                  <a:gd name="T1" fmla="*/ 100 h 104"/>
                  <a:gd name="T2" fmla="*/ 8 w 8"/>
                  <a:gd name="T3" fmla="*/ 4 h 104"/>
                  <a:gd name="T4" fmla="*/ 4 w 8"/>
                  <a:gd name="T5" fmla="*/ 0 h 104"/>
                  <a:gd name="T6" fmla="*/ 0 w 8"/>
                  <a:gd name="T7" fmla="*/ 4 h 104"/>
                  <a:gd name="T8" fmla="*/ 0 w 8"/>
                  <a:gd name="T9" fmla="*/ 100 h 104"/>
                  <a:gd name="T10" fmla="*/ 4 w 8"/>
                  <a:gd name="T11" fmla="*/ 104 h 104"/>
                  <a:gd name="T12" fmla="*/ 8 w 8"/>
                  <a:gd name="T13" fmla="*/ 100 h 104"/>
                </a:gdLst>
                <a:ahLst/>
                <a:cxnLst>
                  <a:cxn ang="0">
                    <a:pos x="T0" y="T1"/>
                  </a:cxn>
                  <a:cxn ang="0">
                    <a:pos x="T2" y="T3"/>
                  </a:cxn>
                  <a:cxn ang="0">
                    <a:pos x="T4" y="T5"/>
                  </a:cxn>
                  <a:cxn ang="0">
                    <a:pos x="T6" y="T7"/>
                  </a:cxn>
                  <a:cxn ang="0">
                    <a:pos x="T8" y="T9"/>
                  </a:cxn>
                  <a:cxn ang="0">
                    <a:pos x="T10" y="T11"/>
                  </a:cxn>
                  <a:cxn ang="0">
                    <a:pos x="T12" y="T13"/>
                  </a:cxn>
                </a:cxnLst>
                <a:rect l="0" t="0" r="r" b="b"/>
                <a:pathLst>
                  <a:path w="8" h="104">
                    <a:moveTo>
                      <a:pt x="8" y="100"/>
                    </a:moveTo>
                    <a:cubicBezTo>
                      <a:pt x="8" y="4"/>
                      <a:pt x="8" y="4"/>
                      <a:pt x="8" y="4"/>
                    </a:cubicBezTo>
                    <a:cubicBezTo>
                      <a:pt x="8" y="2"/>
                      <a:pt x="6" y="0"/>
                      <a:pt x="4" y="0"/>
                    </a:cubicBezTo>
                    <a:cubicBezTo>
                      <a:pt x="2" y="0"/>
                      <a:pt x="0" y="2"/>
                      <a:pt x="0" y="4"/>
                    </a:cubicBezTo>
                    <a:cubicBezTo>
                      <a:pt x="0" y="100"/>
                      <a:pt x="0" y="100"/>
                      <a:pt x="0" y="100"/>
                    </a:cubicBezTo>
                    <a:cubicBezTo>
                      <a:pt x="0" y="102"/>
                      <a:pt x="2" y="104"/>
                      <a:pt x="4" y="104"/>
                    </a:cubicBezTo>
                    <a:cubicBezTo>
                      <a:pt x="6" y="104"/>
                      <a:pt x="8" y="102"/>
                      <a:pt x="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295">
                <a:extLst>
                  <a:ext uri="{FF2B5EF4-FFF2-40B4-BE49-F238E27FC236}">
                    <a16:creationId xmlns:a16="http://schemas.microsoft.com/office/drawing/2014/main" id="{038FD91E-B54B-49A8-BBC2-AF04319245D0}"/>
                  </a:ext>
                </a:extLst>
              </p:cNvPr>
              <p:cNvSpPr>
                <a:spLocks/>
              </p:cNvSpPr>
              <p:nvPr/>
            </p:nvSpPr>
            <p:spPr bwMode="auto">
              <a:xfrm>
                <a:off x="8170863" y="13331826"/>
                <a:ext cx="28575" cy="390525"/>
              </a:xfrm>
              <a:custGeom>
                <a:avLst/>
                <a:gdLst>
                  <a:gd name="T0" fmla="*/ 8 w 8"/>
                  <a:gd name="T1" fmla="*/ 100 h 104"/>
                  <a:gd name="T2" fmla="*/ 8 w 8"/>
                  <a:gd name="T3" fmla="*/ 4 h 104"/>
                  <a:gd name="T4" fmla="*/ 4 w 8"/>
                  <a:gd name="T5" fmla="*/ 0 h 104"/>
                  <a:gd name="T6" fmla="*/ 0 w 8"/>
                  <a:gd name="T7" fmla="*/ 4 h 104"/>
                  <a:gd name="T8" fmla="*/ 0 w 8"/>
                  <a:gd name="T9" fmla="*/ 100 h 104"/>
                  <a:gd name="T10" fmla="*/ 4 w 8"/>
                  <a:gd name="T11" fmla="*/ 104 h 104"/>
                  <a:gd name="T12" fmla="*/ 8 w 8"/>
                  <a:gd name="T13" fmla="*/ 100 h 104"/>
                </a:gdLst>
                <a:ahLst/>
                <a:cxnLst>
                  <a:cxn ang="0">
                    <a:pos x="T0" y="T1"/>
                  </a:cxn>
                  <a:cxn ang="0">
                    <a:pos x="T2" y="T3"/>
                  </a:cxn>
                  <a:cxn ang="0">
                    <a:pos x="T4" y="T5"/>
                  </a:cxn>
                  <a:cxn ang="0">
                    <a:pos x="T6" y="T7"/>
                  </a:cxn>
                  <a:cxn ang="0">
                    <a:pos x="T8" y="T9"/>
                  </a:cxn>
                  <a:cxn ang="0">
                    <a:pos x="T10" y="T11"/>
                  </a:cxn>
                  <a:cxn ang="0">
                    <a:pos x="T12" y="T13"/>
                  </a:cxn>
                </a:cxnLst>
                <a:rect l="0" t="0" r="r" b="b"/>
                <a:pathLst>
                  <a:path w="8" h="104">
                    <a:moveTo>
                      <a:pt x="8" y="100"/>
                    </a:moveTo>
                    <a:cubicBezTo>
                      <a:pt x="8" y="4"/>
                      <a:pt x="8" y="4"/>
                      <a:pt x="8" y="4"/>
                    </a:cubicBezTo>
                    <a:cubicBezTo>
                      <a:pt x="8" y="2"/>
                      <a:pt x="6" y="0"/>
                      <a:pt x="4" y="0"/>
                    </a:cubicBezTo>
                    <a:cubicBezTo>
                      <a:pt x="2" y="0"/>
                      <a:pt x="0" y="2"/>
                      <a:pt x="0" y="4"/>
                    </a:cubicBezTo>
                    <a:cubicBezTo>
                      <a:pt x="0" y="100"/>
                      <a:pt x="0" y="100"/>
                      <a:pt x="0" y="100"/>
                    </a:cubicBezTo>
                    <a:cubicBezTo>
                      <a:pt x="0" y="102"/>
                      <a:pt x="2" y="104"/>
                      <a:pt x="4" y="104"/>
                    </a:cubicBezTo>
                    <a:cubicBezTo>
                      <a:pt x="6" y="104"/>
                      <a:pt x="8" y="102"/>
                      <a:pt x="8"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2" name="Group 411">
              <a:extLst>
                <a:ext uri="{FF2B5EF4-FFF2-40B4-BE49-F238E27FC236}">
                  <a16:creationId xmlns:a16="http://schemas.microsoft.com/office/drawing/2014/main" id="{81F9882E-05A7-4C11-8D90-0199AF083408}"/>
                </a:ext>
              </a:extLst>
            </p:cNvPr>
            <p:cNvGrpSpPr/>
            <p:nvPr/>
          </p:nvGrpSpPr>
          <p:grpSpPr>
            <a:xfrm>
              <a:off x="429927" y="240795"/>
              <a:ext cx="720725" cy="720725"/>
              <a:chOff x="6369050" y="4443413"/>
              <a:chExt cx="720725" cy="720725"/>
            </a:xfrm>
            <a:grpFill/>
          </p:grpSpPr>
          <p:sp>
            <p:nvSpPr>
              <p:cNvPr id="413" name="Freeform 62">
                <a:extLst>
                  <a:ext uri="{FF2B5EF4-FFF2-40B4-BE49-F238E27FC236}">
                    <a16:creationId xmlns:a16="http://schemas.microsoft.com/office/drawing/2014/main" id="{55873A6E-4188-40B9-A29C-F91F94601989}"/>
                  </a:ext>
                </a:extLst>
              </p:cNvPr>
              <p:cNvSpPr>
                <a:spLocks noEditPoints="1"/>
              </p:cNvSpPr>
              <p:nvPr/>
            </p:nvSpPr>
            <p:spPr bwMode="auto">
              <a:xfrm>
                <a:off x="6369050" y="4443413"/>
                <a:ext cx="720725" cy="720725"/>
              </a:xfrm>
              <a:custGeom>
                <a:avLst/>
                <a:gdLst>
                  <a:gd name="T0" fmla="*/ 4 w 192"/>
                  <a:gd name="T1" fmla="*/ 192 h 192"/>
                  <a:gd name="T2" fmla="*/ 36 w 192"/>
                  <a:gd name="T3" fmla="*/ 192 h 192"/>
                  <a:gd name="T4" fmla="*/ 84 w 192"/>
                  <a:gd name="T5" fmla="*/ 192 h 192"/>
                  <a:gd name="T6" fmla="*/ 108 w 192"/>
                  <a:gd name="T7" fmla="*/ 192 h 192"/>
                  <a:gd name="T8" fmla="*/ 156 w 192"/>
                  <a:gd name="T9" fmla="*/ 192 h 192"/>
                  <a:gd name="T10" fmla="*/ 188 w 192"/>
                  <a:gd name="T11" fmla="*/ 192 h 192"/>
                  <a:gd name="T12" fmla="*/ 192 w 192"/>
                  <a:gd name="T13" fmla="*/ 188 h 192"/>
                  <a:gd name="T14" fmla="*/ 188 w 192"/>
                  <a:gd name="T15" fmla="*/ 184 h 192"/>
                  <a:gd name="T16" fmla="*/ 160 w 192"/>
                  <a:gd name="T17" fmla="*/ 184 h 192"/>
                  <a:gd name="T18" fmla="*/ 160 w 192"/>
                  <a:gd name="T19" fmla="*/ 40 h 192"/>
                  <a:gd name="T20" fmla="*/ 164 w 192"/>
                  <a:gd name="T21" fmla="*/ 40 h 192"/>
                  <a:gd name="T22" fmla="*/ 168 w 192"/>
                  <a:gd name="T23" fmla="*/ 36 h 192"/>
                  <a:gd name="T24" fmla="*/ 168 w 192"/>
                  <a:gd name="T25" fmla="*/ 28 h 192"/>
                  <a:gd name="T26" fmla="*/ 165 w 192"/>
                  <a:gd name="T27" fmla="*/ 24 h 192"/>
                  <a:gd name="T28" fmla="*/ 97 w 192"/>
                  <a:gd name="T29" fmla="*/ 0 h 192"/>
                  <a:gd name="T30" fmla="*/ 95 w 192"/>
                  <a:gd name="T31" fmla="*/ 0 h 192"/>
                  <a:gd name="T32" fmla="*/ 27 w 192"/>
                  <a:gd name="T33" fmla="*/ 24 h 192"/>
                  <a:gd name="T34" fmla="*/ 24 w 192"/>
                  <a:gd name="T35" fmla="*/ 28 h 192"/>
                  <a:gd name="T36" fmla="*/ 24 w 192"/>
                  <a:gd name="T37" fmla="*/ 36 h 192"/>
                  <a:gd name="T38" fmla="*/ 28 w 192"/>
                  <a:gd name="T39" fmla="*/ 40 h 192"/>
                  <a:gd name="T40" fmla="*/ 32 w 192"/>
                  <a:gd name="T41" fmla="*/ 40 h 192"/>
                  <a:gd name="T42" fmla="*/ 32 w 192"/>
                  <a:gd name="T43" fmla="*/ 184 h 192"/>
                  <a:gd name="T44" fmla="*/ 4 w 192"/>
                  <a:gd name="T45" fmla="*/ 184 h 192"/>
                  <a:gd name="T46" fmla="*/ 0 w 192"/>
                  <a:gd name="T47" fmla="*/ 188 h 192"/>
                  <a:gd name="T48" fmla="*/ 4 w 192"/>
                  <a:gd name="T49" fmla="*/ 192 h 192"/>
                  <a:gd name="T50" fmla="*/ 88 w 192"/>
                  <a:gd name="T51" fmla="*/ 184 h 192"/>
                  <a:gd name="T52" fmla="*/ 88 w 192"/>
                  <a:gd name="T53" fmla="*/ 152 h 192"/>
                  <a:gd name="T54" fmla="*/ 104 w 192"/>
                  <a:gd name="T55" fmla="*/ 152 h 192"/>
                  <a:gd name="T56" fmla="*/ 104 w 192"/>
                  <a:gd name="T57" fmla="*/ 184 h 192"/>
                  <a:gd name="T58" fmla="*/ 88 w 192"/>
                  <a:gd name="T59" fmla="*/ 184 h 192"/>
                  <a:gd name="T60" fmla="*/ 32 w 192"/>
                  <a:gd name="T61" fmla="*/ 31 h 192"/>
                  <a:gd name="T62" fmla="*/ 96 w 192"/>
                  <a:gd name="T63" fmla="*/ 8 h 192"/>
                  <a:gd name="T64" fmla="*/ 160 w 192"/>
                  <a:gd name="T65" fmla="*/ 31 h 192"/>
                  <a:gd name="T66" fmla="*/ 160 w 192"/>
                  <a:gd name="T67" fmla="*/ 32 h 192"/>
                  <a:gd name="T68" fmla="*/ 156 w 192"/>
                  <a:gd name="T69" fmla="*/ 32 h 192"/>
                  <a:gd name="T70" fmla="*/ 36 w 192"/>
                  <a:gd name="T71" fmla="*/ 32 h 192"/>
                  <a:gd name="T72" fmla="*/ 32 w 192"/>
                  <a:gd name="T73" fmla="*/ 32 h 192"/>
                  <a:gd name="T74" fmla="*/ 32 w 192"/>
                  <a:gd name="T75" fmla="*/ 31 h 192"/>
                  <a:gd name="T76" fmla="*/ 40 w 192"/>
                  <a:gd name="T77" fmla="*/ 40 h 192"/>
                  <a:gd name="T78" fmla="*/ 152 w 192"/>
                  <a:gd name="T79" fmla="*/ 40 h 192"/>
                  <a:gd name="T80" fmla="*/ 152 w 192"/>
                  <a:gd name="T81" fmla="*/ 184 h 192"/>
                  <a:gd name="T82" fmla="*/ 112 w 192"/>
                  <a:gd name="T83" fmla="*/ 184 h 192"/>
                  <a:gd name="T84" fmla="*/ 112 w 192"/>
                  <a:gd name="T85" fmla="*/ 148 h 192"/>
                  <a:gd name="T86" fmla="*/ 108 w 192"/>
                  <a:gd name="T87" fmla="*/ 144 h 192"/>
                  <a:gd name="T88" fmla="*/ 84 w 192"/>
                  <a:gd name="T89" fmla="*/ 144 h 192"/>
                  <a:gd name="T90" fmla="*/ 80 w 192"/>
                  <a:gd name="T91" fmla="*/ 148 h 192"/>
                  <a:gd name="T92" fmla="*/ 80 w 192"/>
                  <a:gd name="T93" fmla="*/ 184 h 192"/>
                  <a:gd name="T94" fmla="*/ 40 w 192"/>
                  <a:gd name="T95" fmla="*/ 184 h 192"/>
                  <a:gd name="T96" fmla="*/ 40 w 192"/>
                  <a:gd name="T97" fmla="*/ 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192">
                    <a:moveTo>
                      <a:pt x="4" y="192"/>
                    </a:moveTo>
                    <a:cubicBezTo>
                      <a:pt x="36" y="192"/>
                      <a:pt x="36" y="192"/>
                      <a:pt x="36" y="192"/>
                    </a:cubicBezTo>
                    <a:cubicBezTo>
                      <a:pt x="84" y="192"/>
                      <a:pt x="84" y="192"/>
                      <a:pt x="84" y="192"/>
                    </a:cubicBezTo>
                    <a:cubicBezTo>
                      <a:pt x="108" y="192"/>
                      <a:pt x="108" y="192"/>
                      <a:pt x="108" y="192"/>
                    </a:cubicBezTo>
                    <a:cubicBezTo>
                      <a:pt x="156" y="192"/>
                      <a:pt x="156" y="192"/>
                      <a:pt x="156" y="192"/>
                    </a:cubicBezTo>
                    <a:cubicBezTo>
                      <a:pt x="188" y="192"/>
                      <a:pt x="188" y="192"/>
                      <a:pt x="188" y="192"/>
                    </a:cubicBezTo>
                    <a:cubicBezTo>
                      <a:pt x="190" y="192"/>
                      <a:pt x="192" y="190"/>
                      <a:pt x="192" y="188"/>
                    </a:cubicBezTo>
                    <a:cubicBezTo>
                      <a:pt x="192" y="186"/>
                      <a:pt x="190" y="184"/>
                      <a:pt x="188" y="184"/>
                    </a:cubicBezTo>
                    <a:cubicBezTo>
                      <a:pt x="160" y="184"/>
                      <a:pt x="160" y="184"/>
                      <a:pt x="160" y="184"/>
                    </a:cubicBezTo>
                    <a:cubicBezTo>
                      <a:pt x="160" y="40"/>
                      <a:pt x="160" y="40"/>
                      <a:pt x="160" y="40"/>
                    </a:cubicBezTo>
                    <a:cubicBezTo>
                      <a:pt x="164" y="40"/>
                      <a:pt x="164" y="40"/>
                      <a:pt x="164" y="40"/>
                    </a:cubicBezTo>
                    <a:cubicBezTo>
                      <a:pt x="166" y="40"/>
                      <a:pt x="168" y="38"/>
                      <a:pt x="168" y="36"/>
                    </a:cubicBezTo>
                    <a:cubicBezTo>
                      <a:pt x="168" y="28"/>
                      <a:pt x="168" y="28"/>
                      <a:pt x="168" y="28"/>
                    </a:cubicBezTo>
                    <a:cubicBezTo>
                      <a:pt x="168" y="26"/>
                      <a:pt x="167" y="25"/>
                      <a:pt x="165" y="24"/>
                    </a:cubicBezTo>
                    <a:cubicBezTo>
                      <a:pt x="97" y="0"/>
                      <a:pt x="97" y="0"/>
                      <a:pt x="97" y="0"/>
                    </a:cubicBezTo>
                    <a:cubicBezTo>
                      <a:pt x="96" y="0"/>
                      <a:pt x="96" y="0"/>
                      <a:pt x="95" y="0"/>
                    </a:cubicBezTo>
                    <a:cubicBezTo>
                      <a:pt x="27" y="24"/>
                      <a:pt x="27" y="24"/>
                      <a:pt x="27" y="24"/>
                    </a:cubicBezTo>
                    <a:cubicBezTo>
                      <a:pt x="25" y="25"/>
                      <a:pt x="24" y="26"/>
                      <a:pt x="24" y="28"/>
                    </a:cubicBezTo>
                    <a:cubicBezTo>
                      <a:pt x="24" y="36"/>
                      <a:pt x="24" y="36"/>
                      <a:pt x="24" y="36"/>
                    </a:cubicBezTo>
                    <a:cubicBezTo>
                      <a:pt x="24" y="38"/>
                      <a:pt x="26" y="40"/>
                      <a:pt x="28" y="40"/>
                    </a:cubicBezTo>
                    <a:cubicBezTo>
                      <a:pt x="32" y="40"/>
                      <a:pt x="32" y="40"/>
                      <a:pt x="32" y="40"/>
                    </a:cubicBezTo>
                    <a:cubicBezTo>
                      <a:pt x="32" y="184"/>
                      <a:pt x="32" y="184"/>
                      <a:pt x="32" y="184"/>
                    </a:cubicBezTo>
                    <a:cubicBezTo>
                      <a:pt x="4" y="184"/>
                      <a:pt x="4" y="184"/>
                      <a:pt x="4" y="184"/>
                    </a:cubicBezTo>
                    <a:cubicBezTo>
                      <a:pt x="2" y="184"/>
                      <a:pt x="0" y="186"/>
                      <a:pt x="0" y="188"/>
                    </a:cubicBezTo>
                    <a:cubicBezTo>
                      <a:pt x="0" y="190"/>
                      <a:pt x="2" y="192"/>
                      <a:pt x="4" y="192"/>
                    </a:cubicBezTo>
                    <a:close/>
                    <a:moveTo>
                      <a:pt x="88" y="184"/>
                    </a:moveTo>
                    <a:cubicBezTo>
                      <a:pt x="88" y="152"/>
                      <a:pt x="88" y="152"/>
                      <a:pt x="88" y="152"/>
                    </a:cubicBezTo>
                    <a:cubicBezTo>
                      <a:pt x="104" y="152"/>
                      <a:pt x="104" y="152"/>
                      <a:pt x="104" y="152"/>
                    </a:cubicBezTo>
                    <a:cubicBezTo>
                      <a:pt x="104" y="184"/>
                      <a:pt x="104" y="184"/>
                      <a:pt x="104" y="184"/>
                    </a:cubicBezTo>
                    <a:lnTo>
                      <a:pt x="88" y="184"/>
                    </a:lnTo>
                    <a:close/>
                    <a:moveTo>
                      <a:pt x="32" y="31"/>
                    </a:moveTo>
                    <a:cubicBezTo>
                      <a:pt x="96" y="8"/>
                      <a:pt x="96" y="8"/>
                      <a:pt x="96" y="8"/>
                    </a:cubicBezTo>
                    <a:cubicBezTo>
                      <a:pt x="160" y="31"/>
                      <a:pt x="160" y="31"/>
                      <a:pt x="160" y="31"/>
                    </a:cubicBezTo>
                    <a:cubicBezTo>
                      <a:pt x="160" y="32"/>
                      <a:pt x="160" y="32"/>
                      <a:pt x="160" y="32"/>
                    </a:cubicBezTo>
                    <a:cubicBezTo>
                      <a:pt x="156" y="32"/>
                      <a:pt x="156" y="32"/>
                      <a:pt x="156" y="32"/>
                    </a:cubicBezTo>
                    <a:cubicBezTo>
                      <a:pt x="36" y="32"/>
                      <a:pt x="36" y="32"/>
                      <a:pt x="36" y="32"/>
                    </a:cubicBezTo>
                    <a:cubicBezTo>
                      <a:pt x="32" y="32"/>
                      <a:pt x="32" y="32"/>
                      <a:pt x="32" y="32"/>
                    </a:cubicBezTo>
                    <a:lnTo>
                      <a:pt x="32" y="31"/>
                    </a:lnTo>
                    <a:close/>
                    <a:moveTo>
                      <a:pt x="40" y="40"/>
                    </a:moveTo>
                    <a:cubicBezTo>
                      <a:pt x="152" y="40"/>
                      <a:pt x="152" y="40"/>
                      <a:pt x="152" y="40"/>
                    </a:cubicBezTo>
                    <a:cubicBezTo>
                      <a:pt x="152" y="184"/>
                      <a:pt x="152" y="184"/>
                      <a:pt x="152" y="184"/>
                    </a:cubicBezTo>
                    <a:cubicBezTo>
                      <a:pt x="112" y="184"/>
                      <a:pt x="112" y="184"/>
                      <a:pt x="112" y="184"/>
                    </a:cubicBezTo>
                    <a:cubicBezTo>
                      <a:pt x="112" y="148"/>
                      <a:pt x="112" y="148"/>
                      <a:pt x="112" y="148"/>
                    </a:cubicBezTo>
                    <a:cubicBezTo>
                      <a:pt x="112" y="146"/>
                      <a:pt x="110" y="144"/>
                      <a:pt x="108" y="144"/>
                    </a:cubicBezTo>
                    <a:cubicBezTo>
                      <a:pt x="84" y="144"/>
                      <a:pt x="84" y="144"/>
                      <a:pt x="84" y="144"/>
                    </a:cubicBezTo>
                    <a:cubicBezTo>
                      <a:pt x="82" y="144"/>
                      <a:pt x="80" y="146"/>
                      <a:pt x="80" y="148"/>
                    </a:cubicBezTo>
                    <a:cubicBezTo>
                      <a:pt x="80" y="184"/>
                      <a:pt x="80" y="184"/>
                      <a:pt x="80" y="184"/>
                    </a:cubicBezTo>
                    <a:cubicBezTo>
                      <a:pt x="40" y="184"/>
                      <a:pt x="40" y="184"/>
                      <a:pt x="40" y="184"/>
                    </a:cubicBez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63">
                <a:extLst>
                  <a:ext uri="{FF2B5EF4-FFF2-40B4-BE49-F238E27FC236}">
                    <a16:creationId xmlns:a16="http://schemas.microsoft.com/office/drawing/2014/main" id="{2E024A1A-D553-4BE2-A1B8-BB36BE583945}"/>
                  </a:ext>
                </a:extLst>
              </p:cNvPr>
              <p:cNvSpPr>
                <a:spLocks noEditPoints="1"/>
              </p:cNvSpPr>
              <p:nvPr/>
            </p:nvSpPr>
            <p:spPr bwMode="auto">
              <a:xfrm>
                <a:off x="6548438" y="4624388"/>
                <a:ext cx="90488" cy="88900"/>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64">
                <a:extLst>
                  <a:ext uri="{FF2B5EF4-FFF2-40B4-BE49-F238E27FC236}">
                    <a16:creationId xmlns:a16="http://schemas.microsoft.com/office/drawing/2014/main" id="{D7AA9C85-72E1-49E8-93D8-7C56EB426AAF}"/>
                  </a:ext>
                </a:extLst>
              </p:cNvPr>
              <p:cNvSpPr>
                <a:spLocks noEditPoints="1"/>
              </p:cNvSpPr>
              <p:nvPr/>
            </p:nvSpPr>
            <p:spPr bwMode="auto">
              <a:xfrm>
                <a:off x="6669088" y="4624388"/>
                <a:ext cx="120650" cy="88900"/>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65">
                <a:extLst>
                  <a:ext uri="{FF2B5EF4-FFF2-40B4-BE49-F238E27FC236}">
                    <a16:creationId xmlns:a16="http://schemas.microsoft.com/office/drawing/2014/main" id="{504CBFE5-2C48-4ADF-903E-2D9A4C0C9A91}"/>
                  </a:ext>
                </a:extLst>
              </p:cNvPr>
              <p:cNvSpPr>
                <a:spLocks noEditPoints="1"/>
              </p:cNvSpPr>
              <p:nvPr/>
            </p:nvSpPr>
            <p:spPr bwMode="auto">
              <a:xfrm>
                <a:off x="6818313" y="4624388"/>
                <a:ext cx="90488" cy="88900"/>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66">
                <a:extLst>
                  <a:ext uri="{FF2B5EF4-FFF2-40B4-BE49-F238E27FC236}">
                    <a16:creationId xmlns:a16="http://schemas.microsoft.com/office/drawing/2014/main" id="{8C08DE6D-25B6-4860-B340-566493E1602D}"/>
                  </a:ext>
                </a:extLst>
              </p:cNvPr>
              <p:cNvSpPr>
                <a:spLocks noEditPoints="1"/>
              </p:cNvSpPr>
              <p:nvPr/>
            </p:nvSpPr>
            <p:spPr bwMode="auto">
              <a:xfrm>
                <a:off x="6548438" y="4743451"/>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67">
                <a:extLst>
                  <a:ext uri="{FF2B5EF4-FFF2-40B4-BE49-F238E27FC236}">
                    <a16:creationId xmlns:a16="http://schemas.microsoft.com/office/drawing/2014/main" id="{6F27BC31-344B-4786-B701-56BCF826D32B}"/>
                  </a:ext>
                </a:extLst>
              </p:cNvPr>
              <p:cNvSpPr>
                <a:spLocks noEditPoints="1"/>
              </p:cNvSpPr>
              <p:nvPr/>
            </p:nvSpPr>
            <p:spPr bwMode="auto">
              <a:xfrm>
                <a:off x="6669088" y="4743451"/>
                <a:ext cx="120650" cy="90488"/>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68">
                <a:extLst>
                  <a:ext uri="{FF2B5EF4-FFF2-40B4-BE49-F238E27FC236}">
                    <a16:creationId xmlns:a16="http://schemas.microsoft.com/office/drawing/2014/main" id="{3612BDD4-8E8A-4B37-836E-C3F140AD077C}"/>
                  </a:ext>
                </a:extLst>
              </p:cNvPr>
              <p:cNvSpPr>
                <a:spLocks noEditPoints="1"/>
              </p:cNvSpPr>
              <p:nvPr/>
            </p:nvSpPr>
            <p:spPr bwMode="auto">
              <a:xfrm>
                <a:off x="6818313" y="4743451"/>
                <a:ext cx="90488" cy="90488"/>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69">
                <a:extLst>
                  <a:ext uri="{FF2B5EF4-FFF2-40B4-BE49-F238E27FC236}">
                    <a16:creationId xmlns:a16="http://schemas.microsoft.com/office/drawing/2014/main" id="{758D7439-2E38-4EEE-A6C2-915DA5E54BA8}"/>
                  </a:ext>
                </a:extLst>
              </p:cNvPr>
              <p:cNvSpPr>
                <a:spLocks noEditPoints="1"/>
              </p:cNvSpPr>
              <p:nvPr/>
            </p:nvSpPr>
            <p:spPr bwMode="auto">
              <a:xfrm>
                <a:off x="6548438" y="4864101"/>
                <a:ext cx="90488" cy="90488"/>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70">
                <a:extLst>
                  <a:ext uri="{FF2B5EF4-FFF2-40B4-BE49-F238E27FC236}">
                    <a16:creationId xmlns:a16="http://schemas.microsoft.com/office/drawing/2014/main" id="{ADE57397-382C-473C-8389-40B155D25601}"/>
                  </a:ext>
                </a:extLst>
              </p:cNvPr>
              <p:cNvSpPr>
                <a:spLocks noEditPoints="1"/>
              </p:cNvSpPr>
              <p:nvPr/>
            </p:nvSpPr>
            <p:spPr bwMode="auto">
              <a:xfrm>
                <a:off x="6669088" y="4864101"/>
                <a:ext cx="120650" cy="90488"/>
              </a:xfrm>
              <a:custGeom>
                <a:avLst/>
                <a:gdLst>
                  <a:gd name="T0" fmla="*/ 4 w 32"/>
                  <a:gd name="T1" fmla="*/ 24 h 24"/>
                  <a:gd name="T2" fmla="*/ 28 w 32"/>
                  <a:gd name="T3" fmla="*/ 24 h 24"/>
                  <a:gd name="T4" fmla="*/ 32 w 32"/>
                  <a:gd name="T5" fmla="*/ 20 h 24"/>
                  <a:gd name="T6" fmla="*/ 32 w 32"/>
                  <a:gd name="T7" fmla="*/ 4 h 24"/>
                  <a:gd name="T8" fmla="*/ 28 w 32"/>
                  <a:gd name="T9" fmla="*/ 0 h 24"/>
                  <a:gd name="T10" fmla="*/ 4 w 32"/>
                  <a:gd name="T11" fmla="*/ 0 h 24"/>
                  <a:gd name="T12" fmla="*/ 0 w 32"/>
                  <a:gd name="T13" fmla="*/ 4 h 24"/>
                  <a:gd name="T14" fmla="*/ 0 w 32"/>
                  <a:gd name="T15" fmla="*/ 20 h 24"/>
                  <a:gd name="T16" fmla="*/ 4 w 32"/>
                  <a:gd name="T17" fmla="*/ 24 h 24"/>
                  <a:gd name="T18" fmla="*/ 8 w 32"/>
                  <a:gd name="T19" fmla="*/ 8 h 24"/>
                  <a:gd name="T20" fmla="*/ 24 w 32"/>
                  <a:gd name="T21" fmla="*/ 8 h 24"/>
                  <a:gd name="T22" fmla="*/ 24 w 32"/>
                  <a:gd name="T23" fmla="*/ 16 h 24"/>
                  <a:gd name="T24" fmla="*/ 8 w 32"/>
                  <a:gd name="T25" fmla="*/ 16 h 24"/>
                  <a:gd name="T26" fmla="*/ 8 w 32"/>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4">
                    <a:moveTo>
                      <a:pt x="4" y="24"/>
                    </a:moveTo>
                    <a:cubicBezTo>
                      <a:pt x="28" y="24"/>
                      <a:pt x="28" y="24"/>
                      <a:pt x="28" y="24"/>
                    </a:cubicBezTo>
                    <a:cubicBezTo>
                      <a:pt x="30" y="24"/>
                      <a:pt x="32" y="22"/>
                      <a:pt x="32" y="20"/>
                    </a:cubicBezTo>
                    <a:cubicBezTo>
                      <a:pt x="32" y="4"/>
                      <a:pt x="32" y="4"/>
                      <a:pt x="32" y="4"/>
                    </a:cubicBezTo>
                    <a:cubicBezTo>
                      <a:pt x="32" y="2"/>
                      <a:pt x="30" y="0"/>
                      <a:pt x="28"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24" y="8"/>
                      <a:pt x="24" y="8"/>
                      <a:pt x="24" y="8"/>
                    </a:cubicBezTo>
                    <a:cubicBezTo>
                      <a:pt x="24" y="16"/>
                      <a:pt x="24" y="16"/>
                      <a:pt x="24"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71">
                <a:extLst>
                  <a:ext uri="{FF2B5EF4-FFF2-40B4-BE49-F238E27FC236}">
                    <a16:creationId xmlns:a16="http://schemas.microsoft.com/office/drawing/2014/main" id="{ACCBF249-B7E5-465F-96A4-F9EDA2A274D5}"/>
                  </a:ext>
                </a:extLst>
              </p:cNvPr>
              <p:cNvSpPr>
                <a:spLocks noEditPoints="1"/>
              </p:cNvSpPr>
              <p:nvPr/>
            </p:nvSpPr>
            <p:spPr bwMode="auto">
              <a:xfrm>
                <a:off x="6818313" y="4864101"/>
                <a:ext cx="90488" cy="90488"/>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72">
                <a:extLst>
                  <a:ext uri="{FF2B5EF4-FFF2-40B4-BE49-F238E27FC236}">
                    <a16:creationId xmlns:a16="http://schemas.microsoft.com/office/drawing/2014/main" id="{CCF19FFE-C9B0-4D9A-8866-9E4167D97DAD}"/>
                  </a:ext>
                </a:extLst>
              </p:cNvPr>
              <p:cNvSpPr>
                <a:spLocks noEditPoints="1"/>
              </p:cNvSpPr>
              <p:nvPr/>
            </p:nvSpPr>
            <p:spPr bwMode="auto">
              <a:xfrm>
                <a:off x="6548438" y="4984751"/>
                <a:ext cx="90488" cy="88900"/>
              </a:xfrm>
              <a:custGeom>
                <a:avLst/>
                <a:gdLst>
                  <a:gd name="T0" fmla="*/ 20 w 24"/>
                  <a:gd name="T1" fmla="*/ 0 h 24"/>
                  <a:gd name="T2" fmla="*/ 4 w 24"/>
                  <a:gd name="T3" fmla="*/ 0 h 24"/>
                  <a:gd name="T4" fmla="*/ 0 w 24"/>
                  <a:gd name="T5" fmla="*/ 4 h 24"/>
                  <a:gd name="T6" fmla="*/ 0 w 24"/>
                  <a:gd name="T7" fmla="*/ 20 h 24"/>
                  <a:gd name="T8" fmla="*/ 4 w 24"/>
                  <a:gd name="T9" fmla="*/ 24 h 24"/>
                  <a:gd name="T10" fmla="*/ 20 w 24"/>
                  <a:gd name="T11" fmla="*/ 24 h 24"/>
                  <a:gd name="T12" fmla="*/ 24 w 24"/>
                  <a:gd name="T13" fmla="*/ 20 h 24"/>
                  <a:gd name="T14" fmla="*/ 24 w 24"/>
                  <a:gd name="T15" fmla="*/ 4 h 24"/>
                  <a:gd name="T16" fmla="*/ 20 w 24"/>
                  <a:gd name="T17" fmla="*/ 0 h 24"/>
                  <a:gd name="T18" fmla="*/ 16 w 24"/>
                  <a:gd name="T19" fmla="*/ 16 h 24"/>
                  <a:gd name="T20" fmla="*/ 8 w 24"/>
                  <a:gd name="T21" fmla="*/ 16 h 24"/>
                  <a:gd name="T22" fmla="*/ 8 w 24"/>
                  <a:gd name="T23" fmla="*/ 8 h 24"/>
                  <a:gd name="T24" fmla="*/ 16 w 24"/>
                  <a:gd name="T25" fmla="*/ 8 h 24"/>
                  <a:gd name="T26" fmla="*/ 16 w 24"/>
                  <a:gd name="T2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0" y="0"/>
                    </a:moveTo>
                    <a:cubicBezTo>
                      <a:pt x="4" y="0"/>
                      <a:pt x="4" y="0"/>
                      <a:pt x="4" y="0"/>
                    </a:cubicBezTo>
                    <a:cubicBezTo>
                      <a:pt x="2" y="0"/>
                      <a:pt x="0" y="2"/>
                      <a:pt x="0" y="4"/>
                    </a:cubicBezTo>
                    <a:cubicBezTo>
                      <a:pt x="0" y="20"/>
                      <a:pt x="0" y="20"/>
                      <a:pt x="0" y="20"/>
                    </a:cubicBezTo>
                    <a:cubicBezTo>
                      <a:pt x="0" y="22"/>
                      <a:pt x="2" y="24"/>
                      <a:pt x="4" y="24"/>
                    </a:cubicBezTo>
                    <a:cubicBezTo>
                      <a:pt x="20" y="24"/>
                      <a:pt x="20" y="24"/>
                      <a:pt x="20" y="24"/>
                    </a:cubicBezTo>
                    <a:cubicBezTo>
                      <a:pt x="22" y="24"/>
                      <a:pt x="24" y="22"/>
                      <a:pt x="24" y="20"/>
                    </a:cubicBezTo>
                    <a:cubicBezTo>
                      <a:pt x="24" y="4"/>
                      <a:pt x="24" y="4"/>
                      <a:pt x="24" y="4"/>
                    </a:cubicBezTo>
                    <a:cubicBezTo>
                      <a:pt x="24" y="2"/>
                      <a:pt x="22" y="0"/>
                      <a:pt x="20" y="0"/>
                    </a:cubicBezTo>
                    <a:close/>
                    <a:moveTo>
                      <a:pt x="16" y="16"/>
                    </a:moveTo>
                    <a:cubicBezTo>
                      <a:pt x="8" y="16"/>
                      <a:pt x="8" y="16"/>
                      <a:pt x="8" y="16"/>
                    </a:cubicBezTo>
                    <a:cubicBezTo>
                      <a:pt x="8" y="8"/>
                      <a:pt x="8" y="8"/>
                      <a:pt x="8" y="8"/>
                    </a:cubicBezTo>
                    <a:cubicBezTo>
                      <a:pt x="16" y="8"/>
                      <a:pt x="16" y="8"/>
                      <a:pt x="16" y="8"/>
                    </a:cubicBezTo>
                    <a:lnTo>
                      <a:pt x="16"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73">
                <a:extLst>
                  <a:ext uri="{FF2B5EF4-FFF2-40B4-BE49-F238E27FC236}">
                    <a16:creationId xmlns:a16="http://schemas.microsoft.com/office/drawing/2014/main" id="{7C1F126A-6328-462C-AC35-EB3C59A890EC}"/>
                  </a:ext>
                </a:extLst>
              </p:cNvPr>
              <p:cNvSpPr>
                <a:spLocks noEditPoints="1"/>
              </p:cNvSpPr>
              <p:nvPr/>
            </p:nvSpPr>
            <p:spPr bwMode="auto">
              <a:xfrm>
                <a:off x="6818313" y="4984751"/>
                <a:ext cx="90488" cy="88900"/>
              </a:xfrm>
              <a:custGeom>
                <a:avLst/>
                <a:gdLst>
                  <a:gd name="T0" fmla="*/ 4 w 24"/>
                  <a:gd name="T1" fmla="*/ 24 h 24"/>
                  <a:gd name="T2" fmla="*/ 20 w 24"/>
                  <a:gd name="T3" fmla="*/ 24 h 24"/>
                  <a:gd name="T4" fmla="*/ 24 w 24"/>
                  <a:gd name="T5" fmla="*/ 20 h 24"/>
                  <a:gd name="T6" fmla="*/ 24 w 24"/>
                  <a:gd name="T7" fmla="*/ 4 h 24"/>
                  <a:gd name="T8" fmla="*/ 20 w 24"/>
                  <a:gd name="T9" fmla="*/ 0 h 24"/>
                  <a:gd name="T10" fmla="*/ 4 w 24"/>
                  <a:gd name="T11" fmla="*/ 0 h 24"/>
                  <a:gd name="T12" fmla="*/ 0 w 24"/>
                  <a:gd name="T13" fmla="*/ 4 h 24"/>
                  <a:gd name="T14" fmla="*/ 0 w 24"/>
                  <a:gd name="T15" fmla="*/ 20 h 24"/>
                  <a:gd name="T16" fmla="*/ 4 w 24"/>
                  <a:gd name="T17" fmla="*/ 24 h 24"/>
                  <a:gd name="T18" fmla="*/ 8 w 24"/>
                  <a:gd name="T19" fmla="*/ 8 h 24"/>
                  <a:gd name="T20" fmla="*/ 16 w 24"/>
                  <a:gd name="T21" fmla="*/ 8 h 24"/>
                  <a:gd name="T22" fmla="*/ 16 w 24"/>
                  <a:gd name="T23" fmla="*/ 16 h 24"/>
                  <a:gd name="T24" fmla="*/ 8 w 24"/>
                  <a:gd name="T25" fmla="*/ 16 h 24"/>
                  <a:gd name="T26" fmla="*/ 8 w 24"/>
                  <a:gd name="T27"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4" y="24"/>
                    </a:moveTo>
                    <a:cubicBezTo>
                      <a:pt x="20" y="24"/>
                      <a:pt x="20" y="24"/>
                      <a:pt x="20" y="24"/>
                    </a:cubicBezTo>
                    <a:cubicBezTo>
                      <a:pt x="22" y="24"/>
                      <a:pt x="24" y="22"/>
                      <a:pt x="24" y="20"/>
                    </a:cubicBezTo>
                    <a:cubicBezTo>
                      <a:pt x="24" y="4"/>
                      <a:pt x="24" y="4"/>
                      <a:pt x="24" y="4"/>
                    </a:cubicBezTo>
                    <a:cubicBezTo>
                      <a:pt x="24" y="2"/>
                      <a:pt x="22" y="0"/>
                      <a:pt x="20" y="0"/>
                    </a:cubicBezTo>
                    <a:cubicBezTo>
                      <a:pt x="4" y="0"/>
                      <a:pt x="4" y="0"/>
                      <a:pt x="4" y="0"/>
                    </a:cubicBezTo>
                    <a:cubicBezTo>
                      <a:pt x="2" y="0"/>
                      <a:pt x="0" y="2"/>
                      <a:pt x="0" y="4"/>
                    </a:cubicBezTo>
                    <a:cubicBezTo>
                      <a:pt x="0" y="20"/>
                      <a:pt x="0" y="20"/>
                      <a:pt x="0" y="20"/>
                    </a:cubicBezTo>
                    <a:cubicBezTo>
                      <a:pt x="0" y="22"/>
                      <a:pt x="2" y="24"/>
                      <a:pt x="4" y="24"/>
                    </a:cubicBezTo>
                    <a:close/>
                    <a:moveTo>
                      <a:pt x="8" y="8"/>
                    </a:moveTo>
                    <a:cubicBezTo>
                      <a:pt x="16" y="8"/>
                      <a:pt x="16" y="8"/>
                      <a:pt x="16" y="8"/>
                    </a:cubicBezTo>
                    <a:cubicBezTo>
                      <a:pt x="16" y="16"/>
                      <a:pt x="16" y="16"/>
                      <a:pt x="16" y="16"/>
                    </a:cubicBezTo>
                    <a:cubicBezTo>
                      <a:pt x="8" y="16"/>
                      <a:pt x="8" y="16"/>
                      <a:pt x="8" y="16"/>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93" name="Rectangle 392">
            <a:extLst>
              <a:ext uri="{FF2B5EF4-FFF2-40B4-BE49-F238E27FC236}">
                <a16:creationId xmlns:a16="http://schemas.microsoft.com/office/drawing/2014/main" id="{FF711887-A1E7-4047-B12D-A0B82133C6D4}"/>
              </a:ext>
            </a:extLst>
          </p:cNvPr>
          <p:cNvSpPr/>
          <p:nvPr/>
        </p:nvSpPr>
        <p:spPr>
          <a:xfrm>
            <a:off x="1465843" y="3973311"/>
            <a:ext cx="5382883" cy="775597"/>
          </a:xfrm>
          <a:prstGeom prst="rect">
            <a:avLst/>
          </a:prstGeom>
        </p:spPr>
        <p:txBody>
          <a:bodyPr wrap="square" lIns="0" tIns="0" rIns="0" bIns="0">
            <a:spAutoFit/>
          </a:bodyPr>
          <a:lstStyle/>
          <a:p>
            <a:pPr>
              <a:lnSpc>
                <a:spcPct val="90000"/>
              </a:lnSpc>
            </a:pPr>
            <a:r>
              <a:rPr lang="en-CA" sz="2800">
                <a:solidFill>
                  <a:schemeClr val="tx2"/>
                </a:solidFill>
                <a:latin typeface="Arial Black" charset="0"/>
                <a:cs typeface="Arial Black" charset="0"/>
              </a:rPr>
              <a:t>entrepreneurs</a:t>
            </a:r>
          </a:p>
          <a:p>
            <a:pPr>
              <a:lnSpc>
                <a:spcPct val="90000"/>
              </a:lnSpc>
            </a:pPr>
            <a:r>
              <a:rPr lang="en-CA" sz="2800">
                <a:solidFill>
                  <a:schemeClr val="tx2"/>
                </a:solidFill>
                <a:latin typeface="Arial Black" charset="0"/>
                <a:cs typeface="Arial Black" charset="0"/>
              </a:rPr>
              <a:t>surveyed by BDC</a:t>
            </a:r>
            <a:endParaRPr lang="en-US" sz="2800">
              <a:solidFill>
                <a:schemeClr val="tx2"/>
              </a:solidFill>
              <a:latin typeface="Arial Black" charset="0"/>
              <a:cs typeface="Arial Black" charset="0"/>
            </a:endParaRPr>
          </a:p>
        </p:txBody>
      </p:sp>
      <p:grpSp>
        <p:nvGrpSpPr>
          <p:cNvPr id="4" name="Group 3">
            <a:extLst>
              <a:ext uri="{FF2B5EF4-FFF2-40B4-BE49-F238E27FC236}">
                <a16:creationId xmlns:a16="http://schemas.microsoft.com/office/drawing/2014/main" id="{7ABBE0DB-07C8-5645-B51F-AF0DB73F0C33}"/>
              </a:ext>
            </a:extLst>
          </p:cNvPr>
          <p:cNvGrpSpPr/>
          <p:nvPr/>
        </p:nvGrpSpPr>
        <p:grpSpPr>
          <a:xfrm>
            <a:off x="1340534" y="2282282"/>
            <a:ext cx="4873263" cy="1911292"/>
            <a:chOff x="1773613" y="2282282"/>
            <a:chExt cx="4873263" cy="1911292"/>
          </a:xfrm>
        </p:grpSpPr>
        <p:sp>
          <p:nvSpPr>
            <p:cNvPr id="394" name="Rectangle 393">
              <a:extLst>
                <a:ext uri="{FF2B5EF4-FFF2-40B4-BE49-F238E27FC236}">
                  <a16:creationId xmlns:a16="http://schemas.microsoft.com/office/drawing/2014/main" id="{7AA1ECF5-75F8-42F8-81E1-715FA97654E0}"/>
                </a:ext>
              </a:extLst>
            </p:cNvPr>
            <p:cNvSpPr/>
            <p:nvPr/>
          </p:nvSpPr>
          <p:spPr>
            <a:xfrm>
              <a:off x="2766005" y="2282282"/>
              <a:ext cx="3880871" cy="1911292"/>
            </a:xfrm>
            <a:prstGeom prst="rect">
              <a:avLst/>
            </a:prstGeom>
          </p:spPr>
          <p:txBody>
            <a:bodyPr wrap="none" lIns="0" tIns="0" rIns="0" bIns="0">
              <a:spAutoFit/>
            </a:bodyPr>
            <a:lstStyle/>
            <a:p>
              <a:pPr marL="0" marR="0" lvl="0" indent="0" defTabSz="457200" rtl="0" eaLnBrk="1" fontAlgn="auto" latinLnBrk="0" hangingPunct="1">
                <a:lnSpc>
                  <a:spcPct val="90000"/>
                </a:lnSpc>
                <a:spcBef>
                  <a:spcPts val="0"/>
                </a:spcBef>
                <a:spcAft>
                  <a:spcPts val="0"/>
                </a:spcAft>
                <a:buClrTx/>
                <a:buSzTx/>
                <a:buFontTx/>
                <a:buNone/>
                <a:tabLst/>
                <a:defRPr/>
              </a:pPr>
              <a:r>
                <a:rPr kumimoji="0" lang="en-US" sz="8000" b="0" i="0" u="none" strike="noStrike" kern="1200" cap="none" spc="0" normalizeH="0" baseline="0" noProof="0">
                  <a:ln>
                    <a:noFill/>
                  </a:ln>
                  <a:effectLst/>
                  <a:uLnTx/>
                  <a:uFillTx/>
                  <a:latin typeface="Arial Black" charset="0"/>
                  <a:ea typeface="Arial Black" charset="0"/>
                  <a:cs typeface="Arial Black" charset="0"/>
                </a:rPr>
                <a:t>,</a:t>
              </a:r>
              <a:r>
                <a:rPr lang="en-US" sz="13800">
                  <a:latin typeface="Arial Black" charset="0"/>
                  <a:ea typeface="Arial Black" charset="0"/>
                  <a:cs typeface="Arial Black" charset="0"/>
                </a:rPr>
                <a:t>0</a:t>
              </a:r>
              <a:r>
                <a:rPr kumimoji="0" lang="en-US" sz="13800" b="0" i="0" u="none" strike="noStrike" kern="1200" cap="none" spc="0" normalizeH="0" baseline="0" noProof="0">
                  <a:ln>
                    <a:noFill/>
                  </a:ln>
                  <a:effectLst/>
                  <a:uLnTx/>
                  <a:uFillTx/>
                  <a:latin typeface="Arial Black" charset="0"/>
                  <a:ea typeface="Arial Black" charset="0"/>
                  <a:cs typeface="Arial Black" charset="0"/>
                </a:rPr>
                <a:t>00</a:t>
              </a:r>
              <a:endParaRPr kumimoji="0" lang="en-US" sz="13800" b="0" i="0" u="none" strike="noStrike" kern="1200" cap="none" spc="0" normalizeH="0" baseline="0" noProof="0">
                <a:ln>
                  <a:noFill/>
                </a:ln>
                <a:effectLst/>
                <a:uLnTx/>
                <a:uFillTx/>
                <a:latin typeface="Arial"/>
              </a:endParaRPr>
            </a:p>
          </p:txBody>
        </p:sp>
        <p:sp>
          <p:nvSpPr>
            <p:cNvPr id="370" name="Rectangle 369">
              <a:extLst>
                <a:ext uri="{FF2B5EF4-FFF2-40B4-BE49-F238E27FC236}">
                  <a16:creationId xmlns:a16="http://schemas.microsoft.com/office/drawing/2014/main" id="{070CA5D5-7784-8145-80C6-26984B4CC6F6}"/>
                </a:ext>
              </a:extLst>
            </p:cNvPr>
            <p:cNvSpPr/>
            <p:nvPr/>
          </p:nvSpPr>
          <p:spPr>
            <a:xfrm>
              <a:off x="1773613" y="2282282"/>
              <a:ext cx="1179810" cy="1911292"/>
            </a:xfrm>
            <a:prstGeom prst="rect">
              <a:avLst/>
            </a:prstGeom>
          </p:spPr>
          <p:txBody>
            <a:bodyPr wrap="none" lIns="0" tIns="0" rIns="0" bIns="0">
              <a:spAutoFit/>
            </a:bodyPr>
            <a:lstStyle/>
            <a:p>
              <a:pPr marL="0" marR="0" lvl="0" indent="0" defTabSz="457200" rtl="0" eaLnBrk="1" fontAlgn="auto" latinLnBrk="0" hangingPunct="1">
                <a:lnSpc>
                  <a:spcPct val="90000"/>
                </a:lnSpc>
                <a:spcBef>
                  <a:spcPts val="0"/>
                </a:spcBef>
                <a:spcAft>
                  <a:spcPts val="0"/>
                </a:spcAft>
                <a:buClrTx/>
                <a:buSzTx/>
                <a:buFontTx/>
                <a:buNone/>
                <a:tabLst/>
                <a:defRPr/>
              </a:pPr>
              <a:r>
                <a:rPr kumimoji="0" lang="en-US" sz="13800" b="0" i="0" u="none" strike="noStrike" kern="1200" cap="none" spc="0" normalizeH="0" baseline="0" noProof="0">
                  <a:ln>
                    <a:noFill/>
                  </a:ln>
                  <a:effectLst/>
                  <a:uLnTx/>
                  <a:uFillTx/>
                  <a:latin typeface="Arial Black" charset="0"/>
                  <a:ea typeface="Arial Black" charset="0"/>
                  <a:cs typeface="Arial Black" charset="0"/>
                </a:rPr>
                <a:t>1</a:t>
              </a:r>
              <a:endParaRPr kumimoji="0" lang="en-US" sz="13800" b="0" i="0" u="none" strike="noStrike" kern="1200" cap="none" spc="0" normalizeH="0" baseline="0" noProof="0">
                <a:ln>
                  <a:noFill/>
                </a:ln>
                <a:effectLst/>
                <a:uLnTx/>
                <a:uFillTx/>
                <a:latin typeface="Arial"/>
              </a:endParaRPr>
            </a:p>
          </p:txBody>
        </p:sp>
      </p:grpSp>
    </p:spTree>
    <p:extLst>
      <p:ext uri="{BB962C8B-B14F-4D97-AF65-F5344CB8AC3E}">
        <p14:creationId xmlns:p14="http://schemas.microsoft.com/office/powerpoint/2010/main" val="211284417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B989821A-F5D2-7441-B1D6-E32476DD7D6D}"/>
              </a:ext>
            </a:extLst>
          </p:cNvPr>
          <p:cNvSpPr/>
          <p:nvPr/>
        </p:nvSpPr>
        <p:spPr>
          <a:xfrm>
            <a:off x="2" y="2016784"/>
            <a:ext cx="9143998" cy="3698216"/>
          </a:xfrm>
          <a:prstGeom prst="rect">
            <a:avLst/>
          </a:prstGeom>
          <a:solidFill>
            <a:schemeClr val="bg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Ins="291600" rtlCol="0" anchor="ctr"/>
          <a:lstStyle/>
          <a:p>
            <a:pPr algn="ctr"/>
            <a:endParaRPr lang="en-CA" sz="3888" b="1">
              <a:solidFill>
                <a:prstClr val="white"/>
              </a:solidFill>
              <a:latin typeface="Arial Black" charset="0"/>
              <a:ea typeface="Arial Black" charset="0"/>
              <a:cs typeface="Arial Black" charset="0"/>
            </a:endParaRPr>
          </a:p>
        </p:txBody>
      </p:sp>
      <p:sp>
        <p:nvSpPr>
          <p:cNvPr id="4" name="Title 3">
            <a:extLst>
              <a:ext uri="{FF2B5EF4-FFF2-40B4-BE49-F238E27FC236}">
                <a16:creationId xmlns:a16="http://schemas.microsoft.com/office/drawing/2014/main" id="{B227BF99-D9A4-0B42-B9E1-A7F7F45B7086}"/>
              </a:ext>
            </a:extLst>
          </p:cNvPr>
          <p:cNvSpPr>
            <a:spLocks noGrp="1"/>
          </p:cNvSpPr>
          <p:nvPr>
            <p:ph type="title"/>
          </p:nvPr>
        </p:nvSpPr>
        <p:spPr>
          <a:xfrm>
            <a:off x="1351742" y="820774"/>
            <a:ext cx="6477166" cy="921111"/>
          </a:xfrm>
        </p:spPr>
        <p:txBody>
          <a:bodyPr/>
          <a:lstStyle/>
          <a:p>
            <a:r>
              <a:rPr lang="en-CA" sz="4600" dirty="0">
                <a:solidFill>
                  <a:schemeClr val="tx1"/>
                </a:solidFill>
                <a:latin typeface="Arial" panose="020B0604020202020204" pitchFamily="34" charset="0"/>
                <a:cs typeface="Arial" panose="020B0604020202020204" pitchFamily="34" charset="0"/>
              </a:rPr>
              <a:t>Improve my financial situation</a:t>
            </a:r>
            <a:endParaRPr lang="en-CA" sz="4600" dirty="0">
              <a:solidFill>
                <a:schemeClr val="accent5"/>
              </a:solidFill>
              <a:latin typeface="Arial" panose="020B0604020202020204" pitchFamily="34" charset="0"/>
              <a:cs typeface="Arial" panose="020B0604020202020204" pitchFamily="34" charset="0"/>
            </a:endParaRPr>
          </a:p>
        </p:txBody>
      </p:sp>
      <p:sp>
        <p:nvSpPr>
          <p:cNvPr id="33" name="TextBox 32">
            <a:extLst>
              <a:ext uri="{FF2B5EF4-FFF2-40B4-BE49-F238E27FC236}">
                <a16:creationId xmlns:a16="http://schemas.microsoft.com/office/drawing/2014/main" id="{B1869CF7-86D6-4671-B82F-0EF956510B7F}"/>
              </a:ext>
            </a:extLst>
          </p:cNvPr>
          <p:cNvSpPr txBox="1"/>
          <p:nvPr/>
        </p:nvSpPr>
        <p:spPr bwMode="auto">
          <a:xfrm flipH="1">
            <a:off x="1331194" y="2706660"/>
            <a:ext cx="2803332" cy="1477328"/>
          </a:xfrm>
          <a:prstGeom prst="rect">
            <a:avLst/>
          </a:prstGeom>
          <a:noFill/>
        </p:spPr>
        <p:txBody>
          <a:bodyPr wrap="none" lIns="0" tIns="0" rIns="0" bIns="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defRPr/>
            </a:pPr>
            <a:r>
              <a:rPr lang="en-CA" sz="9600" b="1" kern="6000" spc="-180">
                <a:solidFill>
                  <a:schemeClr val="tx2"/>
                </a:solidFill>
                <a:latin typeface="Arial Black" charset="0"/>
                <a:ea typeface="Arial Black" charset="0"/>
                <a:cs typeface="Arial Black" charset="0"/>
              </a:rPr>
              <a:t>39%</a:t>
            </a:r>
          </a:p>
        </p:txBody>
      </p:sp>
      <p:sp>
        <p:nvSpPr>
          <p:cNvPr id="35" name="Title 1">
            <a:extLst>
              <a:ext uri="{FF2B5EF4-FFF2-40B4-BE49-F238E27FC236}">
                <a16:creationId xmlns:a16="http://schemas.microsoft.com/office/drawing/2014/main" id="{963E5C91-CDF2-4AAF-86A8-340D6CA90F9A}"/>
              </a:ext>
            </a:extLst>
          </p:cNvPr>
          <p:cNvSpPr txBox="1">
            <a:spLocks/>
          </p:cNvSpPr>
          <p:nvPr/>
        </p:nvSpPr>
        <p:spPr>
          <a:xfrm>
            <a:off x="1351742" y="4103744"/>
            <a:ext cx="6010535" cy="921111"/>
          </a:xfrm>
          <a:prstGeom prst="rect">
            <a:avLst/>
          </a:prstGeom>
        </p:spPr>
        <p:txBody>
          <a:bodyPr vert="horz" lIns="0" tIns="0" rIns="0" bIns="0" rtlCol="0" anchor="t" anchorCtr="0">
            <a:noAutofit/>
          </a:bodyPr>
          <a:lstStyle>
            <a:lvl1pPr algn="l" defTabSz="457200" rtl="0" eaLnBrk="1" latinLnBrk="0" hangingPunct="1">
              <a:lnSpc>
                <a:spcPct val="85000"/>
              </a:lnSpc>
              <a:spcBef>
                <a:spcPct val="0"/>
              </a:spcBef>
              <a:buNone/>
              <a:defRPr sz="3200" b="1" kern="1200">
                <a:solidFill>
                  <a:schemeClr val="tx1"/>
                </a:solidFill>
                <a:latin typeface="+mj-lt"/>
                <a:ea typeface="+mj-ea"/>
                <a:cs typeface="+mj-cs"/>
              </a:defRPr>
            </a:lvl1pPr>
          </a:lstStyle>
          <a:p>
            <a:r>
              <a:rPr lang="fr-CA" sz="2800">
                <a:solidFill>
                  <a:schemeClr val="accent1"/>
                </a:solidFill>
              </a:rPr>
              <a:t>o</a:t>
            </a:r>
            <a:r>
              <a:rPr lang="en-US" sz="2800">
                <a:solidFill>
                  <a:schemeClr val="accent1"/>
                </a:solidFill>
              </a:rPr>
              <a:t>f entrepreneurs will prioritize financial recovery after the crisis.</a:t>
            </a:r>
            <a:endParaRPr lang="en-CA" sz="2800">
              <a:solidFill>
                <a:schemeClr val="accent1"/>
              </a:solidFill>
            </a:endParaRPr>
          </a:p>
        </p:txBody>
      </p:sp>
      <p:grpSp>
        <p:nvGrpSpPr>
          <p:cNvPr id="15" name="Group 14">
            <a:extLst>
              <a:ext uri="{FF2B5EF4-FFF2-40B4-BE49-F238E27FC236}">
                <a16:creationId xmlns:a16="http://schemas.microsoft.com/office/drawing/2014/main" id="{488CA257-EF7D-DD4B-AF8F-8A2E6862007F}"/>
              </a:ext>
            </a:extLst>
          </p:cNvPr>
          <p:cNvGrpSpPr>
            <a:grpSpLocks noChangeAspect="1"/>
          </p:cNvGrpSpPr>
          <p:nvPr/>
        </p:nvGrpSpPr>
        <p:grpSpPr>
          <a:xfrm>
            <a:off x="4502027" y="3009774"/>
            <a:ext cx="1260000" cy="801809"/>
            <a:chOff x="2443163" y="1168400"/>
            <a:chExt cx="671512" cy="428621"/>
          </a:xfrm>
          <a:solidFill>
            <a:schemeClr val="tx2"/>
          </a:solidFill>
        </p:grpSpPr>
        <p:sp>
          <p:nvSpPr>
            <p:cNvPr id="16" name="Freeform 11">
              <a:extLst>
                <a:ext uri="{FF2B5EF4-FFF2-40B4-BE49-F238E27FC236}">
                  <a16:creationId xmlns:a16="http://schemas.microsoft.com/office/drawing/2014/main" id="{4EED0B37-8FE6-4442-ADB2-56B39CDD5346}"/>
                </a:ext>
              </a:extLst>
            </p:cNvPr>
            <p:cNvSpPr>
              <a:spLocks noEditPoints="1"/>
            </p:cNvSpPr>
            <p:nvPr/>
          </p:nvSpPr>
          <p:spPr bwMode="auto">
            <a:xfrm>
              <a:off x="2443163" y="1290633"/>
              <a:ext cx="671512" cy="306388"/>
            </a:xfrm>
            <a:custGeom>
              <a:avLst/>
              <a:gdLst>
                <a:gd name="T0" fmla="*/ 622 w 631"/>
                <a:gd name="T1" fmla="*/ 0 h 287"/>
                <a:gd name="T2" fmla="*/ 9 w 631"/>
                <a:gd name="T3" fmla="*/ 0 h 287"/>
                <a:gd name="T4" fmla="*/ 0 w 631"/>
                <a:gd name="T5" fmla="*/ 9 h 287"/>
                <a:gd name="T6" fmla="*/ 0 w 631"/>
                <a:gd name="T7" fmla="*/ 278 h 287"/>
                <a:gd name="T8" fmla="*/ 9 w 631"/>
                <a:gd name="T9" fmla="*/ 287 h 287"/>
                <a:gd name="T10" fmla="*/ 622 w 631"/>
                <a:gd name="T11" fmla="*/ 287 h 287"/>
                <a:gd name="T12" fmla="*/ 631 w 631"/>
                <a:gd name="T13" fmla="*/ 278 h 287"/>
                <a:gd name="T14" fmla="*/ 631 w 631"/>
                <a:gd name="T15" fmla="*/ 9 h 287"/>
                <a:gd name="T16" fmla="*/ 622 w 631"/>
                <a:gd name="T17" fmla="*/ 0 h 287"/>
                <a:gd name="T18" fmla="*/ 613 w 631"/>
                <a:gd name="T19" fmla="*/ 269 h 287"/>
                <a:gd name="T20" fmla="*/ 18 w 631"/>
                <a:gd name="T21" fmla="*/ 269 h 287"/>
                <a:gd name="T22" fmla="*/ 18 w 631"/>
                <a:gd name="T23" fmla="*/ 18 h 287"/>
                <a:gd name="T24" fmla="*/ 613 w 631"/>
                <a:gd name="T25" fmla="*/ 18 h 287"/>
                <a:gd name="T26" fmla="*/ 613 w 631"/>
                <a:gd name="T27" fmla="*/ 26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1" h="287">
                  <a:moveTo>
                    <a:pt x="622" y="0"/>
                  </a:moveTo>
                  <a:cubicBezTo>
                    <a:pt x="9" y="0"/>
                    <a:pt x="9" y="0"/>
                    <a:pt x="9" y="0"/>
                  </a:cubicBezTo>
                  <a:cubicBezTo>
                    <a:pt x="4" y="0"/>
                    <a:pt x="0" y="4"/>
                    <a:pt x="0" y="9"/>
                  </a:cubicBezTo>
                  <a:cubicBezTo>
                    <a:pt x="0" y="278"/>
                    <a:pt x="0" y="278"/>
                    <a:pt x="0" y="278"/>
                  </a:cubicBezTo>
                  <a:cubicBezTo>
                    <a:pt x="0" y="283"/>
                    <a:pt x="4" y="287"/>
                    <a:pt x="9" y="287"/>
                  </a:cubicBezTo>
                  <a:cubicBezTo>
                    <a:pt x="622" y="287"/>
                    <a:pt x="622" y="287"/>
                    <a:pt x="622" y="287"/>
                  </a:cubicBezTo>
                  <a:cubicBezTo>
                    <a:pt x="627" y="287"/>
                    <a:pt x="631" y="283"/>
                    <a:pt x="631" y="278"/>
                  </a:cubicBezTo>
                  <a:cubicBezTo>
                    <a:pt x="631" y="9"/>
                    <a:pt x="631" y="9"/>
                    <a:pt x="631" y="9"/>
                  </a:cubicBezTo>
                  <a:cubicBezTo>
                    <a:pt x="631" y="4"/>
                    <a:pt x="627" y="0"/>
                    <a:pt x="622" y="0"/>
                  </a:cubicBezTo>
                  <a:close/>
                  <a:moveTo>
                    <a:pt x="613" y="269"/>
                  </a:moveTo>
                  <a:cubicBezTo>
                    <a:pt x="18" y="269"/>
                    <a:pt x="18" y="269"/>
                    <a:pt x="18" y="269"/>
                  </a:cubicBezTo>
                  <a:cubicBezTo>
                    <a:pt x="18" y="18"/>
                    <a:pt x="18" y="18"/>
                    <a:pt x="18" y="18"/>
                  </a:cubicBezTo>
                  <a:cubicBezTo>
                    <a:pt x="613" y="18"/>
                    <a:pt x="613" y="18"/>
                    <a:pt x="613" y="18"/>
                  </a:cubicBezTo>
                  <a:lnTo>
                    <a:pt x="613" y="26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7" name="Freeform 12">
              <a:extLst>
                <a:ext uri="{FF2B5EF4-FFF2-40B4-BE49-F238E27FC236}">
                  <a16:creationId xmlns:a16="http://schemas.microsoft.com/office/drawing/2014/main" id="{2DBE040C-4236-F14C-88A0-BA98C271D66D}"/>
                </a:ext>
              </a:extLst>
            </p:cNvPr>
            <p:cNvSpPr>
              <a:spLocks/>
            </p:cNvSpPr>
            <p:nvPr/>
          </p:nvSpPr>
          <p:spPr bwMode="auto">
            <a:xfrm>
              <a:off x="2484438" y="1250950"/>
              <a:ext cx="590550" cy="19050"/>
            </a:xfrm>
            <a:custGeom>
              <a:avLst/>
              <a:gdLst>
                <a:gd name="T0" fmla="*/ 9 w 555"/>
                <a:gd name="T1" fmla="*/ 18 h 18"/>
                <a:gd name="T2" fmla="*/ 546 w 555"/>
                <a:gd name="T3" fmla="*/ 18 h 18"/>
                <a:gd name="T4" fmla="*/ 555 w 555"/>
                <a:gd name="T5" fmla="*/ 9 h 18"/>
                <a:gd name="T6" fmla="*/ 546 w 555"/>
                <a:gd name="T7" fmla="*/ 0 h 18"/>
                <a:gd name="T8" fmla="*/ 9 w 555"/>
                <a:gd name="T9" fmla="*/ 0 h 18"/>
                <a:gd name="T10" fmla="*/ 0 w 555"/>
                <a:gd name="T11" fmla="*/ 9 h 18"/>
                <a:gd name="T12" fmla="*/ 9 w 555"/>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555" h="18">
                  <a:moveTo>
                    <a:pt x="9" y="18"/>
                  </a:moveTo>
                  <a:cubicBezTo>
                    <a:pt x="546" y="18"/>
                    <a:pt x="546" y="18"/>
                    <a:pt x="546" y="18"/>
                  </a:cubicBezTo>
                  <a:cubicBezTo>
                    <a:pt x="551" y="18"/>
                    <a:pt x="555" y="14"/>
                    <a:pt x="555" y="9"/>
                  </a:cubicBezTo>
                  <a:cubicBezTo>
                    <a:pt x="555" y="4"/>
                    <a:pt x="551" y="0"/>
                    <a:pt x="546" y="0"/>
                  </a:cubicBezTo>
                  <a:cubicBezTo>
                    <a:pt x="9" y="0"/>
                    <a:pt x="9" y="0"/>
                    <a:pt x="9" y="0"/>
                  </a:cubicBezTo>
                  <a:cubicBezTo>
                    <a:pt x="4" y="0"/>
                    <a:pt x="0" y="4"/>
                    <a:pt x="0" y="9"/>
                  </a:cubicBezTo>
                  <a:cubicBezTo>
                    <a:pt x="0" y="14"/>
                    <a:pt x="4" y="18"/>
                    <a:pt x="9"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8" name="Freeform 13">
              <a:extLst>
                <a:ext uri="{FF2B5EF4-FFF2-40B4-BE49-F238E27FC236}">
                  <a16:creationId xmlns:a16="http://schemas.microsoft.com/office/drawing/2014/main" id="{4710DE42-DA04-9648-86EF-B92EA6C728C5}"/>
                </a:ext>
              </a:extLst>
            </p:cNvPr>
            <p:cNvSpPr>
              <a:spLocks/>
            </p:cNvSpPr>
            <p:nvPr/>
          </p:nvSpPr>
          <p:spPr bwMode="auto">
            <a:xfrm>
              <a:off x="2505075" y="1209675"/>
              <a:ext cx="549275" cy="19050"/>
            </a:xfrm>
            <a:custGeom>
              <a:avLst/>
              <a:gdLst>
                <a:gd name="T0" fmla="*/ 9 w 516"/>
                <a:gd name="T1" fmla="*/ 18 h 18"/>
                <a:gd name="T2" fmla="*/ 507 w 516"/>
                <a:gd name="T3" fmla="*/ 18 h 18"/>
                <a:gd name="T4" fmla="*/ 516 w 516"/>
                <a:gd name="T5" fmla="*/ 9 h 18"/>
                <a:gd name="T6" fmla="*/ 507 w 516"/>
                <a:gd name="T7" fmla="*/ 0 h 18"/>
                <a:gd name="T8" fmla="*/ 9 w 516"/>
                <a:gd name="T9" fmla="*/ 0 h 18"/>
                <a:gd name="T10" fmla="*/ 0 w 516"/>
                <a:gd name="T11" fmla="*/ 9 h 18"/>
                <a:gd name="T12" fmla="*/ 9 w 51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516" h="18">
                  <a:moveTo>
                    <a:pt x="9" y="18"/>
                  </a:moveTo>
                  <a:cubicBezTo>
                    <a:pt x="507" y="18"/>
                    <a:pt x="507" y="18"/>
                    <a:pt x="507" y="18"/>
                  </a:cubicBezTo>
                  <a:cubicBezTo>
                    <a:pt x="512" y="18"/>
                    <a:pt x="516" y="14"/>
                    <a:pt x="516" y="9"/>
                  </a:cubicBezTo>
                  <a:cubicBezTo>
                    <a:pt x="516" y="4"/>
                    <a:pt x="512" y="0"/>
                    <a:pt x="507" y="0"/>
                  </a:cubicBezTo>
                  <a:cubicBezTo>
                    <a:pt x="9" y="0"/>
                    <a:pt x="9" y="0"/>
                    <a:pt x="9" y="0"/>
                  </a:cubicBezTo>
                  <a:cubicBezTo>
                    <a:pt x="4" y="0"/>
                    <a:pt x="0" y="4"/>
                    <a:pt x="0" y="9"/>
                  </a:cubicBezTo>
                  <a:cubicBezTo>
                    <a:pt x="0" y="14"/>
                    <a:pt x="4" y="18"/>
                    <a:pt x="9"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20" name="Freeform 14">
              <a:extLst>
                <a:ext uri="{FF2B5EF4-FFF2-40B4-BE49-F238E27FC236}">
                  <a16:creationId xmlns:a16="http://schemas.microsoft.com/office/drawing/2014/main" id="{FB166AE9-24C1-8A48-BECE-2DA8ECC76F97}"/>
                </a:ext>
              </a:extLst>
            </p:cNvPr>
            <p:cNvSpPr>
              <a:spLocks/>
            </p:cNvSpPr>
            <p:nvPr/>
          </p:nvSpPr>
          <p:spPr bwMode="auto">
            <a:xfrm>
              <a:off x="2544763" y="1168400"/>
              <a:ext cx="488950" cy="19050"/>
            </a:xfrm>
            <a:custGeom>
              <a:avLst/>
              <a:gdLst>
                <a:gd name="T0" fmla="*/ 9 w 459"/>
                <a:gd name="T1" fmla="*/ 18 h 18"/>
                <a:gd name="T2" fmla="*/ 450 w 459"/>
                <a:gd name="T3" fmla="*/ 18 h 18"/>
                <a:gd name="T4" fmla="*/ 459 w 459"/>
                <a:gd name="T5" fmla="*/ 9 h 18"/>
                <a:gd name="T6" fmla="*/ 450 w 459"/>
                <a:gd name="T7" fmla="*/ 0 h 18"/>
                <a:gd name="T8" fmla="*/ 9 w 459"/>
                <a:gd name="T9" fmla="*/ 0 h 18"/>
                <a:gd name="T10" fmla="*/ 0 w 459"/>
                <a:gd name="T11" fmla="*/ 9 h 18"/>
                <a:gd name="T12" fmla="*/ 9 w 459"/>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459" h="18">
                  <a:moveTo>
                    <a:pt x="9" y="18"/>
                  </a:moveTo>
                  <a:cubicBezTo>
                    <a:pt x="450" y="18"/>
                    <a:pt x="450" y="18"/>
                    <a:pt x="450" y="18"/>
                  </a:cubicBezTo>
                  <a:cubicBezTo>
                    <a:pt x="455" y="18"/>
                    <a:pt x="459" y="14"/>
                    <a:pt x="459" y="9"/>
                  </a:cubicBezTo>
                  <a:cubicBezTo>
                    <a:pt x="459" y="4"/>
                    <a:pt x="455" y="0"/>
                    <a:pt x="450" y="0"/>
                  </a:cubicBezTo>
                  <a:cubicBezTo>
                    <a:pt x="9" y="0"/>
                    <a:pt x="9" y="0"/>
                    <a:pt x="9" y="0"/>
                  </a:cubicBezTo>
                  <a:cubicBezTo>
                    <a:pt x="4" y="0"/>
                    <a:pt x="0" y="4"/>
                    <a:pt x="0" y="9"/>
                  </a:cubicBezTo>
                  <a:cubicBezTo>
                    <a:pt x="0" y="14"/>
                    <a:pt x="4" y="18"/>
                    <a:pt x="9"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21" name="Freeform 15">
              <a:extLst>
                <a:ext uri="{FF2B5EF4-FFF2-40B4-BE49-F238E27FC236}">
                  <a16:creationId xmlns:a16="http://schemas.microsoft.com/office/drawing/2014/main" id="{842BE64C-F996-BE42-BB1F-7C0FF5744951}"/>
                </a:ext>
              </a:extLst>
            </p:cNvPr>
            <p:cNvSpPr>
              <a:spLocks noEditPoints="1"/>
            </p:cNvSpPr>
            <p:nvPr/>
          </p:nvSpPr>
          <p:spPr bwMode="auto">
            <a:xfrm>
              <a:off x="2728913" y="1331913"/>
              <a:ext cx="101600" cy="223838"/>
            </a:xfrm>
            <a:custGeom>
              <a:avLst/>
              <a:gdLst>
                <a:gd name="T0" fmla="*/ 18 w 96"/>
                <a:gd name="T1" fmla="*/ 143 h 210"/>
                <a:gd name="T2" fmla="*/ 9 w 96"/>
                <a:gd name="T3" fmla="*/ 134 h 210"/>
                <a:gd name="T4" fmla="*/ 0 w 96"/>
                <a:gd name="T5" fmla="*/ 143 h 210"/>
                <a:gd name="T6" fmla="*/ 38 w 96"/>
                <a:gd name="T7" fmla="*/ 191 h 210"/>
                <a:gd name="T8" fmla="*/ 38 w 96"/>
                <a:gd name="T9" fmla="*/ 201 h 210"/>
                <a:gd name="T10" fmla="*/ 47 w 96"/>
                <a:gd name="T11" fmla="*/ 210 h 210"/>
                <a:gd name="T12" fmla="*/ 47 w 96"/>
                <a:gd name="T13" fmla="*/ 210 h 210"/>
                <a:gd name="T14" fmla="*/ 56 w 96"/>
                <a:gd name="T15" fmla="*/ 201 h 210"/>
                <a:gd name="T16" fmla="*/ 56 w 96"/>
                <a:gd name="T17" fmla="*/ 191 h 210"/>
                <a:gd name="T18" fmla="*/ 96 w 96"/>
                <a:gd name="T19" fmla="*/ 144 h 210"/>
                <a:gd name="T20" fmla="*/ 57 w 96"/>
                <a:gd name="T21" fmla="*/ 97 h 210"/>
                <a:gd name="T22" fmla="*/ 57 w 96"/>
                <a:gd name="T23" fmla="*/ 39 h 210"/>
                <a:gd name="T24" fmla="*/ 78 w 96"/>
                <a:gd name="T25" fmla="*/ 67 h 210"/>
                <a:gd name="T26" fmla="*/ 87 w 96"/>
                <a:gd name="T27" fmla="*/ 76 h 210"/>
                <a:gd name="T28" fmla="*/ 96 w 96"/>
                <a:gd name="T29" fmla="*/ 67 h 210"/>
                <a:gd name="T30" fmla="*/ 57 w 96"/>
                <a:gd name="T31" fmla="*/ 20 h 210"/>
                <a:gd name="T32" fmla="*/ 57 w 96"/>
                <a:gd name="T33" fmla="*/ 9 h 210"/>
                <a:gd name="T34" fmla="*/ 48 w 96"/>
                <a:gd name="T35" fmla="*/ 0 h 210"/>
                <a:gd name="T36" fmla="*/ 48 w 96"/>
                <a:gd name="T37" fmla="*/ 0 h 210"/>
                <a:gd name="T38" fmla="*/ 39 w 96"/>
                <a:gd name="T39" fmla="*/ 9 h 210"/>
                <a:gd name="T40" fmla="*/ 39 w 96"/>
                <a:gd name="T41" fmla="*/ 20 h 210"/>
                <a:gd name="T42" fmla="*/ 0 w 96"/>
                <a:gd name="T43" fmla="*/ 67 h 210"/>
                <a:gd name="T44" fmla="*/ 39 w 96"/>
                <a:gd name="T45" fmla="*/ 114 h 210"/>
                <a:gd name="T46" fmla="*/ 38 w 96"/>
                <a:gd name="T47" fmla="*/ 172 h 210"/>
                <a:gd name="T48" fmla="*/ 18 w 96"/>
                <a:gd name="T49" fmla="*/ 143 h 210"/>
                <a:gd name="T50" fmla="*/ 78 w 96"/>
                <a:gd name="T51" fmla="*/ 144 h 210"/>
                <a:gd name="T52" fmla="*/ 56 w 96"/>
                <a:gd name="T53" fmla="*/ 172 h 210"/>
                <a:gd name="T54" fmla="*/ 57 w 96"/>
                <a:gd name="T55" fmla="*/ 116 h 210"/>
                <a:gd name="T56" fmla="*/ 78 w 96"/>
                <a:gd name="T57" fmla="*/ 144 h 210"/>
                <a:gd name="T58" fmla="*/ 18 w 96"/>
                <a:gd name="T59" fmla="*/ 67 h 210"/>
                <a:gd name="T60" fmla="*/ 39 w 96"/>
                <a:gd name="T61" fmla="*/ 39 h 210"/>
                <a:gd name="T62" fmla="*/ 39 w 96"/>
                <a:gd name="T63" fmla="*/ 95 h 210"/>
                <a:gd name="T64" fmla="*/ 18 w 96"/>
                <a:gd name="T65" fmla="*/ 6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210">
                  <a:moveTo>
                    <a:pt x="18" y="143"/>
                  </a:moveTo>
                  <a:cubicBezTo>
                    <a:pt x="18" y="138"/>
                    <a:pt x="14" y="134"/>
                    <a:pt x="9" y="134"/>
                  </a:cubicBezTo>
                  <a:cubicBezTo>
                    <a:pt x="4" y="134"/>
                    <a:pt x="0" y="138"/>
                    <a:pt x="0" y="143"/>
                  </a:cubicBezTo>
                  <a:cubicBezTo>
                    <a:pt x="0" y="166"/>
                    <a:pt x="17" y="186"/>
                    <a:pt x="38" y="191"/>
                  </a:cubicBezTo>
                  <a:cubicBezTo>
                    <a:pt x="38" y="201"/>
                    <a:pt x="38" y="201"/>
                    <a:pt x="38" y="201"/>
                  </a:cubicBezTo>
                  <a:cubicBezTo>
                    <a:pt x="38" y="206"/>
                    <a:pt x="42" y="210"/>
                    <a:pt x="47" y="210"/>
                  </a:cubicBezTo>
                  <a:cubicBezTo>
                    <a:pt x="47" y="210"/>
                    <a:pt x="47" y="210"/>
                    <a:pt x="47" y="210"/>
                  </a:cubicBezTo>
                  <a:cubicBezTo>
                    <a:pt x="52" y="210"/>
                    <a:pt x="56" y="206"/>
                    <a:pt x="56" y="201"/>
                  </a:cubicBezTo>
                  <a:cubicBezTo>
                    <a:pt x="56" y="191"/>
                    <a:pt x="56" y="191"/>
                    <a:pt x="56" y="191"/>
                  </a:cubicBezTo>
                  <a:cubicBezTo>
                    <a:pt x="79" y="187"/>
                    <a:pt x="96" y="168"/>
                    <a:pt x="96" y="144"/>
                  </a:cubicBezTo>
                  <a:cubicBezTo>
                    <a:pt x="96" y="121"/>
                    <a:pt x="79" y="101"/>
                    <a:pt x="57" y="97"/>
                  </a:cubicBezTo>
                  <a:cubicBezTo>
                    <a:pt x="57" y="39"/>
                    <a:pt x="57" y="39"/>
                    <a:pt x="57" y="39"/>
                  </a:cubicBezTo>
                  <a:cubicBezTo>
                    <a:pt x="69" y="42"/>
                    <a:pt x="78" y="53"/>
                    <a:pt x="78" y="67"/>
                  </a:cubicBezTo>
                  <a:cubicBezTo>
                    <a:pt x="78" y="72"/>
                    <a:pt x="82" y="76"/>
                    <a:pt x="87" y="76"/>
                  </a:cubicBezTo>
                  <a:cubicBezTo>
                    <a:pt x="92" y="76"/>
                    <a:pt x="96" y="72"/>
                    <a:pt x="96" y="67"/>
                  </a:cubicBezTo>
                  <a:cubicBezTo>
                    <a:pt x="96" y="43"/>
                    <a:pt x="79" y="24"/>
                    <a:pt x="57" y="20"/>
                  </a:cubicBezTo>
                  <a:cubicBezTo>
                    <a:pt x="57" y="9"/>
                    <a:pt x="57" y="9"/>
                    <a:pt x="57" y="9"/>
                  </a:cubicBezTo>
                  <a:cubicBezTo>
                    <a:pt x="57" y="4"/>
                    <a:pt x="53" y="0"/>
                    <a:pt x="48" y="0"/>
                  </a:cubicBezTo>
                  <a:cubicBezTo>
                    <a:pt x="48" y="0"/>
                    <a:pt x="48" y="0"/>
                    <a:pt x="48" y="0"/>
                  </a:cubicBezTo>
                  <a:cubicBezTo>
                    <a:pt x="43" y="0"/>
                    <a:pt x="39" y="4"/>
                    <a:pt x="39" y="9"/>
                  </a:cubicBezTo>
                  <a:cubicBezTo>
                    <a:pt x="39" y="20"/>
                    <a:pt x="39" y="20"/>
                    <a:pt x="39" y="20"/>
                  </a:cubicBezTo>
                  <a:cubicBezTo>
                    <a:pt x="17" y="24"/>
                    <a:pt x="0" y="44"/>
                    <a:pt x="0" y="67"/>
                  </a:cubicBezTo>
                  <a:cubicBezTo>
                    <a:pt x="0" y="90"/>
                    <a:pt x="17" y="109"/>
                    <a:pt x="39" y="114"/>
                  </a:cubicBezTo>
                  <a:cubicBezTo>
                    <a:pt x="38" y="172"/>
                    <a:pt x="38" y="172"/>
                    <a:pt x="38" y="172"/>
                  </a:cubicBezTo>
                  <a:cubicBezTo>
                    <a:pt x="27" y="168"/>
                    <a:pt x="18" y="156"/>
                    <a:pt x="18" y="143"/>
                  </a:cubicBezTo>
                  <a:close/>
                  <a:moveTo>
                    <a:pt x="78" y="144"/>
                  </a:moveTo>
                  <a:cubicBezTo>
                    <a:pt x="78" y="158"/>
                    <a:pt x="69" y="169"/>
                    <a:pt x="56" y="172"/>
                  </a:cubicBezTo>
                  <a:cubicBezTo>
                    <a:pt x="57" y="116"/>
                    <a:pt x="57" y="116"/>
                    <a:pt x="57" y="116"/>
                  </a:cubicBezTo>
                  <a:cubicBezTo>
                    <a:pt x="69" y="120"/>
                    <a:pt x="78" y="131"/>
                    <a:pt x="78" y="144"/>
                  </a:cubicBezTo>
                  <a:close/>
                  <a:moveTo>
                    <a:pt x="18" y="67"/>
                  </a:moveTo>
                  <a:cubicBezTo>
                    <a:pt x="18" y="54"/>
                    <a:pt x="27" y="43"/>
                    <a:pt x="39" y="39"/>
                  </a:cubicBezTo>
                  <a:cubicBezTo>
                    <a:pt x="39" y="95"/>
                    <a:pt x="39" y="95"/>
                    <a:pt x="39" y="95"/>
                  </a:cubicBezTo>
                  <a:cubicBezTo>
                    <a:pt x="27" y="91"/>
                    <a:pt x="18" y="80"/>
                    <a:pt x="18" y="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grpSp>
      <p:sp>
        <p:nvSpPr>
          <p:cNvPr id="13" name="Oval 18">
            <a:extLst>
              <a:ext uri="{FF2B5EF4-FFF2-40B4-BE49-F238E27FC236}">
                <a16:creationId xmlns:a16="http://schemas.microsoft.com/office/drawing/2014/main" id="{6DFBA5FC-16F0-498C-8AB0-923B97B1EB16}"/>
              </a:ext>
            </a:extLst>
          </p:cNvPr>
          <p:cNvSpPr>
            <a:spLocks noChangeAspect="1"/>
          </p:cNvSpPr>
          <p:nvPr/>
        </p:nvSpPr>
        <p:spPr>
          <a:xfrm>
            <a:off x="329844" y="661847"/>
            <a:ext cx="756000" cy="756000"/>
          </a:xfrm>
          <a:prstGeom prst="ellipse">
            <a:avLst/>
          </a:prstGeom>
          <a:noFill/>
          <a:ln w="857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108000" bIns="54000" rtlCol="0" anchor="ctr" anchorCtr="0"/>
          <a:lstStyle/>
          <a:p>
            <a:pPr algn="ctr"/>
            <a:r>
              <a:rPr lang="en-CA" sz="4200" b="1" dirty="0">
                <a:ln>
                  <a:noFill/>
                </a:ln>
                <a:solidFill>
                  <a:schemeClr val="tx1"/>
                </a:solidFill>
                <a:latin typeface="Arial Black" panose="020B0A04020102020204" pitchFamily="34" charset="0"/>
              </a:rPr>
              <a:t>1</a:t>
            </a:r>
          </a:p>
        </p:txBody>
      </p:sp>
    </p:spTree>
    <p:extLst>
      <p:ext uri="{BB962C8B-B14F-4D97-AF65-F5344CB8AC3E}">
        <p14:creationId xmlns:p14="http://schemas.microsoft.com/office/powerpoint/2010/main" val="160754514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6FB0F5FF-B93E-3A49-A379-29B1F7F5DE64}"/>
              </a:ext>
            </a:extLst>
          </p:cNvPr>
          <p:cNvSpPr/>
          <p:nvPr/>
        </p:nvSpPr>
        <p:spPr>
          <a:xfrm>
            <a:off x="2" y="2016784"/>
            <a:ext cx="9143998" cy="3698216"/>
          </a:xfrm>
          <a:prstGeom prst="rect">
            <a:avLst/>
          </a:prstGeom>
          <a:solidFill>
            <a:schemeClr val="bg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Ins="291600" rtlCol="0" anchor="ctr"/>
          <a:lstStyle/>
          <a:p>
            <a:pPr algn="ctr"/>
            <a:endParaRPr lang="en-CA" sz="3888" b="1">
              <a:solidFill>
                <a:prstClr val="white"/>
              </a:solidFill>
              <a:latin typeface="Arial Black" charset="0"/>
              <a:ea typeface="Arial Black" charset="0"/>
              <a:cs typeface="Arial Black" charset="0"/>
            </a:endParaRPr>
          </a:p>
        </p:txBody>
      </p:sp>
      <p:sp>
        <p:nvSpPr>
          <p:cNvPr id="14" name="Title 3">
            <a:extLst>
              <a:ext uri="{FF2B5EF4-FFF2-40B4-BE49-F238E27FC236}">
                <a16:creationId xmlns:a16="http://schemas.microsoft.com/office/drawing/2014/main" id="{DA5195E6-F7FD-F148-8832-30805641AFB8}"/>
              </a:ext>
            </a:extLst>
          </p:cNvPr>
          <p:cNvSpPr txBox="1">
            <a:spLocks/>
          </p:cNvSpPr>
          <p:nvPr/>
        </p:nvSpPr>
        <p:spPr>
          <a:xfrm>
            <a:off x="1351742" y="820774"/>
            <a:ext cx="6477166" cy="921111"/>
          </a:xfrm>
          <a:prstGeom prst="rect">
            <a:avLst/>
          </a:prstGeom>
        </p:spPr>
        <p:txBody>
          <a:bodyPr vert="horz" lIns="0" tIns="0" rIns="0" bIns="0" rtlCol="0" anchor="b" anchorCtr="0">
            <a:noAutofit/>
          </a:bodyPr>
          <a:lstStyle>
            <a:lvl1pPr algn="l" defTabSz="457200" rtl="0" eaLnBrk="1" latinLnBrk="0" hangingPunct="1">
              <a:lnSpc>
                <a:spcPct val="85000"/>
              </a:lnSpc>
              <a:spcBef>
                <a:spcPct val="0"/>
              </a:spcBef>
              <a:buNone/>
              <a:defRPr sz="3200" b="1" kern="1200">
                <a:solidFill>
                  <a:schemeClr val="accent2"/>
                </a:solidFill>
                <a:latin typeface="+mj-lt"/>
                <a:ea typeface="+mj-ea"/>
                <a:cs typeface="+mj-cs"/>
              </a:defRPr>
            </a:lvl1pPr>
          </a:lstStyle>
          <a:p>
            <a:r>
              <a:rPr lang="en-CA" sz="4600">
                <a:solidFill>
                  <a:schemeClr val="tx1"/>
                </a:solidFill>
                <a:latin typeface="Arial" panose="020B0604020202020204" pitchFamily="34" charset="0"/>
                <a:cs typeface="Arial" panose="020B0604020202020204" pitchFamily="34" charset="0"/>
              </a:rPr>
              <a:t>Take advantage </a:t>
            </a:r>
            <a:br>
              <a:rPr lang="en-CA" sz="4600">
                <a:solidFill>
                  <a:schemeClr val="tx1"/>
                </a:solidFill>
                <a:latin typeface="Arial" panose="020B0604020202020204" pitchFamily="34" charset="0"/>
                <a:cs typeface="Arial" panose="020B0604020202020204" pitchFamily="34" charset="0"/>
              </a:rPr>
            </a:br>
            <a:r>
              <a:rPr lang="en-CA" sz="4600">
                <a:solidFill>
                  <a:schemeClr val="tx1"/>
                </a:solidFill>
                <a:latin typeface="Arial" panose="020B0604020202020204" pitchFamily="34" charset="0"/>
                <a:cs typeface="Arial" panose="020B0604020202020204" pitchFamily="34" charset="0"/>
              </a:rPr>
              <a:t>of technology</a:t>
            </a:r>
            <a:endParaRPr lang="en-CA" sz="4600">
              <a:solidFill>
                <a:schemeClr val="accent5"/>
              </a:solidFill>
              <a:latin typeface="Arial" panose="020B0604020202020204" pitchFamily="34" charset="0"/>
              <a:cs typeface="Arial" panose="020B0604020202020204" pitchFamily="34" charset="0"/>
            </a:endParaRPr>
          </a:p>
        </p:txBody>
      </p:sp>
      <p:sp>
        <p:nvSpPr>
          <p:cNvPr id="19" name="Oval 18">
            <a:extLst>
              <a:ext uri="{FF2B5EF4-FFF2-40B4-BE49-F238E27FC236}">
                <a16:creationId xmlns:a16="http://schemas.microsoft.com/office/drawing/2014/main" id="{4B90A1A4-99BD-FD45-84CE-41E07CE4FE9F}"/>
              </a:ext>
            </a:extLst>
          </p:cNvPr>
          <p:cNvSpPr>
            <a:spLocks noChangeAspect="1"/>
          </p:cNvSpPr>
          <p:nvPr/>
        </p:nvSpPr>
        <p:spPr>
          <a:xfrm>
            <a:off x="329844" y="661847"/>
            <a:ext cx="756000" cy="756000"/>
          </a:xfrm>
          <a:prstGeom prst="ellipse">
            <a:avLst/>
          </a:prstGeom>
          <a:noFill/>
          <a:ln w="857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108000" bIns="54000" rtlCol="0" anchor="ctr" anchorCtr="0"/>
          <a:lstStyle/>
          <a:p>
            <a:pPr algn="ctr"/>
            <a:r>
              <a:rPr lang="en-CA" sz="4200" b="1">
                <a:solidFill>
                  <a:schemeClr val="tx1"/>
                </a:solidFill>
                <a:latin typeface="Arial Black" panose="020B0A04020102020204" pitchFamily="34" charset="0"/>
              </a:rPr>
              <a:t>2</a:t>
            </a:r>
            <a:endParaRPr lang="en-CA" sz="4200" b="1">
              <a:ln>
                <a:noFill/>
              </a:ln>
              <a:solidFill>
                <a:schemeClr val="tx1"/>
              </a:solidFill>
              <a:latin typeface="Arial Black" panose="020B0A04020102020204" pitchFamily="34" charset="0"/>
            </a:endParaRPr>
          </a:p>
        </p:txBody>
      </p:sp>
      <p:sp>
        <p:nvSpPr>
          <p:cNvPr id="22" name="TextBox 21">
            <a:extLst>
              <a:ext uri="{FF2B5EF4-FFF2-40B4-BE49-F238E27FC236}">
                <a16:creationId xmlns:a16="http://schemas.microsoft.com/office/drawing/2014/main" id="{2662141F-4EA2-6E4B-8EA4-518C19C2BC03}"/>
              </a:ext>
            </a:extLst>
          </p:cNvPr>
          <p:cNvSpPr txBox="1"/>
          <p:nvPr/>
        </p:nvSpPr>
        <p:spPr bwMode="auto">
          <a:xfrm flipH="1">
            <a:off x="1331193" y="2314550"/>
            <a:ext cx="2803333" cy="1477328"/>
          </a:xfrm>
          <a:prstGeom prst="rect">
            <a:avLst/>
          </a:prstGeom>
          <a:noFill/>
        </p:spPr>
        <p:txBody>
          <a:bodyPr wrap="none" lIns="0" tIns="0" rIns="0" bIns="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defRPr/>
            </a:pPr>
            <a:r>
              <a:rPr lang="en-CA" sz="9600" b="1" kern="6000" spc="-180">
                <a:solidFill>
                  <a:schemeClr val="tx2"/>
                </a:solidFill>
                <a:latin typeface="Arial Black" charset="0"/>
                <a:ea typeface="Arial Black" charset="0"/>
                <a:cs typeface="Arial Black" charset="0"/>
              </a:rPr>
              <a:t>40%</a:t>
            </a:r>
          </a:p>
        </p:txBody>
      </p:sp>
      <p:sp>
        <p:nvSpPr>
          <p:cNvPr id="23" name="Title 1">
            <a:extLst>
              <a:ext uri="{FF2B5EF4-FFF2-40B4-BE49-F238E27FC236}">
                <a16:creationId xmlns:a16="http://schemas.microsoft.com/office/drawing/2014/main" id="{DCF65C2E-C883-514F-8C77-00011021F511}"/>
              </a:ext>
            </a:extLst>
          </p:cNvPr>
          <p:cNvSpPr txBox="1">
            <a:spLocks/>
          </p:cNvSpPr>
          <p:nvPr/>
        </p:nvSpPr>
        <p:spPr>
          <a:xfrm>
            <a:off x="1351742" y="3711634"/>
            <a:ext cx="6010535" cy="921111"/>
          </a:xfrm>
          <a:prstGeom prst="rect">
            <a:avLst/>
          </a:prstGeom>
        </p:spPr>
        <p:txBody>
          <a:bodyPr vert="horz" lIns="0" tIns="0" rIns="0" bIns="0" rtlCol="0" anchor="t" anchorCtr="0">
            <a:noAutofit/>
          </a:bodyPr>
          <a:lstStyle>
            <a:lvl1pPr algn="l" defTabSz="457200" rtl="0" eaLnBrk="1" latinLnBrk="0" hangingPunct="1">
              <a:lnSpc>
                <a:spcPct val="85000"/>
              </a:lnSpc>
              <a:spcBef>
                <a:spcPct val="0"/>
              </a:spcBef>
              <a:buNone/>
              <a:defRPr sz="3200" b="1" kern="1200">
                <a:solidFill>
                  <a:schemeClr val="tx1"/>
                </a:solidFill>
                <a:latin typeface="+mj-lt"/>
                <a:ea typeface="+mj-ea"/>
                <a:cs typeface="+mj-cs"/>
              </a:defRPr>
            </a:lvl1pPr>
          </a:lstStyle>
          <a:p>
            <a:r>
              <a:rPr lang="fr-CA" sz="2800">
                <a:solidFill>
                  <a:schemeClr val="accent1"/>
                </a:solidFill>
              </a:rPr>
              <a:t>of entrepreneurs </a:t>
            </a:r>
            <a:r>
              <a:rPr lang="fr-CA" sz="2800" err="1">
                <a:solidFill>
                  <a:schemeClr val="accent1"/>
                </a:solidFill>
              </a:rPr>
              <a:t>will</a:t>
            </a:r>
            <a:r>
              <a:rPr lang="fr-CA" sz="2800">
                <a:solidFill>
                  <a:schemeClr val="accent1"/>
                </a:solidFill>
              </a:rPr>
              <a:t> </a:t>
            </a:r>
            <a:r>
              <a:rPr lang="fr-CA" sz="2800" err="1">
                <a:solidFill>
                  <a:schemeClr val="accent1"/>
                </a:solidFill>
              </a:rPr>
              <a:t>invest</a:t>
            </a:r>
            <a:r>
              <a:rPr lang="fr-CA" sz="2800">
                <a:solidFill>
                  <a:schemeClr val="accent1"/>
                </a:solidFill>
              </a:rPr>
              <a:t> more in </a:t>
            </a:r>
            <a:r>
              <a:rPr lang="fr-CA" sz="2800" err="1">
                <a:solidFill>
                  <a:schemeClr val="accent1"/>
                </a:solidFill>
              </a:rPr>
              <a:t>technology</a:t>
            </a:r>
            <a:r>
              <a:rPr lang="fr-CA" sz="2800">
                <a:solidFill>
                  <a:schemeClr val="accent1"/>
                </a:solidFill>
              </a:rPr>
              <a:t> in the </a:t>
            </a:r>
            <a:r>
              <a:rPr lang="fr-CA" sz="2800" err="1">
                <a:solidFill>
                  <a:schemeClr val="accent1"/>
                </a:solidFill>
              </a:rPr>
              <a:t>next</a:t>
            </a:r>
            <a:r>
              <a:rPr lang="fr-CA" sz="2800">
                <a:solidFill>
                  <a:schemeClr val="accent1"/>
                </a:solidFill>
              </a:rPr>
              <a:t> 3 </a:t>
            </a:r>
            <a:r>
              <a:rPr lang="fr-CA" sz="2800" err="1">
                <a:solidFill>
                  <a:schemeClr val="accent1"/>
                </a:solidFill>
              </a:rPr>
              <a:t>years</a:t>
            </a:r>
            <a:r>
              <a:rPr lang="fr-CA" sz="2800">
                <a:solidFill>
                  <a:schemeClr val="accent1"/>
                </a:solidFill>
              </a:rPr>
              <a:t>.</a:t>
            </a:r>
            <a:endParaRPr lang="en-CA" sz="2800">
              <a:solidFill>
                <a:schemeClr val="accent1"/>
              </a:solidFill>
            </a:endParaRPr>
          </a:p>
        </p:txBody>
      </p:sp>
      <p:grpSp>
        <p:nvGrpSpPr>
          <p:cNvPr id="30" name="Group 29">
            <a:extLst>
              <a:ext uri="{FF2B5EF4-FFF2-40B4-BE49-F238E27FC236}">
                <a16:creationId xmlns:a16="http://schemas.microsoft.com/office/drawing/2014/main" id="{349033C1-DA27-4840-B553-572880340C1D}"/>
              </a:ext>
            </a:extLst>
          </p:cNvPr>
          <p:cNvGrpSpPr>
            <a:grpSpLocks noChangeAspect="1"/>
          </p:cNvGrpSpPr>
          <p:nvPr/>
        </p:nvGrpSpPr>
        <p:grpSpPr>
          <a:xfrm>
            <a:off x="4460653" y="2193040"/>
            <a:ext cx="1257026" cy="1260000"/>
            <a:chOff x="835025" y="1049338"/>
            <a:chExt cx="669925" cy="671512"/>
          </a:xfrm>
          <a:solidFill>
            <a:schemeClr val="tx2"/>
          </a:solidFill>
        </p:grpSpPr>
        <p:sp>
          <p:nvSpPr>
            <p:cNvPr id="31" name="Freeform 5">
              <a:extLst>
                <a:ext uri="{FF2B5EF4-FFF2-40B4-BE49-F238E27FC236}">
                  <a16:creationId xmlns:a16="http://schemas.microsoft.com/office/drawing/2014/main" id="{12985B8F-1EC9-D04A-9BC9-8A7CC3A25A50}"/>
                </a:ext>
              </a:extLst>
            </p:cNvPr>
            <p:cNvSpPr>
              <a:spLocks noEditPoints="1"/>
            </p:cNvSpPr>
            <p:nvPr/>
          </p:nvSpPr>
          <p:spPr bwMode="auto">
            <a:xfrm>
              <a:off x="1139825" y="1049338"/>
              <a:ext cx="60325" cy="427037"/>
            </a:xfrm>
            <a:custGeom>
              <a:avLst/>
              <a:gdLst>
                <a:gd name="T0" fmla="*/ 20 w 57"/>
                <a:gd name="T1" fmla="*/ 55 h 402"/>
                <a:gd name="T2" fmla="*/ 20 w 57"/>
                <a:gd name="T3" fmla="*/ 393 h 402"/>
                <a:gd name="T4" fmla="*/ 29 w 57"/>
                <a:gd name="T5" fmla="*/ 402 h 402"/>
                <a:gd name="T6" fmla="*/ 38 w 57"/>
                <a:gd name="T7" fmla="*/ 393 h 402"/>
                <a:gd name="T8" fmla="*/ 38 w 57"/>
                <a:gd name="T9" fmla="*/ 55 h 402"/>
                <a:gd name="T10" fmla="*/ 57 w 57"/>
                <a:gd name="T11" fmla="*/ 29 h 402"/>
                <a:gd name="T12" fmla="*/ 29 w 57"/>
                <a:gd name="T13" fmla="*/ 0 h 402"/>
                <a:gd name="T14" fmla="*/ 0 w 57"/>
                <a:gd name="T15" fmla="*/ 29 h 402"/>
                <a:gd name="T16" fmla="*/ 20 w 57"/>
                <a:gd name="T17" fmla="*/ 55 h 402"/>
                <a:gd name="T18" fmla="*/ 29 w 57"/>
                <a:gd name="T19" fmla="*/ 18 h 402"/>
                <a:gd name="T20" fmla="*/ 39 w 57"/>
                <a:gd name="T21" fmla="*/ 29 h 402"/>
                <a:gd name="T22" fmla="*/ 29 w 57"/>
                <a:gd name="T23" fmla="*/ 39 h 402"/>
                <a:gd name="T24" fmla="*/ 18 w 57"/>
                <a:gd name="T25" fmla="*/ 29 h 402"/>
                <a:gd name="T26" fmla="*/ 29 w 57"/>
                <a:gd name="T27" fmla="*/ 1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402">
                  <a:moveTo>
                    <a:pt x="20" y="55"/>
                  </a:moveTo>
                  <a:cubicBezTo>
                    <a:pt x="20" y="393"/>
                    <a:pt x="20" y="393"/>
                    <a:pt x="20" y="393"/>
                  </a:cubicBezTo>
                  <a:cubicBezTo>
                    <a:pt x="20" y="398"/>
                    <a:pt x="24" y="402"/>
                    <a:pt x="29" y="402"/>
                  </a:cubicBezTo>
                  <a:cubicBezTo>
                    <a:pt x="34" y="402"/>
                    <a:pt x="38" y="398"/>
                    <a:pt x="38" y="393"/>
                  </a:cubicBezTo>
                  <a:cubicBezTo>
                    <a:pt x="38" y="55"/>
                    <a:pt x="38" y="55"/>
                    <a:pt x="38" y="55"/>
                  </a:cubicBezTo>
                  <a:cubicBezTo>
                    <a:pt x="49" y="52"/>
                    <a:pt x="57" y="41"/>
                    <a:pt x="57" y="29"/>
                  </a:cubicBezTo>
                  <a:cubicBezTo>
                    <a:pt x="57" y="13"/>
                    <a:pt x="44" y="0"/>
                    <a:pt x="29" y="0"/>
                  </a:cubicBezTo>
                  <a:cubicBezTo>
                    <a:pt x="13" y="0"/>
                    <a:pt x="0" y="13"/>
                    <a:pt x="0" y="29"/>
                  </a:cubicBezTo>
                  <a:cubicBezTo>
                    <a:pt x="0" y="41"/>
                    <a:pt x="8" y="52"/>
                    <a:pt x="20" y="55"/>
                  </a:cubicBezTo>
                  <a:close/>
                  <a:moveTo>
                    <a:pt x="29" y="18"/>
                  </a:moveTo>
                  <a:cubicBezTo>
                    <a:pt x="34" y="18"/>
                    <a:pt x="39" y="23"/>
                    <a:pt x="39" y="29"/>
                  </a:cubicBezTo>
                  <a:cubicBezTo>
                    <a:pt x="39" y="34"/>
                    <a:pt x="34" y="39"/>
                    <a:pt x="29" y="39"/>
                  </a:cubicBezTo>
                  <a:cubicBezTo>
                    <a:pt x="23" y="39"/>
                    <a:pt x="18" y="34"/>
                    <a:pt x="18" y="29"/>
                  </a:cubicBezTo>
                  <a:cubicBezTo>
                    <a:pt x="18" y="23"/>
                    <a:pt x="23" y="18"/>
                    <a:pt x="29"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32" name="Freeform 6">
              <a:extLst>
                <a:ext uri="{FF2B5EF4-FFF2-40B4-BE49-F238E27FC236}">
                  <a16:creationId xmlns:a16="http://schemas.microsoft.com/office/drawing/2014/main" id="{68165632-4B51-2D43-9938-0C027770EB7F}"/>
                </a:ext>
              </a:extLst>
            </p:cNvPr>
            <p:cNvSpPr>
              <a:spLocks noEditPoints="1"/>
            </p:cNvSpPr>
            <p:nvPr/>
          </p:nvSpPr>
          <p:spPr bwMode="auto">
            <a:xfrm>
              <a:off x="936625" y="1090613"/>
              <a:ext cx="141288" cy="304800"/>
            </a:xfrm>
            <a:custGeom>
              <a:avLst/>
              <a:gdLst>
                <a:gd name="T0" fmla="*/ 29 w 134"/>
                <a:gd name="T1" fmla="*/ 56 h 286"/>
                <a:gd name="T2" fmla="*/ 56 w 134"/>
                <a:gd name="T3" fmla="*/ 37 h 286"/>
                <a:gd name="T4" fmla="*/ 106 w 134"/>
                <a:gd name="T5" fmla="*/ 37 h 286"/>
                <a:gd name="T6" fmla="*/ 116 w 134"/>
                <a:gd name="T7" fmla="*/ 47 h 286"/>
                <a:gd name="T8" fmla="*/ 116 w 134"/>
                <a:gd name="T9" fmla="*/ 277 h 286"/>
                <a:gd name="T10" fmla="*/ 125 w 134"/>
                <a:gd name="T11" fmla="*/ 286 h 286"/>
                <a:gd name="T12" fmla="*/ 134 w 134"/>
                <a:gd name="T13" fmla="*/ 277 h 286"/>
                <a:gd name="T14" fmla="*/ 134 w 134"/>
                <a:gd name="T15" fmla="*/ 47 h 286"/>
                <a:gd name="T16" fmla="*/ 105 w 134"/>
                <a:gd name="T17" fmla="*/ 19 h 286"/>
                <a:gd name="T18" fmla="*/ 56 w 134"/>
                <a:gd name="T19" fmla="*/ 19 h 286"/>
                <a:gd name="T20" fmla="*/ 29 w 134"/>
                <a:gd name="T21" fmla="*/ 0 h 286"/>
                <a:gd name="T22" fmla="*/ 0 w 134"/>
                <a:gd name="T23" fmla="*/ 28 h 286"/>
                <a:gd name="T24" fmla="*/ 29 w 134"/>
                <a:gd name="T25" fmla="*/ 56 h 286"/>
                <a:gd name="T26" fmla="*/ 29 w 134"/>
                <a:gd name="T27" fmla="*/ 18 h 286"/>
                <a:gd name="T28" fmla="*/ 39 w 134"/>
                <a:gd name="T29" fmla="*/ 28 h 286"/>
                <a:gd name="T30" fmla="*/ 29 w 134"/>
                <a:gd name="T31" fmla="*/ 38 h 286"/>
                <a:gd name="T32" fmla="*/ 18 w 134"/>
                <a:gd name="T33" fmla="*/ 28 h 286"/>
                <a:gd name="T34" fmla="*/ 29 w 134"/>
                <a:gd name="T35" fmla="*/ 1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286">
                  <a:moveTo>
                    <a:pt x="29" y="56"/>
                  </a:moveTo>
                  <a:cubicBezTo>
                    <a:pt x="41" y="56"/>
                    <a:pt x="52" y="48"/>
                    <a:pt x="56" y="37"/>
                  </a:cubicBezTo>
                  <a:cubicBezTo>
                    <a:pt x="106" y="37"/>
                    <a:pt x="106" y="37"/>
                    <a:pt x="106" y="37"/>
                  </a:cubicBezTo>
                  <a:cubicBezTo>
                    <a:pt x="112" y="37"/>
                    <a:pt x="116" y="41"/>
                    <a:pt x="116" y="47"/>
                  </a:cubicBezTo>
                  <a:cubicBezTo>
                    <a:pt x="116" y="277"/>
                    <a:pt x="116" y="277"/>
                    <a:pt x="116" y="277"/>
                  </a:cubicBezTo>
                  <a:cubicBezTo>
                    <a:pt x="116" y="282"/>
                    <a:pt x="120" y="286"/>
                    <a:pt x="125" y="286"/>
                  </a:cubicBezTo>
                  <a:cubicBezTo>
                    <a:pt x="130" y="286"/>
                    <a:pt x="134" y="282"/>
                    <a:pt x="134" y="277"/>
                  </a:cubicBezTo>
                  <a:cubicBezTo>
                    <a:pt x="134" y="47"/>
                    <a:pt x="134" y="47"/>
                    <a:pt x="134" y="47"/>
                  </a:cubicBezTo>
                  <a:cubicBezTo>
                    <a:pt x="134" y="31"/>
                    <a:pt x="121" y="19"/>
                    <a:pt x="105" y="19"/>
                  </a:cubicBezTo>
                  <a:cubicBezTo>
                    <a:pt x="56" y="19"/>
                    <a:pt x="56" y="19"/>
                    <a:pt x="56" y="19"/>
                  </a:cubicBezTo>
                  <a:cubicBezTo>
                    <a:pt x="52" y="8"/>
                    <a:pt x="41" y="0"/>
                    <a:pt x="29" y="0"/>
                  </a:cubicBezTo>
                  <a:cubicBezTo>
                    <a:pt x="13" y="0"/>
                    <a:pt x="0" y="12"/>
                    <a:pt x="0" y="28"/>
                  </a:cubicBezTo>
                  <a:cubicBezTo>
                    <a:pt x="0" y="44"/>
                    <a:pt x="13" y="56"/>
                    <a:pt x="29" y="56"/>
                  </a:cubicBezTo>
                  <a:close/>
                  <a:moveTo>
                    <a:pt x="29" y="18"/>
                  </a:moveTo>
                  <a:cubicBezTo>
                    <a:pt x="35" y="18"/>
                    <a:pt x="39" y="22"/>
                    <a:pt x="39" y="28"/>
                  </a:cubicBezTo>
                  <a:cubicBezTo>
                    <a:pt x="39" y="34"/>
                    <a:pt x="35" y="38"/>
                    <a:pt x="29" y="38"/>
                  </a:cubicBezTo>
                  <a:cubicBezTo>
                    <a:pt x="23" y="38"/>
                    <a:pt x="18" y="34"/>
                    <a:pt x="18" y="28"/>
                  </a:cubicBezTo>
                  <a:cubicBezTo>
                    <a:pt x="18" y="22"/>
                    <a:pt x="23" y="18"/>
                    <a:pt x="29"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33" name="Freeform 7">
              <a:extLst>
                <a:ext uri="{FF2B5EF4-FFF2-40B4-BE49-F238E27FC236}">
                  <a16:creationId xmlns:a16="http://schemas.microsoft.com/office/drawing/2014/main" id="{34625B35-1F63-9E47-9307-D8C9537235B8}"/>
                </a:ext>
              </a:extLst>
            </p:cNvPr>
            <p:cNvSpPr>
              <a:spLocks/>
            </p:cNvSpPr>
            <p:nvPr/>
          </p:nvSpPr>
          <p:spPr bwMode="auto">
            <a:xfrm>
              <a:off x="835025" y="1212850"/>
              <a:ext cx="669925" cy="508000"/>
            </a:xfrm>
            <a:custGeom>
              <a:avLst/>
              <a:gdLst>
                <a:gd name="T0" fmla="*/ 631 w 631"/>
                <a:gd name="T1" fmla="*/ 25 h 478"/>
                <a:gd name="T2" fmla="*/ 603 w 631"/>
                <a:gd name="T3" fmla="*/ 0 h 478"/>
                <a:gd name="T4" fmla="*/ 486 w 631"/>
                <a:gd name="T5" fmla="*/ 0 h 478"/>
                <a:gd name="T6" fmla="*/ 477 w 631"/>
                <a:gd name="T7" fmla="*/ 9 h 478"/>
                <a:gd name="T8" fmla="*/ 486 w 631"/>
                <a:gd name="T9" fmla="*/ 18 h 478"/>
                <a:gd name="T10" fmla="*/ 603 w 631"/>
                <a:gd name="T11" fmla="*/ 18 h 478"/>
                <a:gd name="T12" fmla="*/ 613 w 631"/>
                <a:gd name="T13" fmla="*/ 26 h 478"/>
                <a:gd name="T14" fmla="*/ 613 w 631"/>
                <a:gd name="T15" fmla="*/ 335 h 478"/>
                <a:gd name="T16" fmla="*/ 610 w 631"/>
                <a:gd name="T17" fmla="*/ 342 h 478"/>
                <a:gd name="T18" fmla="*/ 603 w 631"/>
                <a:gd name="T19" fmla="*/ 345 h 478"/>
                <a:gd name="T20" fmla="*/ 603 w 631"/>
                <a:gd name="T21" fmla="*/ 345 h 478"/>
                <a:gd name="T22" fmla="*/ 28 w 631"/>
                <a:gd name="T23" fmla="*/ 345 h 478"/>
                <a:gd name="T24" fmla="*/ 18 w 631"/>
                <a:gd name="T25" fmla="*/ 335 h 478"/>
                <a:gd name="T26" fmla="*/ 18 w 631"/>
                <a:gd name="T27" fmla="*/ 28 h 478"/>
                <a:gd name="T28" fmla="*/ 28 w 631"/>
                <a:gd name="T29" fmla="*/ 18 h 478"/>
                <a:gd name="T30" fmla="*/ 143 w 631"/>
                <a:gd name="T31" fmla="*/ 18 h 478"/>
                <a:gd name="T32" fmla="*/ 152 w 631"/>
                <a:gd name="T33" fmla="*/ 9 h 478"/>
                <a:gd name="T34" fmla="*/ 143 w 631"/>
                <a:gd name="T35" fmla="*/ 0 h 478"/>
                <a:gd name="T36" fmla="*/ 28 w 631"/>
                <a:gd name="T37" fmla="*/ 0 h 478"/>
                <a:gd name="T38" fmla="*/ 0 w 631"/>
                <a:gd name="T39" fmla="*/ 28 h 478"/>
                <a:gd name="T40" fmla="*/ 0 w 631"/>
                <a:gd name="T41" fmla="*/ 335 h 478"/>
                <a:gd name="T42" fmla="*/ 28 w 631"/>
                <a:gd name="T43" fmla="*/ 363 h 478"/>
                <a:gd name="T44" fmla="*/ 306 w 631"/>
                <a:gd name="T45" fmla="*/ 363 h 478"/>
                <a:gd name="T46" fmla="*/ 306 w 631"/>
                <a:gd name="T47" fmla="*/ 460 h 478"/>
                <a:gd name="T48" fmla="*/ 200 w 631"/>
                <a:gd name="T49" fmla="*/ 460 h 478"/>
                <a:gd name="T50" fmla="*/ 191 w 631"/>
                <a:gd name="T51" fmla="*/ 469 h 478"/>
                <a:gd name="T52" fmla="*/ 200 w 631"/>
                <a:gd name="T53" fmla="*/ 478 h 478"/>
                <a:gd name="T54" fmla="*/ 315 w 631"/>
                <a:gd name="T55" fmla="*/ 478 h 478"/>
                <a:gd name="T56" fmla="*/ 315 w 631"/>
                <a:gd name="T57" fmla="*/ 478 h 478"/>
                <a:gd name="T58" fmla="*/ 430 w 631"/>
                <a:gd name="T59" fmla="*/ 478 h 478"/>
                <a:gd name="T60" fmla="*/ 439 w 631"/>
                <a:gd name="T61" fmla="*/ 469 h 478"/>
                <a:gd name="T62" fmla="*/ 430 w 631"/>
                <a:gd name="T63" fmla="*/ 460 h 478"/>
                <a:gd name="T64" fmla="*/ 324 w 631"/>
                <a:gd name="T65" fmla="*/ 460 h 478"/>
                <a:gd name="T66" fmla="*/ 324 w 631"/>
                <a:gd name="T67" fmla="*/ 363 h 478"/>
                <a:gd name="T68" fmla="*/ 603 w 631"/>
                <a:gd name="T69" fmla="*/ 363 h 478"/>
                <a:gd name="T70" fmla="*/ 631 w 631"/>
                <a:gd name="T71" fmla="*/ 335 h 478"/>
                <a:gd name="T72" fmla="*/ 631 w 631"/>
                <a:gd name="T73" fmla="*/ 2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1" h="478">
                  <a:moveTo>
                    <a:pt x="631" y="25"/>
                  </a:moveTo>
                  <a:cubicBezTo>
                    <a:pt x="630" y="11"/>
                    <a:pt x="618" y="0"/>
                    <a:pt x="603" y="0"/>
                  </a:cubicBezTo>
                  <a:cubicBezTo>
                    <a:pt x="486" y="0"/>
                    <a:pt x="486" y="0"/>
                    <a:pt x="486" y="0"/>
                  </a:cubicBezTo>
                  <a:cubicBezTo>
                    <a:pt x="481" y="0"/>
                    <a:pt x="477" y="4"/>
                    <a:pt x="477" y="9"/>
                  </a:cubicBezTo>
                  <a:cubicBezTo>
                    <a:pt x="477" y="14"/>
                    <a:pt x="481" y="18"/>
                    <a:pt x="486" y="18"/>
                  </a:cubicBezTo>
                  <a:cubicBezTo>
                    <a:pt x="603" y="18"/>
                    <a:pt x="603" y="18"/>
                    <a:pt x="603" y="18"/>
                  </a:cubicBezTo>
                  <a:cubicBezTo>
                    <a:pt x="608" y="18"/>
                    <a:pt x="613" y="22"/>
                    <a:pt x="613" y="26"/>
                  </a:cubicBezTo>
                  <a:cubicBezTo>
                    <a:pt x="613" y="335"/>
                    <a:pt x="613" y="335"/>
                    <a:pt x="613" y="335"/>
                  </a:cubicBezTo>
                  <a:cubicBezTo>
                    <a:pt x="613" y="337"/>
                    <a:pt x="612" y="340"/>
                    <a:pt x="610" y="342"/>
                  </a:cubicBezTo>
                  <a:cubicBezTo>
                    <a:pt x="608" y="344"/>
                    <a:pt x="606" y="345"/>
                    <a:pt x="603" y="345"/>
                  </a:cubicBezTo>
                  <a:cubicBezTo>
                    <a:pt x="603" y="345"/>
                    <a:pt x="603" y="345"/>
                    <a:pt x="603" y="345"/>
                  </a:cubicBezTo>
                  <a:cubicBezTo>
                    <a:pt x="28" y="345"/>
                    <a:pt x="28" y="345"/>
                    <a:pt x="28" y="345"/>
                  </a:cubicBezTo>
                  <a:cubicBezTo>
                    <a:pt x="23" y="345"/>
                    <a:pt x="18" y="340"/>
                    <a:pt x="18" y="335"/>
                  </a:cubicBezTo>
                  <a:cubicBezTo>
                    <a:pt x="18" y="28"/>
                    <a:pt x="18" y="28"/>
                    <a:pt x="18" y="28"/>
                  </a:cubicBezTo>
                  <a:cubicBezTo>
                    <a:pt x="18" y="22"/>
                    <a:pt x="23" y="18"/>
                    <a:pt x="28" y="18"/>
                  </a:cubicBezTo>
                  <a:cubicBezTo>
                    <a:pt x="143" y="18"/>
                    <a:pt x="143" y="18"/>
                    <a:pt x="143" y="18"/>
                  </a:cubicBezTo>
                  <a:cubicBezTo>
                    <a:pt x="148" y="18"/>
                    <a:pt x="152" y="14"/>
                    <a:pt x="152" y="9"/>
                  </a:cubicBezTo>
                  <a:cubicBezTo>
                    <a:pt x="152" y="4"/>
                    <a:pt x="148" y="0"/>
                    <a:pt x="143" y="0"/>
                  </a:cubicBezTo>
                  <a:cubicBezTo>
                    <a:pt x="28" y="0"/>
                    <a:pt x="28" y="0"/>
                    <a:pt x="28" y="0"/>
                  </a:cubicBezTo>
                  <a:cubicBezTo>
                    <a:pt x="13" y="0"/>
                    <a:pt x="0" y="12"/>
                    <a:pt x="0" y="28"/>
                  </a:cubicBezTo>
                  <a:cubicBezTo>
                    <a:pt x="0" y="335"/>
                    <a:pt x="0" y="335"/>
                    <a:pt x="0" y="335"/>
                  </a:cubicBezTo>
                  <a:cubicBezTo>
                    <a:pt x="0" y="350"/>
                    <a:pt x="13" y="363"/>
                    <a:pt x="28" y="363"/>
                  </a:cubicBezTo>
                  <a:cubicBezTo>
                    <a:pt x="306" y="363"/>
                    <a:pt x="306" y="363"/>
                    <a:pt x="306" y="363"/>
                  </a:cubicBezTo>
                  <a:cubicBezTo>
                    <a:pt x="306" y="460"/>
                    <a:pt x="306" y="460"/>
                    <a:pt x="306" y="460"/>
                  </a:cubicBezTo>
                  <a:cubicBezTo>
                    <a:pt x="200" y="460"/>
                    <a:pt x="200" y="460"/>
                    <a:pt x="200" y="460"/>
                  </a:cubicBezTo>
                  <a:cubicBezTo>
                    <a:pt x="195" y="460"/>
                    <a:pt x="191" y="464"/>
                    <a:pt x="191" y="469"/>
                  </a:cubicBezTo>
                  <a:cubicBezTo>
                    <a:pt x="191" y="474"/>
                    <a:pt x="195" y="478"/>
                    <a:pt x="200" y="478"/>
                  </a:cubicBezTo>
                  <a:cubicBezTo>
                    <a:pt x="315" y="478"/>
                    <a:pt x="315" y="478"/>
                    <a:pt x="315" y="478"/>
                  </a:cubicBezTo>
                  <a:cubicBezTo>
                    <a:pt x="315" y="478"/>
                    <a:pt x="315" y="478"/>
                    <a:pt x="315" y="478"/>
                  </a:cubicBezTo>
                  <a:cubicBezTo>
                    <a:pt x="430" y="478"/>
                    <a:pt x="430" y="478"/>
                    <a:pt x="430" y="478"/>
                  </a:cubicBezTo>
                  <a:cubicBezTo>
                    <a:pt x="435" y="478"/>
                    <a:pt x="439" y="474"/>
                    <a:pt x="439" y="469"/>
                  </a:cubicBezTo>
                  <a:cubicBezTo>
                    <a:pt x="439" y="464"/>
                    <a:pt x="435" y="460"/>
                    <a:pt x="430" y="460"/>
                  </a:cubicBezTo>
                  <a:cubicBezTo>
                    <a:pt x="324" y="460"/>
                    <a:pt x="324" y="460"/>
                    <a:pt x="324" y="460"/>
                  </a:cubicBezTo>
                  <a:cubicBezTo>
                    <a:pt x="324" y="363"/>
                    <a:pt x="324" y="363"/>
                    <a:pt x="324" y="363"/>
                  </a:cubicBezTo>
                  <a:cubicBezTo>
                    <a:pt x="603" y="363"/>
                    <a:pt x="603" y="363"/>
                    <a:pt x="603" y="363"/>
                  </a:cubicBezTo>
                  <a:cubicBezTo>
                    <a:pt x="619" y="363"/>
                    <a:pt x="631" y="350"/>
                    <a:pt x="631" y="335"/>
                  </a:cubicBezTo>
                  <a:lnTo>
                    <a:pt x="631" y="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34" name="Freeform 8">
              <a:extLst>
                <a:ext uri="{FF2B5EF4-FFF2-40B4-BE49-F238E27FC236}">
                  <a16:creationId xmlns:a16="http://schemas.microsoft.com/office/drawing/2014/main" id="{B5C35FED-8044-9844-A1DD-E2E9FC8A44DA}"/>
                </a:ext>
              </a:extLst>
            </p:cNvPr>
            <p:cNvSpPr>
              <a:spLocks noEditPoints="1"/>
            </p:cNvSpPr>
            <p:nvPr/>
          </p:nvSpPr>
          <p:spPr bwMode="auto">
            <a:xfrm>
              <a:off x="1263650" y="1089025"/>
              <a:ext cx="141288" cy="306387"/>
            </a:xfrm>
            <a:custGeom>
              <a:avLst/>
              <a:gdLst>
                <a:gd name="T0" fmla="*/ 9 w 134"/>
                <a:gd name="T1" fmla="*/ 287 h 287"/>
                <a:gd name="T2" fmla="*/ 17 w 134"/>
                <a:gd name="T3" fmla="*/ 278 h 287"/>
                <a:gd name="T4" fmla="*/ 17 w 134"/>
                <a:gd name="T5" fmla="*/ 48 h 287"/>
                <a:gd name="T6" fmla="*/ 27 w 134"/>
                <a:gd name="T7" fmla="*/ 38 h 287"/>
                <a:gd name="T8" fmla="*/ 79 w 134"/>
                <a:gd name="T9" fmla="*/ 38 h 287"/>
                <a:gd name="T10" fmla="*/ 105 w 134"/>
                <a:gd name="T11" fmla="*/ 57 h 287"/>
                <a:gd name="T12" fmla="*/ 134 w 134"/>
                <a:gd name="T13" fmla="*/ 28 h 287"/>
                <a:gd name="T14" fmla="*/ 105 w 134"/>
                <a:gd name="T15" fmla="*/ 0 h 287"/>
                <a:gd name="T16" fmla="*/ 79 w 134"/>
                <a:gd name="T17" fmla="*/ 20 h 287"/>
                <a:gd name="T18" fmla="*/ 27 w 134"/>
                <a:gd name="T19" fmla="*/ 20 h 287"/>
                <a:gd name="T20" fmla="*/ 0 w 134"/>
                <a:gd name="T21" fmla="*/ 48 h 287"/>
                <a:gd name="T22" fmla="*/ 0 w 134"/>
                <a:gd name="T23" fmla="*/ 278 h 287"/>
                <a:gd name="T24" fmla="*/ 9 w 134"/>
                <a:gd name="T25" fmla="*/ 287 h 287"/>
                <a:gd name="T26" fmla="*/ 105 w 134"/>
                <a:gd name="T27" fmla="*/ 18 h 287"/>
                <a:gd name="T28" fmla="*/ 116 w 134"/>
                <a:gd name="T29" fmla="*/ 28 h 287"/>
                <a:gd name="T30" fmla="*/ 105 w 134"/>
                <a:gd name="T31" fmla="*/ 39 h 287"/>
                <a:gd name="T32" fmla="*/ 95 w 134"/>
                <a:gd name="T33" fmla="*/ 28 h 287"/>
                <a:gd name="T34" fmla="*/ 105 w 134"/>
                <a:gd name="T35" fmla="*/ 1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287">
                  <a:moveTo>
                    <a:pt x="9" y="287"/>
                  </a:moveTo>
                  <a:cubicBezTo>
                    <a:pt x="13" y="287"/>
                    <a:pt x="17" y="283"/>
                    <a:pt x="17" y="278"/>
                  </a:cubicBezTo>
                  <a:cubicBezTo>
                    <a:pt x="17" y="48"/>
                    <a:pt x="17" y="48"/>
                    <a:pt x="17" y="48"/>
                  </a:cubicBezTo>
                  <a:cubicBezTo>
                    <a:pt x="17" y="42"/>
                    <a:pt x="22" y="38"/>
                    <a:pt x="27" y="38"/>
                  </a:cubicBezTo>
                  <a:cubicBezTo>
                    <a:pt x="79" y="38"/>
                    <a:pt x="79" y="38"/>
                    <a:pt x="79" y="38"/>
                  </a:cubicBezTo>
                  <a:cubicBezTo>
                    <a:pt x="82" y="49"/>
                    <a:pt x="93" y="57"/>
                    <a:pt x="105" y="57"/>
                  </a:cubicBezTo>
                  <a:cubicBezTo>
                    <a:pt x="121" y="57"/>
                    <a:pt x="134" y="44"/>
                    <a:pt x="134" y="28"/>
                  </a:cubicBezTo>
                  <a:cubicBezTo>
                    <a:pt x="134" y="13"/>
                    <a:pt x="121" y="0"/>
                    <a:pt x="105" y="0"/>
                  </a:cubicBezTo>
                  <a:cubicBezTo>
                    <a:pt x="93" y="0"/>
                    <a:pt x="82" y="8"/>
                    <a:pt x="79" y="20"/>
                  </a:cubicBezTo>
                  <a:cubicBezTo>
                    <a:pt x="27" y="20"/>
                    <a:pt x="27" y="20"/>
                    <a:pt x="27" y="20"/>
                  </a:cubicBezTo>
                  <a:cubicBezTo>
                    <a:pt x="12" y="20"/>
                    <a:pt x="0" y="32"/>
                    <a:pt x="0" y="48"/>
                  </a:cubicBezTo>
                  <a:cubicBezTo>
                    <a:pt x="0" y="278"/>
                    <a:pt x="0" y="278"/>
                    <a:pt x="0" y="278"/>
                  </a:cubicBezTo>
                  <a:cubicBezTo>
                    <a:pt x="0" y="283"/>
                    <a:pt x="4" y="287"/>
                    <a:pt x="9" y="287"/>
                  </a:cubicBezTo>
                  <a:close/>
                  <a:moveTo>
                    <a:pt x="105" y="18"/>
                  </a:moveTo>
                  <a:cubicBezTo>
                    <a:pt x="111" y="18"/>
                    <a:pt x="116" y="23"/>
                    <a:pt x="116" y="28"/>
                  </a:cubicBezTo>
                  <a:cubicBezTo>
                    <a:pt x="116" y="34"/>
                    <a:pt x="111" y="39"/>
                    <a:pt x="105" y="39"/>
                  </a:cubicBezTo>
                  <a:cubicBezTo>
                    <a:pt x="100" y="39"/>
                    <a:pt x="95" y="34"/>
                    <a:pt x="95" y="28"/>
                  </a:cubicBezTo>
                  <a:cubicBezTo>
                    <a:pt x="95" y="23"/>
                    <a:pt x="100" y="18"/>
                    <a:pt x="105"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grpSp>
      <p:sp>
        <p:nvSpPr>
          <p:cNvPr id="35" name="TextBox 34">
            <a:extLst>
              <a:ext uri="{FF2B5EF4-FFF2-40B4-BE49-F238E27FC236}">
                <a16:creationId xmlns:a16="http://schemas.microsoft.com/office/drawing/2014/main" id="{773A2FE9-ECEF-6C4C-8166-05C0A4E42FAC}"/>
              </a:ext>
            </a:extLst>
          </p:cNvPr>
          <p:cNvSpPr txBox="1"/>
          <p:nvPr/>
        </p:nvSpPr>
        <p:spPr>
          <a:xfrm>
            <a:off x="1351743" y="4571146"/>
            <a:ext cx="3527906" cy="738664"/>
          </a:xfrm>
          <a:prstGeom prst="rect">
            <a:avLst/>
          </a:prstGeom>
          <a:noFill/>
        </p:spPr>
        <p:txBody>
          <a:bodyPr wrap="square" lIns="0" tIns="0" rIns="0" bIns="0" rtlCol="0">
            <a:spAutoFit/>
          </a:bodyPr>
          <a:lstStyle/>
          <a:p>
            <a:pPr marL="342900" indent="-342900" algn="l">
              <a:buClr>
                <a:schemeClr val="tx1"/>
              </a:buClr>
              <a:buSzPct val="75000"/>
              <a:buFont typeface="Wingdings 3" panose="05040102010807070707" pitchFamily="18" charset="2"/>
              <a:buChar char="Ú"/>
            </a:pPr>
            <a:r>
              <a:rPr lang="en-CA" sz="2400"/>
              <a:t>To be more competitive</a:t>
            </a:r>
          </a:p>
          <a:p>
            <a:pPr marL="342900" indent="-342900" algn="l">
              <a:buClr>
                <a:schemeClr val="tx1"/>
              </a:buClr>
              <a:buSzPct val="75000"/>
              <a:buFont typeface="Wingdings 3" panose="05040102010807070707" pitchFamily="18" charset="2"/>
              <a:buChar char="Ú"/>
            </a:pPr>
            <a:r>
              <a:rPr lang="en-CA" sz="2400"/>
              <a:t>To stay in business</a:t>
            </a:r>
          </a:p>
        </p:txBody>
      </p:sp>
      <p:sp>
        <p:nvSpPr>
          <p:cNvPr id="15" name="TextBox 14">
            <a:extLst>
              <a:ext uri="{FF2B5EF4-FFF2-40B4-BE49-F238E27FC236}">
                <a16:creationId xmlns:a16="http://schemas.microsoft.com/office/drawing/2014/main" id="{71EA57A9-4364-4922-BE87-DC05B945F141}"/>
              </a:ext>
            </a:extLst>
          </p:cNvPr>
          <p:cNvSpPr txBox="1"/>
          <p:nvPr/>
        </p:nvSpPr>
        <p:spPr>
          <a:xfrm>
            <a:off x="5225807" y="4571146"/>
            <a:ext cx="3527905" cy="738664"/>
          </a:xfrm>
          <a:prstGeom prst="rect">
            <a:avLst/>
          </a:prstGeom>
          <a:noFill/>
        </p:spPr>
        <p:txBody>
          <a:bodyPr wrap="square" lIns="0" tIns="0" rIns="0" bIns="0" rtlCol="0">
            <a:spAutoFit/>
          </a:bodyPr>
          <a:lstStyle/>
          <a:p>
            <a:pPr marL="342900" indent="-342900" algn="l">
              <a:buClr>
                <a:schemeClr val="tx1"/>
              </a:buClr>
              <a:buSzPct val="75000"/>
              <a:buFont typeface="Wingdings 3" panose="05040102010807070707" pitchFamily="18" charset="2"/>
              <a:buChar char="Ú"/>
            </a:pPr>
            <a:r>
              <a:rPr lang="en-CA" sz="2400"/>
              <a:t>To reduce costs</a:t>
            </a:r>
          </a:p>
          <a:p>
            <a:pPr marL="342900" indent="-342900" algn="l">
              <a:buClr>
                <a:schemeClr val="tx1"/>
              </a:buClr>
              <a:buSzPct val="75000"/>
              <a:buFont typeface="Wingdings 3" panose="05040102010807070707" pitchFamily="18" charset="2"/>
              <a:buChar char="Ú"/>
            </a:pPr>
            <a:r>
              <a:rPr lang="en-CA" sz="2400"/>
              <a:t>To expand</a:t>
            </a:r>
          </a:p>
        </p:txBody>
      </p:sp>
    </p:spTree>
    <p:extLst>
      <p:ext uri="{BB962C8B-B14F-4D97-AF65-F5344CB8AC3E}">
        <p14:creationId xmlns:p14="http://schemas.microsoft.com/office/powerpoint/2010/main" val="191198648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F0A5F363-1095-448E-987B-A412EAA4E3EA}"/>
              </a:ext>
            </a:extLst>
          </p:cNvPr>
          <p:cNvSpPr/>
          <p:nvPr/>
        </p:nvSpPr>
        <p:spPr>
          <a:xfrm>
            <a:off x="2" y="2016784"/>
            <a:ext cx="9143998" cy="3698216"/>
          </a:xfrm>
          <a:prstGeom prst="rect">
            <a:avLst/>
          </a:prstGeom>
          <a:solidFill>
            <a:schemeClr val="bg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Ins="291600" rtlCol="0" anchor="ctr"/>
          <a:lstStyle/>
          <a:p>
            <a:pPr algn="ctr"/>
            <a:endParaRPr lang="en-CA" sz="3888" b="1">
              <a:solidFill>
                <a:prstClr val="white"/>
              </a:solidFill>
              <a:latin typeface="Arial Black" charset="0"/>
              <a:ea typeface="Arial Black" charset="0"/>
              <a:cs typeface="Arial Black" charset="0"/>
            </a:endParaRPr>
          </a:p>
        </p:txBody>
      </p:sp>
      <p:sp>
        <p:nvSpPr>
          <p:cNvPr id="14" name="Title 3">
            <a:extLst>
              <a:ext uri="{FF2B5EF4-FFF2-40B4-BE49-F238E27FC236}">
                <a16:creationId xmlns:a16="http://schemas.microsoft.com/office/drawing/2014/main" id="{57475763-E6E2-465E-8B23-6F59E8FFD131}"/>
              </a:ext>
            </a:extLst>
          </p:cNvPr>
          <p:cNvSpPr txBox="1">
            <a:spLocks/>
          </p:cNvSpPr>
          <p:nvPr/>
        </p:nvSpPr>
        <p:spPr>
          <a:xfrm>
            <a:off x="1351742" y="483313"/>
            <a:ext cx="6477166" cy="921111"/>
          </a:xfrm>
          <a:prstGeom prst="rect">
            <a:avLst/>
          </a:prstGeom>
        </p:spPr>
        <p:txBody>
          <a:bodyPr vert="horz" lIns="0" tIns="0" rIns="0" bIns="0" rtlCol="0" anchor="b" anchorCtr="0">
            <a:noAutofit/>
          </a:bodyPr>
          <a:lstStyle>
            <a:lvl1pPr algn="l" defTabSz="457200" rtl="0" eaLnBrk="1" latinLnBrk="0" hangingPunct="1">
              <a:lnSpc>
                <a:spcPct val="85000"/>
              </a:lnSpc>
              <a:spcBef>
                <a:spcPct val="0"/>
              </a:spcBef>
              <a:buNone/>
              <a:defRPr sz="3200" b="1" kern="1200">
                <a:solidFill>
                  <a:schemeClr val="accent2"/>
                </a:solidFill>
                <a:latin typeface="+mj-lt"/>
                <a:ea typeface="+mj-ea"/>
                <a:cs typeface="+mj-cs"/>
              </a:defRPr>
            </a:lvl1pPr>
          </a:lstStyle>
          <a:p>
            <a:r>
              <a:rPr lang="en-CA" sz="4600" dirty="0">
                <a:solidFill>
                  <a:schemeClr val="tx1"/>
                </a:solidFill>
                <a:latin typeface="Arial" panose="020B0604020202020204" pitchFamily="34" charset="0"/>
                <a:cs typeface="Arial" panose="020B0604020202020204" pitchFamily="34" charset="0"/>
              </a:rPr>
              <a:t>Focus on telework</a:t>
            </a:r>
            <a:endParaRPr lang="en-CA" sz="4600" dirty="0">
              <a:solidFill>
                <a:schemeClr val="accent5"/>
              </a:solidFill>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E25C9249-9077-43FC-8757-CF4551901EC4}"/>
              </a:ext>
            </a:extLst>
          </p:cNvPr>
          <p:cNvSpPr txBox="1"/>
          <p:nvPr/>
        </p:nvSpPr>
        <p:spPr bwMode="auto">
          <a:xfrm flipH="1">
            <a:off x="1331193" y="2314550"/>
            <a:ext cx="2803333" cy="1477328"/>
          </a:xfrm>
          <a:prstGeom prst="rect">
            <a:avLst/>
          </a:prstGeom>
          <a:noFill/>
        </p:spPr>
        <p:txBody>
          <a:bodyPr wrap="none" lIns="0" tIns="0" rIns="0" bIns="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defRPr/>
            </a:pPr>
            <a:r>
              <a:rPr lang="en-CA" sz="9600" b="1" kern="6000" spc="-180">
                <a:solidFill>
                  <a:schemeClr val="tx2"/>
                </a:solidFill>
                <a:latin typeface="Arial Black" charset="0"/>
                <a:ea typeface="Arial Black" charset="0"/>
                <a:cs typeface="Arial Black" charset="0"/>
              </a:rPr>
              <a:t>60%</a:t>
            </a:r>
          </a:p>
        </p:txBody>
      </p:sp>
      <p:sp>
        <p:nvSpPr>
          <p:cNvPr id="23" name="Title 1">
            <a:extLst>
              <a:ext uri="{FF2B5EF4-FFF2-40B4-BE49-F238E27FC236}">
                <a16:creationId xmlns:a16="http://schemas.microsoft.com/office/drawing/2014/main" id="{0DF12E5D-1E3B-422C-8FDD-38501DFBD15A}"/>
              </a:ext>
            </a:extLst>
          </p:cNvPr>
          <p:cNvSpPr txBox="1">
            <a:spLocks/>
          </p:cNvSpPr>
          <p:nvPr/>
        </p:nvSpPr>
        <p:spPr>
          <a:xfrm>
            <a:off x="1351742" y="3711634"/>
            <a:ext cx="7655525" cy="921111"/>
          </a:xfrm>
          <a:prstGeom prst="rect">
            <a:avLst/>
          </a:prstGeom>
        </p:spPr>
        <p:txBody>
          <a:bodyPr vert="horz" lIns="0" tIns="0" rIns="0" bIns="0" rtlCol="0" anchor="t" anchorCtr="0">
            <a:noAutofit/>
          </a:bodyPr>
          <a:lstStyle>
            <a:lvl1pPr algn="l" defTabSz="457200" rtl="0" eaLnBrk="1" latinLnBrk="0" hangingPunct="1">
              <a:lnSpc>
                <a:spcPct val="85000"/>
              </a:lnSpc>
              <a:spcBef>
                <a:spcPct val="0"/>
              </a:spcBef>
              <a:buNone/>
              <a:defRPr sz="3200" b="1" kern="1200">
                <a:solidFill>
                  <a:schemeClr val="tx1"/>
                </a:solidFill>
                <a:latin typeface="+mj-lt"/>
                <a:ea typeface="+mj-ea"/>
                <a:cs typeface="+mj-cs"/>
              </a:defRPr>
            </a:lvl1pPr>
          </a:lstStyle>
          <a:p>
            <a:r>
              <a:rPr lang="en-CA" sz="2800">
                <a:solidFill>
                  <a:schemeClr val="accent1"/>
                </a:solidFill>
              </a:rPr>
              <a:t>of SMEs are relying on telework </a:t>
            </a:r>
            <a:br>
              <a:rPr lang="en-CA" sz="2800">
                <a:solidFill>
                  <a:schemeClr val="accent1"/>
                </a:solidFill>
              </a:rPr>
            </a:br>
            <a:r>
              <a:rPr lang="en-CA" sz="2800">
                <a:solidFill>
                  <a:schemeClr val="accent1"/>
                </a:solidFill>
              </a:rPr>
              <a:t>post-COVID.</a:t>
            </a:r>
          </a:p>
        </p:txBody>
      </p:sp>
      <p:sp>
        <p:nvSpPr>
          <p:cNvPr id="29" name="TextBox 28">
            <a:extLst>
              <a:ext uri="{FF2B5EF4-FFF2-40B4-BE49-F238E27FC236}">
                <a16:creationId xmlns:a16="http://schemas.microsoft.com/office/drawing/2014/main" id="{BA667616-0087-4AB0-8C84-96BBF29717D0}"/>
              </a:ext>
            </a:extLst>
          </p:cNvPr>
          <p:cNvSpPr txBox="1"/>
          <p:nvPr/>
        </p:nvSpPr>
        <p:spPr>
          <a:xfrm>
            <a:off x="1351743" y="4571146"/>
            <a:ext cx="5826724" cy="738664"/>
          </a:xfrm>
          <a:prstGeom prst="rect">
            <a:avLst/>
          </a:prstGeom>
          <a:noFill/>
        </p:spPr>
        <p:txBody>
          <a:bodyPr wrap="square" lIns="0" tIns="0" rIns="0" bIns="0" rtlCol="0">
            <a:spAutoFit/>
          </a:bodyPr>
          <a:lstStyle/>
          <a:p>
            <a:pPr marL="342900" indent="-342900">
              <a:buClr>
                <a:schemeClr val="tx1"/>
              </a:buClr>
              <a:buSzPct val="75000"/>
              <a:buFont typeface="Wingdings 3" panose="05040102010807070707" pitchFamily="18" charset="2"/>
              <a:buChar char="Ú"/>
            </a:pPr>
            <a:r>
              <a:rPr lang="en-CA" sz="2400"/>
              <a:t>Telework rimes with social distancing and many employees are asking for it.</a:t>
            </a:r>
          </a:p>
        </p:txBody>
      </p:sp>
      <p:grpSp>
        <p:nvGrpSpPr>
          <p:cNvPr id="8" name="Group 7">
            <a:extLst>
              <a:ext uri="{FF2B5EF4-FFF2-40B4-BE49-F238E27FC236}">
                <a16:creationId xmlns:a16="http://schemas.microsoft.com/office/drawing/2014/main" id="{ECCB8577-56AF-9745-8FFE-27451095708E}"/>
              </a:ext>
            </a:extLst>
          </p:cNvPr>
          <p:cNvGrpSpPr>
            <a:grpSpLocks noChangeAspect="1"/>
          </p:cNvGrpSpPr>
          <p:nvPr/>
        </p:nvGrpSpPr>
        <p:grpSpPr>
          <a:xfrm>
            <a:off x="4504888" y="2296891"/>
            <a:ext cx="1260000" cy="1260000"/>
            <a:chOff x="4184650" y="1020763"/>
            <a:chExt cx="673101" cy="673101"/>
          </a:xfrm>
          <a:solidFill>
            <a:schemeClr val="tx2"/>
          </a:solidFill>
        </p:grpSpPr>
        <p:sp>
          <p:nvSpPr>
            <p:cNvPr id="9" name="Freeform 15">
              <a:extLst>
                <a:ext uri="{FF2B5EF4-FFF2-40B4-BE49-F238E27FC236}">
                  <a16:creationId xmlns:a16="http://schemas.microsoft.com/office/drawing/2014/main" id="{2740B289-C5C2-6D4F-AB01-ED8CAEDE47AF}"/>
                </a:ext>
              </a:extLst>
            </p:cNvPr>
            <p:cNvSpPr>
              <a:spLocks noEditPoints="1"/>
            </p:cNvSpPr>
            <p:nvPr/>
          </p:nvSpPr>
          <p:spPr bwMode="auto">
            <a:xfrm>
              <a:off x="4551363" y="1020763"/>
              <a:ext cx="306388" cy="325438"/>
            </a:xfrm>
            <a:custGeom>
              <a:avLst/>
              <a:gdLst>
                <a:gd name="T0" fmla="*/ 287 w 287"/>
                <a:gd name="T1" fmla="*/ 258 h 306"/>
                <a:gd name="T2" fmla="*/ 191 w 287"/>
                <a:gd name="T3" fmla="*/ 192 h 306"/>
                <a:gd name="T4" fmla="*/ 191 w 287"/>
                <a:gd name="T5" fmla="*/ 169 h 306"/>
                <a:gd name="T6" fmla="*/ 209 w 287"/>
                <a:gd name="T7" fmla="*/ 130 h 306"/>
                <a:gd name="T8" fmla="*/ 219 w 287"/>
                <a:gd name="T9" fmla="*/ 105 h 306"/>
                <a:gd name="T10" fmla="*/ 212 w 287"/>
                <a:gd name="T11" fmla="*/ 82 h 306"/>
                <a:gd name="T12" fmla="*/ 210 w 287"/>
                <a:gd name="T13" fmla="*/ 80 h 306"/>
                <a:gd name="T14" fmla="*/ 210 w 287"/>
                <a:gd name="T15" fmla="*/ 47 h 306"/>
                <a:gd name="T16" fmla="*/ 198 w 287"/>
                <a:gd name="T17" fmla="*/ 19 h 306"/>
                <a:gd name="T18" fmla="*/ 143 w 287"/>
                <a:gd name="T19" fmla="*/ 0 h 306"/>
                <a:gd name="T20" fmla="*/ 143 w 287"/>
                <a:gd name="T21" fmla="*/ 0 h 306"/>
                <a:gd name="T22" fmla="*/ 89 w 287"/>
                <a:gd name="T23" fmla="*/ 19 h 306"/>
                <a:gd name="T24" fmla="*/ 77 w 287"/>
                <a:gd name="T25" fmla="*/ 47 h 306"/>
                <a:gd name="T26" fmla="*/ 77 w 287"/>
                <a:gd name="T27" fmla="*/ 80 h 306"/>
                <a:gd name="T28" fmla="*/ 75 w 287"/>
                <a:gd name="T29" fmla="*/ 82 h 306"/>
                <a:gd name="T30" fmla="*/ 67 w 287"/>
                <a:gd name="T31" fmla="*/ 105 h 306"/>
                <a:gd name="T32" fmla="*/ 77 w 287"/>
                <a:gd name="T33" fmla="*/ 130 h 306"/>
                <a:gd name="T34" fmla="*/ 96 w 287"/>
                <a:gd name="T35" fmla="*/ 169 h 306"/>
                <a:gd name="T36" fmla="*/ 96 w 287"/>
                <a:gd name="T37" fmla="*/ 192 h 306"/>
                <a:gd name="T38" fmla="*/ 0 w 287"/>
                <a:gd name="T39" fmla="*/ 258 h 306"/>
                <a:gd name="T40" fmla="*/ 0 w 287"/>
                <a:gd name="T41" fmla="*/ 297 h 306"/>
                <a:gd name="T42" fmla="*/ 9 w 287"/>
                <a:gd name="T43" fmla="*/ 306 h 306"/>
                <a:gd name="T44" fmla="*/ 18 w 287"/>
                <a:gd name="T45" fmla="*/ 297 h 306"/>
                <a:gd name="T46" fmla="*/ 18 w 287"/>
                <a:gd name="T47" fmla="*/ 258 h 306"/>
                <a:gd name="T48" fmla="*/ 105 w 287"/>
                <a:gd name="T49" fmla="*/ 210 h 306"/>
                <a:gd name="T50" fmla="*/ 114 w 287"/>
                <a:gd name="T51" fmla="*/ 201 h 306"/>
                <a:gd name="T52" fmla="*/ 114 w 287"/>
                <a:gd name="T53" fmla="*/ 183 h 306"/>
                <a:gd name="T54" fmla="*/ 143 w 287"/>
                <a:gd name="T55" fmla="*/ 190 h 306"/>
                <a:gd name="T56" fmla="*/ 173 w 287"/>
                <a:gd name="T57" fmla="*/ 183 h 306"/>
                <a:gd name="T58" fmla="*/ 173 w 287"/>
                <a:gd name="T59" fmla="*/ 201 h 306"/>
                <a:gd name="T60" fmla="*/ 182 w 287"/>
                <a:gd name="T61" fmla="*/ 210 h 306"/>
                <a:gd name="T62" fmla="*/ 269 w 287"/>
                <a:gd name="T63" fmla="*/ 258 h 306"/>
                <a:gd name="T64" fmla="*/ 269 w 287"/>
                <a:gd name="T65" fmla="*/ 296 h 306"/>
                <a:gd name="T66" fmla="*/ 278 w 287"/>
                <a:gd name="T67" fmla="*/ 305 h 306"/>
                <a:gd name="T68" fmla="*/ 287 w 287"/>
                <a:gd name="T69" fmla="*/ 296 h 306"/>
                <a:gd name="T70" fmla="*/ 287 w 287"/>
                <a:gd name="T71" fmla="*/ 258 h 306"/>
                <a:gd name="T72" fmla="*/ 112 w 287"/>
                <a:gd name="T73" fmla="*/ 159 h 306"/>
                <a:gd name="T74" fmla="*/ 111 w 287"/>
                <a:gd name="T75" fmla="*/ 159 h 306"/>
                <a:gd name="T76" fmla="*/ 95 w 287"/>
                <a:gd name="T77" fmla="*/ 124 h 306"/>
                <a:gd name="T78" fmla="*/ 91 w 287"/>
                <a:gd name="T79" fmla="*/ 116 h 306"/>
                <a:gd name="T80" fmla="*/ 87 w 287"/>
                <a:gd name="T81" fmla="*/ 115 h 306"/>
                <a:gd name="T82" fmla="*/ 85 w 287"/>
                <a:gd name="T83" fmla="*/ 105 h 306"/>
                <a:gd name="T84" fmla="*/ 87 w 287"/>
                <a:gd name="T85" fmla="*/ 95 h 306"/>
                <a:gd name="T86" fmla="*/ 92 w 287"/>
                <a:gd name="T87" fmla="*/ 92 h 306"/>
                <a:gd name="T88" fmla="*/ 95 w 287"/>
                <a:gd name="T89" fmla="*/ 86 h 306"/>
                <a:gd name="T90" fmla="*/ 95 w 287"/>
                <a:gd name="T91" fmla="*/ 47 h 306"/>
                <a:gd name="T92" fmla="*/ 102 w 287"/>
                <a:gd name="T93" fmla="*/ 31 h 306"/>
                <a:gd name="T94" fmla="*/ 143 w 287"/>
                <a:gd name="T95" fmla="*/ 18 h 306"/>
                <a:gd name="T96" fmla="*/ 143 w 287"/>
                <a:gd name="T97" fmla="*/ 18 h 306"/>
                <a:gd name="T98" fmla="*/ 185 w 287"/>
                <a:gd name="T99" fmla="*/ 32 h 306"/>
                <a:gd name="T100" fmla="*/ 192 w 287"/>
                <a:gd name="T101" fmla="*/ 47 h 306"/>
                <a:gd name="T102" fmla="*/ 192 w 287"/>
                <a:gd name="T103" fmla="*/ 86 h 306"/>
                <a:gd name="T104" fmla="*/ 194 w 287"/>
                <a:gd name="T105" fmla="*/ 92 h 306"/>
                <a:gd name="T106" fmla="*/ 199 w 287"/>
                <a:gd name="T107" fmla="*/ 95 h 306"/>
                <a:gd name="T108" fmla="*/ 201 w 287"/>
                <a:gd name="T109" fmla="*/ 105 h 306"/>
                <a:gd name="T110" fmla="*/ 199 w 287"/>
                <a:gd name="T111" fmla="*/ 115 h 306"/>
                <a:gd name="T112" fmla="*/ 192 w 287"/>
                <a:gd name="T113" fmla="*/ 124 h 306"/>
                <a:gd name="T114" fmla="*/ 143 w 287"/>
                <a:gd name="T115" fmla="*/ 172 h 306"/>
                <a:gd name="T116" fmla="*/ 112 w 287"/>
                <a:gd name="T117" fmla="*/ 15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7" h="306">
                  <a:moveTo>
                    <a:pt x="287" y="258"/>
                  </a:moveTo>
                  <a:cubicBezTo>
                    <a:pt x="287" y="218"/>
                    <a:pt x="234" y="195"/>
                    <a:pt x="191" y="192"/>
                  </a:cubicBezTo>
                  <a:cubicBezTo>
                    <a:pt x="191" y="169"/>
                    <a:pt x="191" y="169"/>
                    <a:pt x="191" y="169"/>
                  </a:cubicBezTo>
                  <a:cubicBezTo>
                    <a:pt x="201" y="157"/>
                    <a:pt x="208" y="142"/>
                    <a:pt x="209" y="130"/>
                  </a:cubicBezTo>
                  <a:cubicBezTo>
                    <a:pt x="214" y="127"/>
                    <a:pt x="219" y="120"/>
                    <a:pt x="219" y="105"/>
                  </a:cubicBezTo>
                  <a:cubicBezTo>
                    <a:pt x="219" y="94"/>
                    <a:pt x="217" y="87"/>
                    <a:pt x="212" y="82"/>
                  </a:cubicBezTo>
                  <a:cubicBezTo>
                    <a:pt x="211" y="81"/>
                    <a:pt x="210" y="80"/>
                    <a:pt x="210" y="80"/>
                  </a:cubicBezTo>
                  <a:cubicBezTo>
                    <a:pt x="210" y="47"/>
                    <a:pt x="210" y="47"/>
                    <a:pt x="210" y="47"/>
                  </a:cubicBezTo>
                  <a:cubicBezTo>
                    <a:pt x="210" y="37"/>
                    <a:pt x="205" y="27"/>
                    <a:pt x="198" y="19"/>
                  </a:cubicBezTo>
                  <a:cubicBezTo>
                    <a:pt x="186" y="7"/>
                    <a:pt x="166" y="0"/>
                    <a:pt x="143" y="0"/>
                  </a:cubicBezTo>
                  <a:cubicBezTo>
                    <a:pt x="143" y="0"/>
                    <a:pt x="143" y="0"/>
                    <a:pt x="143" y="0"/>
                  </a:cubicBezTo>
                  <a:cubicBezTo>
                    <a:pt x="114" y="0"/>
                    <a:pt x="98" y="10"/>
                    <a:pt x="89" y="19"/>
                  </a:cubicBezTo>
                  <a:cubicBezTo>
                    <a:pt x="81" y="27"/>
                    <a:pt x="77" y="37"/>
                    <a:pt x="77" y="47"/>
                  </a:cubicBezTo>
                  <a:cubicBezTo>
                    <a:pt x="77" y="80"/>
                    <a:pt x="77" y="80"/>
                    <a:pt x="77" y="80"/>
                  </a:cubicBezTo>
                  <a:cubicBezTo>
                    <a:pt x="76" y="80"/>
                    <a:pt x="75" y="81"/>
                    <a:pt x="75" y="82"/>
                  </a:cubicBezTo>
                  <a:cubicBezTo>
                    <a:pt x="70" y="87"/>
                    <a:pt x="67" y="94"/>
                    <a:pt x="67" y="105"/>
                  </a:cubicBezTo>
                  <a:cubicBezTo>
                    <a:pt x="67" y="117"/>
                    <a:pt x="70" y="126"/>
                    <a:pt x="77" y="130"/>
                  </a:cubicBezTo>
                  <a:cubicBezTo>
                    <a:pt x="79" y="142"/>
                    <a:pt x="85" y="157"/>
                    <a:pt x="96" y="169"/>
                  </a:cubicBezTo>
                  <a:cubicBezTo>
                    <a:pt x="96" y="192"/>
                    <a:pt x="96" y="192"/>
                    <a:pt x="96" y="192"/>
                  </a:cubicBezTo>
                  <a:cubicBezTo>
                    <a:pt x="53" y="195"/>
                    <a:pt x="0" y="218"/>
                    <a:pt x="0" y="258"/>
                  </a:cubicBezTo>
                  <a:cubicBezTo>
                    <a:pt x="0" y="297"/>
                    <a:pt x="0" y="297"/>
                    <a:pt x="0" y="297"/>
                  </a:cubicBezTo>
                  <a:cubicBezTo>
                    <a:pt x="0" y="302"/>
                    <a:pt x="4" y="306"/>
                    <a:pt x="9" y="306"/>
                  </a:cubicBezTo>
                  <a:cubicBezTo>
                    <a:pt x="14" y="306"/>
                    <a:pt x="18" y="302"/>
                    <a:pt x="18" y="297"/>
                  </a:cubicBezTo>
                  <a:cubicBezTo>
                    <a:pt x="18" y="258"/>
                    <a:pt x="18" y="258"/>
                    <a:pt x="18" y="258"/>
                  </a:cubicBezTo>
                  <a:cubicBezTo>
                    <a:pt x="18" y="228"/>
                    <a:pt x="69" y="210"/>
                    <a:pt x="105" y="210"/>
                  </a:cubicBezTo>
                  <a:cubicBezTo>
                    <a:pt x="110" y="210"/>
                    <a:pt x="114" y="206"/>
                    <a:pt x="114" y="201"/>
                  </a:cubicBezTo>
                  <a:cubicBezTo>
                    <a:pt x="114" y="183"/>
                    <a:pt x="114" y="183"/>
                    <a:pt x="114" y="183"/>
                  </a:cubicBezTo>
                  <a:cubicBezTo>
                    <a:pt x="122" y="188"/>
                    <a:pt x="132" y="190"/>
                    <a:pt x="143" y="190"/>
                  </a:cubicBezTo>
                  <a:cubicBezTo>
                    <a:pt x="155" y="190"/>
                    <a:pt x="164" y="188"/>
                    <a:pt x="173" y="183"/>
                  </a:cubicBezTo>
                  <a:cubicBezTo>
                    <a:pt x="173" y="201"/>
                    <a:pt x="173" y="201"/>
                    <a:pt x="173" y="201"/>
                  </a:cubicBezTo>
                  <a:cubicBezTo>
                    <a:pt x="173" y="206"/>
                    <a:pt x="177" y="210"/>
                    <a:pt x="182" y="210"/>
                  </a:cubicBezTo>
                  <a:cubicBezTo>
                    <a:pt x="218" y="210"/>
                    <a:pt x="269" y="228"/>
                    <a:pt x="269" y="258"/>
                  </a:cubicBezTo>
                  <a:cubicBezTo>
                    <a:pt x="269" y="296"/>
                    <a:pt x="269" y="296"/>
                    <a:pt x="269" y="296"/>
                  </a:cubicBezTo>
                  <a:cubicBezTo>
                    <a:pt x="269" y="301"/>
                    <a:pt x="273" y="305"/>
                    <a:pt x="278" y="305"/>
                  </a:cubicBezTo>
                  <a:cubicBezTo>
                    <a:pt x="283" y="305"/>
                    <a:pt x="287" y="301"/>
                    <a:pt x="287" y="296"/>
                  </a:cubicBezTo>
                  <a:lnTo>
                    <a:pt x="287" y="258"/>
                  </a:lnTo>
                  <a:close/>
                  <a:moveTo>
                    <a:pt x="112" y="159"/>
                  </a:moveTo>
                  <a:cubicBezTo>
                    <a:pt x="111" y="159"/>
                    <a:pt x="111" y="159"/>
                    <a:pt x="111" y="159"/>
                  </a:cubicBezTo>
                  <a:cubicBezTo>
                    <a:pt x="100" y="148"/>
                    <a:pt x="95" y="132"/>
                    <a:pt x="95" y="124"/>
                  </a:cubicBezTo>
                  <a:cubicBezTo>
                    <a:pt x="95" y="121"/>
                    <a:pt x="93" y="118"/>
                    <a:pt x="91" y="116"/>
                  </a:cubicBezTo>
                  <a:cubicBezTo>
                    <a:pt x="90" y="116"/>
                    <a:pt x="88" y="115"/>
                    <a:pt x="87" y="115"/>
                  </a:cubicBezTo>
                  <a:cubicBezTo>
                    <a:pt x="86" y="114"/>
                    <a:pt x="85" y="112"/>
                    <a:pt x="85" y="105"/>
                  </a:cubicBezTo>
                  <a:cubicBezTo>
                    <a:pt x="85" y="98"/>
                    <a:pt x="86" y="95"/>
                    <a:pt x="87" y="95"/>
                  </a:cubicBezTo>
                  <a:cubicBezTo>
                    <a:pt x="89" y="94"/>
                    <a:pt x="91" y="94"/>
                    <a:pt x="92" y="92"/>
                  </a:cubicBezTo>
                  <a:cubicBezTo>
                    <a:pt x="94" y="90"/>
                    <a:pt x="95" y="88"/>
                    <a:pt x="95" y="86"/>
                  </a:cubicBezTo>
                  <a:cubicBezTo>
                    <a:pt x="95" y="47"/>
                    <a:pt x="95" y="47"/>
                    <a:pt x="95" y="47"/>
                  </a:cubicBezTo>
                  <a:cubicBezTo>
                    <a:pt x="95" y="42"/>
                    <a:pt x="97" y="36"/>
                    <a:pt x="102" y="31"/>
                  </a:cubicBezTo>
                  <a:cubicBezTo>
                    <a:pt x="110" y="23"/>
                    <a:pt x="125" y="18"/>
                    <a:pt x="143" y="18"/>
                  </a:cubicBezTo>
                  <a:cubicBezTo>
                    <a:pt x="143" y="18"/>
                    <a:pt x="143" y="18"/>
                    <a:pt x="143" y="18"/>
                  </a:cubicBezTo>
                  <a:cubicBezTo>
                    <a:pt x="161" y="18"/>
                    <a:pt x="176" y="23"/>
                    <a:pt x="185" y="32"/>
                  </a:cubicBezTo>
                  <a:cubicBezTo>
                    <a:pt x="189" y="36"/>
                    <a:pt x="192" y="42"/>
                    <a:pt x="192" y="47"/>
                  </a:cubicBezTo>
                  <a:cubicBezTo>
                    <a:pt x="192" y="86"/>
                    <a:pt x="192" y="86"/>
                    <a:pt x="192" y="86"/>
                  </a:cubicBezTo>
                  <a:cubicBezTo>
                    <a:pt x="192" y="88"/>
                    <a:pt x="193" y="90"/>
                    <a:pt x="194" y="92"/>
                  </a:cubicBezTo>
                  <a:cubicBezTo>
                    <a:pt x="196" y="93"/>
                    <a:pt x="197" y="94"/>
                    <a:pt x="199" y="95"/>
                  </a:cubicBezTo>
                  <a:cubicBezTo>
                    <a:pt x="200" y="95"/>
                    <a:pt x="201" y="98"/>
                    <a:pt x="201" y="105"/>
                  </a:cubicBezTo>
                  <a:cubicBezTo>
                    <a:pt x="201" y="112"/>
                    <a:pt x="200" y="115"/>
                    <a:pt x="199" y="115"/>
                  </a:cubicBezTo>
                  <a:cubicBezTo>
                    <a:pt x="195" y="116"/>
                    <a:pt x="192" y="120"/>
                    <a:pt x="192" y="124"/>
                  </a:cubicBezTo>
                  <a:cubicBezTo>
                    <a:pt x="192" y="138"/>
                    <a:pt x="177" y="172"/>
                    <a:pt x="143" y="172"/>
                  </a:cubicBezTo>
                  <a:cubicBezTo>
                    <a:pt x="130" y="172"/>
                    <a:pt x="119" y="167"/>
                    <a:pt x="112" y="15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0" name="Freeform 16">
              <a:extLst>
                <a:ext uri="{FF2B5EF4-FFF2-40B4-BE49-F238E27FC236}">
                  <a16:creationId xmlns:a16="http://schemas.microsoft.com/office/drawing/2014/main" id="{2DFEBCCA-3677-9643-9E3B-C3E89C0054D1}"/>
                </a:ext>
              </a:extLst>
            </p:cNvPr>
            <p:cNvSpPr>
              <a:spLocks noEditPoints="1"/>
            </p:cNvSpPr>
            <p:nvPr/>
          </p:nvSpPr>
          <p:spPr bwMode="auto">
            <a:xfrm>
              <a:off x="4184650" y="1368426"/>
              <a:ext cx="306388" cy="325438"/>
            </a:xfrm>
            <a:custGeom>
              <a:avLst/>
              <a:gdLst>
                <a:gd name="T0" fmla="*/ 287 w 287"/>
                <a:gd name="T1" fmla="*/ 258 h 306"/>
                <a:gd name="T2" fmla="*/ 191 w 287"/>
                <a:gd name="T3" fmla="*/ 192 h 306"/>
                <a:gd name="T4" fmla="*/ 191 w 287"/>
                <a:gd name="T5" fmla="*/ 169 h 306"/>
                <a:gd name="T6" fmla="*/ 209 w 287"/>
                <a:gd name="T7" fmla="*/ 130 h 306"/>
                <a:gd name="T8" fmla="*/ 219 w 287"/>
                <a:gd name="T9" fmla="*/ 105 h 306"/>
                <a:gd name="T10" fmla="*/ 212 w 287"/>
                <a:gd name="T11" fmla="*/ 82 h 306"/>
                <a:gd name="T12" fmla="*/ 210 w 287"/>
                <a:gd name="T13" fmla="*/ 80 h 306"/>
                <a:gd name="T14" fmla="*/ 210 w 287"/>
                <a:gd name="T15" fmla="*/ 47 h 306"/>
                <a:gd name="T16" fmla="*/ 198 w 287"/>
                <a:gd name="T17" fmla="*/ 19 h 306"/>
                <a:gd name="T18" fmla="*/ 143 w 287"/>
                <a:gd name="T19" fmla="*/ 0 h 306"/>
                <a:gd name="T20" fmla="*/ 143 w 287"/>
                <a:gd name="T21" fmla="*/ 0 h 306"/>
                <a:gd name="T22" fmla="*/ 89 w 287"/>
                <a:gd name="T23" fmla="*/ 19 h 306"/>
                <a:gd name="T24" fmla="*/ 77 w 287"/>
                <a:gd name="T25" fmla="*/ 47 h 306"/>
                <a:gd name="T26" fmla="*/ 77 w 287"/>
                <a:gd name="T27" fmla="*/ 80 h 306"/>
                <a:gd name="T28" fmla="*/ 75 w 287"/>
                <a:gd name="T29" fmla="*/ 82 h 306"/>
                <a:gd name="T30" fmla="*/ 67 w 287"/>
                <a:gd name="T31" fmla="*/ 105 h 306"/>
                <a:gd name="T32" fmla="*/ 77 w 287"/>
                <a:gd name="T33" fmla="*/ 130 h 306"/>
                <a:gd name="T34" fmla="*/ 96 w 287"/>
                <a:gd name="T35" fmla="*/ 169 h 306"/>
                <a:gd name="T36" fmla="*/ 96 w 287"/>
                <a:gd name="T37" fmla="*/ 192 h 306"/>
                <a:gd name="T38" fmla="*/ 0 w 287"/>
                <a:gd name="T39" fmla="*/ 258 h 306"/>
                <a:gd name="T40" fmla="*/ 0 w 287"/>
                <a:gd name="T41" fmla="*/ 297 h 306"/>
                <a:gd name="T42" fmla="*/ 9 w 287"/>
                <a:gd name="T43" fmla="*/ 306 h 306"/>
                <a:gd name="T44" fmla="*/ 18 w 287"/>
                <a:gd name="T45" fmla="*/ 297 h 306"/>
                <a:gd name="T46" fmla="*/ 18 w 287"/>
                <a:gd name="T47" fmla="*/ 258 h 306"/>
                <a:gd name="T48" fmla="*/ 105 w 287"/>
                <a:gd name="T49" fmla="*/ 210 h 306"/>
                <a:gd name="T50" fmla="*/ 114 w 287"/>
                <a:gd name="T51" fmla="*/ 201 h 306"/>
                <a:gd name="T52" fmla="*/ 114 w 287"/>
                <a:gd name="T53" fmla="*/ 183 h 306"/>
                <a:gd name="T54" fmla="*/ 143 w 287"/>
                <a:gd name="T55" fmla="*/ 190 h 306"/>
                <a:gd name="T56" fmla="*/ 173 w 287"/>
                <a:gd name="T57" fmla="*/ 183 h 306"/>
                <a:gd name="T58" fmla="*/ 173 w 287"/>
                <a:gd name="T59" fmla="*/ 201 h 306"/>
                <a:gd name="T60" fmla="*/ 182 w 287"/>
                <a:gd name="T61" fmla="*/ 210 h 306"/>
                <a:gd name="T62" fmla="*/ 269 w 287"/>
                <a:gd name="T63" fmla="*/ 258 h 306"/>
                <a:gd name="T64" fmla="*/ 269 w 287"/>
                <a:gd name="T65" fmla="*/ 296 h 306"/>
                <a:gd name="T66" fmla="*/ 278 w 287"/>
                <a:gd name="T67" fmla="*/ 305 h 306"/>
                <a:gd name="T68" fmla="*/ 287 w 287"/>
                <a:gd name="T69" fmla="*/ 296 h 306"/>
                <a:gd name="T70" fmla="*/ 287 w 287"/>
                <a:gd name="T71" fmla="*/ 258 h 306"/>
                <a:gd name="T72" fmla="*/ 112 w 287"/>
                <a:gd name="T73" fmla="*/ 159 h 306"/>
                <a:gd name="T74" fmla="*/ 111 w 287"/>
                <a:gd name="T75" fmla="*/ 159 h 306"/>
                <a:gd name="T76" fmla="*/ 95 w 287"/>
                <a:gd name="T77" fmla="*/ 124 h 306"/>
                <a:gd name="T78" fmla="*/ 91 w 287"/>
                <a:gd name="T79" fmla="*/ 116 h 306"/>
                <a:gd name="T80" fmla="*/ 87 w 287"/>
                <a:gd name="T81" fmla="*/ 115 h 306"/>
                <a:gd name="T82" fmla="*/ 85 w 287"/>
                <a:gd name="T83" fmla="*/ 105 h 306"/>
                <a:gd name="T84" fmla="*/ 87 w 287"/>
                <a:gd name="T85" fmla="*/ 95 h 306"/>
                <a:gd name="T86" fmla="*/ 92 w 287"/>
                <a:gd name="T87" fmla="*/ 92 h 306"/>
                <a:gd name="T88" fmla="*/ 95 w 287"/>
                <a:gd name="T89" fmla="*/ 86 h 306"/>
                <a:gd name="T90" fmla="*/ 95 w 287"/>
                <a:gd name="T91" fmla="*/ 47 h 306"/>
                <a:gd name="T92" fmla="*/ 102 w 287"/>
                <a:gd name="T93" fmla="*/ 31 h 306"/>
                <a:gd name="T94" fmla="*/ 143 w 287"/>
                <a:gd name="T95" fmla="*/ 18 h 306"/>
                <a:gd name="T96" fmla="*/ 143 w 287"/>
                <a:gd name="T97" fmla="*/ 18 h 306"/>
                <a:gd name="T98" fmla="*/ 185 w 287"/>
                <a:gd name="T99" fmla="*/ 32 h 306"/>
                <a:gd name="T100" fmla="*/ 192 w 287"/>
                <a:gd name="T101" fmla="*/ 47 h 306"/>
                <a:gd name="T102" fmla="*/ 192 w 287"/>
                <a:gd name="T103" fmla="*/ 86 h 306"/>
                <a:gd name="T104" fmla="*/ 194 w 287"/>
                <a:gd name="T105" fmla="*/ 92 h 306"/>
                <a:gd name="T106" fmla="*/ 199 w 287"/>
                <a:gd name="T107" fmla="*/ 95 h 306"/>
                <a:gd name="T108" fmla="*/ 201 w 287"/>
                <a:gd name="T109" fmla="*/ 105 h 306"/>
                <a:gd name="T110" fmla="*/ 199 w 287"/>
                <a:gd name="T111" fmla="*/ 115 h 306"/>
                <a:gd name="T112" fmla="*/ 192 w 287"/>
                <a:gd name="T113" fmla="*/ 124 h 306"/>
                <a:gd name="T114" fmla="*/ 143 w 287"/>
                <a:gd name="T115" fmla="*/ 172 h 306"/>
                <a:gd name="T116" fmla="*/ 112 w 287"/>
                <a:gd name="T117" fmla="*/ 15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7" h="306">
                  <a:moveTo>
                    <a:pt x="287" y="258"/>
                  </a:moveTo>
                  <a:cubicBezTo>
                    <a:pt x="287" y="218"/>
                    <a:pt x="234" y="195"/>
                    <a:pt x="191" y="192"/>
                  </a:cubicBezTo>
                  <a:cubicBezTo>
                    <a:pt x="191" y="169"/>
                    <a:pt x="191" y="169"/>
                    <a:pt x="191" y="169"/>
                  </a:cubicBezTo>
                  <a:cubicBezTo>
                    <a:pt x="201" y="157"/>
                    <a:pt x="208" y="142"/>
                    <a:pt x="209" y="130"/>
                  </a:cubicBezTo>
                  <a:cubicBezTo>
                    <a:pt x="214" y="127"/>
                    <a:pt x="219" y="120"/>
                    <a:pt x="219" y="105"/>
                  </a:cubicBezTo>
                  <a:cubicBezTo>
                    <a:pt x="219" y="94"/>
                    <a:pt x="217" y="87"/>
                    <a:pt x="212" y="82"/>
                  </a:cubicBezTo>
                  <a:cubicBezTo>
                    <a:pt x="211" y="81"/>
                    <a:pt x="210" y="80"/>
                    <a:pt x="210" y="80"/>
                  </a:cubicBezTo>
                  <a:cubicBezTo>
                    <a:pt x="210" y="47"/>
                    <a:pt x="210" y="47"/>
                    <a:pt x="210" y="47"/>
                  </a:cubicBezTo>
                  <a:cubicBezTo>
                    <a:pt x="210" y="37"/>
                    <a:pt x="205" y="27"/>
                    <a:pt x="198" y="19"/>
                  </a:cubicBezTo>
                  <a:cubicBezTo>
                    <a:pt x="186" y="7"/>
                    <a:pt x="166" y="0"/>
                    <a:pt x="143" y="0"/>
                  </a:cubicBezTo>
                  <a:cubicBezTo>
                    <a:pt x="143" y="0"/>
                    <a:pt x="143" y="0"/>
                    <a:pt x="143" y="0"/>
                  </a:cubicBezTo>
                  <a:cubicBezTo>
                    <a:pt x="114" y="0"/>
                    <a:pt x="98" y="10"/>
                    <a:pt x="89" y="19"/>
                  </a:cubicBezTo>
                  <a:cubicBezTo>
                    <a:pt x="81" y="27"/>
                    <a:pt x="77" y="37"/>
                    <a:pt x="77" y="47"/>
                  </a:cubicBezTo>
                  <a:cubicBezTo>
                    <a:pt x="77" y="80"/>
                    <a:pt x="77" y="80"/>
                    <a:pt x="77" y="80"/>
                  </a:cubicBezTo>
                  <a:cubicBezTo>
                    <a:pt x="76" y="80"/>
                    <a:pt x="75" y="81"/>
                    <a:pt x="75" y="82"/>
                  </a:cubicBezTo>
                  <a:cubicBezTo>
                    <a:pt x="70" y="87"/>
                    <a:pt x="67" y="94"/>
                    <a:pt x="67" y="105"/>
                  </a:cubicBezTo>
                  <a:cubicBezTo>
                    <a:pt x="67" y="117"/>
                    <a:pt x="70" y="126"/>
                    <a:pt x="77" y="130"/>
                  </a:cubicBezTo>
                  <a:cubicBezTo>
                    <a:pt x="79" y="142"/>
                    <a:pt x="85" y="157"/>
                    <a:pt x="96" y="169"/>
                  </a:cubicBezTo>
                  <a:cubicBezTo>
                    <a:pt x="96" y="192"/>
                    <a:pt x="96" y="192"/>
                    <a:pt x="96" y="192"/>
                  </a:cubicBezTo>
                  <a:cubicBezTo>
                    <a:pt x="53" y="195"/>
                    <a:pt x="0" y="218"/>
                    <a:pt x="0" y="258"/>
                  </a:cubicBezTo>
                  <a:cubicBezTo>
                    <a:pt x="0" y="297"/>
                    <a:pt x="0" y="297"/>
                    <a:pt x="0" y="297"/>
                  </a:cubicBezTo>
                  <a:cubicBezTo>
                    <a:pt x="0" y="302"/>
                    <a:pt x="4" y="306"/>
                    <a:pt x="9" y="306"/>
                  </a:cubicBezTo>
                  <a:cubicBezTo>
                    <a:pt x="14" y="306"/>
                    <a:pt x="18" y="302"/>
                    <a:pt x="18" y="297"/>
                  </a:cubicBezTo>
                  <a:cubicBezTo>
                    <a:pt x="18" y="258"/>
                    <a:pt x="18" y="258"/>
                    <a:pt x="18" y="258"/>
                  </a:cubicBezTo>
                  <a:cubicBezTo>
                    <a:pt x="18" y="228"/>
                    <a:pt x="69" y="210"/>
                    <a:pt x="105" y="210"/>
                  </a:cubicBezTo>
                  <a:cubicBezTo>
                    <a:pt x="110" y="210"/>
                    <a:pt x="114" y="206"/>
                    <a:pt x="114" y="201"/>
                  </a:cubicBezTo>
                  <a:cubicBezTo>
                    <a:pt x="114" y="183"/>
                    <a:pt x="114" y="183"/>
                    <a:pt x="114" y="183"/>
                  </a:cubicBezTo>
                  <a:cubicBezTo>
                    <a:pt x="122" y="188"/>
                    <a:pt x="132" y="190"/>
                    <a:pt x="143" y="190"/>
                  </a:cubicBezTo>
                  <a:cubicBezTo>
                    <a:pt x="155" y="190"/>
                    <a:pt x="164" y="188"/>
                    <a:pt x="173" y="183"/>
                  </a:cubicBezTo>
                  <a:cubicBezTo>
                    <a:pt x="173" y="201"/>
                    <a:pt x="173" y="201"/>
                    <a:pt x="173" y="201"/>
                  </a:cubicBezTo>
                  <a:cubicBezTo>
                    <a:pt x="173" y="206"/>
                    <a:pt x="177" y="210"/>
                    <a:pt x="182" y="210"/>
                  </a:cubicBezTo>
                  <a:cubicBezTo>
                    <a:pt x="218" y="210"/>
                    <a:pt x="269" y="228"/>
                    <a:pt x="269" y="258"/>
                  </a:cubicBezTo>
                  <a:cubicBezTo>
                    <a:pt x="269" y="296"/>
                    <a:pt x="269" y="296"/>
                    <a:pt x="269" y="296"/>
                  </a:cubicBezTo>
                  <a:cubicBezTo>
                    <a:pt x="269" y="301"/>
                    <a:pt x="273" y="305"/>
                    <a:pt x="278" y="305"/>
                  </a:cubicBezTo>
                  <a:cubicBezTo>
                    <a:pt x="283" y="305"/>
                    <a:pt x="287" y="301"/>
                    <a:pt x="287" y="296"/>
                  </a:cubicBezTo>
                  <a:lnTo>
                    <a:pt x="287" y="258"/>
                  </a:lnTo>
                  <a:close/>
                  <a:moveTo>
                    <a:pt x="112" y="159"/>
                  </a:moveTo>
                  <a:cubicBezTo>
                    <a:pt x="111" y="159"/>
                    <a:pt x="111" y="159"/>
                    <a:pt x="111" y="159"/>
                  </a:cubicBezTo>
                  <a:cubicBezTo>
                    <a:pt x="100" y="148"/>
                    <a:pt x="95" y="132"/>
                    <a:pt x="95" y="124"/>
                  </a:cubicBezTo>
                  <a:cubicBezTo>
                    <a:pt x="95" y="121"/>
                    <a:pt x="93" y="118"/>
                    <a:pt x="91" y="116"/>
                  </a:cubicBezTo>
                  <a:cubicBezTo>
                    <a:pt x="90" y="116"/>
                    <a:pt x="88" y="115"/>
                    <a:pt x="87" y="115"/>
                  </a:cubicBezTo>
                  <a:cubicBezTo>
                    <a:pt x="86" y="114"/>
                    <a:pt x="85" y="112"/>
                    <a:pt x="85" y="105"/>
                  </a:cubicBezTo>
                  <a:cubicBezTo>
                    <a:pt x="85" y="98"/>
                    <a:pt x="86" y="95"/>
                    <a:pt x="87" y="95"/>
                  </a:cubicBezTo>
                  <a:cubicBezTo>
                    <a:pt x="89" y="94"/>
                    <a:pt x="91" y="94"/>
                    <a:pt x="92" y="92"/>
                  </a:cubicBezTo>
                  <a:cubicBezTo>
                    <a:pt x="94" y="90"/>
                    <a:pt x="95" y="88"/>
                    <a:pt x="95" y="86"/>
                  </a:cubicBezTo>
                  <a:cubicBezTo>
                    <a:pt x="95" y="47"/>
                    <a:pt x="95" y="47"/>
                    <a:pt x="95" y="47"/>
                  </a:cubicBezTo>
                  <a:cubicBezTo>
                    <a:pt x="95" y="42"/>
                    <a:pt x="97" y="36"/>
                    <a:pt x="102" y="31"/>
                  </a:cubicBezTo>
                  <a:cubicBezTo>
                    <a:pt x="110" y="23"/>
                    <a:pt x="125" y="18"/>
                    <a:pt x="143" y="18"/>
                  </a:cubicBezTo>
                  <a:cubicBezTo>
                    <a:pt x="143" y="18"/>
                    <a:pt x="143" y="18"/>
                    <a:pt x="143" y="18"/>
                  </a:cubicBezTo>
                  <a:cubicBezTo>
                    <a:pt x="161" y="18"/>
                    <a:pt x="176" y="23"/>
                    <a:pt x="185" y="32"/>
                  </a:cubicBezTo>
                  <a:cubicBezTo>
                    <a:pt x="189" y="36"/>
                    <a:pt x="192" y="42"/>
                    <a:pt x="192" y="47"/>
                  </a:cubicBezTo>
                  <a:cubicBezTo>
                    <a:pt x="192" y="86"/>
                    <a:pt x="192" y="86"/>
                    <a:pt x="192" y="86"/>
                  </a:cubicBezTo>
                  <a:cubicBezTo>
                    <a:pt x="192" y="88"/>
                    <a:pt x="193" y="90"/>
                    <a:pt x="194" y="92"/>
                  </a:cubicBezTo>
                  <a:cubicBezTo>
                    <a:pt x="196" y="93"/>
                    <a:pt x="197" y="94"/>
                    <a:pt x="199" y="95"/>
                  </a:cubicBezTo>
                  <a:cubicBezTo>
                    <a:pt x="200" y="95"/>
                    <a:pt x="201" y="98"/>
                    <a:pt x="201" y="105"/>
                  </a:cubicBezTo>
                  <a:cubicBezTo>
                    <a:pt x="201" y="112"/>
                    <a:pt x="200" y="115"/>
                    <a:pt x="199" y="115"/>
                  </a:cubicBezTo>
                  <a:cubicBezTo>
                    <a:pt x="195" y="116"/>
                    <a:pt x="192" y="120"/>
                    <a:pt x="192" y="124"/>
                  </a:cubicBezTo>
                  <a:cubicBezTo>
                    <a:pt x="192" y="138"/>
                    <a:pt x="177" y="172"/>
                    <a:pt x="143" y="172"/>
                  </a:cubicBezTo>
                  <a:cubicBezTo>
                    <a:pt x="130" y="172"/>
                    <a:pt x="119" y="167"/>
                    <a:pt x="112" y="15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1" name="Freeform 17">
              <a:extLst>
                <a:ext uri="{FF2B5EF4-FFF2-40B4-BE49-F238E27FC236}">
                  <a16:creationId xmlns:a16="http://schemas.microsoft.com/office/drawing/2014/main" id="{AE25D0E6-765E-6946-B02C-4A64833BD958}"/>
                </a:ext>
              </a:extLst>
            </p:cNvPr>
            <p:cNvSpPr>
              <a:spLocks noEditPoints="1"/>
            </p:cNvSpPr>
            <p:nvPr/>
          </p:nvSpPr>
          <p:spPr bwMode="auto">
            <a:xfrm>
              <a:off x="4184650" y="1368426"/>
              <a:ext cx="306388" cy="325438"/>
            </a:xfrm>
            <a:custGeom>
              <a:avLst/>
              <a:gdLst>
                <a:gd name="T0" fmla="*/ 191 w 287"/>
                <a:gd name="T1" fmla="*/ 192 h 306"/>
                <a:gd name="T2" fmla="*/ 191 w 287"/>
                <a:gd name="T3" fmla="*/ 169 h 306"/>
                <a:gd name="T4" fmla="*/ 209 w 287"/>
                <a:gd name="T5" fmla="*/ 130 h 306"/>
                <a:gd name="T6" fmla="*/ 219 w 287"/>
                <a:gd name="T7" fmla="*/ 105 h 306"/>
                <a:gd name="T8" fmla="*/ 212 w 287"/>
                <a:gd name="T9" fmla="*/ 82 h 306"/>
                <a:gd name="T10" fmla="*/ 210 w 287"/>
                <a:gd name="T11" fmla="*/ 80 h 306"/>
                <a:gd name="T12" fmla="*/ 210 w 287"/>
                <a:gd name="T13" fmla="*/ 47 h 306"/>
                <a:gd name="T14" fmla="*/ 198 w 287"/>
                <a:gd name="T15" fmla="*/ 19 h 306"/>
                <a:gd name="T16" fmla="*/ 143 w 287"/>
                <a:gd name="T17" fmla="*/ 0 h 306"/>
                <a:gd name="T18" fmla="*/ 143 w 287"/>
                <a:gd name="T19" fmla="*/ 0 h 306"/>
                <a:gd name="T20" fmla="*/ 89 w 287"/>
                <a:gd name="T21" fmla="*/ 19 h 306"/>
                <a:gd name="T22" fmla="*/ 77 w 287"/>
                <a:gd name="T23" fmla="*/ 47 h 306"/>
                <a:gd name="T24" fmla="*/ 77 w 287"/>
                <a:gd name="T25" fmla="*/ 80 h 306"/>
                <a:gd name="T26" fmla="*/ 75 w 287"/>
                <a:gd name="T27" fmla="*/ 82 h 306"/>
                <a:gd name="T28" fmla="*/ 67 w 287"/>
                <a:gd name="T29" fmla="*/ 105 h 306"/>
                <a:gd name="T30" fmla="*/ 77 w 287"/>
                <a:gd name="T31" fmla="*/ 130 h 306"/>
                <a:gd name="T32" fmla="*/ 77 w 287"/>
                <a:gd name="T33" fmla="*/ 130 h 306"/>
                <a:gd name="T34" fmla="*/ 96 w 287"/>
                <a:gd name="T35" fmla="*/ 169 h 306"/>
                <a:gd name="T36" fmla="*/ 96 w 287"/>
                <a:gd name="T37" fmla="*/ 192 h 306"/>
                <a:gd name="T38" fmla="*/ 0 w 287"/>
                <a:gd name="T39" fmla="*/ 258 h 306"/>
                <a:gd name="T40" fmla="*/ 0 w 287"/>
                <a:gd name="T41" fmla="*/ 297 h 306"/>
                <a:gd name="T42" fmla="*/ 9 w 287"/>
                <a:gd name="T43" fmla="*/ 306 h 306"/>
                <a:gd name="T44" fmla="*/ 18 w 287"/>
                <a:gd name="T45" fmla="*/ 297 h 306"/>
                <a:gd name="T46" fmla="*/ 18 w 287"/>
                <a:gd name="T47" fmla="*/ 258 h 306"/>
                <a:gd name="T48" fmla="*/ 105 w 287"/>
                <a:gd name="T49" fmla="*/ 210 h 306"/>
                <a:gd name="T50" fmla="*/ 114 w 287"/>
                <a:gd name="T51" fmla="*/ 201 h 306"/>
                <a:gd name="T52" fmla="*/ 114 w 287"/>
                <a:gd name="T53" fmla="*/ 183 h 306"/>
                <a:gd name="T54" fmla="*/ 143 w 287"/>
                <a:gd name="T55" fmla="*/ 190 h 306"/>
                <a:gd name="T56" fmla="*/ 173 w 287"/>
                <a:gd name="T57" fmla="*/ 183 h 306"/>
                <a:gd name="T58" fmla="*/ 173 w 287"/>
                <a:gd name="T59" fmla="*/ 201 h 306"/>
                <a:gd name="T60" fmla="*/ 182 w 287"/>
                <a:gd name="T61" fmla="*/ 210 h 306"/>
                <a:gd name="T62" fmla="*/ 269 w 287"/>
                <a:gd name="T63" fmla="*/ 258 h 306"/>
                <a:gd name="T64" fmla="*/ 278 w 287"/>
                <a:gd name="T65" fmla="*/ 277 h 306"/>
                <a:gd name="T66" fmla="*/ 287 w 287"/>
                <a:gd name="T67" fmla="*/ 258 h 306"/>
                <a:gd name="T68" fmla="*/ 191 w 287"/>
                <a:gd name="T69" fmla="*/ 192 h 306"/>
                <a:gd name="T70" fmla="*/ 112 w 287"/>
                <a:gd name="T71" fmla="*/ 159 h 306"/>
                <a:gd name="T72" fmla="*/ 111 w 287"/>
                <a:gd name="T73" fmla="*/ 159 h 306"/>
                <a:gd name="T74" fmla="*/ 95 w 287"/>
                <a:gd name="T75" fmla="*/ 124 h 306"/>
                <a:gd name="T76" fmla="*/ 91 w 287"/>
                <a:gd name="T77" fmla="*/ 117 h 306"/>
                <a:gd name="T78" fmla="*/ 87 w 287"/>
                <a:gd name="T79" fmla="*/ 115 h 306"/>
                <a:gd name="T80" fmla="*/ 85 w 287"/>
                <a:gd name="T81" fmla="*/ 105 h 306"/>
                <a:gd name="T82" fmla="*/ 87 w 287"/>
                <a:gd name="T83" fmla="*/ 95 h 306"/>
                <a:gd name="T84" fmla="*/ 92 w 287"/>
                <a:gd name="T85" fmla="*/ 92 h 306"/>
                <a:gd name="T86" fmla="*/ 95 w 287"/>
                <a:gd name="T87" fmla="*/ 86 h 306"/>
                <a:gd name="T88" fmla="*/ 95 w 287"/>
                <a:gd name="T89" fmla="*/ 47 h 306"/>
                <a:gd name="T90" fmla="*/ 102 w 287"/>
                <a:gd name="T91" fmla="*/ 31 h 306"/>
                <a:gd name="T92" fmla="*/ 143 w 287"/>
                <a:gd name="T93" fmla="*/ 18 h 306"/>
                <a:gd name="T94" fmla="*/ 143 w 287"/>
                <a:gd name="T95" fmla="*/ 18 h 306"/>
                <a:gd name="T96" fmla="*/ 185 w 287"/>
                <a:gd name="T97" fmla="*/ 32 h 306"/>
                <a:gd name="T98" fmla="*/ 192 w 287"/>
                <a:gd name="T99" fmla="*/ 47 h 306"/>
                <a:gd name="T100" fmla="*/ 192 w 287"/>
                <a:gd name="T101" fmla="*/ 86 h 306"/>
                <a:gd name="T102" fmla="*/ 194 w 287"/>
                <a:gd name="T103" fmla="*/ 92 h 306"/>
                <a:gd name="T104" fmla="*/ 199 w 287"/>
                <a:gd name="T105" fmla="*/ 95 h 306"/>
                <a:gd name="T106" fmla="*/ 201 w 287"/>
                <a:gd name="T107" fmla="*/ 105 h 306"/>
                <a:gd name="T108" fmla="*/ 199 w 287"/>
                <a:gd name="T109" fmla="*/ 115 h 306"/>
                <a:gd name="T110" fmla="*/ 192 w 287"/>
                <a:gd name="T111" fmla="*/ 124 h 306"/>
                <a:gd name="T112" fmla="*/ 143 w 287"/>
                <a:gd name="T113" fmla="*/ 172 h 306"/>
                <a:gd name="T114" fmla="*/ 112 w 287"/>
                <a:gd name="T115" fmla="*/ 15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7" h="306">
                  <a:moveTo>
                    <a:pt x="191" y="192"/>
                  </a:moveTo>
                  <a:cubicBezTo>
                    <a:pt x="191" y="169"/>
                    <a:pt x="191" y="169"/>
                    <a:pt x="191" y="169"/>
                  </a:cubicBezTo>
                  <a:cubicBezTo>
                    <a:pt x="202" y="157"/>
                    <a:pt x="208" y="142"/>
                    <a:pt x="209" y="130"/>
                  </a:cubicBezTo>
                  <a:cubicBezTo>
                    <a:pt x="214" y="127"/>
                    <a:pt x="219" y="120"/>
                    <a:pt x="219" y="105"/>
                  </a:cubicBezTo>
                  <a:cubicBezTo>
                    <a:pt x="219" y="94"/>
                    <a:pt x="217" y="87"/>
                    <a:pt x="212" y="82"/>
                  </a:cubicBezTo>
                  <a:cubicBezTo>
                    <a:pt x="211" y="81"/>
                    <a:pt x="210" y="80"/>
                    <a:pt x="210" y="80"/>
                  </a:cubicBezTo>
                  <a:cubicBezTo>
                    <a:pt x="210" y="47"/>
                    <a:pt x="210" y="47"/>
                    <a:pt x="210" y="47"/>
                  </a:cubicBezTo>
                  <a:cubicBezTo>
                    <a:pt x="210" y="37"/>
                    <a:pt x="206" y="27"/>
                    <a:pt x="198" y="19"/>
                  </a:cubicBezTo>
                  <a:cubicBezTo>
                    <a:pt x="186" y="7"/>
                    <a:pt x="166" y="0"/>
                    <a:pt x="143" y="0"/>
                  </a:cubicBezTo>
                  <a:cubicBezTo>
                    <a:pt x="143" y="0"/>
                    <a:pt x="143" y="0"/>
                    <a:pt x="143" y="0"/>
                  </a:cubicBezTo>
                  <a:cubicBezTo>
                    <a:pt x="114" y="0"/>
                    <a:pt x="98" y="10"/>
                    <a:pt x="89" y="19"/>
                  </a:cubicBezTo>
                  <a:cubicBezTo>
                    <a:pt x="81" y="27"/>
                    <a:pt x="77" y="37"/>
                    <a:pt x="77" y="47"/>
                  </a:cubicBezTo>
                  <a:cubicBezTo>
                    <a:pt x="77" y="80"/>
                    <a:pt x="77" y="80"/>
                    <a:pt x="77" y="80"/>
                  </a:cubicBezTo>
                  <a:cubicBezTo>
                    <a:pt x="76" y="80"/>
                    <a:pt x="75" y="81"/>
                    <a:pt x="75" y="82"/>
                  </a:cubicBezTo>
                  <a:cubicBezTo>
                    <a:pt x="70" y="87"/>
                    <a:pt x="67" y="94"/>
                    <a:pt x="67" y="105"/>
                  </a:cubicBezTo>
                  <a:cubicBezTo>
                    <a:pt x="67" y="117"/>
                    <a:pt x="70" y="126"/>
                    <a:pt x="77" y="130"/>
                  </a:cubicBezTo>
                  <a:cubicBezTo>
                    <a:pt x="77" y="130"/>
                    <a:pt x="77" y="130"/>
                    <a:pt x="77" y="130"/>
                  </a:cubicBezTo>
                  <a:cubicBezTo>
                    <a:pt x="79" y="142"/>
                    <a:pt x="85" y="157"/>
                    <a:pt x="96" y="169"/>
                  </a:cubicBezTo>
                  <a:cubicBezTo>
                    <a:pt x="96" y="192"/>
                    <a:pt x="96" y="192"/>
                    <a:pt x="96" y="192"/>
                  </a:cubicBezTo>
                  <a:cubicBezTo>
                    <a:pt x="53" y="195"/>
                    <a:pt x="0" y="218"/>
                    <a:pt x="0" y="258"/>
                  </a:cubicBezTo>
                  <a:cubicBezTo>
                    <a:pt x="0" y="297"/>
                    <a:pt x="0" y="297"/>
                    <a:pt x="0" y="297"/>
                  </a:cubicBezTo>
                  <a:cubicBezTo>
                    <a:pt x="0" y="302"/>
                    <a:pt x="4" y="306"/>
                    <a:pt x="9" y="306"/>
                  </a:cubicBezTo>
                  <a:cubicBezTo>
                    <a:pt x="14" y="306"/>
                    <a:pt x="18" y="302"/>
                    <a:pt x="18" y="297"/>
                  </a:cubicBezTo>
                  <a:cubicBezTo>
                    <a:pt x="18" y="258"/>
                    <a:pt x="18" y="258"/>
                    <a:pt x="18" y="258"/>
                  </a:cubicBezTo>
                  <a:cubicBezTo>
                    <a:pt x="18" y="228"/>
                    <a:pt x="69" y="210"/>
                    <a:pt x="105" y="210"/>
                  </a:cubicBezTo>
                  <a:cubicBezTo>
                    <a:pt x="110" y="210"/>
                    <a:pt x="114" y="206"/>
                    <a:pt x="114" y="201"/>
                  </a:cubicBezTo>
                  <a:cubicBezTo>
                    <a:pt x="114" y="183"/>
                    <a:pt x="114" y="183"/>
                    <a:pt x="114" y="183"/>
                  </a:cubicBezTo>
                  <a:cubicBezTo>
                    <a:pt x="122" y="188"/>
                    <a:pt x="132" y="190"/>
                    <a:pt x="143" y="190"/>
                  </a:cubicBezTo>
                  <a:cubicBezTo>
                    <a:pt x="155" y="190"/>
                    <a:pt x="164" y="188"/>
                    <a:pt x="173" y="183"/>
                  </a:cubicBezTo>
                  <a:cubicBezTo>
                    <a:pt x="173" y="201"/>
                    <a:pt x="173" y="201"/>
                    <a:pt x="173" y="201"/>
                  </a:cubicBezTo>
                  <a:cubicBezTo>
                    <a:pt x="173" y="206"/>
                    <a:pt x="177" y="210"/>
                    <a:pt x="182" y="210"/>
                  </a:cubicBezTo>
                  <a:cubicBezTo>
                    <a:pt x="218" y="210"/>
                    <a:pt x="269" y="228"/>
                    <a:pt x="269" y="258"/>
                  </a:cubicBezTo>
                  <a:cubicBezTo>
                    <a:pt x="278" y="277"/>
                    <a:pt x="278" y="277"/>
                    <a:pt x="278" y="277"/>
                  </a:cubicBezTo>
                  <a:cubicBezTo>
                    <a:pt x="287" y="258"/>
                    <a:pt x="287" y="258"/>
                    <a:pt x="287" y="258"/>
                  </a:cubicBezTo>
                  <a:cubicBezTo>
                    <a:pt x="287" y="218"/>
                    <a:pt x="234" y="195"/>
                    <a:pt x="191" y="192"/>
                  </a:cubicBezTo>
                  <a:close/>
                  <a:moveTo>
                    <a:pt x="112" y="159"/>
                  </a:moveTo>
                  <a:cubicBezTo>
                    <a:pt x="111" y="159"/>
                    <a:pt x="111" y="159"/>
                    <a:pt x="111" y="159"/>
                  </a:cubicBezTo>
                  <a:cubicBezTo>
                    <a:pt x="100" y="148"/>
                    <a:pt x="95" y="132"/>
                    <a:pt x="95" y="124"/>
                  </a:cubicBezTo>
                  <a:cubicBezTo>
                    <a:pt x="95" y="121"/>
                    <a:pt x="93" y="118"/>
                    <a:pt x="91" y="117"/>
                  </a:cubicBezTo>
                  <a:cubicBezTo>
                    <a:pt x="90" y="116"/>
                    <a:pt x="88" y="115"/>
                    <a:pt x="87" y="115"/>
                  </a:cubicBezTo>
                  <a:cubicBezTo>
                    <a:pt x="86" y="114"/>
                    <a:pt x="85" y="112"/>
                    <a:pt x="85" y="105"/>
                  </a:cubicBezTo>
                  <a:cubicBezTo>
                    <a:pt x="85" y="98"/>
                    <a:pt x="87" y="95"/>
                    <a:pt x="87" y="95"/>
                  </a:cubicBezTo>
                  <a:cubicBezTo>
                    <a:pt x="89" y="94"/>
                    <a:pt x="91" y="93"/>
                    <a:pt x="92" y="92"/>
                  </a:cubicBezTo>
                  <a:cubicBezTo>
                    <a:pt x="94" y="90"/>
                    <a:pt x="95" y="88"/>
                    <a:pt x="95" y="86"/>
                  </a:cubicBezTo>
                  <a:cubicBezTo>
                    <a:pt x="95" y="47"/>
                    <a:pt x="95" y="47"/>
                    <a:pt x="95" y="47"/>
                  </a:cubicBezTo>
                  <a:cubicBezTo>
                    <a:pt x="95" y="42"/>
                    <a:pt x="97" y="36"/>
                    <a:pt x="102" y="31"/>
                  </a:cubicBezTo>
                  <a:cubicBezTo>
                    <a:pt x="110" y="23"/>
                    <a:pt x="125" y="18"/>
                    <a:pt x="143" y="18"/>
                  </a:cubicBezTo>
                  <a:cubicBezTo>
                    <a:pt x="143" y="18"/>
                    <a:pt x="143" y="18"/>
                    <a:pt x="143" y="18"/>
                  </a:cubicBezTo>
                  <a:cubicBezTo>
                    <a:pt x="162" y="18"/>
                    <a:pt x="176" y="23"/>
                    <a:pt x="185" y="32"/>
                  </a:cubicBezTo>
                  <a:cubicBezTo>
                    <a:pt x="189" y="36"/>
                    <a:pt x="192" y="42"/>
                    <a:pt x="192" y="47"/>
                  </a:cubicBezTo>
                  <a:cubicBezTo>
                    <a:pt x="192" y="86"/>
                    <a:pt x="192" y="86"/>
                    <a:pt x="192" y="86"/>
                  </a:cubicBezTo>
                  <a:cubicBezTo>
                    <a:pt x="192" y="88"/>
                    <a:pt x="193" y="90"/>
                    <a:pt x="194" y="92"/>
                  </a:cubicBezTo>
                  <a:cubicBezTo>
                    <a:pt x="196" y="93"/>
                    <a:pt x="197" y="94"/>
                    <a:pt x="199" y="95"/>
                  </a:cubicBezTo>
                  <a:cubicBezTo>
                    <a:pt x="200" y="95"/>
                    <a:pt x="201" y="98"/>
                    <a:pt x="201" y="105"/>
                  </a:cubicBezTo>
                  <a:cubicBezTo>
                    <a:pt x="201" y="112"/>
                    <a:pt x="200" y="115"/>
                    <a:pt x="199" y="115"/>
                  </a:cubicBezTo>
                  <a:cubicBezTo>
                    <a:pt x="195" y="116"/>
                    <a:pt x="192" y="120"/>
                    <a:pt x="192" y="124"/>
                  </a:cubicBezTo>
                  <a:cubicBezTo>
                    <a:pt x="192" y="138"/>
                    <a:pt x="177" y="172"/>
                    <a:pt x="143" y="172"/>
                  </a:cubicBezTo>
                  <a:cubicBezTo>
                    <a:pt x="130" y="172"/>
                    <a:pt x="119" y="167"/>
                    <a:pt x="112" y="15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2" name="Freeform 18">
              <a:extLst>
                <a:ext uri="{FF2B5EF4-FFF2-40B4-BE49-F238E27FC236}">
                  <a16:creationId xmlns:a16="http://schemas.microsoft.com/office/drawing/2014/main" id="{99D1AF2E-560E-8B4F-8B30-579F10CBBB4C}"/>
                </a:ext>
              </a:extLst>
            </p:cNvPr>
            <p:cNvSpPr>
              <a:spLocks noEditPoints="1"/>
            </p:cNvSpPr>
            <p:nvPr/>
          </p:nvSpPr>
          <p:spPr bwMode="auto">
            <a:xfrm>
              <a:off x="4491038" y="1327151"/>
              <a:ext cx="263525" cy="265113"/>
            </a:xfrm>
            <a:custGeom>
              <a:avLst/>
              <a:gdLst>
                <a:gd name="T0" fmla="*/ 210 w 248"/>
                <a:gd name="T1" fmla="*/ 154 h 248"/>
                <a:gd name="T2" fmla="*/ 210 w 248"/>
                <a:gd name="T3" fmla="*/ 9 h 248"/>
                <a:gd name="T4" fmla="*/ 201 w 248"/>
                <a:gd name="T5" fmla="*/ 0 h 248"/>
                <a:gd name="T6" fmla="*/ 192 w 248"/>
                <a:gd name="T7" fmla="*/ 9 h 248"/>
                <a:gd name="T8" fmla="*/ 192 w 248"/>
                <a:gd name="T9" fmla="*/ 154 h 248"/>
                <a:gd name="T10" fmla="*/ 154 w 248"/>
                <a:gd name="T11" fmla="*/ 192 h 248"/>
                <a:gd name="T12" fmla="*/ 9 w 248"/>
                <a:gd name="T13" fmla="*/ 192 h 248"/>
                <a:gd name="T14" fmla="*/ 0 w 248"/>
                <a:gd name="T15" fmla="*/ 201 h 248"/>
                <a:gd name="T16" fmla="*/ 9 w 248"/>
                <a:gd name="T17" fmla="*/ 209 h 248"/>
                <a:gd name="T18" fmla="*/ 154 w 248"/>
                <a:gd name="T19" fmla="*/ 209 h 248"/>
                <a:gd name="T20" fmla="*/ 201 w 248"/>
                <a:gd name="T21" fmla="*/ 248 h 248"/>
                <a:gd name="T22" fmla="*/ 248 w 248"/>
                <a:gd name="T23" fmla="*/ 201 h 248"/>
                <a:gd name="T24" fmla="*/ 210 w 248"/>
                <a:gd name="T25" fmla="*/ 154 h 248"/>
                <a:gd name="T26" fmla="*/ 201 w 248"/>
                <a:gd name="T27" fmla="*/ 230 h 248"/>
                <a:gd name="T28" fmla="*/ 172 w 248"/>
                <a:gd name="T29" fmla="*/ 201 h 248"/>
                <a:gd name="T30" fmla="*/ 201 w 248"/>
                <a:gd name="T31" fmla="*/ 171 h 248"/>
                <a:gd name="T32" fmla="*/ 230 w 248"/>
                <a:gd name="T33" fmla="*/ 201 h 248"/>
                <a:gd name="T34" fmla="*/ 201 w 248"/>
                <a:gd name="T35" fmla="*/ 23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8" h="248">
                  <a:moveTo>
                    <a:pt x="210" y="154"/>
                  </a:moveTo>
                  <a:cubicBezTo>
                    <a:pt x="210" y="9"/>
                    <a:pt x="210" y="9"/>
                    <a:pt x="210" y="9"/>
                  </a:cubicBezTo>
                  <a:cubicBezTo>
                    <a:pt x="210" y="4"/>
                    <a:pt x="206" y="0"/>
                    <a:pt x="201" y="0"/>
                  </a:cubicBezTo>
                  <a:cubicBezTo>
                    <a:pt x="196" y="0"/>
                    <a:pt x="192" y="4"/>
                    <a:pt x="192" y="9"/>
                  </a:cubicBezTo>
                  <a:cubicBezTo>
                    <a:pt x="192" y="154"/>
                    <a:pt x="192" y="154"/>
                    <a:pt x="192" y="154"/>
                  </a:cubicBezTo>
                  <a:cubicBezTo>
                    <a:pt x="173" y="158"/>
                    <a:pt x="158" y="173"/>
                    <a:pt x="154" y="192"/>
                  </a:cubicBezTo>
                  <a:cubicBezTo>
                    <a:pt x="9" y="192"/>
                    <a:pt x="9" y="192"/>
                    <a:pt x="9" y="192"/>
                  </a:cubicBezTo>
                  <a:cubicBezTo>
                    <a:pt x="4" y="192"/>
                    <a:pt x="0" y="196"/>
                    <a:pt x="0" y="201"/>
                  </a:cubicBezTo>
                  <a:cubicBezTo>
                    <a:pt x="0" y="205"/>
                    <a:pt x="4" y="209"/>
                    <a:pt x="9" y="209"/>
                  </a:cubicBezTo>
                  <a:cubicBezTo>
                    <a:pt x="154" y="209"/>
                    <a:pt x="154" y="209"/>
                    <a:pt x="154" y="209"/>
                  </a:cubicBezTo>
                  <a:cubicBezTo>
                    <a:pt x="159" y="231"/>
                    <a:pt x="178" y="248"/>
                    <a:pt x="201" y="248"/>
                  </a:cubicBezTo>
                  <a:cubicBezTo>
                    <a:pt x="227" y="248"/>
                    <a:pt x="248" y="227"/>
                    <a:pt x="248" y="201"/>
                  </a:cubicBezTo>
                  <a:cubicBezTo>
                    <a:pt x="248" y="177"/>
                    <a:pt x="232" y="158"/>
                    <a:pt x="210" y="154"/>
                  </a:cubicBezTo>
                  <a:close/>
                  <a:moveTo>
                    <a:pt x="201" y="230"/>
                  </a:moveTo>
                  <a:cubicBezTo>
                    <a:pt x="185" y="230"/>
                    <a:pt x="172" y="217"/>
                    <a:pt x="172" y="201"/>
                  </a:cubicBezTo>
                  <a:cubicBezTo>
                    <a:pt x="172" y="184"/>
                    <a:pt x="185" y="171"/>
                    <a:pt x="201" y="171"/>
                  </a:cubicBezTo>
                  <a:cubicBezTo>
                    <a:pt x="217" y="171"/>
                    <a:pt x="230" y="184"/>
                    <a:pt x="230" y="201"/>
                  </a:cubicBezTo>
                  <a:cubicBezTo>
                    <a:pt x="230" y="217"/>
                    <a:pt x="217" y="230"/>
                    <a:pt x="201" y="2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5" name="Freeform 19">
              <a:extLst>
                <a:ext uri="{FF2B5EF4-FFF2-40B4-BE49-F238E27FC236}">
                  <a16:creationId xmlns:a16="http://schemas.microsoft.com/office/drawing/2014/main" id="{3BB887B5-D285-3A49-B538-BB920F387FE0}"/>
                </a:ext>
              </a:extLst>
            </p:cNvPr>
            <p:cNvSpPr>
              <a:spLocks noEditPoints="1"/>
            </p:cNvSpPr>
            <p:nvPr/>
          </p:nvSpPr>
          <p:spPr bwMode="auto">
            <a:xfrm>
              <a:off x="4286250" y="1123951"/>
              <a:ext cx="265113" cy="203200"/>
            </a:xfrm>
            <a:custGeom>
              <a:avLst/>
              <a:gdLst>
                <a:gd name="T0" fmla="*/ 39 w 248"/>
                <a:gd name="T1" fmla="*/ 94 h 190"/>
                <a:gd name="T2" fmla="*/ 39 w 248"/>
                <a:gd name="T3" fmla="*/ 181 h 190"/>
                <a:gd name="T4" fmla="*/ 48 w 248"/>
                <a:gd name="T5" fmla="*/ 190 h 190"/>
                <a:gd name="T6" fmla="*/ 56 w 248"/>
                <a:gd name="T7" fmla="*/ 181 h 190"/>
                <a:gd name="T8" fmla="*/ 56 w 248"/>
                <a:gd name="T9" fmla="*/ 94 h 190"/>
                <a:gd name="T10" fmla="*/ 94 w 248"/>
                <a:gd name="T11" fmla="*/ 56 h 190"/>
                <a:gd name="T12" fmla="*/ 239 w 248"/>
                <a:gd name="T13" fmla="*/ 56 h 190"/>
                <a:gd name="T14" fmla="*/ 248 w 248"/>
                <a:gd name="T15" fmla="*/ 47 h 190"/>
                <a:gd name="T16" fmla="*/ 239 w 248"/>
                <a:gd name="T17" fmla="*/ 38 h 190"/>
                <a:gd name="T18" fmla="*/ 94 w 248"/>
                <a:gd name="T19" fmla="*/ 38 h 190"/>
                <a:gd name="T20" fmla="*/ 48 w 248"/>
                <a:gd name="T21" fmla="*/ 0 h 190"/>
                <a:gd name="T22" fmla="*/ 0 w 248"/>
                <a:gd name="T23" fmla="*/ 47 h 190"/>
                <a:gd name="T24" fmla="*/ 39 w 248"/>
                <a:gd name="T25" fmla="*/ 94 h 190"/>
                <a:gd name="T26" fmla="*/ 48 w 248"/>
                <a:gd name="T27" fmla="*/ 18 h 190"/>
                <a:gd name="T28" fmla="*/ 77 w 248"/>
                <a:gd name="T29" fmla="*/ 47 h 190"/>
                <a:gd name="T30" fmla="*/ 48 w 248"/>
                <a:gd name="T31" fmla="*/ 76 h 190"/>
                <a:gd name="T32" fmla="*/ 18 w 248"/>
                <a:gd name="T33" fmla="*/ 47 h 190"/>
                <a:gd name="T34" fmla="*/ 48 w 248"/>
                <a:gd name="T35" fmla="*/ 1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8" h="190">
                  <a:moveTo>
                    <a:pt x="39" y="94"/>
                  </a:moveTo>
                  <a:cubicBezTo>
                    <a:pt x="39" y="181"/>
                    <a:pt x="39" y="181"/>
                    <a:pt x="39" y="181"/>
                  </a:cubicBezTo>
                  <a:cubicBezTo>
                    <a:pt x="39" y="186"/>
                    <a:pt x="43" y="190"/>
                    <a:pt x="48" y="190"/>
                  </a:cubicBezTo>
                  <a:cubicBezTo>
                    <a:pt x="52" y="190"/>
                    <a:pt x="56" y="186"/>
                    <a:pt x="56" y="181"/>
                  </a:cubicBezTo>
                  <a:cubicBezTo>
                    <a:pt x="56" y="94"/>
                    <a:pt x="56" y="94"/>
                    <a:pt x="56" y="94"/>
                  </a:cubicBezTo>
                  <a:cubicBezTo>
                    <a:pt x="75" y="90"/>
                    <a:pt x="90" y="75"/>
                    <a:pt x="94" y="56"/>
                  </a:cubicBezTo>
                  <a:cubicBezTo>
                    <a:pt x="239" y="56"/>
                    <a:pt x="239" y="56"/>
                    <a:pt x="239" y="56"/>
                  </a:cubicBezTo>
                  <a:cubicBezTo>
                    <a:pt x="244" y="56"/>
                    <a:pt x="248" y="52"/>
                    <a:pt x="248" y="47"/>
                  </a:cubicBezTo>
                  <a:cubicBezTo>
                    <a:pt x="248" y="42"/>
                    <a:pt x="244" y="38"/>
                    <a:pt x="239" y="38"/>
                  </a:cubicBezTo>
                  <a:cubicBezTo>
                    <a:pt x="94" y="38"/>
                    <a:pt x="94" y="38"/>
                    <a:pt x="94" y="38"/>
                  </a:cubicBezTo>
                  <a:cubicBezTo>
                    <a:pt x="90" y="16"/>
                    <a:pt x="71" y="0"/>
                    <a:pt x="48" y="0"/>
                  </a:cubicBezTo>
                  <a:cubicBezTo>
                    <a:pt x="21" y="0"/>
                    <a:pt x="0" y="21"/>
                    <a:pt x="0" y="47"/>
                  </a:cubicBezTo>
                  <a:cubicBezTo>
                    <a:pt x="0" y="70"/>
                    <a:pt x="17" y="89"/>
                    <a:pt x="39" y="94"/>
                  </a:cubicBezTo>
                  <a:close/>
                  <a:moveTo>
                    <a:pt x="48" y="18"/>
                  </a:moveTo>
                  <a:cubicBezTo>
                    <a:pt x="64" y="18"/>
                    <a:pt x="77" y="31"/>
                    <a:pt x="77" y="47"/>
                  </a:cubicBezTo>
                  <a:cubicBezTo>
                    <a:pt x="77" y="63"/>
                    <a:pt x="64" y="76"/>
                    <a:pt x="48" y="76"/>
                  </a:cubicBezTo>
                  <a:cubicBezTo>
                    <a:pt x="31" y="76"/>
                    <a:pt x="18" y="63"/>
                    <a:pt x="18" y="47"/>
                  </a:cubicBezTo>
                  <a:cubicBezTo>
                    <a:pt x="18" y="31"/>
                    <a:pt x="31" y="18"/>
                    <a:pt x="48" y="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grpSp>
      <p:sp>
        <p:nvSpPr>
          <p:cNvPr id="16" name="Oval 18">
            <a:extLst>
              <a:ext uri="{FF2B5EF4-FFF2-40B4-BE49-F238E27FC236}">
                <a16:creationId xmlns:a16="http://schemas.microsoft.com/office/drawing/2014/main" id="{480A760D-0A82-48EF-BCC6-9BECAC893E14}"/>
              </a:ext>
            </a:extLst>
          </p:cNvPr>
          <p:cNvSpPr>
            <a:spLocks noChangeAspect="1"/>
          </p:cNvSpPr>
          <p:nvPr/>
        </p:nvSpPr>
        <p:spPr>
          <a:xfrm>
            <a:off x="329844" y="661847"/>
            <a:ext cx="756000" cy="756000"/>
          </a:xfrm>
          <a:prstGeom prst="ellipse">
            <a:avLst/>
          </a:prstGeom>
          <a:noFill/>
          <a:ln w="857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108000" bIns="54000" rtlCol="0" anchor="ctr" anchorCtr="0"/>
          <a:lstStyle/>
          <a:p>
            <a:pPr algn="ctr"/>
            <a:r>
              <a:rPr lang="en-CA" sz="4200" b="1" dirty="0">
                <a:ln>
                  <a:noFill/>
                </a:ln>
                <a:solidFill>
                  <a:schemeClr val="tx1"/>
                </a:solidFill>
                <a:latin typeface="Arial Black" panose="020B0A04020102020204" pitchFamily="34" charset="0"/>
              </a:rPr>
              <a:t>3</a:t>
            </a:r>
          </a:p>
        </p:txBody>
      </p:sp>
    </p:spTree>
    <p:extLst>
      <p:ext uri="{BB962C8B-B14F-4D97-AF65-F5344CB8AC3E}">
        <p14:creationId xmlns:p14="http://schemas.microsoft.com/office/powerpoint/2010/main" val="57200162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AD29254-A16D-46C7-97C8-018A6E3B10A4}"/>
              </a:ext>
            </a:extLst>
          </p:cNvPr>
          <p:cNvSpPr/>
          <p:nvPr/>
        </p:nvSpPr>
        <p:spPr>
          <a:xfrm>
            <a:off x="2" y="2016784"/>
            <a:ext cx="9143998" cy="3698216"/>
          </a:xfrm>
          <a:prstGeom prst="rect">
            <a:avLst/>
          </a:prstGeom>
          <a:solidFill>
            <a:schemeClr val="bg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Ins="291600" rtlCol="0" anchor="ctr"/>
          <a:lstStyle/>
          <a:p>
            <a:pPr algn="ctr"/>
            <a:endParaRPr lang="en-CA" sz="3888" b="1">
              <a:solidFill>
                <a:prstClr val="white"/>
              </a:solidFill>
              <a:latin typeface="Arial Black" charset="0"/>
              <a:ea typeface="Arial Black" charset="0"/>
              <a:cs typeface="Arial Black" charset="0"/>
            </a:endParaRPr>
          </a:p>
        </p:txBody>
      </p:sp>
      <p:sp>
        <p:nvSpPr>
          <p:cNvPr id="14" name="Title 3">
            <a:extLst>
              <a:ext uri="{FF2B5EF4-FFF2-40B4-BE49-F238E27FC236}">
                <a16:creationId xmlns:a16="http://schemas.microsoft.com/office/drawing/2014/main" id="{CB68D129-601E-4F5D-A420-D53579A3B361}"/>
              </a:ext>
            </a:extLst>
          </p:cNvPr>
          <p:cNvSpPr txBox="1">
            <a:spLocks/>
          </p:cNvSpPr>
          <p:nvPr/>
        </p:nvSpPr>
        <p:spPr>
          <a:xfrm>
            <a:off x="1351743" y="456287"/>
            <a:ext cx="6918416" cy="921111"/>
          </a:xfrm>
          <a:prstGeom prst="rect">
            <a:avLst/>
          </a:prstGeom>
        </p:spPr>
        <p:txBody>
          <a:bodyPr vert="horz" lIns="0" tIns="0" rIns="0" bIns="0" rtlCol="0" anchor="b" anchorCtr="0">
            <a:noAutofit/>
          </a:bodyPr>
          <a:lstStyle>
            <a:lvl1pPr algn="l" defTabSz="457200" rtl="0" eaLnBrk="1" latinLnBrk="0" hangingPunct="1">
              <a:lnSpc>
                <a:spcPct val="85000"/>
              </a:lnSpc>
              <a:spcBef>
                <a:spcPct val="0"/>
              </a:spcBef>
              <a:buNone/>
              <a:defRPr sz="3200" b="1" kern="1200">
                <a:solidFill>
                  <a:schemeClr val="accent2"/>
                </a:solidFill>
                <a:latin typeface="+mj-lt"/>
                <a:ea typeface="+mj-ea"/>
                <a:cs typeface="+mj-cs"/>
              </a:defRPr>
            </a:lvl1pPr>
          </a:lstStyle>
          <a:p>
            <a:r>
              <a:rPr lang="en-CA" sz="4600" dirty="0">
                <a:solidFill>
                  <a:schemeClr val="tx1"/>
                </a:solidFill>
                <a:latin typeface="Arial" panose="020B0604020202020204" pitchFamily="34" charset="0"/>
                <a:cs typeface="Arial" panose="020B0604020202020204" pitchFamily="34" charset="0"/>
              </a:rPr>
              <a:t>Increase my online sales</a:t>
            </a:r>
            <a:endParaRPr lang="en-CA" sz="4600" dirty="0">
              <a:solidFill>
                <a:schemeClr val="accent5"/>
              </a:solidFill>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7D9ADA59-C77F-4E7D-A519-1266CF7E88B7}"/>
              </a:ext>
            </a:extLst>
          </p:cNvPr>
          <p:cNvSpPr txBox="1"/>
          <p:nvPr/>
        </p:nvSpPr>
        <p:spPr bwMode="auto">
          <a:xfrm flipH="1">
            <a:off x="1331193" y="2314550"/>
            <a:ext cx="2803333" cy="1477328"/>
          </a:xfrm>
          <a:prstGeom prst="rect">
            <a:avLst/>
          </a:prstGeom>
          <a:noFill/>
        </p:spPr>
        <p:txBody>
          <a:bodyPr wrap="none" lIns="0" tIns="0" rIns="0" bIns="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defRPr/>
            </a:pPr>
            <a:r>
              <a:rPr lang="en-CA" sz="9600" b="1" kern="6000" spc="-180">
                <a:solidFill>
                  <a:schemeClr val="tx2"/>
                </a:solidFill>
                <a:latin typeface="Arial Black" charset="0"/>
                <a:ea typeface="Arial Black" charset="0"/>
                <a:cs typeface="Arial Black" charset="0"/>
              </a:rPr>
              <a:t>75%</a:t>
            </a:r>
          </a:p>
        </p:txBody>
      </p:sp>
      <p:sp>
        <p:nvSpPr>
          <p:cNvPr id="23" name="Title 1">
            <a:extLst>
              <a:ext uri="{FF2B5EF4-FFF2-40B4-BE49-F238E27FC236}">
                <a16:creationId xmlns:a16="http://schemas.microsoft.com/office/drawing/2014/main" id="{6D1C84D8-CADA-46E5-94D0-AE9741ACB470}"/>
              </a:ext>
            </a:extLst>
          </p:cNvPr>
          <p:cNvSpPr txBox="1">
            <a:spLocks/>
          </p:cNvSpPr>
          <p:nvPr/>
        </p:nvSpPr>
        <p:spPr>
          <a:xfrm>
            <a:off x="1351742" y="3711634"/>
            <a:ext cx="7655525" cy="921111"/>
          </a:xfrm>
          <a:prstGeom prst="rect">
            <a:avLst/>
          </a:prstGeom>
        </p:spPr>
        <p:txBody>
          <a:bodyPr vert="horz" lIns="0" tIns="0" rIns="0" bIns="0" rtlCol="0" anchor="t" anchorCtr="0">
            <a:noAutofit/>
          </a:bodyPr>
          <a:lstStyle>
            <a:lvl1pPr algn="l" defTabSz="457200" rtl="0" eaLnBrk="1" latinLnBrk="0" hangingPunct="1">
              <a:lnSpc>
                <a:spcPct val="85000"/>
              </a:lnSpc>
              <a:spcBef>
                <a:spcPct val="0"/>
              </a:spcBef>
              <a:buNone/>
              <a:defRPr sz="3200" b="1" kern="1200">
                <a:solidFill>
                  <a:schemeClr val="tx1"/>
                </a:solidFill>
                <a:latin typeface="+mj-lt"/>
                <a:ea typeface="+mj-ea"/>
                <a:cs typeface="+mj-cs"/>
              </a:defRPr>
            </a:lvl1pPr>
          </a:lstStyle>
          <a:p>
            <a:r>
              <a:rPr lang="en-CA" sz="2800">
                <a:solidFill>
                  <a:schemeClr val="accent1"/>
                </a:solidFill>
              </a:rPr>
              <a:t>of companies that want to increase their </a:t>
            </a:r>
            <a:br>
              <a:rPr lang="en-CA" sz="2800" spc="-50">
                <a:solidFill>
                  <a:schemeClr val="accent1"/>
                </a:solidFill>
              </a:rPr>
            </a:br>
            <a:r>
              <a:rPr lang="en-CA" sz="2800" spc="-50">
                <a:solidFill>
                  <a:schemeClr val="accent1"/>
                </a:solidFill>
              </a:rPr>
              <a:t>online sales already have an online presence. </a:t>
            </a:r>
          </a:p>
        </p:txBody>
      </p:sp>
      <p:sp>
        <p:nvSpPr>
          <p:cNvPr id="24" name="TextBox 23">
            <a:extLst>
              <a:ext uri="{FF2B5EF4-FFF2-40B4-BE49-F238E27FC236}">
                <a16:creationId xmlns:a16="http://schemas.microsoft.com/office/drawing/2014/main" id="{50A88CD5-0A2C-465D-8508-1258B26A3063}"/>
              </a:ext>
            </a:extLst>
          </p:cNvPr>
          <p:cNvSpPr txBox="1"/>
          <p:nvPr/>
        </p:nvSpPr>
        <p:spPr>
          <a:xfrm>
            <a:off x="1351743" y="4571146"/>
            <a:ext cx="5826724" cy="738664"/>
          </a:xfrm>
          <a:prstGeom prst="rect">
            <a:avLst/>
          </a:prstGeom>
          <a:noFill/>
        </p:spPr>
        <p:txBody>
          <a:bodyPr wrap="square" lIns="0" tIns="0" rIns="0" bIns="0" rtlCol="0">
            <a:spAutoFit/>
          </a:bodyPr>
          <a:lstStyle/>
          <a:p>
            <a:pPr marL="342900" indent="-342900">
              <a:buClr>
                <a:schemeClr val="tx1"/>
              </a:buClr>
              <a:buSzPct val="75000"/>
              <a:buFont typeface="Wingdings 3" panose="05040102010807070707" pitchFamily="18" charset="2"/>
              <a:buChar char="Ú"/>
            </a:pPr>
            <a:r>
              <a:rPr lang="en-CA" sz="2400" dirty="0"/>
              <a:t>Companies selling online were less affected by the lockdowns</a:t>
            </a:r>
          </a:p>
        </p:txBody>
      </p:sp>
      <p:grpSp>
        <p:nvGrpSpPr>
          <p:cNvPr id="8" name="Group 7">
            <a:extLst>
              <a:ext uri="{FF2B5EF4-FFF2-40B4-BE49-F238E27FC236}">
                <a16:creationId xmlns:a16="http://schemas.microsoft.com/office/drawing/2014/main" id="{59775C1C-A455-9544-BAE7-517ECBA2F0B3}"/>
              </a:ext>
            </a:extLst>
          </p:cNvPr>
          <p:cNvGrpSpPr>
            <a:grpSpLocks noChangeAspect="1"/>
          </p:cNvGrpSpPr>
          <p:nvPr/>
        </p:nvGrpSpPr>
        <p:grpSpPr>
          <a:xfrm>
            <a:off x="4381724" y="2536495"/>
            <a:ext cx="1260000" cy="953194"/>
            <a:chOff x="5859463" y="3529013"/>
            <a:chExt cx="671512" cy="508001"/>
          </a:xfrm>
          <a:solidFill>
            <a:schemeClr val="tx2"/>
          </a:solidFill>
        </p:grpSpPr>
        <p:sp>
          <p:nvSpPr>
            <p:cNvPr id="9" name="Freeform 45">
              <a:extLst>
                <a:ext uri="{FF2B5EF4-FFF2-40B4-BE49-F238E27FC236}">
                  <a16:creationId xmlns:a16="http://schemas.microsoft.com/office/drawing/2014/main" id="{17023F72-6CEF-624E-9FA0-6B061962CA25}"/>
                </a:ext>
              </a:extLst>
            </p:cNvPr>
            <p:cNvSpPr>
              <a:spLocks noEditPoints="1"/>
            </p:cNvSpPr>
            <p:nvPr/>
          </p:nvSpPr>
          <p:spPr bwMode="auto">
            <a:xfrm>
              <a:off x="5859463" y="3529013"/>
              <a:ext cx="671512" cy="385763"/>
            </a:xfrm>
            <a:custGeom>
              <a:avLst/>
              <a:gdLst>
                <a:gd name="T0" fmla="*/ 630 w 632"/>
                <a:gd name="T1" fmla="*/ 80 h 363"/>
                <a:gd name="T2" fmla="*/ 623 w 632"/>
                <a:gd name="T3" fmla="*/ 76 h 363"/>
                <a:gd name="T4" fmla="*/ 127 w 632"/>
                <a:gd name="T5" fmla="*/ 77 h 363"/>
                <a:gd name="T6" fmla="*/ 114 w 632"/>
                <a:gd name="T7" fmla="*/ 7 h 363"/>
                <a:gd name="T8" fmla="*/ 105 w 632"/>
                <a:gd name="T9" fmla="*/ 0 h 363"/>
                <a:gd name="T10" fmla="*/ 9 w 632"/>
                <a:gd name="T11" fmla="*/ 0 h 363"/>
                <a:gd name="T12" fmla="*/ 0 w 632"/>
                <a:gd name="T13" fmla="*/ 9 h 363"/>
                <a:gd name="T14" fmla="*/ 9 w 632"/>
                <a:gd name="T15" fmla="*/ 18 h 363"/>
                <a:gd name="T16" fmla="*/ 98 w 632"/>
                <a:gd name="T17" fmla="*/ 18 h 363"/>
                <a:gd name="T18" fmla="*/ 110 w 632"/>
                <a:gd name="T19" fmla="*/ 86 h 363"/>
                <a:gd name="T20" fmla="*/ 110 w 632"/>
                <a:gd name="T21" fmla="*/ 86 h 363"/>
                <a:gd name="T22" fmla="*/ 111 w 632"/>
                <a:gd name="T23" fmla="*/ 89 h 363"/>
                <a:gd name="T24" fmla="*/ 154 w 632"/>
                <a:gd name="T25" fmla="*/ 316 h 363"/>
                <a:gd name="T26" fmla="*/ 201 w 632"/>
                <a:gd name="T27" fmla="*/ 363 h 363"/>
                <a:gd name="T28" fmla="*/ 546 w 632"/>
                <a:gd name="T29" fmla="*/ 363 h 363"/>
                <a:gd name="T30" fmla="*/ 596 w 632"/>
                <a:gd name="T31" fmla="*/ 319 h 363"/>
                <a:gd name="T32" fmla="*/ 632 w 632"/>
                <a:gd name="T33" fmla="*/ 87 h 363"/>
                <a:gd name="T34" fmla="*/ 630 w 632"/>
                <a:gd name="T35" fmla="*/ 80 h 363"/>
                <a:gd name="T36" fmla="*/ 578 w 632"/>
                <a:gd name="T37" fmla="*/ 317 h 363"/>
                <a:gd name="T38" fmla="*/ 546 w 632"/>
                <a:gd name="T39" fmla="*/ 345 h 363"/>
                <a:gd name="T40" fmla="*/ 201 w 632"/>
                <a:gd name="T41" fmla="*/ 345 h 363"/>
                <a:gd name="T42" fmla="*/ 171 w 632"/>
                <a:gd name="T43" fmla="*/ 314 h 363"/>
                <a:gd name="T44" fmla="*/ 130 w 632"/>
                <a:gd name="T45" fmla="*/ 95 h 363"/>
                <a:gd name="T46" fmla="*/ 612 w 632"/>
                <a:gd name="T47" fmla="*/ 94 h 363"/>
                <a:gd name="T48" fmla="*/ 578 w 632"/>
                <a:gd name="T49" fmla="*/ 31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2" h="363">
                  <a:moveTo>
                    <a:pt x="630" y="80"/>
                  </a:moveTo>
                  <a:cubicBezTo>
                    <a:pt x="628" y="78"/>
                    <a:pt x="625" y="76"/>
                    <a:pt x="623" y="76"/>
                  </a:cubicBezTo>
                  <a:cubicBezTo>
                    <a:pt x="127" y="77"/>
                    <a:pt x="127" y="77"/>
                    <a:pt x="127" y="77"/>
                  </a:cubicBezTo>
                  <a:cubicBezTo>
                    <a:pt x="114" y="7"/>
                    <a:pt x="114" y="7"/>
                    <a:pt x="114" y="7"/>
                  </a:cubicBezTo>
                  <a:cubicBezTo>
                    <a:pt x="113" y="3"/>
                    <a:pt x="110" y="0"/>
                    <a:pt x="105" y="0"/>
                  </a:cubicBezTo>
                  <a:cubicBezTo>
                    <a:pt x="9" y="0"/>
                    <a:pt x="9" y="0"/>
                    <a:pt x="9" y="0"/>
                  </a:cubicBezTo>
                  <a:cubicBezTo>
                    <a:pt x="4" y="0"/>
                    <a:pt x="0" y="4"/>
                    <a:pt x="0" y="9"/>
                  </a:cubicBezTo>
                  <a:cubicBezTo>
                    <a:pt x="0" y="14"/>
                    <a:pt x="4" y="18"/>
                    <a:pt x="9" y="18"/>
                  </a:cubicBezTo>
                  <a:cubicBezTo>
                    <a:pt x="98" y="18"/>
                    <a:pt x="98" y="18"/>
                    <a:pt x="98" y="18"/>
                  </a:cubicBezTo>
                  <a:cubicBezTo>
                    <a:pt x="110" y="86"/>
                    <a:pt x="110" y="86"/>
                    <a:pt x="110" y="86"/>
                  </a:cubicBezTo>
                  <a:cubicBezTo>
                    <a:pt x="110" y="86"/>
                    <a:pt x="110" y="86"/>
                    <a:pt x="110" y="86"/>
                  </a:cubicBezTo>
                  <a:cubicBezTo>
                    <a:pt x="110" y="87"/>
                    <a:pt x="111" y="88"/>
                    <a:pt x="111" y="89"/>
                  </a:cubicBezTo>
                  <a:cubicBezTo>
                    <a:pt x="154" y="316"/>
                    <a:pt x="154" y="316"/>
                    <a:pt x="154" y="316"/>
                  </a:cubicBezTo>
                  <a:cubicBezTo>
                    <a:pt x="155" y="332"/>
                    <a:pt x="166" y="363"/>
                    <a:pt x="201" y="363"/>
                  </a:cubicBezTo>
                  <a:cubicBezTo>
                    <a:pt x="546" y="363"/>
                    <a:pt x="546" y="363"/>
                    <a:pt x="546" y="363"/>
                  </a:cubicBezTo>
                  <a:cubicBezTo>
                    <a:pt x="584" y="363"/>
                    <a:pt x="595" y="333"/>
                    <a:pt x="596" y="319"/>
                  </a:cubicBezTo>
                  <a:cubicBezTo>
                    <a:pt x="632" y="87"/>
                    <a:pt x="632" y="87"/>
                    <a:pt x="632" y="87"/>
                  </a:cubicBezTo>
                  <a:cubicBezTo>
                    <a:pt x="632" y="84"/>
                    <a:pt x="631" y="82"/>
                    <a:pt x="630" y="80"/>
                  </a:cubicBezTo>
                  <a:close/>
                  <a:moveTo>
                    <a:pt x="578" y="317"/>
                  </a:moveTo>
                  <a:cubicBezTo>
                    <a:pt x="578" y="318"/>
                    <a:pt x="576" y="345"/>
                    <a:pt x="546" y="345"/>
                  </a:cubicBezTo>
                  <a:cubicBezTo>
                    <a:pt x="201" y="345"/>
                    <a:pt x="201" y="345"/>
                    <a:pt x="201" y="345"/>
                  </a:cubicBezTo>
                  <a:cubicBezTo>
                    <a:pt x="174" y="345"/>
                    <a:pt x="172" y="318"/>
                    <a:pt x="171" y="314"/>
                  </a:cubicBezTo>
                  <a:cubicBezTo>
                    <a:pt x="130" y="95"/>
                    <a:pt x="130" y="95"/>
                    <a:pt x="130" y="95"/>
                  </a:cubicBezTo>
                  <a:cubicBezTo>
                    <a:pt x="612" y="94"/>
                    <a:pt x="612" y="94"/>
                    <a:pt x="612" y="94"/>
                  </a:cubicBezTo>
                  <a:lnTo>
                    <a:pt x="578" y="3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0" name="Freeform 46">
              <a:extLst>
                <a:ext uri="{FF2B5EF4-FFF2-40B4-BE49-F238E27FC236}">
                  <a16:creationId xmlns:a16="http://schemas.microsoft.com/office/drawing/2014/main" id="{6CC14EFF-F200-A247-94A4-B0B25B697617}"/>
                </a:ext>
              </a:extLst>
            </p:cNvPr>
            <p:cNvSpPr>
              <a:spLocks noEditPoints="1"/>
            </p:cNvSpPr>
            <p:nvPr/>
          </p:nvSpPr>
          <p:spPr bwMode="auto">
            <a:xfrm>
              <a:off x="6064250" y="3935413"/>
              <a:ext cx="100012" cy="101600"/>
            </a:xfrm>
            <a:custGeom>
              <a:avLst/>
              <a:gdLst>
                <a:gd name="T0" fmla="*/ 47 w 95"/>
                <a:gd name="T1" fmla="*/ 0 h 95"/>
                <a:gd name="T2" fmla="*/ 0 w 95"/>
                <a:gd name="T3" fmla="*/ 47 h 95"/>
                <a:gd name="T4" fmla="*/ 47 w 95"/>
                <a:gd name="T5" fmla="*/ 95 h 95"/>
                <a:gd name="T6" fmla="*/ 95 w 95"/>
                <a:gd name="T7" fmla="*/ 47 h 95"/>
                <a:gd name="T8" fmla="*/ 47 w 95"/>
                <a:gd name="T9" fmla="*/ 0 h 95"/>
                <a:gd name="T10" fmla="*/ 47 w 95"/>
                <a:gd name="T11" fmla="*/ 77 h 95"/>
                <a:gd name="T12" fmla="*/ 18 w 95"/>
                <a:gd name="T13" fmla="*/ 47 h 95"/>
                <a:gd name="T14" fmla="*/ 47 w 95"/>
                <a:gd name="T15" fmla="*/ 18 h 95"/>
                <a:gd name="T16" fmla="*/ 77 w 95"/>
                <a:gd name="T17" fmla="*/ 47 h 95"/>
                <a:gd name="T18" fmla="*/ 47 w 95"/>
                <a:gd name="T1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95">
                  <a:moveTo>
                    <a:pt x="47" y="0"/>
                  </a:moveTo>
                  <a:cubicBezTo>
                    <a:pt x="21" y="0"/>
                    <a:pt x="0" y="21"/>
                    <a:pt x="0" y="47"/>
                  </a:cubicBezTo>
                  <a:cubicBezTo>
                    <a:pt x="0" y="73"/>
                    <a:pt x="21" y="95"/>
                    <a:pt x="47" y="95"/>
                  </a:cubicBezTo>
                  <a:cubicBezTo>
                    <a:pt x="73" y="95"/>
                    <a:pt x="95" y="73"/>
                    <a:pt x="95" y="47"/>
                  </a:cubicBezTo>
                  <a:cubicBezTo>
                    <a:pt x="95" y="21"/>
                    <a:pt x="73" y="0"/>
                    <a:pt x="47" y="0"/>
                  </a:cubicBezTo>
                  <a:close/>
                  <a:moveTo>
                    <a:pt x="47" y="77"/>
                  </a:moveTo>
                  <a:cubicBezTo>
                    <a:pt x="31" y="77"/>
                    <a:pt x="18" y="63"/>
                    <a:pt x="18" y="47"/>
                  </a:cubicBezTo>
                  <a:cubicBezTo>
                    <a:pt x="18" y="31"/>
                    <a:pt x="31" y="18"/>
                    <a:pt x="47" y="18"/>
                  </a:cubicBezTo>
                  <a:cubicBezTo>
                    <a:pt x="63" y="18"/>
                    <a:pt x="77" y="31"/>
                    <a:pt x="77" y="47"/>
                  </a:cubicBezTo>
                  <a:cubicBezTo>
                    <a:pt x="77" y="63"/>
                    <a:pt x="63" y="77"/>
                    <a:pt x="47" y="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1" name="Freeform 47">
              <a:extLst>
                <a:ext uri="{FF2B5EF4-FFF2-40B4-BE49-F238E27FC236}">
                  <a16:creationId xmlns:a16="http://schemas.microsoft.com/office/drawing/2014/main" id="{32B0C43F-7F05-9343-8947-DE8680DCEDCE}"/>
                </a:ext>
              </a:extLst>
            </p:cNvPr>
            <p:cNvSpPr>
              <a:spLocks noEditPoints="1"/>
            </p:cNvSpPr>
            <p:nvPr/>
          </p:nvSpPr>
          <p:spPr bwMode="auto">
            <a:xfrm>
              <a:off x="6348413" y="3937001"/>
              <a:ext cx="98425" cy="100013"/>
            </a:xfrm>
            <a:custGeom>
              <a:avLst/>
              <a:gdLst>
                <a:gd name="T0" fmla="*/ 47 w 93"/>
                <a:gd name="T1" fmla="*/ 0 h 94"/>
                <a:gd name="T2" fmla="*/ 0 w 93"/>
                <a:gd name="T3" fmla="*/ 47 h 94"/>
                <a:gd name="T4" fmla="*/ 47 w 93"/>
                <a:gd name="T5" fmla="*/ 94 h 94"/>
                <a:gd name="T6" fmla="*/ 93 w 93"/>
                <a:gd name="T7" fmla="*/ 47 h 94"/>
                <a:gd name="T8" fmla="*/ 47 w 93"/>
                <a:gd name="T9" fmla="*/ 0 h 94"/>
                <a:gd name="T10" fmla="*/ 47 w 93"/>
                <a:gd name="T11" fmla="*/ 76 h 94"/>
                <a:gd name="T12" fmla="*/ 18 w 93"/>
                <a:gd name="T13" fmla="*/ 47 h 94"/>
                <a:gd name="T14" fmla="*/ 47 w 93"/>
                <a:gd name="T15" fmla="*/ 18 h 94"/>
                <a:gd name="T16" fmla="*/ 75 w 93"/>
                <a:gd name="T17" fmla="*/ 47 h 94"/>
                <a:gd name="T18" fmla="*/ 47 w 93"/>
                <a:gd name="T19"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94">
                  <a:moveTo>
                    <a:pt x="47" y="0"/>
                  </a:moveTo>
                  <a:cubicBezTo>
                    <a:pt x="21" y="0"/>
                    <a:pt x="0" y="21"/>
                    <a:pt x="0" y="47"/>
                  </a:cubicBezTo>
                  <a:cubicBezTo>
                    <a:pt x="0" y="73"/>
                    <a:pt x="21" y="94"/>
                    <a:pt x="47" y="94"/>
                  </a:cubicBezTo>
                  <a:cubicBezTo>
                    <a:pt x="72" y="94"/>
                    <a:pt x="93" y="73"/>
                    <a:pt x="93" y="47"/>
                  </a:cubicBezTo>
                  <a:cubicBezTo>
                    <a:pt x="93" y="21"/>
                    <a:pt x="72" y="0"/>
                    <a:pt x="47" y="0"/>
                  </a:cubicBezTo>
                  <a:close/>
                  <a:moveTo>
                    <a:pt x="47" y="76"/>
                  </a:moveTo>
                  <a:cubicBezTo>
                    <a:pt x="31" y="76"/>
                    <a:pt x="18" y="63"/>
                    <a:pt x="18" y="47"/>
                  </a:cubicBezTo>
                  <a:cubicBezTo>
                    <a:pt x="18" y="31"/>
                    <a:pt x="31" y="18"/>
                    <a:pt x="47" y="18"/>
                  </a:cubicBezTo>
                  <a:cubicBezTo>
                    <a:pt x="62" y="18"/>
                    <a:pt x="75" y="31"/>
                    <a:pt x="75" y="47"/>
                  </a:cubicBezTo>
                  <a:cubicBezTo>
                    <a:pt x="75" y="63"/>
                    <a:pt x="62" y="76"/>
                    <a:pt x="47" y="7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grpSp>
      <p:sp>
        <p:nvSpPr>
          <p:cNvPr id="12" name="Oval 18">
            <a:extLst>
              <a:ext uri="{FF2B5EF4-FFF2-40B4-BE49-F238E27FC236}">
                <a16:creationId xmlns:a16="http://schemas.microsoft.com/office/drawing/2014/main" id="{D6BE8ACB-4B04-4BDA-A6EE-8057EC762934}"/>
              </a:ext>
            </a:extLst>
          </p:cNvPr>
          <p:cNvSpPr>
            <a:spLocks noChangeAspect="1"/>
          </p:cNvSpPr>
          <p:nvPr/>
        </p:nvSpPr>
        <p:spPr>
          <a:xfrm>
            <a:off x="329844" y="661847"/>
            <a:ext cx="756000" cy="756000"/>
          </a:xfrm>
          <a:prstGeom prst="ellipse">
            <a:avLst/>
          </a:prstGeom>
          <a:noFill/>
          <a:ln w="857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108000" bIns="54000" rtlCol="0" anchor="ctr" anchorCtr="0"/>
          <a:lstStyle/>
          <a:p>
            <a:pPr algn="ctr"/>
            <a:r>
              <a:rPr lang="en-CA" sz="4200" b="1" dirty="0">
                <a:ln>
                  <a:noFill/>
                </a:ln>
                <a:solidFill>
                  <a:schemeClr val="tx1"/>
                </a:solidFill>
                <a:latin typeface="Arial Black" panose="020B0A04020102020204" pitchFamily="34" charset="0"/>
              </a:rPr>
              <a:t>4</a:t>
            </a:r>
          </a:p>
        </p:txBody>
      </p:sp>
    </p:spTree>
    <p:extLst>
      <p:ext uri="{BB962C8B-B14F-4D97-AF65-F5344CB8AC3E}">
        <p14:creationId xmlns:p14="http://schemas.microsoft.com/office/powerpoint/2010/main" val="364247581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4BAE5E66-48A0-4ACA-B1F7-A7A6AE3C29C1}"/>
              </a:ext>
            </a:extLst>
          </p:cNvPr>
          <p:cNvSpPr/>
          <p:nvPr/>
        </p:nvSpPr>
        <p:spPr>
          <a:xfrm>
            <a:off x="2" y="2016784"/>
            <a:ext cx="9143998" cy="3698216"/>
          </a:xfrm>
          <a:prstGeom prst="rect">
            <a:avLst/>
          </a:prstGeom>
          <a:solidFill>
            <a:schemeClr val="bg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Ins="291600" rtlCol="0" anchor="ctr"/>
          <a:lstStyle/>
          <a:p>
            <a:pPr algn="ctr"/>
            <a:endParaRPr lang="en-CA" sz="3888" b="1">
              <a:solidFill>
                <a:prstClr val="white"/>
              </a:solidFill>
              <a:latin typeface="Arial Black" charset="0"/>
              <a:ea typeface="Arial Black" charset="0"/>
              <a:cs typeface="Arial Black" charset="0"/>
            </a:endParaRPr>
          </a:p>
        </p:txBody>
      </p:sp>
      <p:sp>
        <p:nvSpPr>
          <p:cNvPr id="16" name="Title 3">
            <a:extLst>
              <a:ext uri="{FF2B5EF4-FFF2-40B4-BE49-F238E27FC236}">
                <a16:creationId xmlns:a16="http://schemas.microsoft.com/office/drawing/2014/main" id="{3213BD28-AD98-4B22-9AD8-4A78A733FFF6}"/>
              </a:ext>
            </a:extLst>
          </p:cNvPr>
          <p:cNvSpPr txBox="1">
            <a:spLocks/>
          </p:cNvSpPr>
          <p:nvPr/>
        </p:nvSpPr>
        <p:spPr>
          <a:xfrm>
            <a:off x="1351743" y="535216"/>
            <a:ext cx="6477166" cy="921111"/>
          </a:xfrm>
          <a:prstGeom prst="rect">
            <a:avLst/>
          </a:prstGeom>
        </p:spPr>
        <p:txBody>
          <a:bodyPr vert="horz" lIns="0" tIns="0" rIns="0" bIns="0" rtlCol="0" anchor="b" anchorCtr="0">
            <a:noAutofit/>
          </a:bodyPr>
          <a:lstStyle>
            <a:lvl1pPr algn="l" defTabSz="457200" rtl="0" eaLnBrk="1" latinLnBrk="0" hangingPunct="1">
              <a:lnSpc>
                <a:spcPct val="85000"/>
              </a:lnSpc>
              <a:spcBef>
                <a:spcPct val="0"/>
              </a:spcBef>
              <a:buNone/>
              <a:defRPr sz="3200" b="1" kern="1200">
                <a:solidFill>
                  <a:schemeClr val="accent2"/>
                </a:solidFill>
                <a:latin typeface="+mj-lt"/>
                <a:ea typeface="+mj-ea"/>
                <a:cs typeface="+mj-cs"/>
              </a:defRPr>
            </a:lvl1pPr>
          </a:lstStyle>
          <a:p>
            <a:r>
              <a:rPr lang="en-CA" sz="4600" dirty="0">
                <a:solidFill>
                  <a:schemeClr val="tx1"/>
                </a:solidFill>
                <a:latin typeface="Arial" panose="020B0604020202020204" pitchFamily="34" charset="0"/>
                <a:cs typeface="Arial" panose="020B0604020202020204" pitchFamily="34" charset="0"/>
              </a:rPr>
              <a:t>Expand my business</a:t>
            </a:r>
            <a:endParaRPr lang="en-CA" sz="4600" dirty="0">
              <a:solidFill>
                <a:schemeClr val="accent5"/>
              </a:solidFill>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943D202E-3C6A-4AF7-BCEC-A5B538C81862}"/>
              </a:ext>
            </a:extLst>
          </p:cNvPr>
          <p:cNvSpPr txBox="1"/>
          <p:nvPr/>
        </p:nvSpPr>
        <p:spPr bwMode="auto">
          <a:xfrm flipH="1">
            <a:off x="1331193" y="2314550"/>
            <a:ext cx="2803333" cy="1477328"/>
          </a:xfrm>
          <a:prstGeom prst="rect">
            <a:avLst/>
          </a:prstGeom>
          <a:noFill/>
        </p:spPr>
        <p:txBody>
          <a:bodyPr wrap="none" lIns="0" tIns="0" rIns="0" bIns="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defRPr/>
            </a:pPr>
            <a:r>
              <a:rPr lang="en-CA" sz="9600" b="1" kern="6000" spc="-180">
                <a:solidFill>
                  <a:schemeClr val="tx2"/>
                </a:solidFill>
                <a:latin typeface="Arial Black" charset="0"/>
                <a:ea typeface="Arial Black" charset="0"/>
                <a:cs typeface="Arial Black" charset="0"/>
              </a:rPr>
              <a:t>25%</a:t>
            </a:r>
          </a:p>
        </p:txBody>
      </p:sp>
      <p:sp>
        <p:nvSpPr>
          <p:cNvPr id="20" name="Title 1">
            <a:extLst>
              <a:ext uri="{FF2B5EF4-FFF2-40B4-BE49-F238E27FC236}">
                <a16:creationId xmlns:a16="http://schemas.microsoft.com/office/drawing/2014/main" id="{DF2E79A1-A8FC-4028-88BD-3DDFA8260BD8}"/>
              </a:ext>
            </a:extLst>
          </p:cNvPr>
          <p:cNvSpPr txBox="1">
            <a:spLocks/>
          </p:cNvSpPr>
          <p:nvPr/>
        </p:nvSpPr>
        <p:spPr>
          <a:xfrm>
            <a:off x="1351742" y="3711634"/>
            <a:ext cx="7655525" cy="921111"/>
          </a:xfrm>
          <a:prstGeom prst="rect">
            <a:avLst/>
          </a:prstGeom>
        </p:spPr>
        <p:txBody>
          <a:bodyPr vert="horz" lIns="0" tIns="0" rIns="0" bIns="0" rtlCol="0" anchor="t" anchorCtr="0">
            <a:noAutofit/>
          </a:bodyPr>
          <a:lstStyle>
            <a:lvl1pPr algn="l" defTabSz="457200" rtl="0" eaLnBrk="1" latinLnBrk="0" hangingPunct="1">
              <a:lnSpc>
                <a:spcPct val="85000"/>
              </a:lnSpc>
              <a:spcBef>
                <a:spcPct val="0"/>
              </a:spcBef>
              <a:buNone/>
              <a:defRPr sz="3200" b="1" kern="1200">
                <a:solidFill>
                  <a:schemeClr val="tx1"/>
                </a:solidFill>
                <a:latin typeface="+mj-lt"/>
                <a:ea typeface="+mj-ea"/>
                <a:cs typeface="+mj-cs"/>
              </a:defRPr>
            </a:lvl1pPr>
          </a:lstStyle>
          <a:p>
            <a:r>
              <a:rPr lang="en-CA" sz="2800">
                <a:solidFill>
                  <a:schemeClr val="accent1"/>
                </a:solidFill>
              </a:rPr>
              <a:t>of SMEs are prioritizing growth </a:t>
            </a:r>
            <a:br>
              <a:rPr lang="en-CA" sz="2800">
                <a:solidFill>
                  <a:schemeClr val="accent1"/>
                </a:solidFill>
              </a:rPr>
            </a:br>
            <a:r>
              <a:rPr lang="en-CA" sz="2800">
                <a:solidFill>
                  <a:schemeClr val="accent1"/>
                </a:solidFill>
              </a:rPr>
              <a:t>post-COVID.</a:t>
            </a:r>
          </a:p>
        </p:txBody>
      </p:sp>
      <p:sp>
        <p:nvSpPr>
          <p:cNvPr id="22" name="TextBox 21">
            <a:extLst>
              <a:ext uri="{FF2B5EF4-FFF2-40B4-BE49-F238E27FC236}">
                <a16:creationId xmlns:a16="http://schemas.microsoft.com/office/drawing/2014/main" id="{44BB2DC9-8C5C-4A08-A840-F1B6A28F367F}"/>
              </a:ext>
            </a:extLst>
          </p:cNvPr>
          <p:cNvSpPr txBox="1"/>
          <p:nvPr/>
        </p:nvSpPr>
        <p:spPr>
          <a:xfrm>
            <a:off x="1351743" y="4571146"/>
            <a:ext cx="5826724" cy="738664"/>
          </a:xfrm>
          <a:prstGeom prst="rect">
            <a:avLst/>
          </a:prstGeom>
          <a:noFill/>
        </p:spPr>
        <p:txBody>
          <a:bodyPr wrap="square" lIns="0" tIns="0" rIns="0" bIns="0" rtlCol="0">
            <a:spAutoFit/>
          </a:bodyPr>
          <a:lstStyle/>
          <a:p>
            <a:pPr marL="342900" indent="-342900">
              <a:buClr>
                <a:schemeClr val="tx1"/>
              </a:buClr>
              <a:buSzPct val="75000"/>
              <a:buFont typeface="Wingdings 3" panose="05040102010807070707" pitchFamily="18" charset="2"/>
              <a:buChar char="Ú"/>
            </a:pPr>
            <a:r>
              <a:rPr lang="en-CA" sz="2400"/>
              <a:t>Entrepreneurs say they are ready </a:t>
            </a:r>
            <a:br>
              <a:rPr lang="en-CA" sz="2400"/>
            </a:br>
            <a:r>
              <a:rPr lang="en-CA" sz="2400"/>
              <a:t>to refill their order books.</a:t>
            </a:r>
          </a:p>
        </p:txBody>
      </p:sp>
      <p:grpSp>
        <p:nvGrpSpPr>
          <p:cNvPr id="8" name="Group 7">
            <a:extLst>
              <a:ext uri="{FF2B5EF4-FFF2-40B4-BE49-F238E27FC236}">
                <a16:creationId xmlns:a16="http://schemas.microsoft.com/office/drawing/2014/main" id="{0C907C92-1519-C44E-9C14-2CCEF03801B1}"/>
              </a:ext>
            </a:extLst>
          </p:cNvPr>
          <p:cNvGrpSpPr>
            <a:grpSpLocks noChangeAspect="1"/>
          </p:cNvGrpSpPr>
          <p:nvPr/>
        </p:nvGrpSpPr>
        <p:grpSpPr>
          <a:xfrm>
            <a:off x="4559485" y="2216587"/>
            <a:ext cx="1260000" cy="1257020"/>
            <a:chOff x="833438" y="1068388"/>
            <a:chExt cx="671512" cy="669925"/>
          </a:xfrm>
          <a:solidFill>
            <a:schemeClr val="tx2"/>
          </a:solidFill>
        </p:grpSpPr>
        <p:sp>
          <p:nvSpPr>
            <p:cNvPr id="9" name="Freeform 5">
              <a:extLst>
                <a:ext uri="{FF2B5EF4-FFF2-40B4-BE49-F238E27FC236}">
                  <a16:creationId xmlns:a16="http://schemas.microsoft.com/office/drawing/2014/main" id="{F92B5863-0432-5F4D-866F-7BA06164E552}"/>
                </a:ext>
              </a:extLst>
            </p:cNvPr>
            <p:cNvSpPr>
              <a:spLocks/>
            </p:cNvSpPr>
            <p:nvPr/>
          </p:nvSpPr>
          <p:spPr bwMode="auto">
            <a:xfrm>
              <a:off x="914400" y="1153058"/>
              <a:ext cx="590550" cy="427038"/>
            </a:xfrm>
            <a:custGeom>
              <a:avLst/>
              <a:gdLst>
                <a:gd name="T0" fmla="*/ 546 w 555"/>
                <a:gd name="T1" fmla="*/ 0 h 401"/>
                <a:gd name="T2" fmla="*/ 546 w 555"/>
                <a:gd name="T3" fmla="*/ 0 h 401"/>
                <a:gd name="T4" fmla="*/ 545 w 555"/>
                <a:gd name="T5" fmla="*/ 0 h 401"/>
                <a:gd name="T6" fmla="*/ 469 w 555"/>
                <a:gd name="T7" fmla="*/ 0 h 401"/>
                <a:gd name="T8" fmla="*/ 460 w 555"/>
                <a:gd name="T9" fmla="*/ 9 h 401"/>
                <a:gd name="T10" fmla="*/ 469 w 555"/>
                <a:gd name="T11" fmla="*/ 18 h 401"/>
                <a:gd name="T12" fmla="*/ 524 w 555"/>
                <a:gd name="T13" fmla="*/ 18 h 401"/>
                <a:gd name="T14" fmla="*/ 239 w 555"/>
                <a:gd name="T15" fmla="*/ 302 h 401"/>
                <a:gd name="T16" fmla="*/ 169 w 555"/>
                <a:gd name="T17" fmla="*/ 232 h 401"/>
                <a:gd name="T18" fmla="*/ 163 w 555"/>
                <a:gd name="T19" fmla="*/ 229 h 401"/>
                <a:gd name="T20" fmla="*/ 157 w 555"/>
                <a:gd name="T21" fmla="*/ 232 h 401"/>
                <a:gd name="T22" fmla="*/ 3 w 555"/>
                <a:gd name="T23" fmla="*/ 385 h 401"/>
                <a:gd name="T24" fmla="*/ 3 w 555"/>
                <a:gd name="T25" fmla="*/ 398 h 401"/>
                <a:gd name="T26" fmla="*/ 10 w 555"/>
                <a:gd name="T27" fmla="*/ 401 h 401"/>
                <a:gd name="T28" fmla="*/ 16 w 555"/>
                <a:gd name="T29" fmla="*/ 398 h 401"/>
                <a:gd name="T30" fmla="*/ 163 w 555"/>
                <a:gd name="T31" fmla="*/ 251 h 401"/>
                <a:gd name="T32" fmla="*/ 233 w 555"/>
                <a:gd name="T33" fmla="*/ 321 h 401"/>
                <a:gd name="T34" fmla="*/ 245 w 555"/>
                <a:gd name="T35" fmla="*/ 321 h 401"/>
                <a:gd name="T36" fmla="*/ 537 w 555"/>
                <a:gd name="T37" fmla="*/ 30 h 401"/>
                <a:gd name="T38" fmla="*/ 537 w 555"/>
                <a:gd name="T39" fmla="*/ 85 h 401"/>
                <a:gd name="T40" fmla="*/ 546 w 555"/>
                <a:gd name="T41" fmla="*/ 94 h 401"/>
                <a:gd name="T42" fmla="*/ 555 w 555"/>
                <a:gd name="T43" fmla="*/ 85 h 401"/>
                <a:gd name="T44" fmla="*/ 555 w 555"/>
                <a:gd name="T45" fmla="*/ 9 h 401"/>
                <a:gd name="T46" fmla="*/ 546 w 555"/>
                <a:gd name="T47"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5" h="401">
                  <a:moveTo>
                    <a:pt x="546" y="0"/>
                  </a:moveTo>
                  <a:cubicBezTo>
                    <a:pt x="546" y="0"/>
                    <a:pt x="546" y="0"/>
                    <a:pt x="546" y="0"/>
                  </a:cubicBezTo>
                  <a:cubicBezTo>
                    <a:pt x="546" y="0"/>
                    <a:pt x="545" y="0"/>
                    <a:pt x="545" y="0"/>
                  </a:cubicBezTo>
                  <a:cubicBezTo>
                    <a:pt x="469" y="0"/>
                    <a:pt x="469" y="0"/>
                    <a:pt x="469" y="0"/>
                  </a:cubicBezTo>
                  <a:cubicBezTo>
                    <a:pt x="464" y="0"/>
                    <a:pt x="460" y="4"/>
                    <a:pt x="460" y="9"/>
                  </a:cubicBezTo>
                  <a:cubicBezTo>
                    <a:pt x="460" y="14"/>
                    <a:pt x="464" y="18"/>
                    <a:pt x="469" y="18"/>
                  </a:cubicBezTo>
                  <a:cubicBezTo>
                    <a:pt x="524" y="18"/>
                    <a:pt x="524" y="18"/>
                    <a:pt x="524" y="18"/>
                  </a:cubicBezTo>
                  <a:cubicBezTo>
                    <a:pt x="239" y="302"/>
                    <a:pt x="239" y="302"/>
                    <a:pt x="239" y="302"/>
                  </a:cubicBezTo>
                  <a:cubicBezTo>
                    <a:pt x="169" y="232"/>
                    <a:pt x="169" y="232"/>
                    <a:pt x="169" y="232"/>
                  </a:cubicBezTo>
                  <a:cubicBezTo>
                    <a:pt x="168" y="230"/>
                    <a:pt x="165" y="229"/>
                    <a:pt x="163" y="229"/>
                  </a:cubicBezTo>
                  <a:cubicBezTo>
                    <a:pt x="160" y="229"/>
                    <a:pt x="158" y="230"/>
                    <a:pt x="157" y="232"/>
                  </a:cubicBezTo>
                  <a:cubicBezTo>
                    <a:pt x="3" y="385"/>
                    <a:pt x="3" y="385"/>
                    <a:pt x="3" y="385"/>
                  </a:cubicBezTo>
                  <a:cubicBezTo>
                    <a:pt x="0" y="389"/>
                    <a:pt x="0" y="394"/>
                    <a:pt x="3" y="398"/>
                  </a:cubicBezTo>
                  <a:cubicBezTo>
                    <a:pt x="5" y="400"/>
                    <a:pt x="7" y="401"/>
                    <a:pt x="10" y="401"/>
                  </a:cubicBezTo>
                  <a:cubicBezTo>
                    <a:pt x="12" y="401"/>
                    <a:pt x="14" y="400"/>
                    <a:pt x="16" y="398"/>
                  </a:cubicBezTo>
                  <a:cubicBezTo>
                    <a:pt x="163" y="251"/>
                    <a:pt x="163" y="251"/>
                    <a:pt x="163" y="251"/>
                  </a:cubicBezTo>
                  <a:cubicBezTo>
                    <a:pt x="233" y="321"/>
                    <a:pt x="233" y="321"/>
                    <a:pt x="233" y="321"/>
                  </a:cubicBezTo>
                  <a:cubicBezTo>
                    <a:pt x="236" y="324"/>
                    <a:pt x="242" y="324"/>
                    <a:pt x="245" y="321"/>
                  </a:cubicBezTo>
                  <a:cubicBezTo>
                    <a:pt x="537" y="30"/>
                    <a:pt x="537" y="30"/>
                    <a:pt x="537" y="30"/>
                  </a:cubicBezTo>
                  <a:cubicBezTo>
                    <a:pt x="537" y="85"/>
                    <a:pt x="537" y="85"/>
                    <a:pt x="537" y="85"/>
                  </a:cubicBezTo>
                  <a:cubicBezTo>
                    <a:pt x="537" y="90"/>
                    <a:pt x="541" y="94"/>
                    <a:pt x="546" y="94"/>
                  </a:cubicBezTo>
                  <a:cubicBezTo>
                    <a:pt x="551" y="94"/>
                    <a:pt x="555" y="90"/>
                    <a:pt x="555" y="85"/>
                  </a:cubicBezTo>
                  <a:cubicBezTo>
                    <a:pt x="555" y="9"/>
                    <a:pt x="555" y="9"/>
                    <a:pt x="555" y="9"/>
                  </a:cubicBezTo>
                  <a:cubicBezTo>
                    <a:pt x="555" y="4"/>
                    <a:pt x="551" y="0"/>
                    <a:pt x="54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sp>
          <p:nvSpPr>
            <p:cNvPr id="10" name="Freeform 6">
              <a:extLst>
                <a:ext uri="{FF2B5EF4-FFF2-40B4-BE49-F238E27FC236}">
                  <a16:creationId xmlns:a16="http://schemas.microsoft.com/office/drawing/2014/main" id="{C648A8E3-6477-E743-BF8D-9971B9E945F4}"/>
                </a:ext>
              </a:extLst>
            </p:cNvPr>
            <p:cNvSpPr>
              <a:spLocks/>
            </p:cNvSpPr>
            <p:nvPr/>
          </p:nvSpPr>
          <p:spPr bwMode="auto">
            <a:xfrm>
              <a:off x="833438" y="1068388"/>
              <a:ext cx="669925" cy="669925"/>
            </a:xfrm>
            <a:custGeom>
              <a:avLst/>
              <a:gdLst>
                <a:gd name="T0" fmla="*/ 621 w 630"/>
                <a:gd name="T1" fmla="*/ 612 h 630"/>
                <a:gd name="T2" fmla="*/ 18 w 630"/>
                <a:gd name="T3" fmla="*/ 612 h 630"/>
                <a:gd name="T4" fmla="*/ 18 w 630"/>
                <a:gd name="T5" fmla="*/ 9 h 630"/>
                <a:gd name="T6" fmla="*/ 9 w 630"/>
                <a:gd name="T7" fmla="*/ 0 h 630"/>
                <a:gd name="T8" fmla="*/ 0 w 630"/>
                <a:gd name="T9" fmla="*/ 9 h 630"/>
                <a:gd name="T10" fmla="*/ 0 w 630"/>
                <a:gd name="T11" fmla="*/ 621 h 630"/>
                <a:gd name="T12" fmla="*/ 9 w 630"/>
                <a:gd name="T13" fmla="*/ 630 h 630"/>
                <a:gd name="T14" fmla="*/ 621 w 630"/>
                <a:gd name="T15" fmla="*/ 630 h 630"/>
                <a:gd name="T16" fmla="*/ 630 w 630"/>
                <a:gd name="T17" fmla="*/ 621 h 630"/>
                <a:gd name="T18" fmla="*/ 621 w 630"/>
                <a:gd name="T19" fmla="*/ 6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0" h="630">
                  <a:moveTo>
                    <a:pt x="621" y="612"/>
                  </a:moveTo>
                  <a:cubicBezTo>
                    <a:pt x="18" y="612"/>
                    <a:pt x="18" y="612"/>
                    <a:pt x="18" y="612"/>
                  </a:cubicBezTo>
                  <a:cubicBezTo>
                    <a:pt x="18" y="9"/>
                    <a:pt x="18" y="9"/>
                    <a:pt x="18" y="9"/>
                  </a:cubicBezTo>
                  <a:cubicBezTo>
                    <a:pt x="18" y="4"/>
                    <a:pt x="14" y="0"/>
                    <a:pt x="9" y="0"/>
                  </a:cubicBezTo>
                  <a:cubicBezTo>
                    <a:pt x="4" y="0"/>
                    <a:pt x="0" y="4"/>
                    <a:pt x="0" y="9"/>
                  </a:cubicBezTo>
                  <a:cubicBezTo>
                    <a:pt x="0" y="621"/>
                    <a:pt x="0" y="621"/>
                    <a:pt x="0" y="621"/>
                  </a:cubicBezTo>
                  <a:cubicBezTo>
                    <a:pt x="0" y="626"/>
                    <a:pt x="4" y="630"/>
                    <a:pt x="9" y="630"/>
                  </a:cubicBezTo>
                  <a:cubicBezTo>
                    <a:pt x="621" y="630"/>
                    <a:pt x="621" y="630"/>
                    <a:pt x="621" y="630"/>
                  </a:cubicBezTo>
                  <a:cubicBezTo>
                    <a:pt x="626" y="630"/>
                    <a:pt x="630" y="626"/>
                    <a:pt x="630" y="621"/>
                  </a:cubicBezTo>
                  <a:cubicBezTo>
                    <a:pt x="630" y="616"/>
                    <a:pt x="626" y="612"/>
                    <a:pt x="621" y="6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CA"/>
            </a:p>
          </p:txBody>
        </p:sp>
      </p:grpSp>
      <p:sp>
        <p:nvSpPr>
          <p:cNvPr id="11" name="Oval 18">
            <a:extLst>
              <a:ext uri="{FF2B5EF4-FFF2-40B4-BE49-F238E27FC236}">
                <a16:creationId xmlns:a16="http://schemas.microsoft.com/office/drawing/2014/main" id="{DD50F9E2-4831-4977-9B24-58A2D4E75564}"/>
              </a:ext>
            </a:extLst>
          </p:cNvPr>
          <p:cNvSpPr>
            <a:spLocks noChangeAspect="1"/>
          </p:cNvSpPr>
          <p:nvPr/>
        </p:nvSpPr>
        <p:spPr>
          <a:xfrm>
            <a:off x="329844" y="661847"/>
            <a:ext cx="756000" cy="756000"/>
          </a:xfrm>
          <a:prstGeom prst="ellipse">
            <a:avLst/>
          </a:prstGeom>
          <a:noFill/>
          <a:ln w="8572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108000" bIns="54000" rtlCol="0" anchor="ctr" anchorCtr="0"/>
          <a:lstStyle/>
          <a:p>
            <a:pPr algn="ctr"/>
            <a:r>
              <a:rPr lang="en-CA" sz="4200" b="1" dirty="0">
                <a:ln>
                  <a:noFill/>
                </a:ln>
                <a:solidFill>
                  <a:schemeClr val="tx1"/>
                </a:solidFill>
                <a:latin typeface="Arial Black" panose="020B0A04020102020204" pitchFamily="34" charset="0"/>
              </a:rPr>
              <a:t>5</a:t>
            </a:r>
          </a:p>
        </p:txBody>
      </p:sp>
    </p:spTree>
    <p:extLst>
      <p:ext uri="{BB962C8B-B14F-4D97-AF65-F5344CB8AC3E}">
        <p14:creationId xmlns:p14="http://schemas.microsoft.com/office/powerpoint/2010/main" val="94525534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698D3D2-0741-194F-AAB0-6549A0F21BD0}"/>
              </a:ext>
            </a:extLst>
          </p:cNvPr>
          <p:cNvSpPr>
            <a:spLocks noGrp="1"/>
          </p:cNvSpPr>
          <p:nvPr>
            <p:ph type="title"/>
          </p:nvPr>
        </p:nvSpPr>
        <p:spPr/>
        <p:txBody>
          <a:bodyPr/>
          <a:lstStyle/>
          <a:p>
            <a:r>
              <a:rPr lang="en-US"/>
              <a:t>Reasons for entrepreneurs to revive growth after the COVID-19 crisis</a:t>
            </a:r>
          </a:p>
        </p:txBody>
      </p:sp>
      <p:graphicFrame>
        <p:nvGraphicFramePr>
          <p:cNvPr id="6" name="Content Placeholder 5">
            <a:extLst>
              <a:ext uri="{FF2B5EF4-FFF2-40B4-BE49-F238E27FC236}">
                <a16:creationId xmlns:a16="http://schemas.microsoft.com/office/drawing/2014/main" id="{1A9FFE5F-74AF-DC43-A0A7-549592DC43C7}"/>
              </a:ext>
            </a:extLst>
          </p:cNvPr>
          <p:cNvGraphicFramePr>
            <a:graphicFrameLocks noGrp="1"/>
          </p:cNvGraphicFramePr>
          <p:nvPr>
            <p:ph idx="1"/>
          </p:nvPr>
        </p:nvGraphicFramePr>
        <p:xfrm>
          <a:off x="352425" y="1364828"/>
          <a:ext cx="8442325" cy="3581400"/>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a:extLst>
              <a:ext uri="{FF2B5EF4-FFF2-40B4-BE49-F238E27FC236}">
                <a16:creationId xmlns:a16="http://schemas.microsoft.com/office/drawing/2014/main" id="{8CB246C8-1567-E948-8B53-F97BFD86296A}"/>
              </a:ext>
            </a:extLst>
          </p:cNvPr>
          <p:cNvSpPr/>
          <p:nvPr/>
        </p:nvSpPr>
        <p:spPr>
          <a:xfrm>
            <a:off x="3951215" y="1442906"/>
            <a:ext cx="855677" cy="511729"/>
          </a:xfrm>
          <a:prstGeom prst="rect">
            <a:avLst/>
          </a:prstGeom>
          <a:solidFill>
            <a:schemeClr val="bg1"/>
          </a:solidFill>
          <a:ln>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1687707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3A4CB245-CD04-4142-A91E-A6B685E1CA78}"/>
              </a:ext>
            </a:extLst>
          </p:cNvPr>
          <p:cNvSpPr/>
          <p:nvPr/>
        </p:nvSpPr>
        <p:spPr>
          <a:xfrm>
            <a:off x="2" y="0"/>
            <a:ext cx="4572006" cy="5714995"/>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Ins="291600" rtlCol="0" anchor="ctr"/>
          <a:lstStyle/>
          <a:p>
            <a:pPr algn="ctr"/>
            <a:endParaRPr lang="en-CA" sz="3888" b="1">
              <a:solidFill>
                <a:prstClr val="white"/>
              </a:solidFill>
              <a:latin typeface="Arial Black" charset="0"/>
              <a:ea typeface="Arial Black" charset="0"/>
              <a:cs typeface="Arial Black" charset="0"/>
            </a:endParaRPr>
          </a:p>
        </p:txBody>
      </p:sp>
      <p:sp>
        <p:nvSpPr>
          <p:cNvPr id="24" name="Rectangle 23">
            <a:extLst>
              <a:ext uri="{FF2B5EF4-FFF2-40B4-BE49-F238E27FC236}">
                <a16:creationId xmlns:a16="http://schemas.microsoft.com/office/drawing/2014/main" id="{C4871D10-183D-964B-ADA4-F0D50006D2CD}"/>
              </a:ext>
            </a:extLst>
          </p:cNvPr>
          <p:cNvSpPr/>
          <p:nvPr/>
        </p:nvSpPr>
        <p:spPr>
          <a:xfrm>
            <a:off x="4572009" y="-1"/>
            <a:ext cx="4571992" cy="5714996"/>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291600" rtlCol="0" anchor="ctr"/>
          <a:lstStyle/>
          <a:p>
            <a:pPr algn="ctr"/>
            <a:endParaRPr lang="en-CA" sz="3888" b="1">
              <a:solidFill>
                <a:prstClr val="white"/>
              </a:solidFill>
              <a:latin typeface="Arial Black" charset="0"/>
              <a:ea typeface="Arial Black" charset="0"/>
              <a:cs typeface="Arial Black" charset="0"/>
            </a:endParaRPr>
          </a:p>
        </p:txBody>
      </p:sp>
      <p:sp>
        <p:nvSpPr>
          <p:cNvPr id="29" name="Title 1">
            <a:extLst>
              <a:ext uri="{FF2B5EF4-FFF2-40B4-BE49-F238E27FC236}">
                <a16:creationId xmlns:a16="http://schemas.microsoft.com/office/drawing/2014/main" id="{EBD99361-5A95-8648-A874-E6377A81F57B}"/>
              </a:ext>
            </a:extLst>
          </p:cNvPr>
          <p:cNvSpPr txBox="1">
            <a:spLocks/>
          </p:cNvSpPr>
          <p:nvPr/>
        </p:nvSpPr>
        <p:spPr>
          <a:xfrm>
            <a:off x="237556" y="2839939"/>
            <a:ext cx="3626988" cy="1046825"/>
          </a:xfrm>
          <a:prstGeom prst="rect">
            <a:avLst/>
          </a:prstGeom>
        </p:spPr>
        <p:txBody>
          <a:bodyPr wrap="square" lIns="0" tIns="0" rIns="0" bIns="0" anchor="t">
            <a:spAutoFit/>
          </a:bodyPr>
          <a:lstStyle>
            <a:lvl1pPr algn="l" defTabSz="457200" rtl="0" eaLnBrk="1" latinLnBrk="0" hangingPunct="1">
              <a:lnSpc>
                <a:spcPct val="85000"/>
              </a:lnSpc>
              <a:spcBef>
                <a:spcPct val="0"/>
              </a:spcBef>
              <a:buNone/>
              <a:defRPr sz="3200" b="1" kern="1200">
                <a:solidFill>
                  <a:schemeClr val="accent2"/>
                </a:solidFill>
                <a:latin typeface="+mj-lt"/>
                <a:ea typeface="+mj-ea"/>
                <a:cs typeface="+mj-cs"/>
              </a:defRPr>
            </a:lvl1pPr>
          </a:lstStyle>
          <a:p>
            <a:pPr indent="16200"/>
            <a:r>
              <a:rPr lang="en-CA" sz="4000" b="0">
                <a:solidFill>
                  <a:schemeClr val="bg1"/>
                </a:solidFill>
              </a:rPr>
              <a:t>of Canadian entrepreneurs</a:t>
            </a:r>
            <a:endParaRPr lang="en-CA" sz="4000" b="0">
              <a:solidFill>
                <a:schemeClr val="bg1"/>
              </a:solidFill>
              <a:latin typeface="Arial Black"/>
              <a:cs typeface="Arial Black"/>
            </a:endParaRPr>
          </a:p>
        </p:txBody>
      </p:sp>
      <p:sp>
        <p:nvSpPr>
          <p:cNvPr id="30" name="Rectangle 29">
            <a:extLst>
              <a:ext uri="{FF2B5EF4-FFF2-40B4-BE49-F238E27FC236}">
                <a16:creationId xmlns:a16="http://schemas.microsoft.com/office/drawing/2014/main" id="{2D2B85DE-7FD1-9E48-9709-71A0B3E687EC}"/>
              </a:ext>
            </a:extLst>
          </p:cNvPr>
          <p:cNvSpPr/>
          <p:nvPr/>
        </p:nvSpPr>
        <p:spPr>
          <a:xfrm>
            <a:off x="237556" y="2147500"/>
            <a:ext cx="4082774" cy="644600"/>
          </a:xfrm>
          <a:prstGeom prst="rect">
            <a:avLst/>
          </a:prstGeom>
        </p:spPr>
        <p:txBody>
          <a:bodyPr wrap="square" lIns="0" tIns="0" rIns="0" bIns="0" anchor="b">
            <a:spAutoFit/>
          </a:bodyPr>
          <a:lstStyle/>
          <a:p>
            <a:pPr defTabSz="411480">
              <a:lnSpc>
                <a:spcPct val="75000"/>
              </a:lnSpc>
              <a:defRPr/>
            </a:pPr>
            <a:r>
              <a:rPr lang="en-CA" sz="5400" kern="0">
                <a:solidFill>
                  <a:schemeClr val="bg1"/>
                </a:solidFill>
                <a:latin typeface="Arial Black"/>
              </a:rPr>
              <a:t>5 priorities</a:t>
            </a:r>
            <a:endParaRPr lang="en-CA" sz="5400" kern="0">
              <a:solidFill>
                <a:schemeClr val="bg1"/>
              </a:solidFill>
              <a:latin typeface="Arial"/>
            </a:endParaRPr>
          </a:p>
        </p:txBody>
      </p:sp>
      <p:sp>
        <p:nvSpPr>
          <p:cNvPr id="19" name="Content Placeholder 1">
            <a:extLst>
              <a:ext uri="{FF2B5EF4-FFF2-40B4-BE49-F238E27FC236}">
                <a16:creationId xmlns:a16="http://schemas.microsoft.com/office/drawing/2014/main" id="{DC5BC3B0-4DC0-2A44-85E9-C5A53D5E5C30}"/>
              </a:ext>
            </a:extLst>
          </p:cNvPr>
          <p:cNvSpPr txBox="1">
            <a:spLocks/>
          </p:cNvSpPr>
          <p:nvPr/>
        </p:nvSpPr>
        <p:spPr>
          <a:xfrm>
            <a:off x="5477071" y="921633"/>
            <a:ext cx="3666929" cy="518400"/>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100000"/>
              </a:lnSpc>
              <a:spcBef>
                <a:spcPts val="3000"/>
              </a:spcBef>
              <a:buClr>
                <a:srgbClr val="1F384B"/>
              </a:buClr>
              <a:buNone/>
            </a:pPr>
            <a:r>
              <a:rPr lang="en-CA" noProof="1">
                <a:solidFill>
                  <a:schemeClr val="bg1"/>
                </a:solidFill>
                <a:cs typeface="Arial Black" panose="020B0604020202020204" pitchFamily="34" charset="0"/>
              </a:rPr>
              <a:t>Improve my financial situation</a:t>
            </a:r>
          </a:p>
        </p:txBody>
      </p:sp>
      <p:sp>
        <p:nvSpPr>
          <p:cNvPr id="20" name="Oval 19">
            <a:extLst>
              <a:ext uri="{FF2B5EF4-FFF2-40B4-BE49-F238E27FC236}">
                <a16:creationId xmlns:a16="http://schemas.microsoft.com/office/drawing/2014/main" id="{F9AE3110-3E97-874C-B14C-3AC240045A0D}"/>
              </a:ext>
            </a:extLst>
          </p:cNvPr>
          <p:cNvSpPr>
            <a:spLocks noChangeAspect="1"/>
          </p:cNvSpPr>
          <p:nvPr/>
        </p:nvSpPr>
        <p:spPr>
          <a:xfrm>
            <a:off x="4846252" y="1053301"/>
            <a:ext cx="460483" cy="460483"/>
          </a:xfrm>
          <a:prstGeom prst="ellipse">
            <a:avLst/>
          </a:prstGeom>
          <a:noFill/>
          <a:ln w="571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00800" tIns="46800" bIns="54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2400" b="1" i="0" u="none" strike="noStrike" cap="none" normalizeH="0" baseline="0" noProof="1">
                <a:ln>
                  <a:noFill/>
                </a:ln>
                <a:solidFill>
                  <a:schemeClr val="bg1"/>
                </a:solidFill>
                <a:uLnTx/>
                <a:uFillTx/>
                <a:latin typeface="Arial Black" panose="020B0A04020102020204" pitchFamily="34" charset="0"/>
                <a:ea typeface="+mn-ea"/>
                <a:cs typeface="+mn-cs"/>
              </a:rPr>
              <a:t>1</a:t>
            </a:r>
          </a:p>
        </p:txBody>
      </p:sp>
      <p:sp>
        <p:nvSpPr>
          <p:cNvPr id="21" name="Oval 20">
            <a:extLst>
              <a:ext uri="{FF2B5EF4-FFF2-40B4-BE49-F238E27FC236}">
                <a16:creationId xmlns:a16="http://schemas.microsoft.com/office/drawing/2014/main" id="{56838FCD-E902-E04F-8137-955C25A8A9FC}"/>
              </a:ext>
            </a:extLst>
          </p:cNvPr>
          <p:cNvSpPr>
            <a:spLocks noChangeAspect="1"/>
          </p:cNvSpPr>
          <p:nvPr/>
        </p:nvSpPr>
        <p:spPr>
          <a:xfrm>
            <a:off x="4846252" y="1858473"/>
            <a:ext cx="460800" cy="460800"/>
          </a:xfrm>
          <a:prstGeom prst="ellipse">
            <a:avLst/>
          </a:prstGeom>
          <a:noFill/>
          <a:ln w="571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00800" tIns="46800" bIns="54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2400" b="1" i="0" u="none" strike="noStrike" cap="none" normalizeH="0" baseline="0" noProof="1">
                <a:ln>
                  <a:noFill/>
                </a:ln>
                <a:solidFill>
                  <a:schemeClr val="bg1"/>
                </a:solidFill>
                <a:uLnTx/>
                <a:uFillTx/>
                <a:latin typeface="Arial Black" panose="020B0A04020102020204" pitchFamily="34" charset="0"/>
                <a:ea typeface="+mn-ea"/>
                <a:cs typeface="+mn-cs"/>
              </a:rPr>
              <a:t>2</a:t>
            </a:r>
          </a:p>
        </p:txBody>
      </p:sp>
      <p:sp>
        <p:nvSpPr>
          <p:cNvPr id="22" name="Oval 21">
            <a:extLst>
              <a:ext uri="{FF2B5EF4-FFF2-40B4-BE49-F238E27FC236}">
                <a16:creationId xmlns:a16="http://schemas.microsoft.com/office/drawing/2014/main" id="{B3120683-3215-2240-9BAC-0DFC4FB9BC53}"/>
              </a:ext>
            </a:extLst>
          </p:cNvPr>
          <p:cNvSpPr>
            <a:spLocks noChangeAspect="1"/>
          </p:cNvSpPr>
          <p:nvPr/>
        </p:nvSpPr>
        <p:spPr>
          <a:xfrm>
            <a:off x="4846252" y="2827369"/>
            <a:ext cx="460800" cy="460800"/>
          </a:xfrm>
          <a:prstGeom prst="ellipse">
            <a:avLst/>
          </a:prstGeom>
          <a:noFill/>
          <a:ln w="571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00800" tIns="46800" bIns="54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2400" b="1" i="0" u="none" strike="noStrike" cap="none" normalizeH="0" baseline="0" noProof="1">
                <a:ln>
                  <a:noFill/>
                </a:ln>
                <a:solidFill>
                  <a:schemeClr val="bg1"/>
                </a:solidFill>
                <a:uLnTx/>
                <a:uFillTx/>
                <a:latin typeface="Arial Black" panose="020B0A04020102020204" pitchFamily="34" charset="0"/>
                <a:ea typeface="+mn-ea"/>
                <a:cs typeface="+mn-cs"/>
              </a:rPr>
              <a:t>3</a:t>
            </a:r>
          </a:p>
        </p:txBody>
      </p:sp>
      <p:sp>
        <p:nvSpPr>
          <p:cNvPr id="25" name="Oval 24">
            <a:extLst>
              <a:ext uri="{FF2B5EF4-FFF2-40B4-BE49-F238E27FC236}">
                <a16:creationId xmlns:a16="http://schemas.microsoft.com/office/drawing/2014/main" id="{19C097E0-552A-5D49-B8F7-D71D227E2CC9}"/>
              </a:ext>
            </a:extLst>
          </p:cNvPr>
          <p:cNvSpPr>
            <a:spLocks noChangeAspect="1"/>
          </p:cNvSpPr>
          <p:nvPr/>
        </p:nvSpPr>
        <p:spPr>
          <a:xfrm>
            <a:off x="4845935" y="3517065"/>
            <a:ext cx="460800" cy="460800"/>
          </a:xfrm>
          <a:prstGeom prst="ellipse">
            <a:avLst/>
          </a:prstGeom>
          <a:noFill/>
          <a:ln w="571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00800" tIns="46800" bIns="54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2400" b="1" i="0" u="none" strike="noStrike" cap="none" normalizeH="0" baseline="0" noProof="1">
                <a:ln>
                  <a:noFill/>
                </a:ln>
                <a:solidFill>
                  <a:schemeClr val="bg1"/>
                </a:solidFill>
                <a:uLnTx/>
                <a:uFillTx/>
                <a:latin typeface="Arial Black" panose="020B0A04020102020204" pitchFamily="34" charset="0"/>
                <a:ea typeface="+mn-ea"/>
                <a:cs typeface="+mn-cs"/>
              </a:rPr>
              <a:t>4</a:t>
            </a:r>
          </a:p>
        </p:txBody>
      </p:sp>
      <p:sp>
        <p:nvSpPr>
          <p:cNvPr id="26" name="Oval 18">
            <a:extLst>
              <a:ext uri="{FF2B5EF4-FFF2-40B4-BE49-F238E27FC236}">
                <a16:creationId xmlns:a16="http://schemas.microsoft.com/office/drawing/2014/main" id="{5E99FFCA-FB94-794D-92D4-6D3AE6761DA8}"/>
              </a:ext>
            </a:extLst>
          </p:cNvPr>
          <p:cNvSpPr>
            <a:spLocks noChangeAspect="1"/>
          </p:cNvSpPr>
          <p:nvPr/>
        </p:nvSpPr>
        <p:spPr>
          <a:xfrm>
            <a:off x="4845935" y="4206761"/>
            <a:ext cx="460800" cy="460800"/>
          </a:xfrm>
          <a:prstGeom prst="ellipse">
            <a:avLst/>
          </a:prstGeom>
          <a:noFill/>
          <a:ln w="57150" cmpd="sng">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100800" tIns="46800" bIns="54000" rtlCol="0" anchor="ctr" anchorCtr="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2400" b="1" i="0" u="none" strike="noStrike" cap="none" normalizeH="0" baseline="0" noProof="1">
                <a:ln>
                  <a:noFill/>
                </a:ln>
                <a:solidFill>
                  <a:schemeClr val="bg1"/>
                </a:solidFill>
                <a:uLnTx/>
                <a:uFillTx/>
                <a:latin typeface="Arial Black" panose="020B0A04020102020204" pitchFamily="34" charset="0"/>
                <a:ea typeface="+mn-ea"/>
                <a:cs typeface="+mn-cs"/>
              </a:rPr>
              <a:t>5</a:t>
            </a:r>
          </a:p>
        </p:txBody>
      </p:sp>
      <p:sp>
        <p:nvSpPr>
          <p:cNvPr id="27" name="Content Placeholder 1">
            <a:extLst>
              <a:ext uri="{FF2B5EF4-FFF2-40B4-BE49-F238E27FC236}">
                <a16:creationId xmlns:a16="http://schemas.microsoft.com/office/drawing/2014/main" id="{EEDF6ED1-CE00-2F49-9E32-58AE63494CDB}"/>
              </a:ext>
            </a:extLst>
          </p:cNvPr>
          <p:cNvSpPr txBox="1">
            <a:spLocks/>
          </p:cNvSpPr>
          <p:nvPr/>
        </p:nvSpPr>
        <p:spPr>
          <a:xfrm>
            <a:off x="5477071" y="1880879"/>
            <a:ext cx="3666927" cy="887487"/>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ts val="3000"/>
              </a:spcBef>
              <a:buClr>
                <a:srgbClr val="1F384B"/>
              </a:buClr>
              <a:buNone/>
            </a:pPr>
            <a:r>
              <a:rPr lang="en-CA" noProof="1">
                <a:solidFill>
                  <a:schemeClr val="bg1"/>
                </a:solidFill>
                <a:cs typeface="Arial Black" panose="020B0604020202020204" pitchFamily="34" charset="0"/>
              </a:rPr>
              <a:t>Take advantage </a:t>
            </a:r>
            <a:br>
              <a:rPr lang="en-CA" noProof="1">
                <a:solidFill>
                  <a:schemeClr val="bg1"/>
                </a:solidFill>
                <a:cs typeface="Arial Black" panose="020B0604020202020204" pitchFamily="34" charset="0"/>
              </a:rPr>
            </a:br>
            <a:r>
              <a:rPr lang="en-CA" noProof="1">
                <a:solidFill>
                  <a:schemeClr val="bg1"/>
                </a:solidFill>
                <a:cs typeface="Arial Black" panose="020B0604020202020204" pitchFamily="34" charset="0"/>
              </a:rPr>
              <a:t>of technology</a:t>
            </a:r>
          </a:p>
        </p:txBody>
      </p:sp>
      <p:sp>
        <p:nvSpPr>
          <p:cNvPr id="28" name="Content Placeholder 1">
            <a:extLst>
              <a:ext uri="{FF2B5EF4-FFF2-40B4-BE49-F238E27FC236}">
                <a16:creationId xmlns:a16="http://schemas.microsoft.com/office/drawing/2014/main" id="{1C9DA395-9644-884D-9906-2B83DBBB4030}"/>
              </a:ext>
            </a:extLst>
          </p:cNvPr>
          <p:cNvSpPr txBox="1">
            <a:spLocks/>
          </p:cNvSpPr>
          <p:nvPr/>
        </p:nvSpPr>
        <p:spPr>
          <a:xfrm>
            <a:off x="5477071" y="2843867"/>
            <a:ext cx="3666927" cy="520118"/>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ts val="3000"/>
              </a:spcBef>
              <a:buClr>
                <a:srgbClr val="1F384B"/>
              </a:buClr>
              <a:buNone/>
            </a:pPr>
            <a:r>
              <a:rPr lang="en-CA" noProof="1">
                <a:solidFill>
                  <a:schemeClr val="bg1"/>
                </a:solidFill>
                <a:cs typeface="Arial Black" panose="020B0604020202020204" pitchFamily="34" charset="0"/>
              </a:rPr>
              <a:t>Focus on telework</a:t>
            </a:r>
          </a:p>
        </p:txBody>
      </p:sp>
      <p:sp>
        <p:nvSpPr>
          <p:cNvPr id="33" name="Content Placeholder 1">
            <a:extLst>
              <a:ext uri="{FF2B5EF4-FFF2-40B4-BE49-F238E27FC236}">
                <a16:creationId xmlns:a16="http://schemas.microsoft.com/office/drawing/2014/main" id="{DABAD92D-F4D4-7143-849C-07B6E6950F0B}"/>
              </a:ext>
            </a:extLst>
          </p:cNvPr>
          <p:cNvSpPr txBox="1">
            <a:spLocks/>
          </p:cNvSpPr>
          <p:nvPr/>
        </p:nvSpPr>
        <p:spPr>
          <a:xfrm>
            <a:off x="5477071" y="3514987"/>
            <a:ext cx="3666927" cy="520119"/>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ts val="3000"/>
              </a:spcBef>
              <a:buClr>
                <a:srgbClr val="1F384B"/>
              </a:buClr>
              <a:buNone/>
            </a:pPr>
            <a:r>
              <a:rPr lang="en-CA" noProof="1">
                <a:solidFill>
                  <a:schemeClr val="bg1"/>
                </a:solidFill>
                <a:cs typeface="Arial Black" panose="020B0604020202020204" pitchFamily="34" charset="0"/>
              </a:rPr>
              <a:t>Sell online</a:t>
            </a:r>
          </a:p>
        </p:txBody>
      </p:sp>
      <p:sp>
        <p:nvSpPr>
          <p:cNvPr id="34" name="Content Placeholder 1">
            <a:extLst>
              <a:ext uri="{FF2B5EF4-FFF2-40B4-BE49-F238E27FC236}">
                <a16:creationId xmlns:a16="http://schemas.microsoft.com/office/drawing/2014/main" id="{CC85916D-5836-6242-AD41-C2F5EE4E80A0}"/>
              </a:ext>
            </a:extLst>
          </p:cNvPr>
          <p:cNvSpPr txBox="1">
            <a:spLocks/>
          </p:cNvSpPr>
          <p:nvPr/>
        </p:nvSpPr>
        <p:spPr>
          <a:xfrm>
            <a:off x="5477071" y="4297257"/>
            <a:ext cx="3666927" cy="520120"/>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spcBef>
                <a:spcPts val="3000"/>
              </a:spcBef>
              <a:buClr>
                <a:srgbClr val="1F384B"/>
              </a:buClr>
              <a:buNone/>
            </a:pPr>
            <a:r>
              <a:rPr lang="en-CA" noProof="1">
                <a:solidFill>
                  <a:schemeClr val="bg1"/>
                </a:solidFill>
                <a:cs typeface="Arial Black" panose="020B0604020202020204" pitchFamily="34" charset="0"/>
              </a:rPr>
              <a:t>Expand my business</a:t>
            </a:r>
          </a:p>
        </p:txBody>
      </p:sp>
    </p:spTree>
    <p:extLst>
      <p:ext uri="{BB962C8B-B14F-4D97-AF65-F5344CB8AC3E}">
        <p14:creationId xmlns:p14="http://schemas.microsoft.com/office/powerpoint/2010/main" val="337462237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oneTexte 2"/>
          <p:cNvSpPr txBox="1"/>
          <p:nvPr/>
        </p:nvSpPr>
        <p:spPr>
          <a:xfrm>
            <a:off x="439271" y="1010840"/>
            <a:ext cx="8020574" cy="3693319"/>
          </a:xfrm>
          <a:prstGeom prst="rect">
            <a:avLst/>
          </a:prstGeom>
          <a:noFill/>
        </p:spPr>
        <p:txBody>
          <a:bodyPr wrap="square" lIns="0" tIns="0" rIns="0" bIns="0" rtlCol="0">
            <a:spAutoFit/>
          </a:bodyPr>
          <a:lstStyle/>
          <a:p>
            <a:r>
              <a:rPr lang="fr-CA" sz="4000" noProof="1">
                <a:solidFill>
                  <a:schemeClr val="bg1"/>
                </a:solidFill>
                <a:latin typeface="Arial Black" panose="020B0A04020102020204" pitchFamily="34" charset="0"/>
              </a:rPr>
              <a:t>The Canadian economy recovery is well underway, </a:t>
            </a:r>
            <a:br>
              <a:rPr lang="fr-CA" sz="4000" noProof="1">
                <a:solidFill>
                  <a:schemeClr val="bg1"/>
                </a:solidFill>
                <a:latin typeface="Arial Black" panose="020B0A04020102020204" pitchFamily="34" charset="0"/>
              </a:rPr>
            </a:br>
            <a:r>
              <a:rPr lang="fr-CA" sz="4000" noProof="1">
                <a:solidFill>
                  <a:schemeClr val="bg2"/>
                </a:solidFill>
                <a:latin typeface="Arial" panose="020B0604020202020204" pitchFamily="34" charset="0"/>
                <a:cs typeface="Arial" panose="020B0604020202020204" pitchFamily="34" charset="0"/>
              </a:rPr>
              <a:t>but the second wave of the virus </a:t>
            </a:r>
            <a:br>
              <a:rPr lang="fr-CA" sz="4000" noProof="1">
                <a:solidFill>
                  <a:schemeClr val="bg2"/>
                </a:solidFill>
                <a:latin typeface="Arial" panose="020B0604020202020204" pitchFamily="34" charset="0"/>
                <a:cs typeface="Arial" panose="020B0604020202020204" pitchFamily="34" charset="0"/>
              </a:rPr>
            </a:br>
            <a:r>
              <a:rPr lang="fr-CA" sz="4000" noProof="1">
                <a:solidFill>
                  <a:schemeClr val="bg2"/>
                </a:solidFill>
                <a:latin typeface="Arial" panose="020B0604020202020204" pitchFamily="34" charset="0"/>
                <a:cs typeface="Arial" panose="020B0604020202020204" pitchFamily="34" charset="0"/>
              </a:rPr>
              <a:t>will slow down the recovery in the upcoming months.</a:t>
            </a:r>
            <a:br>
              <a:rPr lang="fr-CA" sz="4000" noProof="1">
                <a:solidFill>
                  <a:schemeClr val="bg2"/>
                </a:solidFill>
                <a:latin typeface="Arial Black" panose="020B0A04020102020204" pitchFamily="34" charset="0"/>
              </a:rPr>
            </a:br>
            <a:endParaRPr lang="fr-CA" sz="4000" b="1" noProof="1">
              <a:solidFill>
                <a:schemeClr val="bg2"/>
              </a:solidFill>
            </a:endParaRPr>
          </a:p>
        </p:txBody>
      </p:sp>
    </p:spTree>
    <p:extLst>
      <p:ext uri="{BB962C8B-B14F-4D97-AF65-F5344CB8AC3E}">
        <p14:creationId xmlns:p14="http://schemas.microsoft.com/office/powerpoint/2010/main" val="47903335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167852" y="4133314"/>
            <a:ext cx="2091239" cy="384291"/>
            <a:chOff x="346279" y="1823359"/>
            <a:chExt cx="2323598" cy="426990"/>
          </a:xfrm>
        </p:grpSpPr>
        <p:sp>
          <p:nvSpPr>
            <p:cNvPr id="24" name="TextBox 23"/>
            <p:cNvSpPr txBox="1">
              <a:spLocks noChangeArrowheads="1"/>
            </p:cNvSpPr>
            <p:nvPr/>
          </p:nvSpPr>
          <p:spPr bwMode="auto">
            <a:xfrm>
              <a:off x="818943" y="1855695"/>
              <a:ext cx="1850934" cy="379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r>
                <a:rPr lang="en-CA" sz="1620">
                  <a:solidFill>
                    <a:schemeClr val="bg1"/>
                  </a:solidFill>
                  <a:latin typeface="Arial" charset="0"/>
                </a:rPr>
                <a:t>@PierreCleroux</a:t>
              </a:r>
            </a:p>
          </p:txBody>
        </p:sp>
        <p:sp>
          <p:nvSpPr>
            <p:cNvPr id="25" name="Freeform 36"/>
            <p:cNvSpPr>
              <a:spLocks noChangeArrowheads="1"/>
            </p:cNvSpPr>
            <p:nvPr/>
          </p:nvSpPr>
          <p:spPr bwMode="auto">
            <a:xfrm>
              <a:off x="346279" y="1823359"/>
              <a:ext cx="420563" cy="426990"/>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20"/>
            </a:p>
          </p:txBody>
        </p:sp>
        <p:sp>
          <p:nvSpPr>
            <p:cNvPr id="26" name="Freeform 37"/>
            <p:cNvSpPr>
              <a:spLocks noChangeArrowheads="1"/>
            </p:cNvSpPr>
            <p:nvPr/>
          </p:nvSpPr>
          <p:spPr bwMode="auto">
            <a:xfrm>
              <a:off x="476440" y="1981658"/>
              <a:ext cx="176440" cy="141730"/>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20"/>
            </a:p>
          </p:txBody>
        </p:sp>
      </p:grpSp>
      <p:grpSp>
        <p:nvGrpSpPr>
          <p:cNvPr id="28" name="Group 27"/>
          <p:cNvGrpSpPr/>
          <p:nvPr/>
        </p:nvGrpSpPr>
        <p:grpSpPr>
          <a:xfrm>
            <a:off x="3167853" y="3504017"/>
            <a:ext cx="1049287" cy="381416"/>
            <a:chOff x="4372604" y="2342066"/>
            <a:chExt cx="1287475" cy="467999"/>
          </a:xfrm>
        </p:grpSpPr>
        <p:sp>
          <p:nvSpPr>
            <p:cNvPr id="39" name="TextBox 23"/>
            <p:cNvSpPr txBox="1">
              <a:spLocks noChangeArrowheads="1"/>
            </p:cNvSpPr>
            <p:nvPr/>
          </p:nvSpPr>
          <p:spPr bwMode="auto">
            <a:xfrm>
              <a:off x="4894567" y="2387258"/>
              <a:ext cx="765512" cy="419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1620">
                  <a:solidFill>
                    <a:schemeClr val="bg1"/>
                  </a:solidFill>
                  <a:latin typeface="Arial" charset="0"/>
                </a:rPr>
                <a:t>BDC</a:t>
              </a:r>
            </a:p>
          </p:txBody>
        </p:sp>
        <p:grpSp>
          <p:nvGrpSpPr>
            <p:cNvPr id="40" name="Group 39"/>
            <p:cNvGrpSpPr>
              <a:grpSpLocks noChangeAspect="1"/>
            </p:cNvGrpSpPr>
            <p:nvPr/>
          </p:nvGrpSpPr>
          <p:grpSpPr>
            <a:xfrm>
              <a:off x="4372604" y="2342066"/>
              <a:ext cx="467999" cy="467999"/>
              <a:chOff x="5595938" y="6031037"/>
              <a:chExt cx="1144587" cy="1144585"/>
            </a:xfrm>
          </p:grpSpPr>
          <p:sp>
            <p:nvSpPr>
              <p:cNvPr id="41"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20"/>
              </a:p>
            </p:txBody>
          </p:sp>
          <p:sp>
            <p:nvSpPr>
              <p:cNvPr id="42" name="Freeform 41"/>
              <p:cNvSpPr>
                <a:spLocks noChangeArrowheads="1"/>
              </p:cNvSpPr>
              <p:nvPr/>
            </p:nvSpPr>
            <p:spPr bwMode="auto">
              <a:xfrm>
                <a:off x="5964237" y="6511924"/>
                <a:ext cx="104774" cy="32543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20"/>
              </a:p>
            </p:txBody>
          </p:sp>
          <p:sp>
            <p:nvSpPr>
              <p:cNvPr id="43"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20"/>
              </a:p>
            </p:txBody>
          </p:sp>
          <p:sp>
            <p:nvSpPr>
              <p:cNvPr id="44" name="Freeform 35"/>
              <p:cNvSpPr>
                <a:spLocks noChangeArrowheads="1"/>
              </p:cNvSpPr>
              <p:nvPr/>
            </p:nvSpPr>
            <p:spPr bwMode="auto">
              <a:xfrm>
                <a:off x="6132512" y="6500813"/>
                <a:ext cx="304800" cy="336551"/>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20"/>
              </a:p>
            </p:txBody>
          </p:sp>
        </p:grpSp>
      </p:grpSp>
      <p:grpSp>
        <p:nvGrpSpPr>
          <p:cNvPr id="29" name="Group 28"/>
          <p:cNvGrpSpPr/>
          <p:nvPr/>
        </p:nvGrpSpPr>
        <p:grpSpPr>
          <a:xfrm>
            <a:off x="794512" y="4133314"/>
            <a:ext cx="1384314" cy="384291"/>
            <a:chOff x="4372604" y="3005971"/>
            <a:chExt cx="1698554" cy="471526"/>
          </a:xfrm>
        </p:grpSpPr>
        <p:sp>
          <p:nvSpPr>
            <p:cNvPr id="35" name="TextBox 23"/>
            <p:cNvSpPr txBox="1">
              <a:spLocks noChangeArrowheads="1"/>
            </p:cNvSpPr>
            <p:nvPr/>
          </p:nvSpPr>
          <p:spPr bwMode="auto">
            <a:xfrm>
              <a:off x="4894566" y="3041679"/>
              <a:ext cx="1176592" cy="419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1620">
                  <a:solidFill>
                    <a:schemeClr val="bg1"/>
                  </a:solidFill>
                  <a:latin typeface="Arial" charset="0"/>
                </a:rPr>
                <a:t>BDC_ca</a:t>
              </a:r>
            </a:p>
          </p:txBody>
        </p:sp>
        <p:grpSp>
          <p:nvGrpSpPr>
            <p:cNvPr id="36" name="Group 35"/>
            <p:cNvGrpSpPr>
              <a:grpSpLocks noChangeAspect="1"/>
            </p:cNvGrpSpPr>
            <p:nvPr/>
          </p:nvGrpSpPr>
          <p:grpSpPr>
            <a:xfrm>
              <a:off x="4372604" y="3005971"/>
              <a:ext cx="464428" cy="471526"/>
              <a:chOff x="6845300" y="6004494"/>
              <a:chExt cx="1154113" cy="1171752"/>
            </a:xfrm>
          </p:grpSpPr>
          <p:sp>
            <p:nvSpPr>
              <p:cNvPr id="37"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20"/>
              </a:p>
            </p:txBody>
          </p:sp>
          <p:sp>
            <p:nvSpPr>
              <p:cNvPr id="38"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20"/>
              </a:p>
            </p:txBody>
          </p:sp>
        </p:grpSp>
      </p:grpSp>
      <p:grpSp>
        <p:nvGrpSpPr>
          <p:cNvPr id="30" name="Group 29"/>
          <p:cNvGrpSpPr/>
          <p:nvPr/>
        </p:nvGrpSpPr>
        <p:grpSpPr>
          <a:xfrm>
            <a:off x="794511" y="3504017"/>
            <a:ext cx="1049286" cy="381416"/>
            <a:chOff x="4372605" y="3686216"/>
            <a:chExt cx="1287474" cy="467999"/>
          </a:xfrm>
        </p:grpSpPr>
        <p:sp>
          <p:nvSpPr>
            <p:cNvPr id="31" name="TextBox 23"/>
            <p:cNvSpPr txBox="1">
              <a:spLocks noChangeArrowheads="1"/>
            </p:cNvSpPr>
            <p:nvPr/>
          </p:nvSpPr>
          <p:spPr bwMode="auto">
            <a:xfrm>
              <a:off x="4894567" y="3720160"/>
              <a:ext cx="765512" cy="419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1620">
                  <a:solidFill>
                    <a:schemeClr val="bg1"/>
                  </a:solidFill>
                  <a:latin typeface="Arial" charset="0"/>
                </a:rPr>
                <a:t>BDC</a:t>
              </a:r>
            </a:p>
          </p:txBody>
        </p:sp>
        <p:grpSp>
          <p:nvGrpSpPr>
            <p:cNvPr id="32" name="Group 31"/>
            <p:cNvGrpSpPr>
              <a:grpSpLocks noChangeAspect="1"/>
            </p:cNvGrpSpPr>
            <p:nvPr/>
          </p:nvGrpSpPr>
          <p:grpSpPr>
            <a:xfrm>
              <a:off x="4372605" y="3686216"/>
              <a:ext cx="467999" cy="467999"/>
              <a:chOff x="8105775" y="6012877"/>
              <a:chExt cx="1144588" cy="1144587"/>
            </a:xfrm>
          </p:grpSpPr>
          <p:sp>
            <p:nvSpPr>
              <p:cNvPr id="33" name="Freeform 32"/>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20"/>
              </a:p>
            </p:txBody>
          </p:sp>
          <p:sp>
            <p:nvSpPr>
              <p:cNvPr id="34" name="Freeform 33"/>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20"/>
              </a:p>
            </p:txBody>
          </p:sp>
        </p:grpSp>
      </p:grpSp>
      <p:grpSp>
        <p:nvGrpSpPr>
          <p:cNvPr id="15" name="Group 14"/>
          <p:cNvGrpSpPr/>
          <p:nvPr/>
        </p:nvGrpSpPr>
        <p:grpSpPr>
          <a:xfrm>
            <a:off x="5541193" y="3504017"/>
            <a:ext cx="1491716" cy="381416"/>
            <a:chOff x="5216820" y="3947441"/>
            <a:chExt cx="1657462" cy="423796"/>
          </a:xfrm>
        </p:grpSpPr>
        <p:sp>
          <p:nvSpPr>
            <p:cNvPr id="46" name="TextBox 23"/>
            <p:cNvSpPr txBox="1">
              <a:spLocks noChangeArrowheads="1"/>
            </p:cNvSpPr>
            <p:nvPr/>
          </p:nvSpPr>
          <p:spPr bwMode="auto">
            <a:xfrm>
              <a:off x="5689484" y="3988365"/>
              <a:ext cx="1184798" cy="3795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r>
                <a:rPr lang="en-CA" sz="1620">
                  <a:solidFill>
                    <a:schemeClr val="bg1"/>
                  </a:solidFill>
                  <a:latin typeface="+mn-lt"/>
                </a:rPr>
                <a:t>@bdc_ca</a:t>
              </a:r>
            </a:p>
          </p:txBody>
        </p:sp>
        <p:grpSp>
          <p:nvGrpSpPr>
            <p:cNvPr id="6" name="Group 5"/>
            <p:cNvGrpSpPr/>
            <p:nvPr/>
          </p:nvGrpSpPr>
          <p:grpSpPr>
            <a:xfrm>
              <a:off x="5216820" y="3947441"/>
              <a:ext cx="423797" cy="423796"/>
              <a:chOff x="5216820" y="3947441"/>
              <a:chExt cx="423797" cy="423796"/>
            </a:xfrm>
          </p:grpSpPr>
          <p:sp>
            <p:nvSpPr>
              <p:cNvPr id="48" name="Freeform 32"/>
              <p:cNvSpPr>
                <a:spLocks noChangeArrowheads="1"/>
              </p:cNvSpPr>
              <p:nvPr/>
            </p:nvSpPr>
            <p:spPr bwMode="auto">
              <a:xfrm>
                <a:off x="5216820" y="3947441"/>
                <a:ext cx="423797" cy="423796"/>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20"/>
              </a:p>
            </p:txBody>
          </p:sp>
          <p:sp>
            <p:nvSpPr>
              <p:cNvPr id="52" name="Freeform 44"/>
              <p:cNvSpPr>
                <a:spLocks noEditPoints="1"/>
              </p:cNvSpPr>
              <p:nvPr/>
            </p:nvSpPr>
            <p:spPr bwMode="auto">
              <a:xfrm>
                <a:off x="5317060" y="4047841"/>
                <a:ext cx="223316" cy="222996"/>
              </a:xfrm>
              <a:custGeom>
                <a:avLst/>
                <a:gdLst>
                  <a:gd name="T0" fmla="*/ 87 w 295"/>
                  <a:gd name="T1" fmla="*/ 0 h 295"/>
                  <a:gd name="T2" fmla="*/ 25 w 295"/>
                  <a:gd name="T3" fmla="*/ 24 h 295"/>
                  <a:gd name="T4" fmla="*/ 1 w 295"/>
                  <a:gd name="T5" fmla="*/ 86 h 295"/>
                  <a:gd name="T6" fmla="*/ 1 w 295"/>
                  <a:gd name="T7" fmla="*/ 208 h 295"/>
                  <a:gd name="T8" fmla="*/ 25 w 295"/>
                  <a:gd name="T9" fmla="*/ 270 h 295"/>
                  <a:gd name="T10" fmla="*/ 87 w 295"/>
                  <a:gd name="T11" fmla="*/ 294 h 295"/>
                  <a:gd name="T12" fmla="*/ 209 w 295"/>
                  <a:gd name="T13" fmla="*/ 294 h 295"/>
                  <a:gd name="T14" fmla="*/ 271 w 295"/>
                  <a:gd name="T15" fmla="*/ 270 h 295"/>
                  <a:gd name="T16" fmla="*/ 295 w 295"/>
                  <a:gd name="T17" fmla="*/ 208 h 295"/>
                  <a:gd name="T18" fmla="*/ 295 w 295"/>
                  <a:gd name="T19" fmla="*/ 86 h 295"/>
                  <a:gd name="T20" fmla="*/ 271 w 295"/>
                  <a:gd name="T21" fmla="*/ 24 h 295"/>
                  <a:gd name="T22" fmla="*/ 209 w 295"/>
                  <a:gd name="T23" fmla="*/ 0 h 295"/>
                  <a:gd name="T24" fmla="*/ 148 w 295"/>
                  <a:gd name="T25" fmla="*/ 26 h 295"/>
                  <a:gd name="T26" fmla="*/ 235 w 295"/>
                  <a:gd name="T27" fmla="*/ 32 h 295"/>
                  <a:gd name="T28" fmla="*/ 263 w 295"/>
                  <a:gd name="T29" fmla="*/ 60 h 295"/>
                  <a:gd name="T30" fmla="*/ 269 w 295"/>
                  <a:gd name="T31" fmla="*/ 147 h 295"/>
                  <a:gd name="T32" fmla="*/ 263 w 295"/>
                  <a:gd name="T33" fmla="*/ 234 h 295"/>
                  <a:gd name="T34" fmla="*/ 235 w 295"/>
                  <a:gd name="T35" fmla="*/ 262 h 295"/>
                  <a:gd name="T36" fmla="*/ 148 w 295"/>
                  <a:gd name="T37" fmla="*/ 268 h 295"/>
                  <a:gd name="T38" fmla="*/ 61 w 295"/>
                  <a:gd name="T39" fmla="*/ 262 h 295"/>
                  <a:gd name="T40" fmla="*/ 33 w 295"/>
                  <a:gd name="T41" fmla="*/ 234 h 295"/>
                  <a:gd name="T42" fmla="*/ 27 w 295"/>
                  <a:gd name="T43" fmla="*/ 147 h 295"/>
                  <a:gd name="T44" fmla="*/ 33 w 295"/>
                  <a:gd name="T45" fmla="*/ 60 h 295"/>
                  <a:gd name="T46" fmla="*/ 61 w 295"/>
                  <a:gd name="T47" fmla="*/ 32 h 295"/>
                  <a:gd name="T48" fmla="*/ 148 w 295"/>
                  <a:gd name="T49" fmla="*/ 26 h 295"/>
                  <a:gd name="T50" fmla="*/ 72 w 295"/>
                  <a:gd name="T51" fmla="*/ 147 h 295"/>
                  <a:gd name="T52" fmla="*/ 224 w 295"/>
                  <a:gd name="T53" fmla="*/ 147 h 295"/>
                  <a:gd name="T54" fmla="*/ 148 w 295"/>
                  <a:gd name="T55" fmla="*/ 197 h 295"/>
                  <a:gd name="T56" fmla="*/ 148 w 295"/>
                  <a:gd name="T57" fmla="*/ 98 h 295"/>
                  <a:gd name="T58" fmla="*/ 148 w 295"/>
                  <a:gd name="T59" fmla="*/ 197 h 295"/>
                  <a:gd name="T60" fmla="*/ 227 w 295"/>
                  <a:gd name="T61" fmla="*/ 86 h 295"/>
                  <a:gd name="T62" fmla="*/ 227 w 295"/>
                  <a:gd name="T63" fmla="*/ 5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5" h="295">
                    <a:moveTo>
                      <a:pt x="148" y="0"/>
                    </a:moveTo>
                    <a:cubicBezTo>
                      <a:pt x="108" y="0"/>
                      <a:pt x="103" y="0"/>
                      <a:pt x="87" y="0"/>
                    </a:cubicBezTo>
                    <a:cubicBezTo>
                      <a:pt x="71" y="1"/>
                      <a:pt x="60" y="4"/>
                      <a:pt x="51" y="7"/>
                    </a:cubicBezTo>
                    <a:cubicBezTo>
                      <a:pt x="41" y="11"/>
                      <a:pt x="33" y="16"/>
                      <a:pt x="25" y="24"/>
                    </a:cubicBezTo>
                    <a:cubicBezTo>
                      <a:pt x="17" y="33"/>
                      <a:pt x="12" y="41"/>
                      <a:pt x="8" y="50"/>
                    </a:cubicBezTo>
                    <a:cubicBezTo>
                      <a:pt x="4" y="60"/>
                      <a:pt x="2" y="71"/>
                      <a:pt x="1" y="86"/>
                    </a:cubicBezTo>
                    <a:cubicBezTo>
                      <a:pt x="0" y="102"/>
                      <a:pt x="0" y="107"/>
                      <a:pt x="0" y="147"/>
                    </a:cubicBezTo>
                    <a:cubicBezTo>
                      <a:pt x="0" y="187"/>
                      <a:pt x="0" y="192"/>
                      <a:pt x="1" y="208"/>
                    </a:cubicBezTo>
                    <a:cubicBezTo>
                      <a:pt x="2" y="224"/>
                      <a:pt x="4" y="235"/>
                      <a:pt x="8" y="244"/>
                    </a:cubicBezTo>
                    <a:cubicBezTo>
                      <a:pt x="12" y="254"/>
                      <a:pt x="17" y="262"/>
                      <a:pt x="25" y="270"/>
                    </a:cubicBezTo>
                    <a:cubicBezTo>
                      <a:pt x="33" y="278"/>
                      <a:pt x="41" y="283"/>
                      <a:pt x="51" y="287"/>
                    </a:cubicBezTo>
                    <a:cubicBezTo>
                      <a:pt x="60" y="291"/>
                      <a:pt x="71" y="293"/>
                      <a:pt x="87" y="294"/>
                    </a:cubicBezTo>
                    <a:cubicBezTo>
                      <a:pt x="103" y="295"/>
                      <a:pt x="108" y="295"/>
                      <a:pt x="148" y="295"/>
                    </a:cubicBezTo>
                    <a:cubicBezTo>
                      <a:pt x="188" y="295"/>
                      <a:pt x="193" y="295"/>
                      <a:pt x="209" y="294"/>
                    </a:cubicBezTo>
                    <a:cubicBezTo>
                      <a:pt x="224" y="293"/>
                      <a:pt x="235" y="291"/>
                      <a:pt x="244" y="287"/>
                    </a:cubicBezTo>
                    <a:cubicBezTo>
                      <a:pt x="254" y="283"/>
                      <a:pt x="262" y="278"/>
                      <a:pt x="271" y="270"/>
                    </a:cubicBezTo>
                    <a:cubicBezTo>
                      <a:pt x="279" y="262"/>
                      <a:pt x="284" y="254"/>
                      <a:pt x="288" y="244"/>
                    </a:cubicBezTo>
                    <a:cubicBezTo>
                      <a:pt x="291" y="235"/>
                      <a:pt x="294" y="224"/>
                      <a:pt x="295" y="208"/>
                    </a:cubicBezTo>
                    <a:cubicBezTo>
                      <a:pt x="295" y="192"/>
                      <a:pt x="295" y="187"/>
                      <a:pt x="295" y="147"/>
                    </a:cubicBezTo>
                    <a:cubicBezTo>
                      <a:pt x="295" y="107"/>
                      <a:pt x="295" y="102"/>
                      <a:pt x="295" y="86"/>
                    </a:cubicBezTo>
                    <a:cubicBezTo>
                      <a:pt x="294" y="71"/>
                      <a:pt x="291" y="60"/>
                      <a:pt x="288" y="50"/>
                    </a:cubicBezTo>
                    <a:cubicBezTo>
                      <a:pt x="284" y="41"/>
                      <a:pt x="279" y="33"/>
                      <a:pt x="271" y="24"/>
                    </a:cubicBezTo>
                    <a:cubicBezTo>
                      <a:pt x="262" y="16"/>
                      <a:pt x="254" y="11"/>
                      <a:pt x="244" y="7"/>
                    </a:cubicBezTo>
                    <a:cubicBezTo>
                      <a:pt x="235" y="4"/>
                      <a:pt x="224" y="1"/>
                      <a:pt x="209" y="0"/>
                    </a:cubicBezTo>
                    <a:cubicBezTo>
                      <a:pt x="193" y="0"/>
                      <a:pt x="188" y="0"/>
                      <a:pt x="148" y="0"/>
                    </a:cubicBezTo>
                    <a:close/>
                    <a:moveTo>
                      <a:pt x="148" y="26"/>
                    </a:moveTo>
                    <a:cubicBezTo>
                      <a:pt x="187" y="26"/>
                      <a:pt x="192" y="26"/>
                      <a:pt x="207" y="27"/>
                    </a:cubicBezTo>
                    <a:cubicBezTo>
                      <a:pt x="222" y="28"/>
                      <a:pt x="230" y="30"/>
                      <a:pt x="235" y="32"/>
                    </a:cubicBezTo>
                    <a:cubicBezTo>
                      <a:pt x="242" y="35"/>
                      <a:pt x="247" y="38"/>
                      <a:pt x="252" y="43"/>
                    </a:cubicBezTo>
                    <a:cubicBezTo>
                      <a:pt x="257" y="48"/>
                      <a:pt x="260" y="53"/>
                      <a:pt x="263" y="60"/>
                    </a:cubicBezTo>
                    <a:cubicBezTo>
                      <a:pt x="265" y="65"/>
                      <a:pt x="267" y="73"/>
                      <a:pt x="268" y="88"/>
                    </a:cubicBezTo>
                    <a:cubicBezTo>
                      <a:pt x="269" y="103"/>
                      <a:pt x="269" y="108"/>
                      <a:pt x="269" y="147"/>
                    </a:cubicBezTo>
                    <a:cubicBezTo>
                      <a:pt x="269" y="187"/>
                      <a:pt x="269" y="191"/>
                      <a:pt x="268" y="207"/>
                    </a:cubicBezTo>
                    <a:cubicBezTo>
                      <a:pt x="267" y="221"/>
                      <a:pt x="265" y="229"/>
                      <a:pt x="263" y="234"/>
                    </a:cubicBezTo>
                    <a:cubicBezTo>
                      <a:pt x="260" y="241"/>
                      <a:pt x="257" y="246"/>
                      <a:pt x="252" y="251"/>
                    </a:cubicBezTo>
                    <a:cubicBezTo>
                      <a:pt x="247" y="257"/>
                      <a:pt x="242" y="260"/>
                      <a:pt x="235" y="262"/>
                    </a:cubicBezTo>
                    <a:cubicBezTo>
                      <a:pt x="230" y="264"/>
                      <a:pt x="222" y="267"/>
                      <a:pt x="207" y="268"/>
                    </a:cubicBezTo>
                    <a:cubicBezTo>
                      <a:pt x="192" y="268"/>
                      <a:pt x="187" y="268"/>
                      <a:pt x="148" y="268"/>
                    </a:cubicBezTo>
                    <a:cubicBezTo>
                      <a:pt x="108" y="268"/>
                      <a:pt x="104" y="268"/>
                      <a:pt x="88" y="268"/>
                    </a:cubicBezTo>
                    <a:cubicBezTo>
                      <a:pt x="74" y="267"/>
                      <a:pt x="66" y="264"/>
                      <a:pt x="61" y="262"/>
                    </a:cubicBezTo>
                    <a:cubicBezTo>
                      <a:pt x="54" y="260"/>
                      <a:pt x="49" y="257"/>
                      <a:pt x="44" y="251"/>
                    </a:cubicBezTo>
                    <a:cubicBezTo>
                      <a:pt x="38" y="246"/>
                      <a:pt x="35" y="241"/>
                      <a:pt x="33" y="234"/>
                    </a:cubicBezTo>
                    <a:cubicBezTo>
                      <a:pt x="31" y="229"/>
                      <a:pt x="28" y="221"/>
                      <a:pt x="27" y="207"/>
                    </a:cubicBezTo>
                    <a:cubicBezTo>
                      <a:pt x="27" y="191"/>
                      <a:pt x="27" y="187"/>
                      <a:pt x="27" y="147"/>
                    </a:cubicBezTo>
                    <a:cubicBezTo>
                      <a:pt x="27" y="108"/>
                      <a:pt x="27" y="103"/>
                      <a:pt x="27" y="88"/>
                    </a:cubicBezTo>
                    <a:cubicBezTo>
                      <a:pt x="28" y="73"/>
                      <a:pt x="31" y="65"/>
                      <a:pt x="33" y="60"/>
                    </a:cubicBezTo>
                    <a:cubicBezTo>
                      <a:pt x="35" y="53"/>
                      <a:pt x="38" y="48"/>
                      <a:pt x="44" y="43"/>
                    </a:cubicBezTo>
                    <a:cubicBezTo>
                      <a:pt x="49" y="38"/>
                      <a:pt x="54" y="35"/>
                      <a:pt x="61" y="32"/>
                    </a:cubicBezTo>
                    <a:cubicBezTo>
                      <a:pt x="66" y="30"/>
                      <a:pt x="74" y="28"/>
                      <a:pt x="88" y="27"/>
                    </a:cubicBezTo>
                    <a:cubicBezTo>
                      <a:pt x="104" y="26"/>
                      <a:pt x="108" y="26"/>
                      <a:pt x="148" y="26"/>
                    </a:cubicBezTo>
                    <a:close/>
                    <a:moveTo>
                      <a:pt x="148" y="71"/>
                    </a:moveTo>
                    <a:cubicBezTo>
                      <a:pt x="106" y="71"/>
                      <a:pt x="72" y="105"/>
                      <a:pt x="72" y="147"/>
                    </a:cubicBezTo>
                    <a:cubicBezTo>
                      <a:pt x="72" y="189"/>
                      <a:pt x="106" y="223"/>
                      <a:pt x="148" y="223"/>
                    </a:cubicBezTo>
                    <a:cubicBezTo>
                      <a:pt x="190" y="223"/>
                      <a:pt x="224" y="189"/>
                      <a:pt x="224" y="147"/>
                    </a:cubicBezTo>
                    <a:cubicBezTo>
                      <a:pt x="224" y="105"/>
                      <a:pt x="190" y="71"/>
                      <a:pt x="148" y="71"/>
                    </a:cubicBezTo>
                    <a:close/>
                    <a:moveTo>
                      <a:pt x="148" y="197"/>
                    </a:moveTo>
                    <a:cubicBezTo>
                      <a:pt x="121" y="197"/>
                      <a:pt x="98" y="174"/>
                      <a:pt x="98" y="147"/>
                    </a:cubicBezTo>
                    <a:cubicBezTo>
                      <a:pt x="98" y="120"/>
                      <a:pt x="121" y="98"/>
                      <a:pt x="148" y="98"/>
                    </a:cubicBezTo>
                    <a:cubicBezTo>
                      <a:pt x="175" y="98"/>
                      <a:pt x="197" y="120"/>
                      <a:pt x="197" y="147"/>
                    </a:cubicBezTo>
                    <a:cubicBezTo>
                      <a:pt x="197" y="174"/>
                      <a:pt x="175" y="197"/>
                      <a:pt x="148" y="197"/>
                    </a:cubicBezTo>
                    <a:close/>
                    <a:moveTo>
                      <a:pt x="244" y="68"/>
                    </a:moveTo>
                    <a:cubicBezTo>
                      <a:pt x="244" y="78"/>
                      <a:pt x="236" y="86"/>
                      <a:pt x="227" y="86"/>
                    </a:cubicBezTo>
                    <a:cubicBezTo>
                      <a:pt x="217" y="86"/>
                      <a:pt x="209" y="78"/>
                      <a:pt x="209" y="68"/>
                    </a:cubicBezTo>
                    <a:cubicBezTo>
                      <a:pt x="209" y="59"/>
                      <a:pt x="217" y="51"/>
                      <a:pt x="227" y="51"/>
                    </a:cubicBezTo>
                    <a:cubicBezTo>
                      <a:pt x="236" y="51"/>
                      <a:pt x="244" y="59"/>
                      <a:pt x="244" y="68"/>
                    </a:cubicBezTo>
                    <a:close/>
                  </a:path>
                </a:pathLst>
              </a:custGeom>
              <a:solidFill>
                <a:schemeClr val="tx1"/>
              </a:solidFill>
              <a:ln>
                <a:noFill/>
              </a:ln>
            </p:spPr>
            <p:txBody>
              <a:bodyPr vert="horz" wrap="square" lIns="82296" tIns="41148" rIns="82296" bIns="41148" numCol="1" anchor="t" anchorCtr="0" compatLnSpc="1">
                <a:prstTxWarp prst="textNoShape">
                  <a:avLst/>
                </a:prstTxWarp>
              </a:bodyPr>
              <a:lstStyle/>
              <a:p>
                <a:endParaRPr lang="en-CA" sz="1620"/>
              </a:p>
            </p:txBody>
          </p:sp>
        </p:grpSp>
      </p:grpSp>
      <p:sp>
        <p:nvSpPr>
          <p:cNvPr id="5" name="Title 4">
            <a:extLst>
              <a:ext uri="{FF2B5EF4-FFF2-40B4-BE49-F238E27FC236}">
                <a16:creationId xmlns:a16="http://schemas.microsoft.com/office/drawing/2014/main" id="{980E5AC8-7BFC-46C9-A12F-8A16F5029E78}"/>
              </a:ext>
            </a:extLst>
          </p:cNvPr>
          <p:cNvSpPr>
            <a:spLocks noGrp="1"/>
          </p:cNvSpPr>
          <p:nvPr>
            <p:ph type="title"/>
          </p:nvPr>
        </p:nvSpPr>
        <p:spPr>
          <a:xfrm>
            <a:off x="794510" y="599511"/>
            <a:ext cx="7297913" cy="1948474"/>
          </a:xfrm>
        </p:spPr>
        <p:txBody>
          <a:bodyPr/>
          <a:lstStyle/>
          <a:p>
            <a:r>
              <a:rPr lang="en-CA" dirty="0">
                <a:solidFill>
                  <a:schemeClr val="bg1"/>
                </a:solidFill>
              </a:rPr>
              <a:t>Succeeding in </a:t>
            </a:r>
            <a:br>
              <a:rPr lang="en-CA" dirty="0">
                <a:solidFill>
                  <a:schemeClr val="bg1"/>
                </a:solidFill>
              </a:rPr>
            </a:br>
            <a:r>
              <a:rPr lang="en-CA" dirty="0">
                <a:solidFill>
                  <a:schemeClr val="bg1"/>
                </a:solidFill>
              </a:rPr>
              <a:t>a new reality</a:t>
            </a:r>
            <a:br>
              <a:rPr lang="en-CA" dirty="0">
                <a:solidFill>
                  <a:schemeClr val="bg1"/>
                </a:solidFill>
              </a:rPr>
            </a:br>
            <a:r>
              <a:rPr lang="en-CA" sz="3200" b="0" dirty="0">
                <a:solidFill>
                  <a:schemeClr val="bg1"/>
                </a:solidFill>
                <a:latin typeface="Arial" panose="020B0604020202020204" pitchFamily="34" charset="0"/>
                <a:cs typeface="Arial" panose="020B0604020202020204" pitchFamily="34" charset="0"/>
              </a:rPr>
              <a:t>Plan your way out of </a:t>
            </a:r>
            <a:br>
              <a:rPr lang="en-CA" sz="3200" b="0" dirty="0">
                <a:solidFill>
                  <a:schemeClr val="bg1"/>
                </a:solidFill>
                <a:latin typeface="Arial" panose="020B0604020202020204" pitchFamily="34" charset="0"/>
                <a:cs typeface="Arial" panose="020B0604020202020204" pitchFamily="34" charset="0"/>
              </a:rPr>
            </a:br>
            <a:r>
              <a:rPr lang="en-CA" sz="3200" b="0" dirty="0">
                <a:solidFill>
                  <a:schemeClr val="bg1"/>
                </a:solidFill>
                <a:latin typeface="Arial" panose="020B0604020202020204" pitchFamily="34" charset="0"/>
                <a:cs typeface="Arial" panose="020B0604020202020204" pitchFamily="34" charset="0"/>
              </a:rPr>
              <a:t>the </a:t>
            </a:r>
            <a:r>
              <a:rPr lang="en-CA" sz="3200" b="0">
                <a:solidFill>
                  <a:schemeClr val="bg1"/>
                </a:solidFill>
                <a:latin typeface="Arial" panose="020B0604020202020204" pitchFamily="34" charset="0"/>
                <a:cs typeface="Arial" panose="020B0604020202020204" pitchFamily="34" charset="0"/>
              </a:rPr>
              <a:t>COVID-19 crisis</a:t>
            </a:r>
            <a:br>
              <a:rPr lang="en-CA" b="0" dirty="0">
                <a:solidFill>
                  <a:schemeClr val="bg1"/>
                </a:solidFill>
                <a:latin typeface="Arial" panose="020B0604020202020204" pitchFamily="34" charset="0"/>
                <a:cs typeface="Arial" panose="020B0604020202020204" pitchFamily="34" charset="0"/>
              </a:rPr>
            </a:br>
            <a:endParaRPr lang="en-US" dirty="0"/>
          </a:p>
        </p:txBody>
      </p:sp>
    </p:spTree>
    <p:extLst>
      <p:ext uri="{BB962C8B-B14F-4D97-AF65-F5344CB8AC3E}">
        <p14:creationId xmlns:p14="http://schemas.microsoft.com/office/powerpoint/2010/main" val="35083469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690588D1-E7AF-44C9-93A3-45E856DE59D6}"/>
              </a:ext>
            </a:extLst>
          </p:cNvPr>
          <p:cNvSpPr>
            <a:spLocks noGrp="1"/>
          </p:cNvSpPr>
          <p:nvPr>
            <p:ph type="body" sz="quarter" idx="13"/>
          </p:nvPr>
        </p:nvSpPr>
        <p:spPr/>
        <p:txBody>
          <a:bodyPr/>
          <a:lstStyle/>
          <a:p>
            <a:r>
              <a:rPr lang="en-US" dirty="0"/>
              <a:t>World trade volume, seasonally adjusted, 2010=100</a:t>
            </a:r>
          </a:p>
        </p:txBody>
      </p:sp>
      <p:sp>
        <p:nvSpPr>
          <p:cNvPr id="4" name="Titre 3">
            <a:extLst>
              <a:ext uri="{FF2B5EF4-FFF2-40B4-BE49-F238E27FC236}">
                <a16:creationId xmlns:a16="http://schemas.microsoft.com/office/drawing/2014/main" id="{164999FC-7609-4E63-864E-21C2542FE92E}"/>
              </a:ext>
            </a:extLst>
          </p:cNvPr>
          <p:cNvSpPr>
            <a:spLocks noGrp="1"/>
          </p:cNvSpPr>
          <p:nvPr>
            <p:ph type="title"/>
          </p:nvPr>
        </p:nvSpPr>
        <p:spPr/>
        <p:txBody>
          <a:bodyPr/>
          <a:lstStyle/>
          <a:p>
            <a:r>
              <a:rPr lang="en-US" dirty="0"/>
              <a:t>World trade took a hit but is rebounding faster than in 2009</a:t>
            </a:r>
          </a:p>
        </p:txBody>
      </p:sp>
      <p:graphicFrame>
        <p:nvGraphicFramePr>
          <p:cNvPr id="11" name="Espace réservé du contenu 10">
            <a:extLst>
              <a:ext uri="{FF2B5EF4-FFF2-40B4-BE49-F238E27FC236}">
                <a16:creationId xmlns:a16="http://schemas.microsoft.com/office/drawing/2014/main" id="{BEC7FFFF-8C22-451D-872A-E3356A3944E5}"/>
              </a:ext>
            </a:extLst>
          </p:cNvPr>
          <p:cNvGraphicFramePr>
            <a:graphicFrameLocks noGrp="1"/>
          </p:cNvGraphicFramePr>
          <p:nvPr>
            <p:ph idx="1"/>
          </p:nvPr>
        </p:nvGraphicFramePr>
        <p:xfrm>
          <a:off x="352425" y="1954213"/>
          <a:ext cx="8440738" cy="3105150"/>
        </p:xfrm>
        <a:graphic>
          <a:graphicData uri="http://schemas.openxmlformats.org/drawingml/2006/chart">
            <c:chart xmlns:c="http://schemas.openxmlformats.org/drawingml/2006/chart" xmlns:r="http://schemas.openxmlformats.org/officeDocument/2006/relationships" r:id="rId5"/>
          </a:graphicData>
        </a:graphic>
      </p:graphicFrame>
      <p:sp>
        <p:nvSpPr>
          <p:cNvPr id="12" name="Rectangle 11">
            <a:extLst>
              <a:ext uri="{FF2B5EF4-FFF2-40B4-BE49-F238E27FC236}">
                <a16:creationId xmlns:a16="http://schemas.microsoft.com/office/drawing/2014/main" id="{E9EB75E1-C3DC-43F2-8AEC-485B529C01E7}"/>
              </a:ext>
            </a:extLst>
          </p:cNvPr>
          <p:cNvSpPr/>
          <p:nvPr/>
        </p:nvSpPr>
        <p:spPr>
          <a:xfrm>
            <a:off x="8455844" y="2229296"/>
            <a:ext cx="523546" cy="276999"/>
          </a:xfrm>
          <a:prstGeom prst="rect">
            <a:avLst/>
          </a:prstGeom>
        </p:spPr>
        <p:txBody>
          <a:bodyPr wrap="square" lIns="0" tIns="0" rIns="0" bIns="0">
            <a:spAutoFit/>
          </a:bodyPr>
          <a:lstStyle/>
          <a:p>
            <a:r>
              <a:rPr lang="fr-CA" dirty="0">
                <a:solidFill>
                  <a:schemeClr val="tx2"/>
                </a:solidFill>
                <a:latin typeface="Arial Black" panose="020B0A04020102020204" pitchFamily="34" charset="0"/>
              </a:rPr>
              <a:t>120</a:t>
            </a:r>
            <a:endParaRPr lang="en-US" dirty="0">
              <a:solidFill>
                <a:schemeClr val="tx2"/>
              </a:solidFill>
              <a:latin typeface="Arial Black" panose="020B0A04020102020204" pitchFamily="34" charset="0"/>
            </a:endParaRPr>
          </a:p>
        </p:txBody>
      </p:sp>
      <p:sp>
        <p:nvSpPr>
          <p:cNvPr id="13" name="TextBox 64">
            <a:extLst>
              <a:ext uri="{FF2B5EF4-FFF2-40B4-BE49-F238E27FC236}">
                <a16:creationId xmlns:a16="http://schemas.microsoft.com/office/drawing/2014/main" id="{F80698AF-6A9C-4D71-AEE4-1B484920C1F8}"/>
              </a:ext>
            </a:extLst>
          </p:cNvPr>
          <p:cNvSpPr txBox="1"/>
          <p:nvPr>
            <p:custDataLst>
              <p:tags r:id="rId1"/>
            </p:custDataLst>
          </p:nvPr>
        </p:nvSpPr>
        <p:spPr>
          <a:xfrm>
            <a:off x="8008071" y="4359886"/>
            <a:ext cx="895546" cy="581867"/>
          </a:xfrm>
          <a:prstGeom prst="rect">
            <a:avLst/>
          </a:prstGeom>
          <a:solidFill>
            <a:schemeClr val="tx1"/>
          </a:solidFill>
          <a:ln w="38100">
            <a:noFill/>
          </a:ln>
        </p:spPr>
        <p:txBody>
          <a:bodyPr wrap="square" lIns="108000" tIns="108000" rIns="108000" bIns="7200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300" b="1" dirty="0">
                <a:solidFill>
                  <a:prstClr val="white"/>
                </a:solidFill>
                <a:sym typeface="Arial" panose="020B0604020202020204" pitchFamily="34" charset="0"/>
              </a:rPr>
              <a:t>August </a:t>
            </a:r>
            <a:r>
              <a:rPr kumimoji="0" lang="en-US" sz="1300" b="1" i="0" u="none" strike="noStrike" cap="none" noProof="0" dirty="0">
                <a:ln>
                  <a:noFill/>
                </a:ln>
                <a:solidFill>
                  <a:prstClr val="white"/>
                </a:solidFill>
                <a:effectLst/>
                <a:uLnTx/>
                <a:uFillTx/>
                <a:sym typeface="Arial" panose="020B0604020202020204" pitchFamily="34" charset="0"/>
              </a:rPr>
              <a:t>2020</a:t>
            </a:r>
          </a:p>
        </p:txBody>
      </p:sp>
      <p:sp>
        <p:nvSpPr>
          <p:cNvPr id="14" name="Rectangle 13">
            <a:extLst>
              <a:ext uri="{FF2B5EF4-FFF2-40B4-BE49-F238E27FC236}">
                <a16:creationId xmlns:a16="http://schemas.microsoft.com/office/drawing/2014/main" id="{33A94961-42F1-496D-9E80-294DAB5B744A}"/>
              </a:ext>
            </a:extLst>
          </p:cNvPr>
          <p:cNvSpPr/>
          <p:nvPr/>
        </p:nvSpPr>
        <p:spPr>
          <a:xfrm>
            <a:off x="7830651" y="1954213"/>
            <a:ext cx="523546" cy="276999"/>
          </a:xfrm>
          <a:prstGeom prst="rect">
            <a:avLst/>
          </a:prstGeom>
        </p:spPr>
        <p:txBody>
          <a:bodyPr wrap="square" lIns="0" tIns="0" rIns="0" bIns="0">
            <a:spAutoFit/>
          </a:bodyPr>
          <a:lstStyle/>
          <a:p>
            <a:r>
              <a:rPr lang="fr-CA" dirty="0">
                <a:solidFill>
                  <a:schemeClr val="tx2"/>
                </a:solidFill>
                <a:latin typeface="Arial Black" panose="020B0A04020102020204" pitchFamily="34" charset="0"/>
              </a:rPr>
              <a:t>124</a:t>
            </a:r>
          </a:p>
        </p:txBody>
      </p:sp>
      <p:sp>
        <p:nvSpPr>
          <p:cNvPr id="15" name="Rectangle 14">
            <a:extLst>
              <a:ext uri="{FF2B5EF4-FFF2-40B4-BE49-F238E27FC236}">
                <a16:creationId xmlns:a16="http://schemas.microsoft.com/office/drawing/2014/main" id="{49E524DC-58C7-433E-9733-FFDE54A6F7C8}"/>
              </a:ext>
            </a:extLst>
          </p:cNvPr>
          <p:cNvSpPr/>
          <p:nvPr/>
        </p:nvSpPr>
        <p:spPr>
          <a:xfrm>
            <a:off x="1506837" y="2883244"/>
            <a:ext cx="523546" cy="276999"/>
          </a:xfrm>
          <a:prstGeom prst="rect">
            <a:avLst/>
          </a:prstGeom>
        </p:spPr>
        <p:txBody>
          <a:bodyPr wrap="square" lIns="0" tIns="0" rIns="0" bIns="0">
            <a:spAutoFit/>
          </a:bodyPr>
          <a:lstStyle/>
          <a:p>
            <a:r>
              <a:rPr lang="fr-CA" dirty="0">
                <a:solidFill>
                  <a:schemeClr val="tx2"/>
                </a:solidFill>
                <a:latin typeface="Arial Black" panose="020B0A04020102020204" pitchFamily="34" charset="0"/>
              </a:rPr>
              <a:t>103</a:t>
            </a:r>
          </a:p>
        </p:txBody>
      </p:sp>
      <p:sp>
        <p:nvSpPr>
          <p:cNvPr id="16" name="Rectangle 15">
            <a:extLst>
              <a:ext uri="{FF2B5EF4-FFF2-40B4-BE49-F238E27FC236}">
                <a16:creationId xmlns:a16="http://schemas.microsoft.com/office/drawing/2014/main" id="{7555EBDE-A53A-46AB-975D-541B887EDACE}"/>
              </a:ext>
            </a:extLst>
          </p:cNvPr>
          <p:cNvSpPr/>
          <p:nvPr/>
        </p:nvSpPr>
        <p:spPr>
          <a:xfrm>
            <a:off x="2413381" y="4082887"/>
            <a:ext cx="523546" cy="276999"/>
          </a:xfrm>
          <a:prstGeom prst="rect">
            <a:avLst/>
          </a:prstGeom>
        </p:spPr>
        <p:txBody>
          <a:bodyPr wrap="square" lIns="0" tIns="0" rIns="0" bIns="0">
            <a:spAutoFit/>
          </a:bodyPr>
          <a:lstStyle/>
          <a:p>
            <a:r>
              <a:rPr lang="fr-CA" dirty="0">
                <a:solidFill>
                  <a:schemeClr val="tx2"/>
                </a:solidFill>
                <a:latin typeface="Arial Black" panose="020B0A04020102020204" pitchFamily="34" charset="0"/>
              </a:rPr>
              <a:t>85</a:t>
            </a:r>
          </a:p>
        </p:txBody>
      </p:sp>
      <p:sp>
        <p:nvSpPr>
          <p:cNvPr id="17" name="Rectangle 16">
            <a:extLst>
              <a:ext uri="{FF2B5EF4-FFF2-40B4-BE49-F238E27FC236}">
                <a16:creationId xmlns:a16="http://schemas.microsoft.com/office/drawing/2014/main" id="{908F4392-5812-4B5A-A4A2-2288B34ECC78}"/>
              </a:ext>
            </a:extLst>
          </p:cNvPr>
          <p:cNvSpPr/>
          <p:nvPr/>
        </p:nvSpPr>
        <p:spPr>
          <a:xfrm>
            <a:off x="8218277" y="3368288"/>
            <a:ext cx="523546" cy="276999"/>
          </a:xfrm>
          <a:prstGeom prst="rect">
            <a:avLst/>
          </a:prstGeom>
        </p:spPr>
        <p:txBody>
          <a:bodyPr wrap="square" lIns="0" tIns="0" rIns="0" bIns="0">
            <a:spAutoFit/>
          </a:bodyPr>
          <a:lstStyle/>
          <a:p>
            <a:r>
              <a:rPr lang="fr-CA" dirty="0">
                <a:solidFill>
                  <a:schemeClr val="tx2"/>
                </a:solidFill>
                <a:latin typeface="Arial Black" panose="020B0A04020102020204" pitchFamily="34" charset="0"/>
              </a:rPr>
              <a:t>103</a:t>
            </a:r>
            <a:endParaRPr lang="en-US" dirty="0">
              <a:solidFill>
                <a:schemeClr val="tx2"/>
              </a:solidFill>
              <a:latin typeface="Arial Black" panose="020B0A04020102020204" pitchFamily="34" charset="0"/>
            </a:endParaRPr>
          </a:p>
        </p:txBody>
      </p:sp>
      <p:sp>
        <p:nvSpPr>
          <p:cNvPr id="18" name="Footer Placeholder 2">
            <a:extLst>
              <a:ext uri="{FF2B5EF4-FFF2-40B4-BE49-F238E27FC236}">
                <a16:creationId xmlns:a16="http://schemas.microsoft.com/office/drawing/2014/main" id="{EF3242BB-CAD3-4C2C-A38D-1A3C700C163A}"/>
              </a:ext>
            </a:extLst>
          </p:cNvPr>
          <p:cNvSpPr>
            <a:spLocks noGrp="1"/>
          </p:cNvSpPr>
          <p:nvPr>
            <p:ph type="ftr" sz="quarter" idx="14"/>
            <p:custDataLst>
              <p:tags r:id="rId2"/>
            </p:custDataLst>
          </p:nvPr>
        </p:nvSpPr>
        <p:spPr>
          <a:xfrm>
            <a:off x="269752" y="5303520"/>
            <a:ext cx="3845048" cy="299422"/>
          </a:xfrm>
        </p:spPr>
        <p:txBody>
          <a:bodyPr/>
          <a:lstStyle/>
          <a:p>
            <a:r>
              <a:rPr lang="en-CA" b="1" dirty="0"/>
              <a:t>SOURCE: </a:t>
            </a:r>
            <a:r>
              <a:rPr lang="en-US" dirty="0"/>
              <a:t>CPB Netherlands Bureau for Economic Policy Analysis</a:t>
            </a:r>
            <a:endParaRPr lang="en-CA" dirty="0"/>
          </a:p>
        </p:txBody>
      </p:sp>
    </p:spTree>
    <p:extLst>
      <p:ext uri="{BB962C8B-B14F-4D97-AF65-F5344CB8AC3E}">
        <p14:creationId xmlns:p14="http://schemas.microsoft.com/office/powerpoint/2010/main" val="17338972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oter Placeholder 3">
            <a:extLst>
              <a:ext uri="{FF2B5EF4-FFF2-40B4-BE49-F238E27FC236}">
                <a16:creationId xmlns:a16="http://schemas.microsoft.com/office/drawing/2014/main" id="{64B903D3-0959-474C-B5A6-361496500346}"/>
              </a:ext>
            </a:extLst>
          </p:cNvPr>
          <p:cNvSpPr txBox="1">
            <a:spLocks/>
          </p:cNvSpPr>
          <p:nvPr>
            <p:custDataLst>
              <p:tags r:id="rId1"/>
            </p:custDataLst>
          </p:nvPr>
        </p:nvSpPr>
        <p:spPr>
          <a:xfrm>
            <a:off x="614118" y="5117542"/>
            <a:ext cx="5337057" cy="27384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11480"/>
            <a:endParaRPr lang="fr-CA" sz="900" noProof="1">
              <a:solidFill>
                <a:srgbClr val="1F384B"/>
              </a:solidFill>
              <a:latin typeface="Arial"/>
            </a:endParaRPr>
          </a:p>
        </p:txBody>
      </p:sp>
      <p:sp>
        <p:nvSpPr>
          <p:cNvPr id="65" name="Espace réservé du texte 2">
            <a:extLst>
              <a:ext uri="{FF2B5EF4-FFF2-40B4-BE49-F238E27FC236}">
                <a16:creationId xmlns:a16="http://schemas.microsoft.com/office/drawing/2014/main" id="{28E3BF0B-9318-43B3-A62A-080276E3191F}"/>
              </a:ext>
            </a:extLst>
          </p:cNvPr>
          <p:cNvSpPr>
            <a:spLocks noGrp="1"/>
          </p:cNvSpPr>
          <p:nvPr>
            <p:ph type="body" sz="quarter" idx="13"/>
            <p:custDataLst>
              <p:tags r:id="rId2"/>
            </p:custDataLst>
          </p:nvPr>
        </p:nvSpPr>
        <p:spPr>
          <a:xfrm>
            <a:off x="466499" y="1231092"/>
            <a:ext cx="7688634" cy="397531"/>
          </a:xfrm>
        </p:spPr>
        <p:txBody>
          <a:bodyPr/>
          <a:lstStyle/>
          <a:p>
            <a:r>
              <a:rPr lang="en-US" sz="1980" noProof="1"/>
              <a:t>Daily new cases per 1M people, seven-day moving average</a:t>
            </a:r>
          </a:p>
        </p:txBody>
      </p:sp>
      <p:sp>
        <p:nvSpPr>
          <p:cNvPr id="66" name="Titre 3">
            <a:extLst>
              <a:ext uri="{FF2B5EF4-FFF2-40B4-BE49-F238E27FC236}">
                <a16:creationId xmlns:a16="http://schemas.microsoft.com/office/drawing/2014/main" id="{52432B2F-9424-422F-B723-F15DE2253B5A}"/>
              </a:ext>
            </a:extLst>
          </p:cNvPr>
          <p:cNvSpPr>
            <a:spLocks noGrp="1"/>
          </p:cNvSpPr>
          <p:nvPr>
            <p:ph type="title"/>
            <p:custDataLst>
              <p:tags r:id="rId3"/>
            </p:custDataLst>
          </p:nvPr>
        </p:nvSpPr>
        <p:spPr>
          <a:xfrm>
            <a:off x="466499" y="286429"/>
            <a:ext cx="7912418" cy="829000"/>
          </a:xfrm>
        </p:spPr>
        <p:txBody>
          <a:bodyPr/>
          <a:lstStyle/>
          <a:p>
            <a:r>
              <a:rPr lang="en-US" dirty="0"/>
              <a:t>New waves of COVID-19 infections are slowing the global recovery</a:t>
            </a:r>
          </a:p>
        </p:txBody>
      </p:sp>
      <p:sp>
        <p:nvSpPr>
          <p:cNvPr id="3" name="Footer Placeholder 2">
            <a:extLst>
              <a:ext uri="{FF2B5EF4-FFF2-40B4-BE49-F238E27FC236}">
                <a16:creationId xmlns:a16="http://schemas.microsoft.com/office/drawing/2014/main" id="{718E5049-E8A5-4340-8816-8EC2B5A8BF85}"/>
              </a:ext>
            </a:extLst>
          </p:cNvPr>
          <p:cNvSpPr>
            <a:spLocks noGrp="1"/>
          </p:cNvSpPr>
          <p:nvPr>
            <p:ph type="ftr" sz="quarter" idx="14"/>
            <p:custDataLst>
              <p:tags r:id="rId4"/>
            </p:custDataLst>
          </p:nvPr>
        </p:nvSpPr>
        <p:spPr/>
        <p:txBody>
          <a:bodyPr/>
          <a:lstStyle/>
          <a:p>
            <a:pPr defTabSz="411480"/>
            <a:r>
              <a:rPr lang="en-CA" b="1" dirty="0">
                <a:solidFill>
                  <a:srgbClr val="1F384B"/>
                </a:solidFill>
                <a:latin typeface="Arial"/>
              </a:rPr>
              <a:t>SOURCE: </a:t>
            </a:r>
            <a:r>
              <a:rPr lang="en-CA" dirty="0">
                <a:solidFill>
                  <a:srgbClr val="1F384B"/>
                </a:solidFill>
                <a:latin typeface="Arial"/>
              </a:rPr>
              <a:t>Our World in Data, last data point: November 6, 2020.</a:t>
            </a:r>
          </a:p>
        </p:txBody>
      </p:sp>
      <p:graphicFrame>
        <p:nvGraphicFramePr>
          <p:cNvPr id="7" name="Espace réservé du contenu 6">
            <a:extLst>
              <a:ext uri="{FF2B5EF4-FFF2-40B4-BE49-F238E27FC236}">
                <a16:creationId xmlns:a16="http://schemas.microsoft.com/office/drawing/2014/main" id="{3E654C9D-B93D-4386-B317-83966E8F1731}"/>
              </a:ext>
            </a:extLst>
          </p:cNvPr>
          <p:cNvGraphicFramePr>
            <a:graphicFrameLocks noGrp="1"/>
          </p:cNvGraphicFramePr>
          <p:nvPr>
            <p:ph idx="1"/>
            <p:custDataLst>
              <p:tags r:id="rId5"/>
            </p:custDataLst>
          </p:nvPr>
        </p:nvGraphicFramePr>
        <p:xfrm>
          <a:off x="458629" y="1628624"/>
          <a:ext cx="8113593" cy="3528516"/>
        </p:xfrm>
        <a:graphic>
          <a:graphicData uri="http://schemas.openxmlformats.org/drawingml/2006/chart">
            <c:chart xmlns:c="http://schemas.openxmlformats.org/drawingml/2006/chart" xmlns:r="http://schemas.openxmlformats.org/officeDocument/2006/relationships" r:id="rId8"/>
          </a:graphicData>
        </a:graphic>
      </p:graphicFrame>
      <p:sp>
        <p:nvSpPr>
          <p:cNvPr id="60" name="Espace réservé du texte 21">
            <a:extLst>
              <a:ext uri="{FF2B5EF4-FFF2-40B4-BE49-F238E27FC236}">
                <a16:creationId xmlns:a16="http://schemas.microsoft.com/office/drawing/2014/main" id="{FEA92F0F-885C-45C5-BA5E-6969AA3768ED}"/>
              </a:ext>
            </a:extLst>
          </p:cNvPr>
          <p:cNvSpPr txBox="1">
            <a:spLocks/>
          </p:cNvSpPr>
          <p:nvPr/>
        </p:nvSpPr>
        <p:spPr>
          <a:xfrm>
            <a:off x="1568824" y="3492134"/>
            <a:ext cx="1525358" cy="465153"/>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800" dirty="0">
                <a:solidFill>
                  <a:schemeClr val="accent1"/>
                </a:solidFill>
              </a:rPr>
              <a:t>First peak</a:t>
            </a:r>
            <a:endParaRPr lang="en-US" sz="1800" b="0" dirty="0">
              <a:solidFill>
                <a:schemeClr val="accent1"/>
              </a:solidFill>
            </a:endParaRPr>
          </a:p>
        </p:txBody>
      </p:sp>
      <p:sp>
        <p:nvSpPr>
          <p:cNvPr id="116" name="Espace réservé du texte 21">
            <a:extLst>
              <a:ext uri="{FF2B5EF4-FFF2-40B4-BE49-F238E27FC236}">
                <a16:creationId xmlns:a16="http://schemas.microsoft.com/office/drawing/2014/main" id="{01A31B26-CA21-48F5-840F-CCDE69971D0E}"/>
              </a:ext>
            </a:extLst>
          </p:cNvPr>
          <p:cNvSpPr txBox="1">
            <a:spLocks/>
          </p:cNvSpPr>
          <p:nvPr/>
        </p:nvSpPr>
        <p:spPr>
          <a:xfrm>
            <a:off x="4515425" y="3026981"/>
            <a:ext cx="1868460" cy="465153"/>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800" dirty="0">
                <a:solidFill>
                  <a:schemeClr val="accent1"/>
                </a:solidFill>
              </a:rPr>
              <a:t>US 2</a:t>
            </a:r>
            <a:r>
              <a:rPr lang="en-US" sz="1800" baseline="30000" dirty="0">
                <a:solidFill>
                  <a:schemeClr val="accent1"/>
                </a:solidFill>
              </a:rPr>
              <a:t>nd</a:t>
            </a:r>
            <a:r>
              <a:rPr lang="en-US" sz="1800" dirty="0">
                <a:solidFill>
                  <a:schemeClr val="accent1"/>
                </a:solidFill>
              </a:rPr>
              <a:t> peak</a:t>
            </a:r>
            <a:endParaRPr lang="en-US" sz="1800" b="0" dirty="0">
              <a:solidFill>
                <a:schemeClr val="accent1"/>
              </a:solidFill>
            </a:endParaRPr>
          </a:p>
        </p:txBody>
      </p:sp>
      <p:sp>
        <p:nvSpPr>
          <p:cNvPr id="117" name="Espace réservé du texte 21">
            <a:extLst>
              <a:ext uri="{FF2B5EF4-FFF2-40B4-BE49-F238E27FC236}">
                <a16:creationId xmlns:a16="http://schemas.microsoft.com/office/drawing/2014/main" id="{D87857BD-5C42-4B02-ACC3-9803CEF2B041}"/>
              </a:ext>
            </a:extLst>
          </p:cNvPr>
          <p:cNvSpPr txBox="1">
            <a:spLocks/>
          </p:cNvSpPr>
          <p:nvPr/>
        </p:nvSpPr>
        <p:spPr>
          <a:xfrm>
            <a:off x="6715819" y="1909241"/>
            <a:ext cx="1439314" cy="465153"/>
          </a:xfrm>
          <a:prstGeom prst="rect">
            <a:avLst/>
          </a:prstGeom>
        </p:spPr>
        <p:txBody>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fr-CA" sz="1800" dirty="0">
                <a:solidFill>
                  <a:schemeClr val="accent1"/>
                </a:solidFill>
              </a:rPr>
              <a:t>New</a:t>
            </a:r>
            <a:r>
              <a:rPr lang="en-US" sz="1800" dirty="0">
                <a:solidFill>
                  <a:schemeClr val="accent1"/>
                </a:solidFill>
              </a:rPr>
              <a:t> waves</a:t>
            </a:r>
          </a:p>
        </p:txBody>
      </p:sp>
    </p:spTree>
    <p:extLst>
      <p:ext uri="{BB962C8B-B14F-4D97-AF65-F5344CB8AC3E}">
        <p14:creationId xmlns:p14="http://schemas.microsoft.com/office/powerpoint/2010/main" val="64007614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p:txBody>
          <a:bodyPr/>
          <a:lstStyle/>
          <a:p>
            <a:r>
              <a:rPr lang="en-US" noProof="1"/>
              <a:t>The world economy should be back to its pre-crisis level in 2022</a:t>
            </a:r>
            <a:endParaRPr lang="en-CA" noProof="1"/>
          </a:p>
        </p:txBody>
      </p:sp>
      <p:sp>
        <p:nvSpPr>
          <p:cNvPr id="8" name="Footer Placeholder 7">
            <a:extLst>
              <a:ext uri="{FF2B5EF4-FFF2-40B4-BE49-F238E27FC236}">
                <a16:creationId xmlns:a16="http://schemas.microsoft.com/office/drawing/2014/main" id="{55888D44-206C-524B-B3A7-FE222E34A6BB}"/>
              </a:ext>
            </a:extLst>
          </p:cNvPr>
          <p:cNvSpPr>
            <a:spLocks noGrp="1"/>
          </p:cNvSpPr>
          <p:nvPr>
            <p:ph type="ftr" sz="quarter" idx="16"/>
            <p:custDataLst>
              <p:tags r:id="rId2"/>
            </p:custDataLst>
          </p:nvPr>
        </p:nvSpPr>
        <p:spPr>
          <a:xfrm>
            <a:off x="104161" y="4582047"/>
            <a:ext cx="5790102" cy="778489"/>
          </a:xfrm>
        </p:spPr>
        <p:txBody>
          <a:bodyPr/>
          <a:lstStyle/>
          <a:p>
            <a:pPr lvl="0">
              <a:spcBef>
                <a:spcPts val="600"/>
              </a:spcBef>
            </a:pPr>
            <a:r>
              <a:rPr lang="en-US" noProof="1"/>
              <a:t>*Potential growth is the estimated growth of output that an economy can produce at a constant inflation rate. Potential growth depends on the capital stock, the potential labour force, the non-accelerating inflation or natural rate of unemployment and the level of labour efficiency (OECD). Note: GDP 2010 constant prices; </a:t>
            </a:r>
            <a:br>
              <a:rPr lang="en-US" noProof="1"/>
            </a:br>
            <a:r>
              <a:rPr lang="en-US" noProof="1"/>
              <a:t>f = forecast. </a:t>
            </a:r>
          </a:p>
          <a:p>
            <a:pPr lvl="0">
              <a:spcBef>
                <a:spcPts val="600"/>
              </a:spcBef>
            </a:pPr>
            <a:r>
              <a:rPr lang="fr-CA" b="1" noProof="1"/>
              <a:t>SOURCES: </a:t>
            </a:r>
            <a:r>
              <a:rPr lang="en-US" noProof="1"/>
              <a:t>International Monetary Fund. World Economic Outlook Update (October 2020), and Bank of Canada.</a:t>
            </a:r>
          </a:p>
        </p:txBody>
      </p:sp>
      <p:sp>
        <p:nvSpPr>
          <p:cNvPr id="4" name="Text Placeholder 3">
            <a:extLst>
              <a:ext uri="{FF2B5EF4-FFF2-40B4-BE49-F238E27FC236}">
                <a16:creationId xmlns:a16="http://schemas.microsoft.com/office/drawing/2014/main" id="{7C98F74A-3B3D-CE47-BF21-5B6C1238B1B4}"/>
              </a:ext>
            </a:extLst>
          </p:cNvPr>
          <p:cNvSpPr>
            <a:spLocks noGrp="1"/>
          </p:cNvSpPr>
          <p:nvPr>
            <p:ph type="body" sz="quarter" idx="13"/>
            <p:custDataLst>
              <p:tags r:id="rId3"/>
            </p:custDataLst>
          </p:nvPr>
        </p:nvSpPr>
        <p:spPr/>
        <p:txBody>
          <a:bodyPr/>
          <a:lstStyle/>
          <a:p>
            <a:r>
              <a:rPr lang="en-CA" noProof="1"/>
              <a:t>Real global GDP growth (%)</a:t>
            </a:r>
          </a:p>
        </p:txBody>
      </p:sp>
      <p:sp>
        <p:nvSpPr>
          <p:cNvPr id="122" name="Title 1"/>
          <p:cNvSpPr txBox="1">
            <a:spLocks/>
          </p:cNvSpPr>
          <p:nvPr>
            <p:custDataLst>
              <p:tags r:id="rId4"/>
            </p:custDataLst>
          </p:nvPr>
        </p:nvSpPr>
        <p:spPr>
          <a:xfrm>
            <a:off x="348961" y="1907769"/>
            <a:ext cx="5960390" cy="1376252"/>
          </a:xfrm>
          <a:prstGeom prst="rect">
            <a:avLst/>
          </a:prstGeom>
        </p:spPr>
        <p:txBody>
          <a:bodyPr vert="horz" lIns="0" tIns="0" rIns="0" bIns="0" rtlCol="0" anchor="t" anchorCtr="0">
            <a:noAutofit/>
          </a:bodyPr>
          <a:lstStyle>
            <a:lvl1pPr algn="l" defTabSz="457200" rtl="0" eaLnBrk="1" latinLnBrk="0" hangingPunct="1">
              <a:lnSpc>
                <a:spcPct val="80000"/>
              </a:lnSpc>
              <a:spcBef>
                <a:spcPct val="0"/>
              </a:spcBef>
              <a:buNone/>
              <a:defRPr sz="5400" b="1" kern="1200">
                <a:solidFill>
                  <a:srgbClr val="FFFFFF"/>
                </a:solidFill>
                <a:latin typeface="Arial Black"/>
                <a:ea typeface="+mj-ea"/>
                <a:cs typeface="Arial Black"/>
              </a:defRPr>
            </a:lvl1pPr>
          </a:lstStyle>
          <a:p>
            <a:pPr marL="0" marR="0" lvl="0" indent="0" algn="l" defTabSz="457200" rtl="0" eaLnBrk="1" fontAlgn="auto" latinLnBrk="0" hangingPunct="1">
              <a:lnSpc>
                <a:spcPct val="90000"/>
              </a:lnSpc>
              <a:spcBef>
                <a:spcPct val="0"/>
              </a:spcBef>
              <a:spcAft>
                <a:spcPts val="0"/>
              </a:spcAft>
              <a:buClrTx/>
              <a:buSzTx/>
              <a:buFontTx/>
              <a:buNone/>
              <a:tabLst/>
              <a:defRPr/>
            </a:pPr>
            <a:endParaRPr kumimoji="0" lang="fr-CA" sz="2400" b="1" i="0" u="none" strike="noStrike" kern="1200" cap="none" spc="0" normalizeH="0" baseline="0" noProof="1">
              <a:ln>
                <a:noFill/>
              </a:ln>
              <a:solidFill>
                <a:srgbClr val="00BFB3"/>
              </a:solidFill>
              <a:effectLst/>
              <a:uLnTx/>
              <a:uFillTx/>
              <a:latin typeface="Arial Black"/>
              <a:ea typeface="+mj-ea"/>
            </a:endParaRPr>
          </a:p>
        </p:txBody>
      </p:sp>
      <p:graphicFrame>
        <p:nvGraphicFramePr>
          <p:cNvPr id="88" name="Graphique 31"/>
          <p:cNvGraphicFramePr>
            <a:graphicFrameLocks/>
          </p:cNvGraphicFramePr>
          <p:nvPr>
            <p:custDataLst>
              <p:tags r:id="rId5"/>
            </p:custDataLst>
          </p:nvPr>
        </p:nvGraphicFramePr>
        <p:xfrm>
          <a:off x="226497" y="1680308"/>
          <a:ext cx="8638740" cy="2901739"/>
        </p:xfrm>
        <a:graphic>
          <a:graphicData uri="http://schemas.openxmlformats.org/drawingml/2006/chart">
            <c:chart xmlns:c="http://schemas.openxmlformats.org/drawingml/2006/chart" xmlns:r="http://schemas.openxmlformats.org/officeDocument/2006/relationships" r:id="rId10"/>
          </a:graphicData>
        </a:graphic>
      </p:graphicFrame>
      <p:cxnSp>
        <p:nvCxnSpPr>
          <p:cNvPr id="12" name="Straight Connector 11">
            <a:extLst>
              <a:ext uri="{FF2B5EF4-FFF2-40B4-BE49-F238E27FC236}">
                <a16:creationId xmlns:a16="http://schemas.microsoft.com/office/drawing/2014/main" id="{2A6E61E3-ED47-C341-A9D6-65161063DF46}"/>
              </a:ext>
            </a:extLst>
          </p:cNvPr>
          <p:cNvCxnSpPr>
            <a:cxnSpLocks/>
          </p:cNvCxnSpPr>
          <p:nvPr>
            <p:custDataLst>
              <p:tags r:id="rId6"/>
            </p:custDataLst>
          </p:nvPr>
        </p:nvCxnSpPr>
        <p:spPr>
          <a:xfrm>
            <a:off x="0" y="2857500"/>
            <a:ext cx="9144000" cy="0"/>
          </a:xfrm>
          <a:prstGeom prst="line">
            <a:avLst/>
          </a:prstGeom>
          <a:ln w="38100" cmpd="sng">
            <a:solidFill>
              <a:srgbClr val="BFBEBD"/>
            </a:solidFill>
          </a:ln>
          <a:effectLst/>
        </p:spPr>
        <p:style>
          <a:lnRef idx="2">
            <a:schemeClr val="accent1"/>
          </a:lnRef>
          <a:fillRef idx="0">
            <a:schemeClr val="accent1"/>
          </a:fillRef>
          <a:effectRef idx="1">
            <a:schemeClr val="accent1"/>
          </a:effectRef>
          <a:fontRef idx="minor">
            <a:schemeClr val="tx1"/>
          </a:fontRef>
        </p:style>
      </p:cxnSp>
      <p:sp>
        <p:nvSpPr>
          <p:cNvPr id="3" name="Oval 2">
            <a:extLst>
              <a:ext uri="{FF2B5EF4-FFF2-40B4-BE49-F238E27FC236}">
                <a16:creationId xmlns:a16="http://schemas.microsoft.com/office/drawing/2014/main" id="{2B0FAC9C-CFDA-49E7-852E-C174993CB190}"/>
              </a:ext>
            </a:extLst>
          </p:cNvPr>
          <p:cNvSpPr/>
          <p:nvPr/>
        </p:nvSpPr>
        <p:spPr>
          <a:xfrm>
            <a:off x="8339978" y="241006"/>
            <a:ext cx="563016" cy="563016"/>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AU"/>
          </a:p>
        </p:txBody>
      </p:sp>
      <p:sp>
        <p:nvSpPr>
          <p:cNvPr id="13" name="TextBox 12">
            <a:extLst>
              <a:ext uri="{FF2B5EF4-FFF2-40B4-BE49-F238E27FC236}">
                <a16:creationId xmlns:a16="http://schemas.microsoft.com/office/drawing/2014/main" id="{7FBD2E56-EE6F-4807-A979-4055BDC1A6DE}"/>
              </a:ext>
            </a:extLst>
          </p:cNvPr>
          <p:cNvSpPr txBox="1"/>
          <p:nvPr>
            <p:custDataLst>
              <p:tags r:id="rId7"/>
            </p:custDataLst>
          </p:nvPr>
        </p:nvSpPr>
        <p:spPr>
          <a:xfrm>
            <a:off x="6399646" y="3874554"/>
            <a:ext cx="805857" cy="397201"/>
          </a:xfrm>
          <a:prstGeom prst="rect">
            <a:avLst/>
          </a:prstGeom>
          <a:solidFill>
            <a:schemeClr val="tx1"/>
          </a:solidFill>
          <a:ln w="38100">
            <a:noFill/>
          </a:ln>
        </p:spPr>
        <p:txBody>
          <a:bodyPr wrap="square" lIns="0" tIns="108000" rIns="0" bIns="7200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CA" sz="1400" b="1" i="0" u="none" strike="noStrike" cap="none" noProof="0" dirty="0">
                <a:ln>
                  <a:noFill/>
                </a:ln>
                <a:solidFill>
                  <a:prstClr val="white"/>
                </a:solidFill>
                <a:effectLst/>
                <a:uLnTx/>
                <a:uFillTx/>
                <a:sym typeface="Arial" panose="020B0604020202020204" pitchFamily="34" charset="0"/>
              </a:rPr>
              <a:t>2020f</a:t>
            </a:r>
          </a:p>
        </p:txBody>
      </p:sp>
    </p:spTree>
    <p:extLst>
      <p:ext uri="{BB962C8B-B14F-4D97-AF65-F5344CB8AC3E}">
        <p14:creationId xmlns:p14="http://schemas.microsoft.com/office/powerpoint/2010/main" val="272949618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a:extLst>
              <a:ext uri="{FF2B5EF4-FFF2-40B4-BE49-F238E27FC236}">
                <a16:creationId xmlns:a16="http://schemas.microsoft.com/office/drawing/2014/main" id="{88F50B67-8461-9248-8CFB-71F637D92988}"/>
              </a:ext>
            </a:extLst>
          </p:cNvPr>
          <p:cNvGrpSpPr/>
          <p:nvPr>
            <p:custDataLst>
              <p:tags r:id="rId1"/>
            </p:custDataLst>
          </p:nvPr>
        </p:nvGrpSpPr>
        <p:grpSpPr>
          <a:xfrm>
            <a:off x="-4737" y="-1"/>
            <a:ext cx="7661964" cy="5175781"/>
            <a:chOff x="-4737" y="0"/>
            <a:chExt cx="5974971" cy="4036190"/>
          </a:xfrm>
          <a:solidFill>
            <a:schemeClr val="tx2">
              <a:alpha val="20000"/>
            </a:schemeClr>
          </a:solidFill>
        </p:grpSpPr>
        <p:sp>
          <p:nvSpPr>
            <p:cNvPr id="86" name="Freeform 85">
              <a:extLst>
                <a:ext uri="{FF2B5EF4-FFF2-40B4-BE49-F238E27FC236}">
                  <a16:creationId xmlns:a16="http://schemas.microsoft.com/office/drawing/2014/main" id="{8F36A3AF-6C2C-ED4B-931B-DE48FBA62EF4}"/>
                </a:ext>
              </a:extLst>
            </p:cNvPr>
            <p:cNvSpPr>
              <a:spLocks noChangeArrowheads="1"/>
            </p:cNvSpPr>
            <p:nvPr/>
          </p:nvSpPr>
          <p:spPr bwMode="auto">
            <a:xfrm>
              <a:off x="4651066" y="1136390"/>
              <a:ext cx="10037" cy="19920"/>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7" name="Freeform 86">
              <a:extLst>
                <a:ext uri="{FF2B5EF4-FFF2-40B4-BE49-F238E27FC236}">
                  <a16:creationId xmlns:a16="http://schemas.microsoft.com/office/drawing/2014/main" id="{3C1B5594-5937-744F-AD6F-AD92B062B29E}"/>
                </a:ext>
              </a:extLst>
            </p:cNvPr>
            <p:cNvSpPr>
              <a:spLocks noChangeArrowheads="1"/>
            </p:cNvSpPr>
            <p:nvPr/>
          </p:nvSpPr>
          <p:spPr bwMode="auto">
            <a:xfrm>
              <a:off x="4661104" y="103394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8" name="Freeform 87">
              <a:extLst>
                <a:ext uri="{FF2B5EF4-FFF2-40B4-BE49-F238E27FC236}">
                  <a16:creationId xmlns:a16="http://schemas.microsoft.com/office/drawing/2014/main" id="{2D2433D4-5370-EB4F-A5F4-6D6AD68DA394}"/>
                </a:ext>
              </a:extLst>
            </p:cNvPr>
            <p:cNvSpPr>
              <a:spLocks noChangeArrowheads="1"/>
            </p:cNvSpPr>
            <p:nvPr/>
          </p:nvSpPr>
          <p:spPr bwMode="auto">
            <a:xfrm>
              <a:off x="4735665" y="1005485"/>
              <a:ext cx="20074" cy="9960"/>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9" name="Freeform 88">
              <a:extLst>
                <a:ext uri="{FF2B5EF4-FFF2-40B4-BE49-F238E27FC236}">
                  <a16:creationId xmlns:a16="http://schemas.microsoft.com/office/drawing/2014/main" id="{C16A3E2B-1C50-0E4D-ACBE-4BC5AAEB1B6A}"/>
                </a:ext>
              </a:extLst>
            </p:cNvPr>
            <p:cNvSpPr>
              <a:spLocks noChangeArrowheads="1"/>
            </p:cNvSpPr>
            <p:nvPr/>
          </p:nvSpPr>
          <p:spPr bwMode="auto">
            <a:xfrm>
              <a:off x="4651066" y="1089435"/>
              <a:ext cx="10037" cy="9961"/>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0" name="Freeform 89">
              <a:extLst>
                <a:ext uri="{FF2B5EF4-FFF2-40B4-BE49-F238E27FC236}">
                  <a16:creationId xmlns:a16="http://schemas.microsoft.com/office/drawing/2014/main" id="{F31097E9-675D-8640-8E5F-0BE8F7ABE579}"/>
                </a:ext>
              </a:extLst>
            </p:cNvPr>
            <p:cNvSpPr>
              <a:spLocks noChangeArrowheads="1"/>
            </p:cNvSpPr>
            <p:nvPr/>
          </p:nvSpPr>
          <p:spPr bwMode="auto">
            <a:xfrm>
              <a:off x="4669707" y="1099394"/>
              <a:ext cx="10036" cy="9960"/>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1" name="Freeform 90">
              <a:extLst>
                <a:ext uri="{FF2B5EF4-FFF2-40B4-BE49-F238E27FC236}">
                  <a16:creationId xmlns:a16="http://schemas.microsoft.com/office/drawing/2014/main" id="{5441A25A-BF9B-5B4A-8676-EEDAA8144EBE}"/>
                </a:ext>
              </a:extLst>
            </p:cNvPr>
            <p:cNvSpPr>
              <a:spLocks noChangeArrowheads="1"/>
            </p:cNvSpPr>
            <p:nvPr/>
          </p:nvSpPr>
          <p:spPr bwMode="auto">
            <a:xfrm>
              <a:off x="4679743" y="1107932"/>
              <a:ext cx="1434"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2" name="Freeform 91">
              <a:extLst>
                <a:ext uri="{FF2B5EF4-FFF2-40B4-BE49-F238E27FC236}">
                  <a16:creationId xmlns:a16="http://schemas.microsoft.com/office/drawing/2014/main" id="{6E1E6340-087B-5D40-B30B-7B2D284D2DBC}"/>
                </a:ext>
              </a:extLst>
            </p:cNvPr>
            <p:cNvSpPr>
              <a:spLocks noChangeArrowheads="1"/>
            </p:cNvSpPr>
            <p:nvPr/>
          </p:nvSpPr>
          <p:spPr bwMode="auto">
            <a:xfrm>
              <a:off x="3645917" y="1391082"/>
              <a:ext cx="379978" cy="658788"/>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3" name="Freeform 92">
              <a:extLst>
                <a:ext uri="{FF2B5EF4-FFF2-40B4-BE49-F238E27FC236}">
                  <a16:creationId xmlns:a16="http://schemas.microsoft.com/office/drawing/2014/main" id="{D007608D-DEB2-3D48-8805-DF58BB4CDA3C}"/>
                </a:ext>
              </a:extLst>
            </p:cNvPr>
            <p:cNvSpPr>
              <a:spLocks noChangeArrowheads="1"/>
            </p:cNvSpPr>
            <p:nvPr/>
          </p:nvSpPr>
          <p:spPr bwMode="auto">
            <a:xfrm>
              <a:off x="3191378" y="1305710"/>
              <a:ext cx="493254" cy="87506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4" name="Freeform 93">
              <a:extLst>
                <a:ext uri="{FF2B5EF4-FFF2-40B4-BE49-F238E27FC236}">
                  <a16:creationId xmlns:a16="http://schemas.microsoft.com/office/drawing/2014/main" id="{8626E4F8-5477-EE4D-B144-A0ADBCDEEB9C}"/>
                </a:ext>
              </a:extLst>
            </p:cNvPr>
            <p:cNvSpPr>
              <a:spLocks noChangeArrowheads="1"/>
            </p:cNvSpPr>
            <p:nvPr/>
          </p:nvSpPr>
          <p:spPr bwMode="auto">
            <a:xfrm>
              <a:off x="4367158" y="1617318"/>
              <a:ext cx="540572" cy="414054"/>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5" name="Freeform 94">
              <a:extLst>
                <a:ext uri="{FF2B5EF4-FFF2-40B4-BE49-F238E27FC236}">
                  <a16:creationId xmlns:a16="http://schemas.microsoft.com/office/drawing/2014/main" id="{ED10D4DA-B515-7D4B-BCB5-63130FDDC285}"/>
                </a:ext>
              </a:extLst>
            </p:cNvPr>
            <p:cNvSpPr>
              <a:spLocks noChangeArrowheads="1"/>
            </p:cNvSpPr>
            <p:nvPr/>
          </p:nvSpPr>
          <p:spPr bwMode="auto">
            <a:xfrm>
              <a:off x="4764343" y="100548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6" name="Freeform 95">
              <a:extLst>
                <a:ext uri="{FF2B5EF4-FFF2-40B4-BE49-F238E27FC236}">
                  <a16:creationId xmlns:a16="http://schemas.microsoft.com/office/drawing/2014/main" id="{591BE9FC-B164-1B48-9D07-5E43A93580C1}"/>
                </a:ext>
              </a:extLst>
            </p:cNvPr>
            <p:cNvSpPr>
              <a:spLocks noChangeArrowheads="1"/>
            </p:cNvSpPr>
            <p:nvPr/>
          </p:nvSpPr>
          <p:spPr bwMode="auto">
            <a:xfrm>
              <a:off x="4774379" y="100548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7" name="Freeform 96">
              <a:extLst>
                <a:ext uri="{FF2B5EF4-FFF2-40B4-BE49-F238E27FC236}">
                  <a16:creationId xmlns:a16="http://schemas.microsoft.com/office/drawing/2014/main" id="{1C0794D5-9CAF-974C-9D89-71F11F04F040}"/>
                </a:ext>
              </a:extLst>
            </p:cNvPr>
            <p:cNvSpPr>
              <a:spLocks noChangeArrowheads="1"/>
            </p:cNvSpPr>
            <p:nvPr/>
          </p:nvSpPr>
          <p:spPr bwMode="auto">
            <a:xfrm>
              <a:off x="4755739" y="100548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8" name="Freeform 97">
              <a:extLst>
                <a:ext uri="{FF2B5EF4-FFF2-40B4-BE49-F238E27FC236}">
                  <a16:creationId xmlns:a16="http://schemas.microsoft.com/office/drawing/2014/main" id="{41F48F49-5F48-9144-8B92-B9D060891E59}"/>
                </a:ext>
              </a:extLst>
            </p:cNvPr>
            <p:cNvSpPr>
              <a:spLocks noChangeArrowheads="1"/>
            </p:cNvSpPr>
            <p:nvPr/>
          </p:nvSpPr>
          <p:spPr bwMode="auto">
            <a:xfrm>
              <a:off x="4641029" y="1033943"/>
              <a:ext cx="10036" cy="9960"/>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9" name="Freeform 98">
              <a:extLst>
                <a:ext uri="{FF2B5EF4-FFF2-40B4-BE49-F238E27FC236}">
                  <a16:creationId xmlns:a16="http://schemas.microsoft.com/office/drawing/2014/main" id="{A944C658-D680-A14D-A2A7-C18C7CA0B98E}"/>
                </a:ext>
              </a:extLst>
            </p:cNvPr>
            <p:cNvSpPr>
              <a:spLocks noChangeArrowheads="1"/>
            </p:cNvSpPr>
            <p:nvPr/>
          </p:nvSpPr>
          <p:spPr bwMode="auto">
            <a:xfrm>
              <a:off x="4252448" y="1136390"/>
              <a:ext cx="10037" cy="9960"/>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00" name="Freeform 99">
              <a:extLst>
                <a:ext uri="{FF2B5EF4-FFF2-40B4-BE49-F238E27FC236}">
                  <a16:creationId xmlns:a16="http://schemas.microsoft.com/office/drawing/2014/main" id="{4002CF73-FD3C-CA49-801C-BDAFE959E105}"/>
                </a:ext>
              </a:extLst>
            </p:cNvPr>
            <p:cNvSpPr>
              <a:spLocks noChangeArrowheads="1"/>
            </p:cNvSpPr>
            <p:nvPr/>
          </p:nvSpPr>
          <p:spPr bwMode="auto">
            <a:xfrm>
              <a:off x="4262486" y="1221761"/>
              <a:ext cx="1433" cy="9960"/>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01" name="Freeform 100">
              <a:extLst>
                <a:ext uri="{FF2B5EF4-FFF2-40B4-BE49-F238E27FC236}">
                  <a16:creationId xmlns:a16="http://schemas.microsoft.com/office/drawing/2014/main" id="{4A24AAB1-FD41-2842-B13D-1DF7CCD1DC43}"/>
                </a:ext>
              </a:extLst>
            </p:cNvPr>
            <p:cNvSpPr>
              <a:spLocks noChangeArrowheads="1"/>
            </p:cNvSpPr>
            <p:nvPr/>
          </p:nvSpPr>
          <p:spPr bwMode="auto">
            <a:xfrm>
              <a:off x="4215167" y="995526"/>
              <a:ext cx="38715" cy="122367"/>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02" name="Freeform 101">
              <a:extLst>
                <a:ext uri="{FF2B5EF4-FFF2-40B4-BE49-F238E27FC236}">
                  <a16:creationId xmlns:a16="http://schemas.microsoft.com/office/drawing/2014/main" id="{CA708414-E197-BC47-B966-5A45B3B63E39}"/>
                </a:ext>
              </a:extLst>
            </p:cNvPr>
            <p:cNvSpPr>
              <a:spLocks noChangeArrowheads="1"/>
            </p:cNvSpPr>
            <p:nvPr/>
          </p:nvSpPr>
          <p:spPr bwMode="auto">
            <a:xfrm>
              <a:off x="4243844" y="1230299"/>
              <a:ext cx="10037"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03" name="Freeform 102">
              <a:extLst>
                <a:ext uri="{FF2B5EF4-FFF2-40B4-BE49-F238E27FC236}">
                  <a16:creationId xmlns:a16="http://schemas.microsoft.com/office/drawing/2014/main" id="{C41CB911-B590-E44E-9709-B80EA2B05CA1}"/>
                </a:ext>
              </a:extLst>
            </p:cNvPr>
            <p:cNvSpPr>
              <a:spLocks noChangeArrowheads="1"/>
            </p:cNvSpPr>
            <p:nvPr/>
          </p:nvSpPr>
          <p:spPr bwMode="auto">
            <a:xfrm>
              <a:off x="4223770" y="1372585"/>
              <a:ext cx="57355" cy="28457"/>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04" name="Freeform 103">
              <a:extLst>
                <a:ext uri="{FF2B5EF4-FFF2-40B4-BE49-F238E27FC236}">
                  <a16:creationId xmlns:a16="http://schemas.microsoft.com/office/drawing/2014/main" id="{703A4EDF-7B72-DB4A-A7E2-392054AD886F}"/>
                </a:ext>
              </a:extLst>
            </p:cNvPr>
            <p:cNvSpPr>
              <a:spLocks noChangeArrowheads="1"/>
            </p:cNvSpPr>
            <p:nvPr/>
          </p:nvSpPr>
          <p:spPr bwMode="auto">
            <a:xfrm>
              <a:off x="4299766" y="136262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05" name="Freeform 104">
              <a:extLst>
                <a:ext uri="{FF2B5EF4-FFF2-40B4-BE49-F238E27FC236}">
                  <a16:creationId xmlns:a16="http://schemas.microsoft.com/office/drawing/2014/main" id="{C96BF522-D074-4B45-AFA5-A2F45B506C09}"/>
                </a:ext>
              </a:extLst>
            </p:cNvPr>
            <p:cNvSpPr>
              <a:spLocks noChangeArrowheads="1"/>
            </p:cNvSpPr>
            <p:nvPr/>
          </p:nvSpPr>
          <p:spPr bwMode="auto">
            <a:xfrm>
              <a:off x="4585107" y="1183344"/>
              <a:ext cx="38715" cy="46955"/>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06" name="Freeform 105">
              <a:extLst>
                <a:ext uri="{FF2B5EF4-FFF2-40B4-BE49-F238E27FC236}">
                  <a16:creationId xmlns:a16="http://schemas.microsoft.com/office/drawing/2014/main" id="{3B7E68CE-A9C6-4749-9B02-7DD2D2CFE9C0}"/>
                </a:ext>
              </a:extLst>
            </p:cNvPr>
            <p:cNvSpPr>
              <a:spLocks noChangeArrowheads="1"/>
            </p:cNvSpPr>
            <p:nvPr/>
          </p:nvSpPr>
          <p:spPr bwMode="auto">
            <a:xfrm>
              <a:off x="4585107" y="123029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07" name="Freeform 106">
              <a:extLst>
                <a:ext uri="{FF2B5EF4-FFF2-40B4-BE49-F238E27FC236}">
                  <a16:creationId xmlns:a16="http://schemas.microsoft.com/office/drawing/2014/main" id="{4C8B1926-5808-724B-9792-97C45DDDA460}"/>
                </a:ext>
              </a:extLst>
            </p:cNvPr>
            <p:cNvSpPr>
              <a:spLocks noChangeArrowheads="1"/>
            </p:cNvSpPr>
            <p:nvPr/>
          </p:nvSpPr>
          <p:spPr bwMode="auto">
            <a:xfrm>
              <a:off x="4233808" y="1221761"/>
              <a:ext cx="1433" cy="9960"/>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08" name="Freeform 107">
              <a:extLst>
                <a:ext uri="{FF2B5EF4-FFF2-40B4-BE49-F238E27FC236}">
                  <a16:creationId xmlns:a16="http://schemas.microsoft.com/office/drawing/2014/main" id="{5760E491-04F3-E44B-B113-D2A8B2081A46}"/>
                </a:ext>
              </a:extLst>
            </p:cNvPr>
            <p:cNvSpPr>
              <a:spLocks noChangeArrowheads="1"/>
            </p:cNvSpPr>
            <p:nvPr/>
          </p:nvSpPr>
          <p:spPr bwMode="auto">
            <a:xfrm>
              <a:off x="4489038" y="1277253"/>
              <a:ext cx="18640" cy="1423"/>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09" name="Freeform 108">
              <a:extLst>
                <a:ext uri="{FF2B5EF4-FFF2-40B4-BE49-F238E27FC236}">
                  <a16:creationId xmlns:a16="http://schemas.microsoft.com/office/drawing/2014/main" id="{87365719-3C36-0746-9A3F-EA663918D387}"/>
                </a:ext>
              </a:extLst>
            </p:cNvPr>
            <p:cNvSpPr>
              <a:spLocks noChangeArrowheads="1"/>
            </p:cNvSpPr>
            <p:nvPr/>
          </p:nvSpPr>
          <p:spPr bwMode="auto">
            <a:xfrm>
              <a:off x="4641029" y="1042481"/>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10" name="Freeform 109">
              <a:extLst>
                <a:ext uri="{FF2B5EF4-FFF2-40B4-BE49-F238E27FC236}">
                  <a16:creationId xmlns:a16="http://schemas.microsoft.com/office/drawing/2014/main" id="{EDA417A7-D5D8-054E-A4F6-998B5DC8DC80}"/>
                </a:ext>
              </a:extLst>
            </p:cNvPr>
            <p:cNvSpPr>
              <a:spLocks noChangeArrowheads="1"/>
            </p:cNvSpPr>
            <p:nvPr/>
          </p:nvSpPr>
          <p:spPr bwMode="auto">
            <a:xfrm>
              <a:off x="3997218" y="1287213"/>
              <a:ext cx="550610" cy="5833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11" name="Freeform 110">
              <a:extLst>
                <a:ext uri="{FF2B5EF4-FFF2-40B4-BE49-F238E27FC236}">
                  <a16:creationId xmlns:a16="http://schemas.microsoft.com/office/drawing/2014/main" id="{A97C419B-F5D3-2D45-B3EB-68C380F05980}"/>
                </a:ext>
              </a:extLst>
            </p:cNvPr>
            <p:cNvSpPr>
              <a:spLocks noChangeArrowheads="1"/>
            </p:cNvSpPr>
            <p:nvPr/>
          </p:nvSpPr>
          <p:spPr bwMode="auto">
            <a:xfrm>
              <a:off x="4223770" y="1277253"/>
              <a:ext cx="10037" cy="46955"/>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12" name="Freeform 111">
              <a:extLst>
                <a:ext uri="{FF2B5EF4-FFF2-40B4-BE49-F238E27FC236}">
                  <a16:creationId xmlns:a16="http://schemas.microsoft.com/office/drawing/2014/main" id="{B0AFC554-6767-9347-9EE2-B6FE5E0E8765}"/>
                </a:ext>
              </a:extLst>
            </p:cNvPr>
            <p:cNvSpPr>
              <a:spLocks noChangeArrowheads="1"/>
            </p:cNvSpPr>
            <p:nvPr/>
          </p:nvSpPr>
          <p:spPr bwMode="auto">
            <a:xfrm>
              <a:off x="3740554" y="1070938"/>
              <a:ext cx="47317" cy="103869"/>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13" name="Freeform 112">
              <a:extLst>
                <a:ext uri="{FF2B5EF4-FFF2-40B4-BE49-F238E27FC236}">
                  <a16:creationId xmlns:a16="http://schemas.microsoft.com/office/drawing/2014/main" id="{199B1C0D-AC57-2148-8D47-C1167ED55A68}"/>
                </a:ext>
              </a:extLst>
            </p:cNvPr>
            <p:cNvSpPr>
              <a:spLocks noChangeArrowheads="1"/>
            </p:cNvSpPr>
            <p:nvPr/>
          </p:nvSpPr>
          <p:spPr bwMode="auto">
            <a:xfrm>
              <a:off x="3787871" y="854662"/>
              <a:ext cx="20074" cy="38417"/>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14" name="Freeform 113">
              <a:extLst>
                <a:ext uri="{FF2B5EF4-FFF2-40B4-BE49-F238E27FC236}">
                  <a16:creationId xmlns:a16="http://schemas.microsoft.com/office/drawing/2014/main" id="{0A051A38-25F2-694E-8EDA-4BCFED5CC9EC}"/>
                </a:ext>
              </a:extLst>
            </p:cNvPr>
            <p:cNvSpPr>
              <a:spLocks noChangeArrowheads="1"/>
            </p:cNvSpPr>
            <p:nvPr/>
          </p:nvSpPr>
          <p:spPr bwMode="auto">
            <a:xfrm>
              <a:off x="4271089" y="1164847"/>
              <a:ext cx="1433"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15" name="Freeform 114">
              <a:extLst>
                <a:ext uri="{FF2B5EF4-FFF2-40B4-BE49-F238E27FC236}">
                  <a16:creationId xmlns:a16="http://schemas.microsoft.com/office/drawing/2014/main" id="{B3DD7CD0-361C-5141-9060-2BD57ABA99EE}"/>
                </a:ext>
              </a:extLst>
            </p:cNvPr>
            <p:cNvSpPr>
              <a:spLocks noChangeArrowheads="1"/>
            </p:cNvSpPr>
            <p:nvPr/>
          </p:nvSpPr>
          <p:spPr bwMode="auto">
            <a:xfrm>
              <a:off x="3759193" y="891657"/>
              <a:ext cx="18641" cy="9960"/>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16" name="Freeform 115">
              <a:extLst>
                <a:ext uri="{FF2B5EF4-FFF2-40B4-BE49-F238E27FC236}">
                  <a16:creationId xmlns:a16="http://schemas.microsoft.com/office/drawing/2014/main" id="{17A7E6D9-6D8A-3D4F-8283-85454CDD9D20}"/>
                </a:ext>
              </a:extLst>
            </p:cNvPr>
            <p:cNvSpPr>
              <a:spLocks noChangeArrowheads="1"/>
            </p:cNvSpPr>
            <p:nvPr/>
          </p:nvSpPr>
          <p:spPr bwMode="auto">
            <a:xfrm>
              <a:off x="3730516" y="1023983"/>
              <a:ext cx="10037" cy="19920"/>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17" name="Freeform 116">
              <a:extLst>
                <a:ext uri="{FF2B5EF4-FFF2-40B4-BE49-F238E27FC236}">
                  <a16:creationId xmlns:a16="http://schemas.microsoft.com/office/drawing/2014/main" id="{5249A700-F970-FF4A-92DC-85EF367CE949}"/>
                </a:ext>
              </a:extLst>
            </p:cNvPr>
            <p:cNvSpPr>
              <a:spLocks noChangeArrowheads="1"/>
            </p:cNvSpPr>
            <p:nvPr/>
          </p:nvSpPr>
          <p:spPr bwMode="auto">
            <a:xfrm>
              <a:off x="3740554" y="1060977"/>
              <a:ext cx="1433" cy="9961"/>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18" name="Freeform 117">
              <a:extLst>
                <a:ext uri="{FF2B5EF4-FFF2-40B4-BE49-F238E27FC236}">
                  <a16:creationId xmlns:a16="http://schemas.microsoft.com/office/drawing/2014/main" id="{E3B07BD8-C7D9-B646-878A-C309DF8C9306}"/>
                </a:ext>
              </a:extLst>
            </p:cNvPr>
            <p:cNvSpPr>
              <a:spLocks noChangeArrowheads="1"/>
            </p:cNvSpPr>
            <p:nvPr/>
          </p:nvSpPr>
          <p:spPr bwMode="auto">
            <a:xfrm>
              <a:off x="3740554" y="1052440"/>
              <a:ext cx="1433"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19" name="Freeform 118">
              <a:extLst>
                <a:ext uri="{FF2B5EF4-FFF2-40B4-BE49-F238E27FC236}">
                  <a16:creationId xmlns:a16="http://schemas.microsoft.com/office/drawing/2014/main" id="{4D4596B8-E7FE-5941-91A1-40FAD06C46F9}"/>
                </a:ext>
              </a:extLst>
            </p:cNvPr>
            <p:cNvSpPr>
              <a:spLocks noChangeArrowheads="1"/>
            </p:cNvSpPr>
            <p:nvPr/>
          </p:nvSpPr>
          <p:spPr bwMode="auto">
            <a:xfrm>
              <a:off x="3863867" y="817667"/>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20" name="Freeform 119">
              <a:extLst>
                <a:ext uri="{FF2B5EF4-FFF2-40B4-BE49-F238E27FC236}">
                  <a16:creationId xmlns:a16="http://schemas.microsoft.com/office/drawing/2014/main" id="{94FBF622-CB66-5F44-BB0B-F13D786510E5}"/>
                </a:ext>
              </a:extLst>
            </p:cNvPr>
            <p:cNvSpPr>
              <a:spLocks noChangeArrowheads="1"/>
            </p:cNvSpPr>
            <p:nvPr/>
          </p:nvSpPr>
          <p:spPr bwMode="auto">
            <a:xfrm>
              <a:off x="3730516" y="1042481"/>
              <a:ext cx="10037" cy="9960"/>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21" name="Freeform 120">
              <a:extLst>
                <a:ext uri="{FF2B5EF4-FFF2-40B4-BE49-F238E27FC236}">
                  <a16:creationId xmlns:a16="http://schemas.microsoft.com/office/drawing/2014/main" id="{94C4DAE6-9BE6-BF4E-AC8C-AB6FB8B48878}"/>
                </a:ext>
              </a:extLst>
            </p:cNvPr>
            <p:cNvSpPr>
              <a:spLocks noChangeArrowheads="1"/>
            </p:cNvSpPr>
            <p:nvPr/>
          </p:nvSpPr>
          <p:spPr bwMode="auto">
            <a:xfrm>
              <a:off x="3863867" y="84612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22" name="Freeform 121">
              <a:extLst>
                <a:ext uri="{FF2B5EF4-FFF2-40B4-BE49-F238E27FC236}">
                  <a16:creationId xmlns:a16="http://schemas.microsoft.com/office/drawing/2014/main" id="{ADA83D2B-4887-0D4D-8785-DF37CEB0CFF7}"/>
                </a:ext>
              </a:extLst>
            </p:cNvPr>
            <p:cNvSpPr>
              <a:spLocks noChangeArrowheads="1"/>
            </p:cNvSpPr>
            <p:nvPr/>
          </p:nvSpPr>
          <p:spPr bwMode="auto">
            <a:xfrm>
              <a:off x="3863867" y="854662"/>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23" name="Freeform 122">
              <a:extLst>
                <a:ext uri="{FF2B5EF4-FFF2-40B4-BE49-F238E27FC236}">
                  <a16:creationId xmlns:a16="http://schemas.microsoft.com/office/drawing/2014/main" id="{52C744A5-53D9-234D-A78B-8D7A786C4C71}"/>
                </a:ext>
              </a:extLst>
            </p:cNvPr>
            <p:cNvSpPr>
              <a:spLocks noChangeArrowheads="1"/>
            </p:cNvSpPr>
            <p:nvPr/>
          </p:nvSpPr>
          <p:spPr bwMode="auto">
            <a:xfrm>
              <a:off x="3853829" y="864621"/>
              <a:ext cx="10037" cy="1849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24" name="Freeform 123">
              <a:extLst>
                <a:ext uri="{FF2B5EF4-FFF2-40B4-BE49-F238E27FC236}">
                  <a16:creationId xmlns:a16="http://schemas.microsoft.com/office/drawing/2014/main" id="{10F6897B-C9D7-744C-9DB2-FE9881FBF5BF}"/>
                </a:ext>
              </a:extLst>
            </p:cNvPr>
            <p:cNvSpPr>
              <a:spLocks noChangeArrowheads="1"/>
            </p:cNvSpPr>
            <p:nvPr/>
          </p:nvSpPr>
          <p:spPr bwMode="auto">
            <a:xfrm>
              <a:off x="3845226" y="826205"/>
              <a:ext cx="1434"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25" name="Freeform 124">
              <a:extLst>
                <a:ext uri="{FF2B5EF4-FFF2-40B4-BE49-F238E27FC236}">
                  <a16:creationId xmlns:a16="http://schemas.microsoft.com/office/drawing/2014/main" id="{62D004D2-08E2-0A43-8DEC-731E09B02204}"/>
                </a:ext>
              </a:extLst>
            </p:cNvPr>
            <p:cNvSpPr>
              <a:spLocks noChangeArrowheads="1"/>
            </p:cNvSpPr>
            <p:nvPr/>
          </p:nvSpPr>
          <p:spPr bwMode="auto">
            <a:xfrm>
              <a:off x="3835190" y="817667"/>
              <a:ext cx="10036" cy="9960"/>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26" name="Freeform 125">
              <a:extLst>
                <a:ext uri="{FF2B5EF4-FFF2-40B4-BE49-F238E27FC236}">
                  <a16:creationId xmlns:a16="http://schemas.microsoft.com/office/drawing/2014/main" id="{4031D72E-4336-964A-AA52-7C7164750FAD}"/>
                </a:ext>
              </a:extLst>
            </p:cNvPr>
            <p:cNvSpPr>
              <a:spLocks noChangeArrowheads="1"/>
            </p:cNvSpPr>
            <p:nvPr/>
          </p:nvSpPr>
          <p:spPr bwMode="auto">
            <a:xfrm>
              <a:off x="3598599" y="1258756"/>
              <a:ext cx="10037" cy="1849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27" name="Freeform 126">
              <a:extLst>
                <a:ext uri="{FF2B5EF4-FFF2-40B4-BE49-F238E27FC236}">
                  <a16:creationId xmlns:a16="http://schemas.microsoft.com/office/drawing/2014/main" id="{BBFD10E2-3329-2646-BD40-A115A50299E5}"/>
                </a:ext>
              </a:extLst>
            </p:cNvPr>
            <p:cNvSpPr>
              <a:spLocks noChangeArrowheads="1"/>
            </p:cNvSpPr>
            <p:nvPr/>
          </p:nvSpPr>
          <p:spPr bwMode="auto">
            <a:xfrm>
              <a:off x="3635880" y="1372585"/>
              <a:ext cx="10037" cy="9960"/>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28" name="Freeform 127">
              <a:extLst>
                <a:ext uri="{FF2B5EF4-FFF2-40B4-BE49-F238E27FC236}">
                  <a16:creationId xmlns:a16="http://schemas.microsoft.com/office/drawing/2014/main" id="{23E0754E-A5ED-5247-A31F-3815231DB043}"/>
                </a:ext>
              </a:extLst>
            </p:cNvPr>
            <p:cNvSpPr>
              <a:spLocks noChangeArrowheads="1"/>
            </p:cNvSpPr>
            <p:nvPr/>
          </p:nvSpPr>
          <p:spPr bwMode="auto">
            <a:xfrm>
              <a:off x="3664558" y="807707"/>
              <a:ext cx="10037" cy="46955"/>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29" name="Freeform 128">
              <a:extLst>
                <a:ext uri="{FF2B5EF4-FFF2-40B4-BE49-F238E27FC236}">
                  <a16:creationId xmlns:a16="http://schemas.microsoft.com/office/drawing/2014/main" id="{6E5D87CE-6F68-4243-9551-4809FE376691}"/>
                </a:ext>
              </a:extLst>
            </p:cNvPr>
            <p:cNvSpPr>
              <a:spLocks noChangeArrowheads="1"/>
            </p:cNvSpPr>
            <p:nvPr/>
          </p:nvSpPr>
          <p:spPr bwMode="auto">
            <a:xfrm>
              <a:off x="3635880" y="901616"/>
              <a:ext cx="10037" cy="9961"/>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30" name="Freeform 129">
              <a:extLst>
                <a:ext uri="{FF2B5EF4-FFF2-40B4-BE49-F238E27FC236}">
                  <a16:creationId xmlns:a16="http://schemas.microsoft.com/office/drawing/2014/main" id="{207D6635-5C03-B64B-B0B3-ADF921458376}"/>
                </a:ext>
              </a:extLst>
            </p:cNvPr>
            <p:cNvSpPr>
              <a:spLocks noChangeArrowheads="1"/>
            </p:cNvSpPr>
            <p:nvPr/>
          </p:nvSpPr>
          <p:spPr bwMode="auto">
            <a:xfrm>
              <a:off x="3617240" y="836164"/>
              <a:ext cx="18640" cy="65452"/>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31" name="Freeform 130">
              <a:extLst>
                <a:ext uri="{FF2B5EF4-FFF2-40B4-BE49-F238E27FC236}">
                  <a16:creationId xmlns:a16="http://schemas.microsoft.com/office/drawing/2014/main" id="{D8295112-A503-C346-A9D0-0237A87F1109}"/>
                </a:ext>
              </a:extLst>
            </p:cNvPr>
            <p:cNvSpPr>
              <a:spLocks noChangeArrowheads="1"/>
            </p:cNvSpPr>
            <p:nvPr/>
          </p:nvSpPr>
          <p:spPr bwMode="auto">
            <a:xfrm>
              <a:off x="3598599" y="1305710"/>
              <a:ext cx="28678" cy="56915"/>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32" name="Freeform 131">
              <a:extLst>
                <a:ext uri="{FF2B5EF4-FFF2-40B4-BE49-F238E27FC236}">
                  <a16:creationId xmlns:a16="http://schemas.microsoft.com/office/drawing/2014/main" id="{F209CC0B-345C-A046-8C85-8E76586AEFF2}"/>
                </a:ext>
              </a:extLst>
            </p:cNvPr>
            <p:cNvSpPr>
              <a:spLocks noChangeArrowheads="1"/>
            </p:cNvSpPr>
            <p:nvPr/>
          </p:nvSpPr>
          <p:spPr bwMode="auto">
            <a:xfrm>
              <a:off x="3559885" y="901616"/>
              <a:ext cx="57355" cy="46955"/>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33" name="Freeform 132">
              <a:extLst>
                <a:ext uri="{FF2B5EF4-FFF2-40B4-BE49-F238E27FC236}">
                  <a16:creationId xmlns:a16="http://schemas.microsoft.com/office/drawing/2014/main" id="{0CA0F089-58D9-4448-A674-D245652F36E0}"/>
                </a:ext>
              </a:extLst>
            </p:cNvPr>
            <p:cNvSpPr>
              <a:spLocks noChangeArrowheads="1"/>
            </p:cNvSpPr>
            <p:nvPr/>
          </p:nvSpPr>
          <p:spPr bwMode="auto">
            <a:xfrm>
              <a:off x="3579959" y="109939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34" name="Freeform 133">
              <a:extLst>
                <a:ext uri="{FF2B5EF4-FFF2-40B4-BE49-F238E27FC236}">
                  <a16:creationId xmlns:a16="http://schemas.microsoft.com/office/drawing/2014/main" id="{7ABA365D-C8DA-8F49-B187-7D39B2AFF904}"/>
                </a:ext>
              </a:extLst>
            </p:cNvPr>
            <p:cNvSpPr>
              <a:spLocks noChangeArrowheads="1"/>
            </p:cNvSpPr>
            <p:nvPr/>
          </p:nvSpPr>
          <p:spPr bwMode="auto">
            <a:xfrm>
              <a:off x="3598599" y="1287213"/>
              <a:ext cx="1434" cy="19920"/>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35" name="Freeform 134">
              <a:extLst>
                <a:ext uri="{FF2B5EF4-FFF2-40B4-BE49-F238E27FC236}">
                  <a16:creationId xmlns:a16="http://schemas.microsoft.com/office/drawing/2014/main" id="{59B3B050-E952-974B-B644-E456466D184F}"/>
                </a:ext>
              </a:extLst>
            </p:cNvPr>
            <p:cNvSpPr>
              <a:spLocks noChangeArrowheads="1"/>
            </p:cNvSpPr>
            <p:nvPr/>
          </p:nvSpPr>
          <p:spPr bwMode="auto">
            <a:xfrm>
              <a:off x="3674595" y="1362624"/>
              <a:ext cx="65959" cy="48378"/>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36" name="Freeform 135">
              <a:extLst>
                <a:ext uri="{FF2B5EF4-FFF2-40B4-BE49-F238E27FC236}">
                  <a16:creationId xmlns:a16="http://schemas.microsoft.com/office/drawing/2014/main" id="{F72BE53A-E462-BC43-A68E-08B848A578AC}"/>
                </a:ext>
              </a:extLst>
            </p:cNvPr>
            <p:cNvSpPr>
              <a:spLocks noChangeArrowheads="1"/>
            </p:cNvSpPr>
            <p:nvPr/>
          </p:nvSpPr>
          <p:spPr bwMode="auto">
            <a:xfrm>
              <a:off x="3750590" y="948572"/>
              <a:ext cx="1434" cy="19920"/>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37" name="Freeform 136">
              <a:extLst>
                <a:ext uri="{FF2B5EF4-FFF2-40B4-BE49-F238E27FC236}">
                  <a16:creationId xmlns:a16="http://schemas.microsoft.com/office/drawing/2014/main" id="{B5F810E5-7A59-E64F-B009-698D9A0F817D}"/>
                </a:ext>
              </a:extLst>
            </p:cNvPr>
            <p:cNvSpPr>
              <a:spLocks noChangeArrowheads="1"/>
            </p:cNvSpPr>
            <p:nvPr/>
          </p:nvSpPr>
          <p:spPr bwMode="auto">
            <a:xfrm>
              <a:off x="3740554" y="920114"/>
              <a:ext cx="10036" cy="28457"/>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38" name="Freeform 137">
              <a:extLst>
                <a:ext uri="{FF2B5EF4-FFF2-40B4-BE49-F238E27FC236}">
                  <a16:creationId xmlns:a16="http://schemas.microsoft.com/office/drawing/2014/main" id="{E0CF5AAD-F76F-EB4A-A55E-8D0BB035812F}"/>
                </a:ext>
              </a:extLst>
            </p:cNvPr>
            <p:cNvSpPr>
              <a:spLocks noChangeArrowheads="1"/>
            </p:cNvSpPr>
            <p:nvPr/>
          </p:nvSpPr>
          <p:spPr bwMode="auto">
            <a:xfrm>
              <a:off x="3607203" y="958531"/>
              <a:ext cx="10037" cy="46955"/>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39" name="Freeform 138">
              <a:extLst>
                <a:ext uri="{FF2B5EF4-FFF2-40B4-BE49-F238E27FC236}">
                  <a16:creationId xmlns:a16="http://schemas.microsoft.com/office/drawing/2014/main" id="{E5ABE571-8DA6-7C4B-B2C1-86CB67816CDB}"/>
                </a:ext>
              </a:extLst>
            </p:cNvPr>
            <p:cNvSpPr>
              <a:spLocks noChangeArrowheads="1"/>
            </p:cNvSpPr>
            <p:nvPr/>
          </p:nvSpPr>
          <p:spPr bwMode="auto">
            <a:xfrm>
              <a:off x="3588562" y="1052440"/>
              <a:ext cx="1433" cy="19920"/>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40" name="Freeform 139">
              <a:extLst>
                <a:ext uri="{FF2B5EF4-FFF2-40B4-BE49-F238E27FC236}">
                  <a16:creationId xmlns:a16="http://schemas.microsoft.com/office/drawing/2014/main" id="{0EF12A0F-6CEF-C64D-8EA7-DE242521B401}"/>
                </a:ext>
              </a:extLst>
            </p:cNvPr>
            <p:cNvSpPr>
              <a:spLocks noChangeArrowheads="1"/>
            </p:cNvSpPr>
            <p:nvPr/>
          </p:nvSpPr>
          <p:spPr bwMode="auto">
            <a:xfrm>
              <a:off x="3892545" y="770712"/>
              <a:ext cx="10036" cy="9961"/>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41" name="Freeform 140">
              <a:extLst>
                <a:ext uri="{FF2B5EF4-FFF2-40B4-BE49-F238E27FC236}">
                  <a16:creationId xmlns:a16="http://schemas.microsoft.com/office/drawing/2014/main" id="{4208665B-30E4-CB4E-9E26-AF077F85930E}"/>
                </a:ext>
              </a:extLst>
            </p:cNvPr>
            <p:cNvSpPr>
              <a:spLocks noChangeArrowheads="1"/>
            </p:cNvSpPr>
            <p:nvPr/>
          </p:nvSpPr>
          <p:spPr bwMode="auto">
            <a:xfrm>
              <a:off x="5228919" y="1795175"/>
              <a:ext cx="10036" cy="9961"/>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42" name="Freeform 141">
              <a:extLst>
                <a:ext uri="{FF2B5EF4-FFF2-40B4-BE49-F238E27FC236}">
                  <a16:creationId xmlns:a16="http://schemas.microsoft.com/office/drawing/2014/main" id="{AAF68FE9-632A-7443-A9DD-3FEE1EAD31B0}"/>
                </a:ext>
              </a:extLst>
            </p:cNvPr>
            <p:cNvSpPr>
              <a:spLocks noChangeArrowheads="1"/>
            </p:cNvSpPr>
            <p:nvPr/>
          </p:nvSpPr>
          <p:spPr bwMode="auto">
            <a:xfrm>
              <a:off x="5181601" y="1739684"/>
              <a:ext cx="10037" cy="9960"/>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43" name="Freeform 142">
              <a:extLst>
                <a:ext uri="{FF2B5EF4-FFF2-40B4-BE49-F238E27FC236}">
                  <a16:creationId xmlns:a16="http://schemas.microsoft.com/office/drawing/2014/main" id="{6C265422-47CF-AC40-A7A4-10D9DEB5D03F}"/>
                </a:ext>
              </a:extLst>
            </p:cNvPr>
            <p:cNvSpPr>
              <a:spLocks noChangeArrowheads="1"/>
            </p:cNvSpPr>
            <p:nvPr/>
          </p:nvSpPr>
          <p:spPr bwMode="auto">
            <a:xfrm>
              <a:off x="5191638" y="1748221"/>
              <a:ext cx="10036" cy="1423"/>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44" name="Freeform 143">
              <a:extLst>
                <a:ext uri="{FF2B5EF4-FFF2-40B4-BE49-F238E27FC236}">
                  <a16:creationId xmlns:a16="http://schemas.microsoft.com/office/drawing/2014/main" id="{F3C686FD-5BB3-404F-AC8C-FDC50F72B489}"/>
                </a:ext>
              </a:extLst>
            </p:cNvPr>
            <p:cNvSpPr>
              <a:spLocks noChangeArrowheads="1"/>
            </p:cNvSpPr>
            <p:nvPr/>
          </p:nvSpPr>
          <p:spPr bwMode="auto">
            <a:xfrm>
              <a:off x="5181601" y="1578900"/>
              <a:ext cx="10037" cy="19920"/>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45" name="Freeform 144">
              <a:extLst>
                <a:ext uri="{FF2B5EF4-FFF2-40B4-BE49-F238E27FC236}">
                  <a16:creationId xmlns:a16="http://schemas.microsoft.com/office/drawing/2014/main" id="{16DFF86A-39E2-A848-831D-333E2BEBD95B}"/>
                </a:ext>
              </a:extLst>
            </p:cNvPr>
            <p:cNvSpPr>
              <a:spLocks noChangeArrowheads="1"/>
            </p:cNvSpPr>
            <p:nvPr/>
          </p:nvSpPr>
          <p:spPr bwMode="auto">
            <a:xfrm>
              <a:off x="5172998" y="1588861"/>
              <a:ext cx="18641" cy="19920"/>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46" name="Freeform 145">
              <a:extLst>
                <a:ext uri="{FF2B5EF4-FFF2-40B4-BE49-F238E27FC236}">
                  <a16:creationId xmlns:a16="http://schemas.microsoft.com/office/drawing/2014/main" id="{739AD044-EB95-0642-AE0A-9F5399320557}"/>
                </a:ext>
              </a:extLst>
            </p:cNvPr>
            <p:cNvSpPr>
              <a:spLocks noChangeArrowheads="1"/>
            </p:cNvSpPr>
            <p:nvPr/>
          </p:nvSpPr>
          <p:spPr bwMode="auto">
            <a:xfrm>
              <a:off x="5428228" y="534517"/>
              <a:ext cx="189272" cy="405517"/>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47" name="Freeform 146">
              <a:extLst>
                <a:ext uri="{FF2B5EF4-FFF2-40B4-BE49-F238E27FC236}">
                  <a16:creationId xmlns:a16="http://schemas.microsoft.com/office/drawing/2014/main" id="{F90A056E-8818-F840-91A8-DA371376C953}"/>
                </a:ext>
              </a:extLst>
            </p:cNvPr>
            <p:cNvSpPr>
              <a:spLocks noChangeArrowheads="1"/>
            </p:cNvSpPr>
            <p:nvPr/>
          </p:nvSpPr>
          <p:spPr bwMode="auto">
            <a:xfrm>
              <a:off x="5257597" y="2172236"/>
              <a:ext cx="10036" cy="1849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48" name="Freeform 147">
              <a:extLst>
                <a:ext uri="{FF2B5EF4-FFF2-40B4-BE49-F238E27FC236}">
                  <a16:creationId xmlns:a16="http://schemas.microsoft.com/office/drawing/2014/main" id="{D24F3AA4-4ECD-5A47-8D47-C28920F8A48D}"/>
                </a:ext>
              </a:extLst>
            </p:cNvPr>
            <p:cNvSpPr>
              <a:spLocks noChangeArrowheads="1"/>
            </p:cNvSpPr>
            <p:nvPr/>
          </p:nvSpPr>
          <p:spPr bwMode="auto">
            <a:xfrm>
              <a:off x="2792760" y="2284642"/>
              <a:ext cx="645245" cy="564879"/>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49" name="Freeform 148">
              <a:extLst>
                <a:ext uri="{FF2B5EF4-FFF2-40B4-BE49-F238E27FC236}">
                  <a16:creationId xmlns:a16="http://schemas.microsoft.com/office/drawing/2014/main" id="{F8E0FCD4-3F31-A840-98FE-BAFF84A14AE3}"/>
                </a:ext>
              </a:extLst>
            </p:cNvPr>
            <p:cNvSpPr>
              <a:spLocks noChangeArrowheads="1"/>
            </p:cNvSpPr>
            <p:nvPr/>
          </p:nvSpPr>
          <p:spPr bwMode="auto">
            <a:xfrm>
              <a:off x="89899" y="0"/>
              <a:ext cx="768234" cy="1211478"/>
            </a:xfrm>
            <a:custGeom>
              <a:avLst/>
              <a:gdLst>
                <a:gd name="connsiteX0" fmla="*/ 296351 w 768234"/>
                <a:gd name="connsiteY0" fmla="*/ 0 h 1211478"/>
                <a:gd name="connsiteX1" fmla="*/ 378891 w 768234"/>
                <a:gd name="connsiteY1" fmla="*/ 0 h 1211478"/>
                <a:gd name="connsiteX2" fmla="*/ 370091 w 768234"/>
                <a:gd name="connsiteY2" fmla="*/ 26371 h 1211478"/>
                <a:gd name="connsiteX3" fmla="*/ 360374 w 768234"/>
                <a:gd name="connsiteY3" fmla="*/ 54757 h 1211478"/>
                <a:gd name="connsiteX4" fmla="*/ 350942 w 768234"/>
                <a:gd name="connsiteY4" fmla="*/ 92497 h 1211478"/>
                <a:gd name="connsiteX5" fmla="*/ 350942 w 768234"/>
                <a:gd name="connsiteY5" fmla="*/ 101529 h 1211478"/>
                <a:gd name="connsiteX6" fmla="*/ 341510 w 768234"/>
                <a:gd name="connsiteY6" fmla="*/ 129915 h 1211478"/>
                <a:gd name="connsiteX7" fmla="*/ 370131 w 768234"/>
                <a:gd name="connsiteY7" fmla="*/ 167655 h 1211478"/>
                <a:gd name="connsiteX8" fmla="*/ 370131 w 768234"/>
                <a:gd name="connsiteY8" fmla="*/ 177009 h 1211478"/>
                <a:gd name="connsiteX9" fmla="*/ 379563 w 768234"/>
                <a:gd name="connsiteY9" fmla="*/ 186364 h 1211478"/>
                <a:gd name="connsiteX10" fmla="*/ 398103 w 768234"/>
                <a:gd name="connsiteY10" fmla="*/ 223781 h 1211478"/>
                <a:gd name="connsiteX11" fmla="*/ 407860 w 768234"/>
                <a:gd name="connsiteY11" fmla="*/ 242813 h 1211478"/>
                <a:gd name="connsiteX12" fmla="*/ 426724 w 768234"/>
                <a:gd name="connsiteY12" fmla="*/ 252167 h 1211478"/>
                <a:gd name="connsiteX13" fmla="*/ 426724 w 768234"/>
                <a:gd name="connsiteY13" fmla="*/ 261522 h 1211478"/>
                <a:gd name="connsiteX14" fmla="*/ 426724 w 768234"/>
                <a:gd name="connsiteY14" fmla="*/ 270876 h 1211478"/>
                <a:gd name="connsiteX15" fmla="*/ 426724 w 768234"/>
                <a:gd name="connsiteY15" fmla="*/ 280553 h 1211478"/>
                <a:gd name="connsiteX16" fmla="*/ 426724 w 768234"/>
                <a:gd name="connsiteY16" fmla="*/ 289908 h 1211478"/>
                <a:gd name="connsiteX17" fmla="*/ 455346 w 768234"/>
                <a:gd name="connsiteY17" fmla="*/ 346034 h 1211478"/>
                <a:gd name="connsiteX18" fmla="*/ 455346 w 768234"/>
                <a:gd name="connsiteY18" fmla="*/ 355711 h 1211478"/>
                <a:gd name="connsiteX19" fmla="*/ 445914 w 768234"/>
                <a:gd name="connsiteY19" fmla="*/ 383774 h 1211478"/>
                <a:gd name="connsiteX20" fmla="*/ 455346 w 768234"/>
                <a:gd name="connsiteY20" fmla="*/ 402806 h 1211478"/>
                <a:gd name="connsiteX21" fmla="*/ 464778 w 768234"/>
                <a:gd name="connsiteY21" fmla="*/ 421514 h 1211478"/>
                <a:gd name="connsiteX22" fmla="*/ 464778 w 768234"/>
                <a:gd name="connsiteY22" fmla="*/ 440223 h 1211478"/>
                <a:gd name="connsiteX23" fmla="*/ 455346 w 768234"/>
                <a:gd name="connsiteY23" fmla="*/ 449578 h 1211478"/>
                <a:gd name="connsiteX24" fmla="*/ 426724 w 768234"/>
                <a:gd name="connsiteY24" fmla="*/ 487318 h 1211478"/>
                <a:gd name="connsiteX25" fmla="*/ 426724 w 768234"/>
                <a:gd name="connsiteY25" fmla="*/ 506349 h 1211478"/>
                <a:gd name="connsiteX26" fmla="*/ 426724 w 768234"/>
                <a:gd name="connsiteY26" fmla="*/ 525058 h 1211478"/>
                <a:gd name="connsiteX27" fmla="*/ 426724 w 768234"/>
                <a:gd name="connsiteY27" fmla="*/ 534412 h 1211478"/>
                <a:gd name="connsiteX28" fmla="*/ 426724 w 768234"/>
                <a:gd name="connsiteY28" fmla="*/ 571830 h 1211478"/>
                <a:gd name="connsiteX29" fmla="*/ 455346 w 768234"/>
                <a:gd name="connsiteY29" fmla="*/ 553121 h 1211478"/>
                <a:gd name="connsiteX30" fmla="*/ 464778 w 768234"/>
                <a:gd name="connsiteY30" fmla="*/ 553121 h 1211478"/>
                <a:gd name="connsiteX31" fmla="*/ 464778 w 768234"/>
                <a:gd name="connsiteY31" fmla="*/ 562476 h 1211478"/>
                <a:gd name="connsiteX32" fmla="*/ 464778 w 768234"/>
                <a:gd name="connsiteY32" fmla="*/ 571830 h 1211478"/>
                <a:gd name="connsiteX33" fmla="*/ 464778 w 768234"/>
                <a:gd name="connsiteY33" fmla="*/ 590862 h 1211478"/>
                <a:gd name="connsiteX34" fmla="*/ 474210 w 768234"/>
                <a:gd name="connsiteY34" fmla="*/ 600216 h 1211478"/>
                <a:gd name="connsiteX35" fmla="*/ 474210 w 768234"/>
                <a:gd name="connsiteY35" fmla="*/ 637956 h 1211478"/>
                <a:gd name="connsiteX36" fmla="*/ 483968 w 768234"/>
                <a:gd name="connsiteY36" fmla="*/ 675374 h 1211478"/>
                <a:gd name="connsiteX37" fmla="*/ 493400 w 768234"/>
                <a:gd name="connsiteY37" fmla="*/ 694405 h 1211478"/>
                <a:gd name="connsiteX38" fmla="*/ 511939 w 768234"/>
                <a:gd name="connsiteY38" fmla="*/ 703760 h 1211478"/>
                <a:gd name="connsiteX39" fmla="*/ 511939 w 768234"/>
                <a:gd name="connsiteY39" fmla="*/ 722468 h 1211478"/>
                <a:gd name="connsiteX40" fmla="*/ 521696 w 768234"/>
                <a:gd name="connsiteY40" fmla="*/ 741500 h 1211478"/>
                <a:gd name="connsiteX41" fmla="*/ 588047 w 768234"/>
                <a:gd name="connsiteY41" fmla="*/ 797626 h 1211478"/>
                <a:gd name="connsiteX42" fmla="*/ 625776 w 768234"/>
                <a:gd name="connsiteY42" fmla="*/ 797626 h 1211478"/>
                <a:gd name="connsiteX43" fmla="*/ 635533 w 768234"/>
                <a:gd name="connsiteY43" fmla="*/ 797626 h 1211478"/>
                <a:gd name="connsiteX44" fmla="*/ 721073 w 768234"/>
                <a:gd name="connsiteY44" fmla="*/ 807303 h 1211478"/>
                <a:gd name="connsiteX45" fmla="*/ 730180 w 768234"/>
                <a:gd name="connsiteY45" fmla="*/ 816658 h 1211478"/>
                <a:gd name="connsiteX46" fmla="*/ 730180 w 768234"/>
                <a:gd name="connsiteY46" fmla="*/ 826012 h 1211478"/>
                <a:gd name="connsiteX47" fmla="*/ 730180 w 768234"/>
                <a:gd name="connsiteY47" fmla="*/ 835367 h 1211478"/>
                <a:gd name="connsiteX48" fmla="*/ 739612 w 768234"/>
                <a:gd name="connsiteY48" fmla="*/ 835367 h 1211478"/>
                <a:gd name="connsiteX49" fmla="*/ 768234 w 768234"/>
                <a:gd name="connsiteY49" fmla="*/ 835367 h 1211478"/>
                <a:gd name="connsiteX50" fmla="*/ 721073 w 768234"/>
                <a:gd name="connsiteY50" fmla="*/ 1060840 h 1211478"/>
                <a:gd name="connsiteX51" fmla="*/ 692451 w 768234"/>
                <a:gd name="connsiteY51" fmla="*/ 1211478 h 1211478"/>
                <a:gd name="connsiteX52" fmla="*/ 0 w 768234"/>
                <a:gd name="connsiteY52" fmla="*/ 1060840 h 1211478"/>
                <a:gd name="connsiteX53" fmla="*/ 47486 w 768234"/>
                <a:gd name="connsiteY53" fmla="*/ 901170 h 1211478"/>
                <a:gd name="connsiteX54" fmla="*/ 75783 w 768234"/>
                <a:gd name="connsiteY54" fmla="*/ 807303 h 1211478"/>
                <a:gd name="connsiteX55" fmla="*/ 75783 w 768234"/>
                <a:gd name="connsiteY55" fmla="*/ 788272 h 1211478"/>
                <a:gd name="connsiteX56" fmla="*/ 75783 w 768234"/>
                <a:gd name="connsiteY56" fmla="*/ 750854 h 1211478"/>
                <a:gd name="connsiteX57" fmla="*/ 85215 w 768234"/>
                <a:gd name="connsiteY57" fmla="*/ 741500 h 1211478"/>
                <a:gd name="connsiteX58" fmla="*/ 104404 w 768234"/>
                <a:gd name="connsiteY58" fmla="*/ 694405 h 1211478"/>
                <a:gd name="connsiteX59" fmla="*/ 104404 w 768234"/>
                <a:gd name="connsiteY59" fmla="*/ 684728 h 1211478"/>
                <a:gd name="connsiteX60" fmla="*/ 123269 w 768234"/>
                <a:gd name="connsiteY60" fmla="*/ 637956 h 1211478"/>
                <a:gd name="connsiteX61" fmla="*/ 132701 w 768234"/>
                <a:gd name="connsiteY61" fmla="*/ 628602 h 1211478"/>
                <a:gd name="connsiteX62" fmla="*/ 142458 w 768234"/>
                <a:gd name="connsiteY62" fmla="*/ 600216 h 1211478"/>
                <a:gd name="connsiteX63" fmla="*/ 142458 w 768234"/>
                <a:gd name="connsiteY63" fmla="*/ 581507 h 1211478"/>
                <a:gd name="connsiteX64" fmla="*/ 161323 w 768234"/>
                <a:gd name="connsiteY64" fmla="*/ 571830 h 1211478"/>
                <a:gd name="connsiteX65" fmla="*/ 180187 w 768234"/>
                <a:gd name="connsiteY65" fmla="*/ 562476 h 1211478"/>
                <a:gd name="connsiteX66" fmla="*/ 208483 w 768234"/>
                <a:gd name="connsiteY66" fmla="*/ 534412 h 1211478"/>
                <a:gd name="connsiteX67" fmla="*/ 189619 w 768234"/>
                <a:gd name="connsiteY67" fmla="*/ 506349 h 1211478"/>
                <a:gd name="connsiteX68" fmla="*/ 170755 w 768234"/>
                <a:gd name="connsiteY68" fmla="*/ 487318 h 1211478"/>
                <a:gd name="connsiteX69" fmla="*/ 170755 w 768234"/>
                <a:gd name="connsiteY69" fmla="*/ 477963 h 1211478"/>
                <a:gd name="connsiteX70" fmla="*/ 161323 w 768234"/>
                <a:gd name="connsiteY70" fmla="*/ 458932 h 1211478"/>
                <a:gd name="connsiteX71" fmla="*/ 151890 w 768234"/>
                <a:gd name="connsiteY71" fmla="*/ 440223 h 1211478"/>
                <a:gd name="connsiteX72" fmla="*/ 199051 w 768234"/>
                <a:gd name="connsiteY72" fmla="*/ 299262 h 1211478"/>
                <a:gd name="connsiteX73" fmla="*/ 247838 w 768234"/>
                <a:gd name="connsiteY73" fmla="*/ 139310 h 121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8234" h="1211478">
                  <a:moveTo>
                    <a:pt x="296351" y="0"/>
                  </a:moveTo>
                  <a:lnTo>
                    <a:pt x="378891" y="0"/>
                  </a:lnTo>
                  <a:lnTo>
                    <a:pt x="370091" y="26371"/>
                  </a:lnTo>
                  <a:cubicBezTo>
                    <a:pt x="367692" y="35806"/>
                    <a:pt x="365253" y="45241"/>
                    <a:pt x="360374" y="54757"/>
                  </a:cubicBezTo>
                  <a:cubicBezTo>
                    <a:pt x="360374" y="73466"/>
                    <a:pt x="360374" y="82820"/>
                    <a:pt x="350942" y="92497"/>
                  </a:cubicBezTo>
                  <a:lnTo>
                    <a:pt x="350942" y="101529"/>
                  </a:lnTo>
                  <a:cubicBezTo>
                    <a:pt x="350942" y="110883"/>
                    <a:pt x="341510" y="120238"/>
                    <a:pt x="341510" y="129915"/>
                  </a:cubicBezTo>
                  <a:cubicBezTo>
                    <a:pt x="341510" y="139269"/>
                    <a:pt x="360374" y="157978"/>
                    <a:pt x="370131" y="167655"/>
                  </a:cubicBezTo>
                  <a:lnTo>
                    <a:pt x="370131" y="177009"/>
                  </a:lnTo>
                  <a:cubicBezTo>
                    <a:pt x="370131" y="186364"/>
                    <a:pt x="379563" y="186364"/>
                    <a:pt x="379563" y="186364"/>
                  </a:cubicBezTo>
                  <a:cubicBezTo>
                    <a:pt x="388996" y="205395"/>
                    <a:pt x="388996" y="214427"/>
                    <a:pt x="398103" y="223781"/>
                  </a:cubicBezTo>
                  <a:cubicBezTo>
                    <a:pt x="398103" y="233136"/>
                    <a:pt x="398103" y="242813"/>
                    <a:pt x="407860" y="242813"/>
                  </a:cubicBezTo>
                  <a:cubicBezTo>
                    <a:pt x="407860" y="252167"/>
                    <a:pt x="417292" y="252167"/>
                    <a:pt x="426724" y="252167"/>
                  </a:cubicBezTo>
                  <a:cubicBezTo>
                    <a:pt x="426724" y="261522"/>
                    <a:pt x="426724" y="261522"/>
                    <a:pt x="426724" y="261522"/>
                  </a:cubicBezTo>
                  <a:cubicBezTo>
                    <a:pt x="426724" y="270876"/>
                    <a:pt x="426724" y="270876"/>
                    <a:pt x="426724" y="270876"/>
                  </a:cubicBezTo>
                  <a:cubicBezTo>
                    <a:pt x="426724" y="280553"/>
                    <a:pt x="426724" y="280553"/>
                    <a:pt x="426724" y="280553"/>
                  </a:cubicBezTo>
                  <a:cubicBezTo>
                    <a:pt x="426724" y="289908"/>
                    <a:pt x="426724" y="289908"/>
                    <a:pt x="426724" y="289908"/>
                  </a:cubicBezTo>
                  <a:cubicBezTo>
                    <a:pt x="426724" y="317971"/>
                    <a:pt x="436156" y="336680"/>
                    <a:pt x="455346" y="346034"/>
                  </a:cubicBezTo>
                  <a:cubicBezTo>
                    <a:pt x="455346" y="346034"/>
                    <a:pt x="455346" y="346034"/>
                    <a:pt x="455346" y="355711"/>
                  </a:cubicBezTo>
                  <a:cubicBezTo>
                    <a:pt x="445914" y="365065"/>
                    <a:pt x="445914" y="374420"/>
                    <a:pt x="445914" y="383774"/>
                  </a:cubicBezTo>
                  <a:cubicBezTo>
                    <a:pt x="445914" y="393451"/>
                    <a:pt x="455346" y="393451"/>
                    <a:pt x="455346" y="402806"/>
                  </a:cubicBezTo>
                  <a:cubicBezTo>
                    <a:pt x="464778" y="412160"/>
                    <a:pt x="464778" y="412160"/>
                    <a:pt x="464778" y="421514"/>
                  </a:cubicBezTo>
                  <a:cubicBezTo>
                    <a:pt x="464778" y="430869"/>
                    <a:pt x="464778" y="430869"/>
                    <a:pt x="464778" y="440223"/>
                  </a:cubicBezTo>
                  <a:cubicBezTo>
                    <a:pt x="464778" y="440223"/>
                    <a:pt x="464778" y="449578"/>
                    <a:pt x="455346" y="449578"/>
                  </a:cubicBezTo>
                  <a:cubicBezTo>
                    <a:pt x="445914" y="458932"/>
                    <a:pt x="426724" y="468609"/>
                    <a:pt x="426724" y="487318"/>
                  </a:cubicBezTo>
                  <a:cubicBezTo>
                    <a:pt x="426724" y="496672"/>
                    <a:pt x="426724" y="496672"/>
                    <a:pt x="426724" y="506349"/>
                  </a:cubicBezTo>
                  <a:cubicBezTo>
                    <a:pt x="426724" y="515704"/>
                    <a:pt x="426724" y="515704"/>
                    <a:pt x="426724" y="525058"/>
                  </a:cubicBezTo>
                  <a:cubicBezTo>
                    <a:pt x="426724" y="534412"/>
                    <a:pt x="426724" y="534412"/>
                    <a:pt x="426724" y="534412"/>
                  </a:cubicBezTo>
                  <a:cubicBezTo>
                    <a:pt x="417292" y="543767"/>
                    <a:pt x="417292" y="562476"/>
                    <a:pt x="426724" y="571830"/>
                  </a:cubicBezTo>
                  <a:cubicBezTo>
                    <a:pt x="445914" y="571830"/>
                    <a:pt x="455346" y="562476"/>
                    <a:pt x="455346" y="553121"/>
                  </a:cubicBezTo>
                  <a:cubicBezTo>
                    <a:pt x="464778" y="553121"/>
                    <a:pt x="464778" y="553121"/>
                    <a:pt x="464778" y="553121"/>
                  </a:cubicBezTo>
                  <a:cubicBezTo>
                    <a:pt x="464778" y="553121"/>
                    <a:pt x="464778" y="553121"/>
                    <a:pt x="464778" y="562476"/>
                  </a:cubicBezTo>
                  <a:lnTo>
                    <a:pt x="464778" y="571830"/>
                  </a:lnTo>
                  <a:cubicBezTo>
                    <a:pt x="464778" y="581507"/>
                    <a:pt x="464778" y="581507"/>
                    <a:pt x="464778" y="590862"/>
                  </a:cubicBezTo>
                  <a:cubicBezTo>
                    <a:pt x="464778" y="590862"/>
                    <a:pt x="464778" y="600216"/>
                    <a:pt x="474210" y="600216"/>
                  </a:cubicBezTo>
                  <a:cubicBezTo>
                    <a:pt x="474210" y="609570"/>
                    <a:pt x="474210" y="619247"/>
                    <a:pt x="474210" y="637956"/>
                  </a:cubicBezTo>
                  <a:cubicBezTo>
                    <a:pt x="474210" y="647311"/>
                    <a:pt x="474210" y="666019"/>
                    <a:pt x="483968" y="675374"/>
                  </a:cubicBezTo>
                  <a:cubicBezTo>
                    <a:pt x="483968" y="684728"/>
                    <a:pt x="493400" y="684728"/>
                    <a:pt x="493400" y="694405"/>
                  </a:cubicBezTo>
                  <a:cubicBezTo>
                    <a:pt x="502832" y="694405"/>
                    <a:pt x="502832" y="703760"/>
                    <a:pt x="511939" y="703760"/>
                  </a:cubicBezTo>
                  <a:cubicBezTo>
                    <a:pt x="511939" y="713114"/>
                    <a:pt x="511939" y="713114"/>
                    <a:pt x="511939" y="722468"/>
                  </a:cubicBezTo>
                  <a:cubicBezTo>
                    <a:pt x="511939" y="732145"/>
                    <a:pt x="511939" y="741500"/>
                    <a:pt x="521696" y="741500"/>
                  </a:cubicBezTo>
                  <a:cubicBezTo>
                    <a:pt x="521696" y="760209"/>
                    <a:pt x="559425" y="797626"/>
                    <a:pt x="588047" y="797626"/>
                  </a:cubicBezTo>
                  <a:cubicBezTo>
                    <a:pt x="597804" y="807303"/>
                    <a:pt x="616343" y="797626"/>
                    <a:pt x="625776" y="797626"/>
                  </a:cubicBezTo>
                  <a:cubicBezTo>
                    <a:pt x="635533" y="797626"/>
                    <a:pt x="635533" y="797626"/>
                    <a:pt x="635533" y="797626"/>
                  </a:cubicBezTo>
                  <a:cubicBezTo>
                    <a:pt x="654397" y="807303"/>
                    <a:pt x="683019" y="816658"/>
                    <a:pt x="721073" y="807303"/>
                  </a:cubicBezTo>
                  <a:cubicBezTo>
                    <a:pt x="721073" y="816658"/>
                    <a:pt x="730180" y="816658"/>
                    <a:pt x="730180" y="816658"/>
                  </a:cubicBezTo>
                  <a:cubicBezTo>
                    <a:pt x="730180" y="826012"/>
                    <a:pt x="730180" y="826012"/>
                    <a:pt x="730180" y="826012"/>
                  </a:cubicBezTo>
                  <a:cubicBezTo>
                    <a:pt x="730180" y="826012"/>
                    <a:pt x="730180" y="826012"/>
                    <a:pt x="730180" y="835367"/>
                  </a:cubicBezTo>
                  <a:cubicBezTo>
                    <a:pt x="730180" y="835367"/>
                    <a:pt x="730180" y="835367"/>
                    <a:pt x="739612" y="835367"/>
                  </a:cubicBezTo>
                  <a:cubicBezTo>
                    <a:pt x="749369" y="835367"/>
                    <a:pt x="758802" y="835367"/>
                    <a:pt x="768234" y="835367"/>
                  </a:cubicBezTo>
                  <a:cubicBezTo>
                    <a:pt x="749369" y="910524"/>
                    <a:pt x="739612" y="986005"/>
                    <a:pt x="721073" y="1060840"/>
                  </a:cubicBezTo>
                  <a:cubicBezTo>
                    <a:pt x="711641" y="1107935"/>
                    <a:pt x="701883" y="1155029"/>
                    <a:pt x="692451" y="1211478"/>
                  </a:cubicBezTo>
                  <a:cubicBezTo>
                    <a:pt x="455346" y="1173738"/>
                    <a:pt x="237105" y="1117289"/>
                    <a:pt x="0" y="1060840"/>
                  </a:cubicBezTo>
                  <a:cubicBezTo>
                    <a:pt x="9432" y="1013746"/>
                    <a:pt x="28622" y="957942"/>
                    <a:pt x="47486" y="901170"/>
                  </a:cubicBezTo>
                  <a:cubicBezTo>
                    <a:pt x="56918" y="873107"/>
                    <a:pt x="66350" y="835367"/>
                    <a:pt x="75783" y="807303"/>
                  </a:cubicBezTo>
                  <a:cubicBezTo>
                    <a:pt x="75783" y="797626"/>
                    <a:pt x="75783" y="797626"/>
                    <a:pt x="75783" y="788272"/>
                  </a:cubicBezTo>
                  <a:cubicBezTo>
                    <a:pt x="85215" y="778918"/>
                    <a:pt x="85215" y="760209"/>
                    <a:pt x="75783" y="750854"/>
                  </a:cubicBezTo>
                  <a:cubicBezTo>
                    <a:pt x="75783" y="741500"/>
                    <a:pt x="85215" y="741500"/>
                    <a:pt x="85215" y="741500"/>
                  </a:cubicBezTo>
                  <a:cubicBezTo>
                    <a:pt x="85215" y="722468"/>
                    <a:pt x="94647" y="703760"/>
                    <a:pt x="104404" y="694405"/>
                  </a:cubicBezTo>
                  <a:cubicBezTo>
                    <a:pt x="104404" y="694405"/>
                    <a:pt x="104404" y="694405"/>
                    <a:pt x="104404" y="684728"/>
                  </a:cubicBezTo>
                  <a:cubicBezTo>
                    <a:pt x="113837" y="666019"/>
                    <a:pt x="113837" y="656665"/>
                    <a:pt x="123269" y="637956"/>
                  </a:cubicBezTo>
                  <a:cubicBezTo>
                    <a:pt x="123269" y="637956"/>
                    <a:pt x="123269" y="628602"/>
                    <a:pt x="132701" y="628602"/>
                  </a:cubicBezTo>
                  <a:cubicBezTo>
                    <a:pt x="132701" y="619247"/>
                    <a:pt x="132701" y="609570"/>
                    <a:pt x="142458" y="600216"/>
                  </a:cubicBezTo>
                  <a:cubicBezTo>
                    <a:pt x="142458" y="590862"/>
                    <a:pt x="142458" y="590862"/>
                    <a:pt x="142458" y="581507"/>
                  </a:cubicBezTo>
                  <a:cubicBezTo>
                    <a:pt x="151890" y="581507"/>
                    <a:pt x="151890" y="581507"/>
                    <a:pt x="161323" y="571830"/>
                  </a:cubicBezTo>
                  <a:cubicBezTo>
                    <a:pt x="161323" y="571830"/>
                    <a:pt x="170755" y="571830"/>
                    <a:pt x="180187" y="562476"/>
                  </a:cubicBezTo>
                  <a:cubicBezTo>
                    <a:pt x="199051" y="553121"/>
                    <a:pt x="208483" y="543767"/>
                    <a:pt x="208483" y="534412"/>
                  </a:cubicBezTo>
                  <a:cubicBezTo>
                    <a:pt x="208483" y="525058"/>
                    <a:pt x="199051" y="515704"/>
                    <a:pt x="189619" y="506349"/>
                  </a:cubicBezTo>
                  <a:cubicBezTo>
                    <a:pt x="180187" y="496672"/>
                    <a:pt x="180187" y="496672"/>
                    <a:pt x="170755" y="487318"/>
                  </a:cubicBezTo>
                  <a:cubicBezTo>
                    <a:pt x="170755" y="477963"/>
                    <a:pt x="170755" y="477963"/>
                    <a:pt x="170755" y="477963"/>
                  </a:cubicBezTo>
                  <a:cubicBezTo>
                    <a:pt x="170755" y="468609"/>
                    <a:pt x="170755" y="468609"/>
                    <a:pt x="161323" y="458932"/>
                  </a:cubicBezTo>
                  <a:cubicBezTo>
                    <a:pt x="161323" y="449578"/>
                    <a:pt x="151890" y="449578"/>
                    <a:pt x="151890" y="440223"/>
                  </a:cubicBezTo>
                  <a:cubicBezTo>
                    <a:pt x="170755" y="393451"/>
                    <a:pt x="180187" y="346034"/>
                    <a:pt x="199051" y="299262"/>
                  </a:cubicBezTo>
                  <a:cubicBezTo>
                    <a:pt x="213362" y="247490"/>
                    <a:pt x="230031" y="193380"/>
                    <a:pt x="247838" y="139310"/>
                  </a:cubicBez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50" name="Freeform 149">
              <a:extLst>
                <a:ext uri="{FF2B5EF4-FFF2-40B4-BE49-F238E27FC236}">
                  <a16:creationId xmlns:a16="http://schemas.microsoft.com/office/drawing/2014/main" id="{F2F465A2-388A-3947-B96A-A775B75A0B84}"/>
                </a:ext>
              </a:extLst>
            </p:cNvPr>
            <p:cNvSpPr>
              <a:spLocks noChangeArrowheads="1"/>
            </p:cNvSpPr>
            <p:nvPr/>
          </p:nvSpPr>
          <p:spPr bwMode="auto">
            <a:xfrm>
              <a:off x="0" y="1055291"/>
              <a:ext cx="402160" cy="1172114"/>
            </a:xfrm>
            <a:custGeom>
              <a:avLst/>
              <a:gdLst>
                <a:gd name="connsiteX0" fmla="*/ 0 w 402160"/>
                <a:gd name="connsiteY0" fmla="*/ 0 h 1172114"/>
                <a:gd name="connsiteX1" fmla="*/ 141556 w 402160"/>
                <a:gd name="connsiteY1" fmla="*/ 37761 h 1172114"/>
                <a:gd name="connsiteX2" fmla="*/ 402160 w 402160"/>
                <a:gd name="connsiteY2" fmla="*/ 100086 h 1172114"/>
                <a:gd name="connsiteX3" fmla="*/ 203202 w 402160"/>
                <a:gd name="connsiteY3" fmla="*/ 1012470 h 1172114"/>
                <a:gd name="connsiteX4" fmla="*/ 184022 w 402160"/>
                <a:gd name="connsiteY4" fmla="*/ 984089 h 1172114"/>
                <a:gd name="connsiteX5" fmla="*/ 155738 w 402160"/>
                <a:gd name="connsiteY5" fmla="*/ 974737 h 1172114"/>
                <a:gd name="connsiteX6" fmla="*/ 98847 w 402160"/>
                <a:gd name="connsiteY6" fmla="*/ 1012470 h 1172114"/>
                <a:gd name="connsiteX7" fmla="*/ 98847 w 402160"/>
                <a:gd name="connsiteY7" fmla="*/ 1031499 h 1172114"/>
                <a:gd name="connsiteX8" fmla="*/ 98847 w 402160"/>
                <a:gd name="connsiteY8" fmla="*/ 1040851 h 1172114"/>
                <a:gd name="connsiteX9" fmla="*/ 89419 w 402160"/>
                <a:gd name="connsiteY9" fmla="*/ 1059235 h 1172114"/>
                <a:gd name="connsiteX10" fmla="*/ 79991 w 402160"/>
                <a:gd name="connsiteY10" fmla="*/ 1087616 h 1172114"/>
                <a:gd name="connsiteX11" fmla="*/ 89419 w 402160"/>
                <a:gd name="connsiteY11" fmla="*/ 1125350 h 1172114"/>
                <a:gd name="connsiteX12" fmla="*/ 89419 w 402160"/>
                <a:gd name="connsiteY12" fmla="*/ 1172114 h 1172114"/>
                <a:gd name="connsiteX13" fmla="*/ 4245 w 402160"/>
                <a:gd name="connsiteY13" fmla="*/ 1059235 h 1172114"/>
                <a:gd name="connsiteX14" fmla="*/ 0 w 402160"/>
                <a:gd name="connsiteY14" fmla="*/ 1051452 h 117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2160" h="1172114">
                  <a:moveTo>
                    <a:pt x="0" y="0"/>
                  </a:moveTo>
                  <a:lnTo>
                    <a:pt x="141556" y="37761"/>
                  </a:lnTo>
                  <a:cubicBezTo>
                    <a:pt x="229291" y="60094"/>
                    <a:pt x="316985" y="81219"/>
                    <a:pt x="402160" y="100086"/>
                  </a:cubicBezTo>
                  <a:cubicBezTo>
                    <a:pt x="345594" y="363578"/>
                    <a:pt x="278949" y="655128"/>
                    <a:pt x="203202" y="1012470"/>
                  </a:cubicBezTo>
                  <a:cubicBezTo>
                    <a:pt x="193775" y="1003118"/>
                    <a:pt x="193775" y="993442"/>
                    <a:pt x="184022" y="984089"/>
                  </a:cubicBezTo>
                  <a:cubicBezTo>
                    <a:pt x="174594" y="974737"/>
                    <a:pt x="165166" y="974737"/>
                    <a:pt x="155738" y="974737"/>
                  </a:cubicBezTo>
                  <a:cubicBezTo>
                    <a:pt x="127455" y="974737"/>
                    <a:pt x="108275" y="984089"/>
                    <a:pt x="98847" y="1012470"/>
                  </a:cubicBezTo>
                  <a:cubicBezTo>
                    <a:pt x="98847" y="1021823"/>
                    <a:pt x="98847" y="1021823"/>
                    <a:pt x="98847" y="1031499"/>
                  </a:cubicBezTo>
                  <a:lnTo>
                    <a:pt x="98847" y="1040851"/>
                  </a:lnTo>
                  <a:cubicBezTo>
                    <a:pt x="98847" y="1049882"/>
                    <a:pt x="98847" y="1059235"/>
                    <a:pt x="89419" y="1059235"/>
                  </a:cubicBezTo>
                  <a:cubicBezTo>
                    <a:pt x="89419" y="1068910"/>
                    <a:pt x="79991" y="1078263"/>
                    <a:pt x="79991" y="1087616"/>
                  </a:cubicBezTo>
                  <a:cubicBezTo>
                    <a:pt x="79991" y="1106644"/>
                    <a:pt x="79991" y="1115997"/>
                    <a:pt x="89419" y="1125350"/>
                  </a:cubicBezTo>
                  <a:cubicBezTo>
                    <a:pt x="89419" y="1144378"/>
                    <a:pt x="98847" y="1162761"/>
                    <a:pt x="89419" y="1172114"/>
                  </a:cubicBezTo>
                  <a:cubicBezTo>
                    <a:pt x="60811" y="1134702"/>
                    <a:pt x="32528" y="1096969"/>
                    <a:pt x="4245" y="1059235"/>
                  </a:cubicBezTo>
                  <a:lnTo>
                    <a:pt x="0" y="105145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51" name="Freeform 150">
              <a:extLst>
                <a:ext uri="{FF2B5EF4-FFF2-40B4-BE49-F238E27FC236}">
                  <a16:creationId xmlns:a16="http://schemas.microsoft.com/office/drawing/2014/main" id="{EA998A49-A18E-824C-8497-F3C56BEE86A8}"/>
                </a:ext>
              </a:extLst>
            </p:cNvPr>
            <p:cNvSpPr>
              <a:spLocks noChangeArrowheads="1"/>
            </p:cNvSpPr>
            <p:nvPr/>
          </p:nvSpPr>
          <p:spPr bwMode="auto">
            <a:xfrm>
              <a:off x="3465249" y="1805136"/>
              <a:ext cx="929153" cy="461009"/>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52" name="Freeform 151">
              <a:extLst>
                <a:ext uri="{FF2B5EF4-FFF2-40B4-BE49-F238E27FC236}">
                  <a16:creationId xmlns:a16="http://schemas.microsoft.com/office/drawing/2014/main" id="{A6AC98A2-E133-EB46-B38E-3E7FB11E6560}"/>
                </a:ext>
              </a:extLst>
            </p:cNvPr>
            <p:cNvSpPr>
              <a:spLocks noChangeArrowheads="1"/>
            </p:cNvSpPr>
            <p:nvPr/>
          </p:nvSpPr>
          <p:spPr bwMode="auto">
            <a:xfrm>
              <a:off x="5248993" y="572934"/>
              <a:ext cx="209346" cy="387019"/>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53" name="Freeform 152">
              <a:extLst>
                <a:ext uri="{FF2B5EF4-FFF2-40B4-BE49-F238E27FC236}">
                  <a16:creationId xmlns:a16="http://schemas.microsoft.com/office/drawing/2014/main" id="{13EA4E63-A3ED-B542-B4DF-97A7858ACC03}"/>
                </a:ext>
              </a:extLst>
            </p:cNvPr>
            <p:cNvSpPr>
              <a:spLocks noChangeArrowheads="1"/>
            </p:cNvSpPr>
            <p:nvPr/>
          </p:nvSpPr>
          <p:spPr bwMode="auto">
            <a:xfrm>
              <a:off x="5220316" y="1795175"/>
              <a:ext cx="10036" cy="1423"/>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54" name="Freeform 153">
              <a:extLst>
                <a:ext uri="{FF2B5EF4-FFF2-40B4-BE49-F238E27FC236}">
                  <a16:creationId xmlns:a16="http://schemas.microsoft.com/office/drawing/2014/main" id="{A4C1C86C-5781-AF4C-9D5B-F365304F6607}"/>
                </a:ext>
              </a:extLst>
            </p:cNvPr>
            <p:cNvSpPr>
              <a:spLocks noChangeArrowheads="1"/>
            </p:cNvSpPr>
            <p:nvPr/>
          </p:nvSpPr>
          <p:spPr bwMode="auto">
            <a:xfrm>
              <a:off x="1674334" y="2172236"/>
              <a:ext cx="1119860" cy="5833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55" name="Freeform 154">
              <a:extLst>
                <a:ext uri="{FF2B5EF4-FFF2-40B4-BE49-F238E27FC236}">
                  <a16:creationId xmlns:a16="http://schemas.microsoft.com/office/drawing/2014/main" id="{95B484BA-EA9A-114A-BC33-A0BF65682ABF}"/>
                </a:ext>
              </a:extLst>
            </p:cNvPr>
            <p:cNvSpPr>
              <a:spLocks noChangeArrowheads="1"/>
            </p:cNvSpPr>
            <p:nvPr/>
          </p:nvSpPr>
          <p:spPr bwMode="auto">
            <a:xfrm>
              <a:off x="4100457" y="1014023"/>
              <a:ext cx="18641" cy="28457"/>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56" name="Freeform 155">
              <a:extLst>
                <a:ext uri="{FF2B5EF4-FFF2-40B4-BE49-F238E27FC236}">
                  <a16:creationId xmlns:a16="http://schemas.microsoft.com/office/drawing/2014/main" id="{E015C4D3-60E8-114C-8122-15473F332066}"/>
                </a:ext>
              </a:extLst>
            </p:cNvPr>
            <p:cNvSpPr>
              <a:spLocks noChangeArrowheads="1"/>
            </p:cNvSpPr>
            <p:nvPr/>
          </p:nvSpPr>
          <p:spPr bwMode="auto">
            <a:xfrm>
              <a:off x="4091854" y="82620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57" name="Freeform 156">
              <a:extLst>
                <a:ext uri="{FF2B5EF4-FFF2-40B4-BE49-F238E27FC236}">
                  <a16:creationId xmlns:a16="http://schemas.microsoft.com/office/drawing/2014/main" id="{AFA79CE5-B6AC-524E-B8BE-3B6235467FA8}"/>
                </a:ext>
              </a:extLst>
            </p:cNvPr>
            <p:cNvSpPr>
              <a:spLocks noChangeArrowheads="1"/>
            </p:cNvSpPr>
            <p:nvPr/>
          </p:nvSpPr>
          <p:spPr bwMode="auto">
            <a:xfrm>
              <a:off x="4120531" y="100548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58" name="Freeform 157">
              <a:extLst>
                <a:ext uri="{FF2B5EF4-FFF2-40B4-BE49-F238E27FC236}">
                  <a16:creationId xmlns:a16="http://schemas.microsoft.com/office/drawing/2014/main" id="{D89FDF81-BA1E-B14F-8DC0-8400CD169B44}"/>
                </a:ext>
              </a:extLst>
            </p:cNvPr>
            <p:cNvSpPr>
              <a:spLocks noChangeArrowheads="1"/>
            </p:cNvSpPr>
            <p:nvPr/>
          </p:nvSpPr>
          <p:spPr bwMode="auto">
            <a:xfrm>
              <a:off x="4195092" y="1372585"/>
              <a:ext cx="47318" cy="1423"/>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59" name="Freeform 158">
              <a:extLst>
                <a:ext uri="{FF2B5EF4-FFF2-40B4-BE49-F238E27FC236}">
                  <a16:creationId xmlns:a16="http://schemas.microsoft.com/office/drawing/2014/main" id="{30EA83E1-D6D8-5846-88C5-EE715582D3EB}"/>
                </a:ext>
              </a:extLst>
            </p:cNvPr>
            <p:cNvSpPr>
              <a:spLocks noChangeArrowheads="1"/>
            </p:cNvSpPr>
            <p:nvPr/>
          </p:nvSpPr>
          <p:spPr bwMode="auto">
            <a:xfrm>
              <a:off x="4593710" y="638387"/>
              <a:ext cx="768559" cy="648827"/>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60" name="Freeform 159">
              <a:extLst>
                <a:ext uri="{FF2B5EF4-FFF2-40B4-BE49-F238E27FC236}">
                  <a16:creationId xmlns:a16="http://schemas.microsoft.com/office/drawing/2014/main" id="{6468C7BB-F653-8A4E-BCA2-EE8BD1A5B9B6}"/>
                </a:ext>
              </a:extLst>
            </p:cNvPr>
            <p:cNvSpPr>
              <a:spLocks noChangeArrowheads="1"/>
            </p:cNvSpPr>
            <p:nvPr/>
          </p:nvSpPr>
          <p:spPr bwMode="auto">
            <a:xfrm>
              <a:off x="4063176" y="100548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61" name="Freeform 160">
              <a:extLst>
                <a:ext uri="{FF2B5EF4-FFF2-40B4-BE49-F238E27FC236}">
                  <a16:creationId xmlns:a16="http://schemas.microsoft.com/office/drawing/2014/main" id="{C8B25F7E-5365-4F43-806B-82A0A9A56AA8}"/>
                </a:ext>
              </a:extLst>
            </p:cNvPr>
            <p:cNvSpPr>
              <a:spLocks noChangeArrowheads="1"/>
            </p:cNvSpPr>
            <p:nvPr/>
          </p:nvSpPr>
          <p:spPr bwMode="auto">
            <a:xfrm>
              <a:off x="4063176" y="1005485"/>
              <a:ext cx="1434"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62" name="Freeform 161">
              <a:extLst>
                <a:ext uri="{FF2B5EF4-FFF2-40B4-BE49-F238E27FC236}">
                  <a16:creationId xmlns:a16="http://schemas.microsoft.com/office/drawing/2014/main" id="{F266D677-4420-0C4E-9A7B-F71A6D53D5A5}"/>
                </a:ext>
              </a:extLst>
            </p:cNvPr>
            <p:cNvSpPr>
              <a:spLocks noChangeArrowheads="1"/>
            </p:cNvSpPr>
            <p:nvPr/>
          </p:nvSpPr>
          <p:spPr bwMode="auto">
            <a:xfrm>
              <a:off x="4934974" y="864621"/>
              <a:ext cx="10037" cy="1423"/>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63" name="Freeform 162">
              <a:extLst>
                <a:ext uri="{FF2B5EF4-FFF2-40B4-BE49-F238E27FC236}">
                  <a16:creationId xmlns:a16="http://schemas.microsoft.com/office/drawing/2014/main" id="{18E20B8D-A501-9544-9831-A92AB93C2AE7}"/>
                </a:ext>
              </a:extLst>
            </p:cNvPr>
            <p:cNvSpPr>
              <a:spLocks noChangeArrowheads="1"/>
            </p:cNvSpPr>
            <p:nvPr/>
          </p:nvSpPr>
          <p:spPr bwMode="auto">
            <a:xfrm>
              <a:off x="4926371" y="940034"/>
              <a:ext cx="28678" cy="19920"/>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64" name="Freeform 163">
              <a:extLst>
                <a:ext uri="{FF2B5EF4-FFF2-40B4-BE49-F238E27FC236}">
                  <a16:creationId xmlns:a16="http://schemas.microsoft.com/office/drawing/2014/main" id="{31A4886F-1305-1A41-A135-FE8B7AFA7F0C}"/>
                </a:ext>
              </a:extLst>
            </p:cNvPr>
            <p:cNvSpPr>
              <a:spLocks noChangeArrowheads="1"/>
            </p:cNvSpPr>
            <p:nvPr/>
          </p:nvSpPr>
          <p:spPr bwMode="auto">
            <a:xfrm>
              <a:off x="4945011" y="864621"/>
              <a:ext cx="10036" cy="9961"/>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65" name="Freeform 164">
              <a:extLst>
                <a:ext uri="{FF2B5EF4-FFF2-40B4-BE49-F238E27FC236}">
                  <a16:creationId xmlns:a16="http://schemas.microsoft.com/office/drawing/2014/main" id="{9FD24807-1200-4444-A090-2B101BDEF70E}"/>
                </a:ext>
              </a:extLst>
            </p:cNvPr>
            <p:cNvSpPr>
              <a:spLocks noChangeArrowheads="1"/>
            </p:cNvSpPr>
            <p:nvPr/>
          </p:nvSpPr>
          <p:spPr bwMode="auto">
            <a:xfrm>
              <a:off x="4934974" y="873159"/>
              <a:ext cx="18641" cy="9961"/>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66" name="Freeform 165">
              <a:extLst>
                <a:ext uri="{FF2B5EF4-FFF2-40B4-BE49-F238E27FC236}">
                  <a16:creationId xmlns:a16="http://schemas.microsoft.com/office/drawing/2014/main" id="{61F896EE-6037-D24F-A134-EF7D584DFACA}"/>
                </a:ext>
              </a:extLst>
            </p:cNvPr>
            <p:cNvSpPr>
              <a:spLocks noChangeArrowheads="1"/>
            </p:cNvSpPr>
            <p:nvPr/>
          </p:nvSpPr>
          <p:spPr bwMode="auto">
            <a:xfrm>
              <a:off x="4945011" y="891657"/>
              <a:ext cx="10036" cy="38417"/>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67" name="Freeform 166">
              <a:extLst>
                <a:ext uri="{FF2B5EF4-FFF2-40B4-BE49-F238E27FC236}">
                  <a16:creationId xmlns:a16="http://schemas.microsoft.com/office/drawing/2014/main" id="{9AC7F43B-9611-2C43-A554-DB1195880911}"/>
                </a:ext>
              </a:extLst>
            </p:cNvPr>
            <p:cNvSpPr>
              <a:spLocks noChangeArrowheads="1"/>
            </p:cNvSpPr>
            <p:nvPr/>
          </p:nvSpPr>
          <p:spPr bwMode="auto">
            <a:xfrm>
              <a:off x="4091854" y="106097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68" name="Freeform 167">
              <a:extLst>
                <a:ext uri="{FF2B5EF4-FFF2-40B4-BE49-F238E27FC236}">
                  <a16:creationId xmlns:a16="http://schemas.microsoft.com/office/drawing/2014/main" id="{ED2A22AE-CC8D-0B4D-B191-1381F117483F}"/>
                </a:ext>
              </a:extLst>
            </p:cNvPr>
            <p:cNvSpPr>
              <a:spLocks noChangeArrowheads="1"/>
            </p:cNvSpPr>
            <p:nvPr/>
          </p:nvSpPr>
          <p:spPr bwMode="auto">
            <a:xfrm>
              <a:off x="1341675" y="148921"/>
              <a:ext cx="18641" cy="1423"/>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69" name="Freeform 168">
              <a:extLst>
                <a:ext uri="{FF2B5EF4-FFF2-40B4-BE49-F238E27FC236}">
                  <a16:creationId xmlns:a16="http://schemas.microsoft.com/office/drawing/2014/main" id="{40E37784-D1F8-7B4F-9E43-8A08940D7B22}"/>
                </a:ext>
              </a:extLst>
            </p:cNvPr>
            <p:cNvSpPr>
              <a:spLocks noChangeArrowheads="1"/>
            </p:cNvSpPr>
            <p:nvPr/>
          </p:nvSpPr>
          <p:spPr bwMode="auto">
            <a:xfrm>
              <a:off x="3066631" y="609929"/>
              <a:ext cx="75995" cy="28457"/>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70" name="Freeform 169">
              <a:extLst>
                <a:ext uri="{FF2B5EF4-FFF2-40B4-BE49-F238E27FC236}">
                  <a16:creationId xmlns:a16="http://schemas.microsoft.com/office/drawing/2014/main" id="{CC409D30-2FC7-5E44-8D12-5C18123AD756}"/>
                </a:ext>
              </a:extLst>
            </p:cNvPr>
            <p:cNvSpPr>
              <a:spLocks noChangeArrowheads="1"/>
            </p:cNvSpPr>
            <p:nvPr/>
          </p:nvSpPr>
          <p:spPr bwMode="auto">
            <a:xfrm>
              <a:off x="3076667" y="609929"/>
              <a:ext cx="1434" cy="19920"/>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71" name="Freeform 170">
              <a:extLst>
                <a:ext uri="{FF2B5EF4-FFF2-40B4-BE49-F238E27FC236}">
                  <a16:creationId xmlns:a16="http://schemas.microsoft.com/office/drawing/2014/main" id="{C2242102-E44D-1B43-875D-F45A6368E5FD}"/>
                </a:ext>
              </a:extLst>
            </p:cNvPr>
            <p:cNvSpPr>
              <a:spLocks noChangeArrowheads="1"/>
            </p:cNvSpPr>
            <p:nvPr/>
          </p:nvSpPr>
          <p:spPr bwMode="auto">
            <a:xfrm>
              <a:off x="3199981" y="59143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72" name="Freeform 171">
              <a:extLst>
                <a:ext uri="{FF2B5EF4-FFF2-40B4-BE49-F238E27FC236}">
                  <a16:creationId xmlns:a16="http://schemas.microsoft.com/office/drawing/2014/main" id="{6A0F678D-CEAF-4D48-BCCB-8D6E602803C6}"/>
                </a:ext>
              </a:extLst>
            </p:cNvPr>
            <p:cNvSpPr>
              <a:spLocks noChangeArrowheads="1"/>
            </p:cNvSpPr>
            <p:nvPr/>
          </p:nvSpPr>
          <p:spPr bwMode="auto">
            <a:xfrm>
              <a:off x="3142626" y="599969"/>
              <a:ext cx="38715" cy="9961"/>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73" name="Freeform 172">
              <a:extLst>
                <a:ext uri="{FF2B5EF4-FFF2-40B4-BE49-F238E27FC236}">
                  <a16:creationId xmlns:a16="http://schemas.microsoft.com/office/drawing/2014/main" id="{F14D3760-49D1-3E49-A955-B68C0C0138FE}"/>
                </a:ext>
              </a:extLst>
            </p:cNvPr>
            <p:cNvSpPr>
              <a:spLocks noChangeArrowheads="1"/>
            </p:cNvSpPr>
            <p:nvPr/>
          </p:nvSpPr>
          <p:spPr bwMode="auto">
            <a:xfrm>
              <a:off x="3171304" y="479025"/>
              <a:ext cx="38715" cy="1849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74" name="Freeform 173">
              <a:extLst>
                <a:ext uri="{FF2B5EF4-FFF2-40B4-BE49-F238E27FC236}">
                  <a16:creationId xmlns:a16="http://schemas.microsoft.com/office/drawing/2014/main" id="{94EC5ABE-83BD-2241-81D0-BC03F057F2F1}"/>
                </a:ext>
              </a:extLst>
            </p:cNvPr>
            <p:cNvSpPr>
              <a:spLocks noChangeArrowheads="1"/>
            </p:cNvSpPr>
            <p:nvPr/>
          </p:nvSpPr>
          <p:spPr bwMode="auto">
            <a:xfrm>
              <a:off x="3257336" y="619889"/>
              <a:ext cx="18641" cy="28457"/>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75" name="Freeform 174">
              <a:extLst>
                <a:ext uri="{FF2B5EF4-FFF2-40B4-BE49-F238E27FC236}">
                  <a16:creationId xmlns:a16="http://schemas.microsoft.com/office/drawing/2014/main" id="{D08A163B-19C0-2145-B27E-5357F98896D6}"/>
                </a:ext>
              </a:extLst>
            </p:cNvPr>
            <p:cNvSpPr>
              <a:spLocks noChangeArrowheads="1"/>
            </p:cNvSpPr>
            <p:nvPr/>
          </p:nvSpPr>
          <p:spPr bwMode="auto">
            <a:xfrm>
              <a:off x="4233808" y="127725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76" name="Freeform 175">
              <a:extLst>
                <a:ext uri="{FF2B5EF4-FFF2-40B4-BE49-F238E27FC236}">
                  <a16:creationId xmlns:a16="http://schemas.microsoft.com/office/drawing/2014/main" id="{B599B651-5CBB-4549-B0DA-CF65859AA3AB}"/>
                </a:ext>
              </a:extLst>
            </p:cNvPr>
            <p:cNvSpPr>
              <a:spLocks noChangeArrowheads="1"/>
            </p:cNvSpPr>
            <p:nvPr/>
          </p:nvSpPr>
          <p:spPr bwMode="auto">
            <a:xfrm>
              <a:off x="4233808" y="1268715"/>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77" name="Freeform 176">
              <a:extLst>
                <a:ext uri="{FF2B5EF4-FFF2-40B4-BE49-F238E27FC236}">
                  <a16:creationId xmlns:a16="http://schemas.microsoft.com/office/drawing/2014/main" id="{FF3A4C7A-F2B2-CF45-B335-B60E5491B33F}"/>
                </a:ext>
              </a:extLst>
            </p:cNvPr>
            <p:cNvSpPr>
              <a:spLocks noChangeArrowheads="1"/>
            </p:cNvSpPr>
            <p:nvPr/>
          </p:nvSpPr>
          <p:spPr bwMode="auto">
            <a:xfrm>
              <a:off x="4233808" y="1230299"/>
              <a:ext cx="1433" cy="9960"/>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78" name="Freeform 177">
              <a:extLst>
                <a:ext uri="{FF2B5EF4-FFF2-40B4-BE49-F238E27FC236}">
                  <a16:creationId xmlns:a16="http://schemas.microsoft.com/office/drawing/2014/main" id="{89DB20A4-5BD6-B04C-9455-C437D896F4C5}"/>
                </a:ext>
              </a:extLst>
            </p:cNvPr>
            <p:cNvSpPr>
              <a:spLocks noChangeArrowheads="1"/>
            </p:cNvSpPr>
            <p:nvPr/>
          </p:nvSpPr>
          <p:spPr bwMode="auto">
            <a:xfrm>
              <a:off x="4243844" y="1248796"/>
              <a:ext cx="1434" cy="9961"/>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79" name="Freeform 178">
              <a:extLst>
                <a:ext uri="{FF2B5EF4-FFF2-40B4-BE49-F238E27FC236}">
                  <a16:creationId xmlns:a16="http://schemas.microsoft.com/office/drawing/2014/main" id="{99B4E206-7978-634D-BB7A-6FCF516ACE98}"/>
                </a:ext>
              </a:extLst>
            </p:cNvPr>
            <p:cNvSpPr>
              <a:spLocks noChangeArrowheads="1"/>
            </p:cNvSpPr>
            <p:nvPr/>
          </p:nvSpPr>
          <p:spPr bwMode="auto">
            <a:xfrm>
              <a:off x="3863867" y="86462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80" name="Freeform 179">
              <a:extLst>
                <a:ext uri="{FF2B5EF4-FFF2-40B4-BE49-F238E27FC236}">
                  <a16:creationId xmlns:a16="http://schemas.microsoft.com/office/drawing/2014/main" id="{410977B7-DC8B-B947-867D-A7910FE69C76}"/>
                </a:ext>
              </a:extLst>
            </p:cNvPr>
            <p:cNvSpPr>
              <a:spLocks noChangeArrowheads="1"/>
            </p:cNvSpPr>
            <p:nvPr/>
          </p:nvSpPr>
          <p:spPr bwMode="auto">
            <a:xfrm>
              <a:off x="3892545" y="732296"/>
              <a:ext cx="10036" cy="38417"/>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81" name="Freeform 180">
              <a:extLst>
                <a:ext uri="{FF2B5EF4-FFF2-40B4-BE49-F238E27FC236}">
                  <a16:creationId xmlns:a16="http://schemas.microsoft.com/office/drawing/2014/main" id="{567770F9-9779-0A42-980F-76502243A74F}"/>
                </a:ext>
              </a:extLst>
            </p:cNvPr>
            <p:cNvSpPr>
              <a:spLocks noChangeArrowheads="1"/>
            </p:cNvSpPr>
            <p:nvPr/>
          </p:nvSpPr>
          <p:spPr bwMode="auto">
            <a:xfrm>
              <a:off x="3066631" y="628426"/>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82" name="Freeform 181">
              <a:extLst>
                <a:ext uri="{FF2B5EF4-FFF2-40B4-BE49-F238E27FC236}">
                  <a16:creationId xmlns:a16="http://schemas.microsoft.com/office/drawing/2014/main" id="{0D87C45C-5D41-BB45-A450-9FBA669818D7}"/>
                </a:ext>
              </a:extLst>
            </p:cNvPr>
            <p:cNvSpPr>
              <a:spLocks noChangeArrowheads="1"/>
            </p:cNvSpPr>
            <p:nvPr/>
          </p:nvSpPr>
          <p:spPr bwMode="auto">
            <a:xfrm>
              <a:off x="1654260" y="713798"/>
              <a:ext cx="901910" cy="5833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83" name="Freeform 182">
              <a:extLst>
                <a:ext uri="{FF2B5EF4-FFF2-40B4-BE49-F238E27FC236}">
                  <a16:creationId xmlns:a16="http://schemas.microsoft.com/office/drawing/2014/main" id="{71CD1AE5-2D43-9041-8E8A-0DCFE0D155B2}"/>
                </a:ext>
              </a:extLst>
            </p:cNvPr>
            <p:cNvSpPr>
              <a:spLocks noChangeArrowheads="1"/>
            </p:cNvSpPr>
            <p:nvPr/>
          </p:nvSpPr>
          <p:spPr bwMode="auto">
            <a:xfrm>
              <a:off x="2992069" y="599969"/>
              <a:ext cx="663885" cy="697204"/>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84" name="Freeform 183">
              <a:extLst>
                <a:ext uri="{FF2B5EF4-FFF2-40B4-BE49-F238E27FC236}">
                  <a16:creationId xmlns:a16="http://schemas.microsoft.com/office/drawing/2014/main" id="{D5E2A43C-B740-B64F-AD7B-339486E1A5F0}"/>
                </a:ext>
              </a:extLst>
            </p:cNvPr>
            <p:cNvSpPr>
              <a:spLocks noChangeArrowheads="1"/>
            </p:cNvSpPr>
            <p:nvPr/>
          </p:nvSpPr>
          <p:spPr bwMode="auto">
            <a:xfrm>
              <a:off x="3228659" y="619889"/>
              <a:ext cx="10037" cy="1849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85" name="Freeform 184">
              <a:extLst>
                <a:ext uri="{FF2B5EF4-FFF2-40B4-BE49-F238E27FC236}">
                  <a16:creationId xmlns:a16="http://schemas.microsoft.com/office/drawing/2014/main" id="{926D2590-0D42-8741-93FE-9C54BA21FF4A}"/>
                </a:ext>
              </a:extLst>
            </p:cNvPr>
            <p:cNvSpPr>
              <a:spLocks noChangeArrowheads="1"/>
            </p:cNvSpPr>
            <p:nvPr/>
          </p:nvSpPr>
          <p:spPr bwMode="auto">
            <a:xfrm>
              <a:off x="449802" y="8056"/>
              <a:ext cx="1299094" cy="83806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86" name="Freeform 185">
              <a:extLst>
                <a:ext uri="{FF2B5EF4-FFF2-40B4-BE49-F238E27FC236}">
                  <a16:creationId xmlns:a16="http://schemas.microsoft.com/office/drawing/2014/main" id="{2A2B9B65-7297-074C-A2EB-1374A1F1B088}"/>
                </a:ext>
              </a:extLst>
            </p:cNvPr>
            <p:cNvSpPr>
              <a:spLocks noChangeArrowheads="1"/>
            </p:cNvSpPr>
            <p:nvPr/>
          </p:nvSpPr>
          <p:spPr bwMode="auto">
            <a:xfrm>
              <a:off x="1417670" y="158880"/>
              <a:ext cx="162028" cy="28457"/>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87" name="Freeform 186">
              <a:extLst>
                <a:ext uri="{FF2B5EF4-FFF2-40B4-BE49-F238E27FC236}">
                  <a16:creationId xmlns:a16="http://schemas.microsoft.com/office/drawing/2014/main" id="{C14E386F-BF34-A846-B8E7-E6D5D07A7B2B}"/>
                </a:ext>
              </a:extLst>
            </p:cNvPr>
            <p:cNvSpPr>
              <a:spLocks noChangeArrowheads="1"/>
            </p:cNvSpPr>
            <p:nvPr/>
          </p:nvSpPr>
          <p:spPr bwMode="auto">
            <a:xfrm>
              <a:off x="1588301" y="187338"/>
              <a:ext cx="170632" cy="28457"/>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88" name="Freeform 187">
              <a:extLst>
                <a:ext uri="{FF2B5EF4-FFF2-40B4-BE49-F238E27FC236}">
                  <a16:creationId xmlns:a16="http://schemas.microsoft.com/office/drawing/2014/main" id="{83570A58-565F-9E47-803F-ED55C367B0DD}"/>
                </a:ext>
              </a:extLst>
            </p:cNvPr>
            <p:cNvSpPr>
              <a:spLocks noChangeArrowheads="1"/>
            </p:cNvSpPr>
            <p:nvPr/>
          </p:nvSpPr>
          <p:spPr bwMode="auto">
            <a:xfrm>
              <a:off x="3238696" y="63838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89" name="Freeform 188">
              <a:extLst>
                <a:ext uri="{FF2B5EF4-FFF2-40B4-BE49-F238E27FC236}">
                  <a16:creationId xmlns:a16="http://schemas.microsoft.com/office/drawing/2014/main" id="{D3D87C08-F8ED-4F41-A2E2-A8CD86002E51}"/>
                </a:ext>
              </a:extLst>
            </p:cNvPr>
            <p:cNvSpPr>
              <a:spLocks noChangeArrowheads="1"/>
            </p:cNvSpPr>
            <p:nvPr/>
          </p:nvSpPr>
          <p:spPr bwMode="auto">
            <a:xfrm>
              <a:off x="3218622" y="64834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90" name="Freeform 189">
              <a:extLst>
                <a:ext uri="{FF2B5EF4-FFF2-40B4-BE49-F238E27FC236}">
                  <a16:creationId xmlns:a16="http://schemas.microsoft.com/office/drawing/2014/main" id="{007CAF80-9943-594D-8F68-D3A2B4D08D61}"/>
                </a:ext>
              </a:extLst>
            </p:cNvPr>
            <p:cNvSpPr>
              <a:spLocks noChangeArrowheads="1"/>
            </p:cNvSpPr>
            <p:nvPr/>
          </p:nvSpPr>
          <p:spPr bwMode="auto">
            <a:xfrm>
              <a:off x="4053139" y="1014023"/>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91" name="Freeform 190">
              <a:extLst>
                <a:ext uri="{FF2B5EF4-FFF2-40B4-BE49-F238E27FC236}">
                  <a16:creationId xmlns:a16="http://schemas.microsoft.com/office/drawing/2014/main" id="{D195EB9F-CE2D-E14C-B861-53F3EB3C80AF}"/>
                </a:ext>
              </a:extLst>
            </p:cNvPr>
            <p:cNvSpPr>
              <a:spLocks noChangeArrowheads="1"/>
            </p:cNvSpPr>
            <p:nvPr/>
          </p:nvSpPr>
          <p:spPr bwMode="auto">
            <a:xfrm>
              <a:off x="3210018" y="469065"/>
              <a:ext cx="10036" cy="9961"/>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92" name="Freeform 191">
              <a:extLst>
                <a:ext uri="{FF2B5EF4-FFF2-40B4-BE49-F238E27FC236}">
                  <a16:creationId xmlns:a16="http://schemas.microsoft.com/office/drawing/2014/main" id="{54842DFF-17C4-A043-B7AD-25F386D94DE0}"/>
                </a:ext>
              </a:extLst>
            </p:cNvPr>
            <p:cNvSpPr>
              <a:spLocks noChangeArrowheads="1"/>
            </p:cNvSpPr>
            <p:nvPr/>
          </p:nvSpPr>
          <p:spPr bwMode="auto">
            <a:xfrm>
              <a:off x="3199981" y="591432"/>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93" name="Freeform 192">
              <a:extLst>
                <a:ext uri="{FF2B5EF4-FFF2-40B4-BE49-F238E27FC236}">
                  <a16:creationId xmlns:a16="http://schemas.microsoft.com/office/drawing/2014/main" id="{8AD57680-CC31-E143-A5FC-AE0DD1012FB3}"/>
                </a:ext>
              </a:extLst>
            </p:cNvPr>
            <p:cNvSpPr>
              <a:spLocks noChangeArrowheads="1"/>
            </p:cNvSpPr>
            <p:nvPr/>
          </p:nvSpPr>
          <p:spPr bwMode="auto">
            <a:xfrm>
              <a:off x="3210018" y="591432"/>
              <a:ext cx="20074" cy="1849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94" name="Freeform 193">
              <a:extLst>
                <a:ext uri="{FF2B5EF4-FFF2-40B4-BE49-F238E27FC236}">
                  <a16:creationId xmlns:a16="http://schemas.microsoft.com/office/drawing/2014/main" id="{4A24831E-4093-474F-A159-A9E151658290}"/>
                </a:ext>
              </a:extLst>
            </p:cNvPr>
            <p:cNvSpPr>
              <a:spLocks noChangeArrowheads="1"/>
            </p:cNvSpPr>
            <p:nvPr/>
          </p:nvSpPr>
          <p:spPr bwMode="auto">
            <a:xfrm>
              <a:off x="3228659" y="63838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95" name="Freeform 194">
              <a:extLst>
                <a:ext uri="{FF2B5EF4-FFF2-40B4-BE49-F238E27FC236}">
                  <a16:creationId xmlns:a16="http://schemas.microsoft.com/office/drawing/2014/main" id="{0A904975-DD1E-5D43-9DB4-D63D6476F8FE}"/>
                </a:ext>
              </a:extLst>
            </p:cNvPr>
            <p:cNvSpPr>
              <a:spLocks noChangeArrowheads="1"/>
            </p:cNvSpPr>
            <p:nvPr/>
          </p:nvSpPr>
          <p:spPr bwMode="auto">
            <a:xfrm>
              <a:off x="5172998" y="2152315"/>
              <a:ext cx="28678" cy="19920"/>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96" name="Freeform 195">
              <a:extLst>
                <a:ext uri="{FF2B5EF4-FFF2-40B4-BE49-F238E27FC236}">
                  <a16:creationId xmlns:a16="http://schemas.microsoft.com/office/drawing/2014/main" id="{44F2BF18-E7EF-3F41-8568-414A3890F9F5}"/>
                </a:ext>
              </a:extLst>
            </p:cNvPr>
            <p:cNvSpPr>
              <a:spLocks noChangeArrowheads="1"/>
            </p:cNvSpPr>
            <p:nvPr/>
          </p:nvSpPr>
          <p:spPr bwMode="auto">
            <a:xfrm>
              <a:off x="5277671" y="1852090"/>
              <a:ext cx="1433" cy="9961"/>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97" name="Freeform 196">
              <a:extLst>
                <a:ext uri="{FF2B5EF4-FFF2-40B4-BE49-F238E27FC236}">
                  <a16:creationId xmlns:a16="http://schemas.microsoft.com/office/drawing/2014/main" id="{AF0BADCB-2EA1-C447-AB17-A77C6B5718B5}"/>
                </a:ext>
              </a:extLst>
            </p:cNvPr>
            <p:cNvSpPr>
              <a:spLocks noChangeArrowheads="1"/>
            </p:cNvSpPr>
            <p:nvPr/>
          </p:nvSpPr>
          <p:spPr bwMode="auto">
            <a:xfrm>
              <a:off x="5277671" y="2143778"/>
              <a:ext cx="18640" cy="56915"/>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98" name="Freeform 197">
              <a:extLst>
                <a:ext uri="{FF2B5EF4-FFF2-40B4-BE49-F238E27FC236}">
                  <a16:creationId xmlns:a16="http://schemas.microsoft.com/office/drawing/2014/main" id="{550479A4-C273-E64B-9EA6-29A13D49D549}"/>
                </a:ext>
              </a:extLst>
            </p:cNvPr>
            <p:cNvSpPr>
              <a:spLocks noChangeArrowheads="1"/>
            </p:cNvSpPr>
            <p:nvPr/>
          </p:nvSpPr>
          <p:spPr bwMode="auto">
            <a:xfrm>
              <a:off x="5125680" y="1654312"/>
              <a:ext cx="10036" cy="9960"/>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199" name="Freeform 198">
              <a:extLst>
                <a:ext uri="{FF2B5EF4-FFF2-40B4-BE49-F238E27FC236}">
                  <a16:creationId xmlns:a16="http://schemas.microsoft.com/office/drawing/2014/main" id="{E49C0683-E827-BC48-9F05-D24239597CAD}"/>
                </a:ext>
              </a:extLst>
            </p:cNvPr>
            <p:cNvSpPr>
              <a:spLocks noChangeArrowheads="1"/>
            </p:cNvSpPr>
            <p:nvPr/>
          </p:nvSpPr>
          <p:spPr bwMode="auto">
            <a:xfrm>
              <a:off x="5248993" y="1862051"/>
              <a:ext cx="10036" cy="1423"/>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00" name="Freeform 199">
              <a:extLst>
                <a:ext uri="{FF2B5EF4-FFF2-40B4-BE49-F238E27FC236}">
                  <a16:creationId xmlns:a16="http://schemas.microsoft.com/office/drawing/2014/main" id="{A1B015C4-CAA9-7A41-A6F4-C255B84A0DC9}"/>
                </a:ext>
              </a:extLst>
            </p:cNvPr>
            <p:cNvSpPr>
              <a:spLocks noChangeArrowheads="1"/>
            </p:cNvSpPr>
            <p:nvPr/>
          </p:nvSpPr>
          <p:spPr bwMode="auto">
            <a:xfrm>
              <a:off x="5238956" y="2133818"/>
              <a:ext cx="18641" cy="1849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01" name="Freeform 200">
              <a:extLst>
                <a:ext uri="{FF2B5EF4-FFF2-40B4-BE49-F238E27FC236}">
                  <a16:creationId xmlns:a16="http://schemas.microsoft.com/office/drawing/2014/main" id="{7F8B1BF8-4411-E445-A926-545797A75DEB}"/>
                </a:ext>
              </a:extLst>
            </p:cNvPr>
            <p:cNvSpPr>
              <a:spLocks noChangeArrowheads="1"/>
            </p:cNvSpPr>
            <p:nvPr/>
          </p:nvSpPr>
          <p:spPr bwMode="auto">
            <a:xfrm>
              <a:off x="5267634" y="2049869"/>
              <a:ext cx="38715" cy="65452"/>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02" name="Freeform 201">
              <a:extLst>
                <a:ext uri="{FF2B5EF4-FFF2-40B4-BE49-F238E27FC236}">
                  <a16:creationId xmlns:a16="http://schemas.microsoft.com/office/drawing/2014/main" id="{4631ACA8-7B5A-AD4F-8753-9A06A73EAC91}"/>
                </a:ext>
              </a:extLst>
            </p:cNvPr>
            <p:cNvSpPr>
              <a:spLocks noChangeArrowheads="1"/>
            </p:cNvSpPr>
            <p:nvPr/>
          </p:nvSpPr>
          <p:spPr bwMode="auto">
            <a:xfrm>
              <a:off x="5248993" y="1833594"/>
              <a:ext cx="1433" cy="9960"/>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03" name="Freeform 202">
              <a:extLst>
                <a:ext uri="{FF2B5EF4-FFF2-40B4-BE49-F238E27FC236}">
                  <a16:creationId xmlns:a16="http://schemas.microsoft.com/office/drawing/2014/main" id="{F39A361B-A42E-E445-A459-CD14B13C1993}"/>
                </a:ext>
              </a:extLst>
            </p:cNvPr>
            <p:cNvSpPr>
              <a:spLocks noChangeArrowheads="1"/>
            </p:cNvSpPr>
            <p:nvPr/>
          </p:nvSpPr>
          <p:spPr bwMode="auto">
            <a:xfrm>
              <a:off x="5248993" y="1823633"/>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04" name="Freeform 203">
              <a:extLst>
                <a:ext uri="{FF2B5EF4-FFF2-40B4-BE49-F238E27FC236}">
                  <a16:creationId xmlns:a16="http://schemas.microsoft.com/office/drawing/2014/main" id="{1EAB5C04-15E3-0944-A70D-8035AAB630E3}"/>
                </a:ext>
              </a:extLst>
            </p:cNvPr>
            <p:cNvSpPr>
              <a:spLocks noChangeArrowheads="1"/>
            </p:cNvSpPr>
            <p:nvPr/>
          </p:nvSpPr>
          <p:spPr bwMode="auto">
            <a:xfrm>
              <a:off x="5248993" y="1842131"/>
              <a:ext cx="10036" cy="9960"/>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05" name="Freeform 204">
              <a:extLst>
                <a:ext uri="{FF2B5EF4-FFF2-40B4-BE49-F238E27FC236}">
                  <a16:creationId xmlns:a16="http://schemas.microsoft.com/office/drawing/2014/main" id="{C07BB838-CFE1-8646-90B9-7764AF05375A}"/>
                </a:ext>
              </a:extLst>
            </p:cNvPr>
            <p:cNvSpPr>
              <a:spLocks noChangeArrowheads="1"/>
            </p:cNvSpPr>
            <p:nvPr/>
          </p:nvSpPr>
          <p:spPr bwMode="auto">
            <a:xfrm>
              <a:off x="5191638" y="1795175"/>
              <a:ext cx="28678" cy="1849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06" name="Freeform 205">
              <a:extLst>
                <a:ext uri="{FF2B5EF4-FFF2-40B4-BE49-F238E27FC236}">
                  <a16:creationId xmlns:a16="http://schemas.microsoft.com/office/drawing/2014/main" id="{2B2BE88F-785C-B645-BD62-5EEDCA4DB295}"/>
                </a:ext>
              </a:extLst>
            </p:cNvPr>
            <p:cNvSpPr>
              <a:spLocks noChangeArrowheads="1"/>
            </p:cNvSpPr>
            <p:nvPr/>
          </p:nvSpPr>
          <p:spPr bwMode="auto">
            <a:xfrm>
              <a:off x="5257597" y="184213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07" name="Freeform 206">
              <a:extLst>
                <a:ext uri="{FF2B5EF4-FFF2-40B4-BE49-F238E27FC236}">
                  <a16:creationId xmlns:a16="http://schemas.microsoft.com/office/drawing/2014/main" id="{E12066EF-60E0-F649-8482-43E9327C2720}"/>
                </a:ext>
              </a:extLst>
            </p:cNvPr>
            <p:cNvSpPr>
              <a:spLocks noChangeArrowheads="1"/>
            </p:cNvSpPr>
            <p:nvPr/>
          </p:nvSpPr>
          <p:spPr bwMode="auto">
            <a:xfrm>
              <a:off x="5257597" y="184213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08" name="Freeform 207">
              <a:extLst>
                <a:ext uri="{FF2B5EF4-FFF2-40B4-BE49-F238E27FC236}">
                  <a16:creationId xmlns:a16="http://schemas.microsoft.com/office/drawing/2014/main" id="{3E42E146-3AF9-B94A-BC7A-7115710E7325}"/>
                </a:ext>
              </a:extLst>
            </p:cNvPr>
            <p:cNvSpPr>
              <a:spLocks noChangeArrowheads="1"/>
            </p:cNvSpPr>
            <p:nvPr/>
          </p:nvSpPr>
          <p:spPr bwMode="auto">
            <a:xfrm>
              <a:off x="5248993" y="2086864"/>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09" name="Freeform 208">
              <a:extLst>
                <a:ext uri="{FF2B5EF4-FFF2-40B4-BE49-F238E27FC236}">
                  <a16:creationId xmlns:a16="http://schemas.microsoft.com/office/drawing/2014/main" id="{568B2866-94DC-9649-955C-DF304C81DC2A}"/>
                </a:ext>
              </a:extLst>
            </p:cNvPr>
            <p:cNvSpPr>
              <a:spLocks noChangeArrowheads="1"/>
            </p:cNvSpPr>
            <p:nvPr/>
          </p:nvSpPr>
          <p:spPr bwMode="auto">
            <a:xfrm>
              <a:off x="5144320" y="1795175"/>
              <a:ext cx="28678" cy="9961"/>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10" name="Freeform 209">
              <a:extLst>
                <a:ext uri="{FF2B5EF4-FFF2-40B4-BE49-F238E27FC236}">
                  <a16:creationId xmlns:a16="http://schemas.microsoft.com/office/drawing/2014/main" id="{5738A1D2-79AA-BC4B-8338-385746BF3FF2}"/>
                </a:ext>
              </a:extLst>
            </p:cNvPr>
            <p:cNvSpPr>
              <a:spLocks noChangeArrowheads="1"/>
            </p:cNvSpPr>
            <p:nvPr/>
          </p:nvSpPr>
          <p:spPr bwMode="auto">
            <a:xfrm>
              <a:off x="5125680" y="1786639"/>
              <a:ext cx="18640" cy="9961"/>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11" name="Freeform 210">
              <a:extLst>
                <a:ext uri="{FF2B5EF4-FFF2-40B4-BE49-F238E27FC236}">
                  <a16:creationId xmlns:a16="http://schemas.microsoft.com/office/drawing/2014/main" id="{032EB759-2BBE-E746-95F7-DDC9C0773700}"/>
                </a:ext>
              </a:extLst>
            </p:cNvPr>
            <p:cNvSpPr>
              <a:spLocks noChangeArrowheads="1"/>
            </p:cNvSpPr>
            <p:nvPr/>
          </p:nvSpPr>
          <p:spPr bwMode="auto">
            <a:xfrm>
              <a:off x="5201675" y="2125281"/>
              <a:ext cx="18641" cy="28457"/>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12" name="Freeform 211">
              <a:extLst>
                <a:ext uri="{FF2B5EF4-FFF2-40B4-BE49-F238E27FC236}">
                  <a16:creationId xmlns:a16="http://schemas.microsoft.com/office/drawing/2014/main" id="{9DFFC71D-FC9D-8847-8013-2EFAC00B370D}"/>
                </a:ext>
              </a:extLst>
            </p:cNvPr>
            <p:cNvSpPr>
              <a:spLocks noChangeArrowheads="1"/>
            </p:cNvSpPr>
            <p:nvPr/>
          </p:nvSpPr>
          <p:spPr bwMode="auto">
            <a:xfrm>
              <a:off x="5125680" y="1672809"/>
              <a:ext cx="10036" cy="1423"/>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13" name="Freeform 212">
              <a:extLst>
                <a:ext uri="{FF2B5EF4-FFF2-40B4-BE49-F238E27FC236}">
                  <a16:creationId xmlns:a16="http://schemas.microsoft.com/office/drawing/2014/main" id="{92AC2AA2-E6CA-6446-98E4-49A40B7366EA}"/>
                </a:ext>
              </a:extLst>
            </p:cNvPr>
            <p:cNvSpPr>
              <a:spLocks noChangeArrowheads="1"/>
            </p:cNvSpPr>
            <p:nvPr/>
          </p:nvSpPr>
          <p:spPr bwMode="auto">
            <a:xfrm>
              <a:off x="5134284" y="1701266"/>
              <a:ext cx="1433" cy="9961"/>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14" name="Freeform 213">
              <a:extLst>
                <a:ext uri="{FF2B5EF4-FFF2-40B4-BE49-F238E27FC236}">
                  <a16:creationId xmlns:a16="http://schemas.microsoft.com/office/drawing/2014/main" id="{ECF3E24E-54F6-DE43-B1BA-A60C0F4AD784}"/>
                </a:ext>
              </a:extLst>
            </p:cNvPr>
            <p:cNvSpPr>
              <a:spLocks noChangeArrowheads="1"/>
            </p:cNvSpPr>
            <p:nvPr/>
          </p:nvSpPr>
          <p:spPr bwMode="auto">
            <a:xfrm>
              <a:off x="5152923" y="1823633"/>
              <a:ext cx="20074" cy="1849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15" name="Freeform 214">
              <a:extLst>
                <a:ext uri="{FF2B5EF4-FFF2-40B4-BE49-F238E27FC236}">
                  <a16:creationId xmlns:a16="http://schemas.microsoft.com/office/drawing/2014/main" id="{869EA7B0-7F84-3445-BCE7-4659F62DDF03}"/>
                </a:ext>
              </a:extLst>
            </p:cNvPr>
            <p:cNvSpPr>
              <a:spLocks noChangeArrowheads="1"/>
            </p:cNvSpPr>
            <p:nvPr/>
          </p:nvSpPr>
          <p:spPr bwMode="auto">
            <a:xfrm>
              <a:off x="5144320" y="1805136"/>
              <a:ext cx="28678" cy="9960"/>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16" name="Freeform 215">
              <a:extLst>
                <a:ext uri="{FF2B5EF4-FFF2-40B4-BE49-F238E27FC236}">
                  <a16:creationId xmlns:a16="http://schemas.microsoft.com/office/drawing/2014/main" id="{82BE8501-5199-FC48-9E6A-DAF55C4B99C0}"/>
                </a:ext>
              </a:extLst>
            </p:cNvPr>
            <p:cNvSpPr>
              <a:spLocks noChangeArrowheads="1"/>
            </p:cNvSpPr>
            <p:nvPr/>
          </p:nvSpPr>
          <p:spPr bwMode="auto">
            <a:xfrm>
              <a:off x="5248993" y="206836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17" name="Freeform 216">
              <a:extLst>
                <a:ext uri="{FF2B5EF4-FFF2-40B4-BE49-F238E27FC236}">
                  <a16:creationId xmlns:a16="http://schemas.microsoft.com/office/drawing/2014/main" id="{775B69A5-782D-7749-921A-21C42E7591A9}"/>
                </a:ext>
              </a:extLst>
            </p:cNvPr>
            <p:cNvSpPr>
              <a:spLocks noChangeArrowheads="1"/>
            </p:cNvSpPr>
            <p:nvPr/>
          </p:nvSpPr>
          <p:spPr bwMode="auto">
            <a:xfrm>
              <a:off x="5201675" y="174822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18" name="Freeform 217">
              <a:extLst>
                <a:ext uri="{FF2B5EF4-FFF2-40B4-BE49-F238E27FC236}">
                  <a16:creationId xmlns:a16="http://schemas.microsoft.com/office/drawing/2014/main" id="{1B416A4A-5032-C346-9D76-1C240D42600F}"/>
                </a:ext>
              </a:extLst>
            </p:cNvPr>
            <p:cNvSpPr>
              <a:spLocks noChangeArrowheads="1"/>
            </p:cNvSpPr>
            <p:nvPr/>
          </p:nvSpPr>
          <p:spPr bwMode="auto">
            <a:xfrm>
              <a:off x="5248993" y="2002914"/>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19" name="Freeform 218">
              <a:extLst>
                <a:ext uri="{FF2B5EF4-FFF2-40B4-BE49-F238E27FC236}">
                  <a16:creationId xmlns:a16="http://schemas.microsoft.com/office/drawing/2014/main" id="{DF66F35A-8C27-F845-B0B5-18E4A074652A}"/>
                </a:ext>
              </a:extLst>
            </p:cNvPr>
            <p:cNvSpPr>
              <a:spLocks noChangeArrowheads="1"/>
            </p:cNvSpPr>
            <p:nvPr/>
          </p:nvSpPr>
          <p:spPr bwMode="auto">
            <a:xfrm>
              <a:off x="5248993" y="201145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20" name="Freeform 219">
              <a:extLst>
                <a:ext uri="{FF2B5EF4-FFF2-40B4-BE49-F238E27FC236}">
                  <a16:creationId xmlns:a16="http://schemas.microsoft.com/office/drawing/2014/main" id="{D168647E-2D01-C342-A066-FDF873D89A8A}"/>
                </a:ext>
              </a:extLst>
            </p:cNvPr>
            <p:cNvSpPr>
              <a:spLocks noChangeArrowheads="1"/>
            </p:cNvSpPr>
            <p:nvPr/>
          </p:nvSpPr>
          <p:spPr bwMode="auto">
            <a:xfrm>
              <a:off x="5134284" y="1917542"/>
              <a:ext cx="10036" cy="1423"/>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21" name="Freeform 220">
              <a:extLst>
                <a:ext uri="{FF2B5EF4-FFF2-40B4-BE49-F238E27FC236}">
                  <a16:creationId xmlns:a16="http://schemas.microsoft.com/office/drawing/2014/main" id="{A9DEF60F-8C7E-484E-A55A-61CE181743C1}"/>
                </a:ext>
              </a:extLst>
            </p:cNvPr>
            <p:cNvSpPr>
              <a:spLocks noChangeArrowheads="1"/>
            </p:cNvSpPr>
            <p:nvPr/>
          </p:nvSpPr>
          <p:spPr bwMode="auto">
            <a:xfrm>
              <a:off x="5144320" y="1899045"/>
              <a:ext cx="38715" cy="9960"/>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22" name="Freeform 221">
              <a:extLst>
                <a:ext uri="{FF2B5EF4-FFF2-40B4-BE49-F238E27FC236}">
                  <a16:creationId xmlns:a16="http://schemas.microsoft.com/office/drawing/2014/main" id="{531C412C-21E5-E84E-8400-29882EADA91C}"/>
                </a:ext>
              </a:extLst>
            </p:cNvPr>
            <p:cNvSpPr>
              <a:spLocks noChangeArrowheads="1"/>
            </p:cNvSpPr>
            <p:nvPr/>
          </p:nvSpPr>
          <p:spPr bwMode="auto">
            <a:xfrm>
              <a:off x="5220316" y="2152315"/>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23" name="Freeform 222">
              <a:extLst>
                <a:ext uri="{FF2B5EF4-FFF2-40B4-BE49-F238E27FC236}">
                  <a16:creationId xmlns:a16="http://schemas.microsoft.com/office/drawing/2014/main" id="{4AF56FB8-427E-5F4F-88FA-AE331B956CB0}"/>
                </a:ext>
              </a:extLst>
            </p:cNvPr>
            <p:cNvSpPr>
              <a:spLocks noChangeArrowheads="1"/>
            </p:cNvSpPr>
            <p:nvPr/>
          </p:nvSpPr>
          <p:spPr bwMode="auto">
            <a:xfrm>
              <a:off x="5324989" y="1503488"/>
              <a:ext cx="10037" cy="9960"/>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24" name="Freeform 223">
              <a:extLst>
                <a:ext uri="{FF2B5EF4-FFF2-40B4-BE49-F238E27FC236}">
                  <a16:creationId xmlns:a16="http://schemas.microsoft.com/office/drawing/2014/main" id="{99501C4E-FE42-924C-A7DA-0B81F3C7EB72}"/>
                </a:ext>
              </a:extLst>
            </p:cNvPr>
            <p:cNvSpPr>
              <a:spLocks noChangeArrowheads="1"/>
            </p:cNvSpPr>
            <p:nvPr/>
          </p:nvSpPr>
          <p:spPr bwMode="auto">
            <a:xfrm>
              <a:off x="5304915" y="136262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25" name="Freeform 224">
              <a:extLst>
                <a:ext uri="{FF2B5EF4-FFF2-40B4-BE49-F238E27FC236}">
                  <a16:creationId xmlns:a16="http://schemas.microsoft.com/office/drawing/2014/main" id="{F581E158-FBD7-4F4B-937E-913525F54C01}"/>
                </a:ext>
              </a:extLst>
            </p:cNvPr>
            <p:cNvSpPr>
              <a:spLocks noChangeArrowheads="1"/>
            </p:cNvSpPr>
            <p:nvPr/>
          </p:nvSpPr>
          <p:spPr bwMode="auto">
            <a:xfrm>
              <a:off x="5485583" y="1203263"/>
              <a:ext cx="20074" cy="9961"/>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26" name="Freeform 225">
              <a:extLst>
                <a:ext uri="{FF2B5EF4-FFF2-40B4-BE49-F238E27FC236}">
                  <a16:creationId xmlns:a16="http://schemas.microsoft.com/office/drawing/2014/main" id="{6FC692E0-F2DC-1D4A-90EA-4C29FB563434}"/>
                </a:ext>
              </a:extLst>
            </p:cNvPr>
            <p:cNvSpPr>
              <a:spLocks noChangeArrowheads="1"/>
            </p:cNvSpPr>
            <p:nvPr/>
          </p:nvSpPr>
          <p:spPr bwMode="auto">
            <a:xfrm>
              <a:off x="5362270" y="1277253"/>
              <a:ext cx="18641" cy="1423"/>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27" name="Freeform 226">
              <a:extLst>
                <a:ext uri="{FF2B5EF4-FFF2-40B4-BE49-F238E27FC236}">
                  <a16:creationId xmlns:a16="http://schemas.microsoft.com/office/drawing/2014/main" id="{CC86BD29-418E-8A4D-B78E-0112BBD5F883}"/>
                </a:ext>
              </a:extLst>
            </p:cNvPr>
            <p:cNvSpPr>
              <a:spLocks noChangeArrowheads="1"/>
            </p:cNvSpPr>
            <p:nvPr/>
          </p:nvSpPr>
          <p:spPr bwMode="auto">
            <a:xfrm>
              <a:off x="5324989" y="1352665"/>
              <a:ext cx="28678" cy="19920"/>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28" name="Freeform 227">
              <a:extLst>
                <a:ext uri="{FF2B5EF4-FFF2-40B4-BE49-F238E27FC236}">
                  <a16:creationId xmlns:a16="http://schemas.microsoft.com/office/drawing/2014/main" id="{C5025858-8A24-2543-858F-D8B55BB27E09}"/>
                </a:ext>
              </a:extLst>
            </p:cNvPr>
            <p:cNvSpPr>
              <a:spLocks noChangeArrowheads="1"/>
            </p:cNvSpPr>
            <p:nvPr/>
          </p:nvSpPr>
          <p:spPr bwMode="auto">
            <a:xfrm>
              <a:off x="5201675" y="174822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29" name="Freeform 228">
              <a:extLst>
                <a:ext uri="{FF2B5EF4-FFF2-40B4-BE49-F238E27FC236}">
                  <a16:creationId xmlns:a16="http://schemas.microsoft.com/office/drawing/2014/main" id="{EB93F4B7-C3A6-C34B-AE16-83E1B88F8F69}"/>
                </a:ext>
              </a:extLst>
            </p:cNvPr>
            <p:cNvSpPr>
              <a:spLocks noChangeArrowheads="1"/>
            </p:cNvSpPr>
            <p:nvPr/>
          </p:nvSpPr>
          <p:spPr bwMode="auto">
            <a:xfrm>
              <a:off x="5353666" y="1287213"/>
              <a:ext cx="10037" cy="9960"/>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30" name="Freeform 229">
              <a:extLst>
                <a:ext uri="{FF2B5EF4-FFF2-40B4-BE49-F238E27FC236}">
                  <a16:creationId xmlns:a16="http://schemas.microsoft.com/office/drawing/2014/main" id="{7B186E50-357B-374C-8622-1C2657D29F16}"/>
                </a:ext>
              </a:extLst>
            </p:cNvPr>
            <p:cNvSpPr>
              <a:spLocks noChangeArrowheads="1"/>
            </p:cNvSpPr>
            <p:nvPr/>
          </p:nvSpPr>
          <p:spPr bwMode="auto">
            <a:xfrm>
              <a:off x="5238956" y="1578900"/>
              <a:ext cx="28678" cy="19920"/>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31" name="Freeform 230">
              <a:extLst>
                <a:ext uri="{FF2B5EF4-FFF2-40B4-BE49-F238E27FC236}">
                  <a16:creationId xmlns:a16="http://schemas.microsoft.com/office/drawing/2014/main" id="{06FB24CD-BDF7-DB4D-A3D7-057FB34A2754}"/>
                </a:ext>
              </a:extLst>
            </p:cNvPr>
            <p:cNvSpPr>
              <a:spLocks noChangeArrowheads="1"/>
            </p:cNvSpPr>
            <p:nvPr/>
          </p:nvSpPr>
          <p:spPr bwMode="auto">
            <a:xfrm>
              <a:off x="5238956" y="156894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32" name="Freeform 231">
              <a:extLst>
                <a:ext uri="{FF2B5EF4-FFF2-40B4-BE49-F238E27FC236}">
                  <a16:creationId xmlns:a16="http://schemas.microsoft.com/office/drawing/2014/main" id="{3B2310D0-0EDB-CF44-80C0-3E4CE83FDA69}"/>
                </a:ext>
              </a:extLst>
            </p:cNvPr>
            <p:cNvSpPr>
              <a:spLocks noChangeArrowheads="1"/>
            </p:cNvSpPr>
            <p:nvPr/>
          </p:nvSpPr>
          <p:spPr bwMode="auto">
            <a:xfrm>
              <a:off x="5210279" y="1258756"/>
              <a:ext cx="133351" cy="29168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33" name="Freeform 232">
              <a:extLst>
                <a:ext uri="{FF2B5EF4-FFF2-40B4-BE49-F238E27FC236}">
                  <a16:creationId xmlns:a16="http://schemas.microsoft.com/office/drawing/2014/main" id="{A77F6C78-A5E6-B441-B003-250D602AF4EA}"/>
                </a:ext>
              </a:extLst>
            </p:cNvPr>
            <p:cNvSpPr>
              <a:spLocks noChangeArrowheads="1"/>
            </p:cNvSpPr>
            <p:nvPr/>
          </p:nvSpPr>
          <p:spPr bwMode="auto">
            <a:xfrm>
              <a:off x="5267634" y="160735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34" name="Freeform 233">
              <a:extLst>
                <a:ext uri="{FF2B5EF4-FFF2-40B4-BE49-F238E27FC236}">
                  <a16:creationId xmlns:a16="http://schemas.microsoft.com/office/drawing/2014/main" id="{9A919E64-2B58-0944-A4CB-25E108783881}"/>
                </a:ext>
              </a:extLst>
            </p:cNvPr>
            <p:cNvSpPr>
              <a:spLocks noChangeArrowheads="1"/>
            </p:cNvSpPr>
            <p:nvPr/>
          </p:nvSpPr>
          <p:spPr bwMode="auto">
            <a:xfrm>
              <a:off x="5228919" y="1550443"/>
              <a:ext cx="38714" cy="19920"/>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35" name="Freeform 234">
              <a:extLst>
                <a:ext uri="{FF2B5EF4-FFF2-40B4-BE49-F238E27FC236}">
                  <a16:creationId xmlns:a16="http://schemas.microsoft.com/office/drawing/2014/main" id="{31D7C4E7-664B-1347-B723-C44752DE1CA1}"/>
                </a:ext>
              </a:extLst>
            </p:cNvPr>
            <p:cNvSpPr>
              <a:spLocks noChangeArrowheads="1"/>
            </p:cNvSpPr>
            <p:nvPr/>
          </p:nvSpPr>
          <p:spPr bwMode="auto">
            <a:xfrm>
              <a:off x="5333592" y="129717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36" name="Freeform 235">
              <a:extLst>
                <a:ext uri="{FF2B5EF4-FFF2-40B4-BE49-F238E27FC236}">
                  <a16:creationId xmlns:a16="http://schemas.microsoft.com/office/drawing/2014/main" id="{FB14D617-2152-4141-B561-95F7A609FC4D}"/>
                </a:ext>
              </a:extLst>
            </p:cNvPr>
            <p:cNvSpPr>
              <a:spLocks noChangeArrowheads="1"/>
            </p:cNvSpPr>
            <p:nvPr/>
          </p:nvSpPr>
          <p:spPr bwMode="auto">
            <a:xfrm>
              <a:off x="5314952" y="1523409"/>
              <a:ext cx="10036" cy="9960"/>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37" name="Freeform 236">
              <a:extLst>
                <a:ext uri="{FF2B5EF4-FFF2-40B4-BE49-F238E27FC236}">
                  <a16:creationId xmlns:a16="http://schemas.microsoft.com/office/drawing/2014/main" id="{397D33E0-F0B7-3842-A6F1-118D724C2255}"/>
                </a:ext>
              </a:extLst>
            </p:cNvPr>
            <p:cNvSpPr>
              <a:spLocks noChangeArrowheads="1"/>
            </p:cNvSpPr>
            <p:nvPr/>
          </p:nvSpPr>
          <p:spPr bwMode="auto">
            <a:xfrm>
              <a:off x="5172998" y="1711227"/>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38" name="Freeform 237">
              <a:extLst>
                <a:ext uri="{FF2B5EF4-FFF2-40B4-BE49-F238E27FC236}">
                  <a16:creationId xmlns:a16="http://schemas.microsoft.com/office/drawing/2014/main" id="{6335073F-1E24-5D4B-B1FF-3C4D2F4C63DB}"/>
                </a:ext>
              </a:extLst>
            </p:cNvPr>
            <p:cNvSpPr>
              <a:spLocks noChangeArrowheads="1"/>
            </p:cNvSpPr>
            <p:nvPr/>
          </p:nvSpPr>
          <p:spPr bwMode="auto">
            <a:xfrm>
              <a:off x="5172998" y="1691307"/>
              <a:ext cx="10037" cy="19920"/>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39" name="Freeform 238">
              <a:extLst>
                <a:ext uri="{FF2B5EF4-FFF2-40B4-BE49-F238E27FC236}">
                  <a16:creationId xmlns:a16="http://schemas.microsoft.com/office/drawing/2014/main" id="{6FDE5E68-D865-FB46-820B-6067F723801F}"/>
                </a:ext>
              </a:extLst>
            </p:cNvPr>
            <p:cNvSpPr>
              <a:spLocks noChangeArrowheads="1"/>
            </p:cNvSpPr>
            <p:nvPr/>
          </p:nvSpPr>
          <p:spPr bwMode="auto">
            <a:xfrm>
              <a:off x="5162961" y="1607357"/>
              <a:ext cx="10036" cy="9961"/>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40" name="Freeform 239">
              <a:extLst>
                <a:ext uri="{FF2B5EF4-FFF2-40B4-BE49-F238E27FC236}">
                  <a16:creationId xmlns:a16="http://schemas.microsoft.com/office/drawing/2014/main" id="{3184BFED-5037-4E41-ACDF-4CAD7B4CAB60}"/>
                </a:ext>
              </a:extLst>
            </p:cNvPr>
            <p:cNvSpPr>
              <a:spLocks noChangeArrowheads="1"/>
            </p:cNvSpPr>
            <p:nvPr/>
          </p:nvSpPr>
          <p:spPr bwMode="auto">
            <a:xfrm>
              <a:off x="5162961" y="166285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41" name="Freeform 240">
              <a:extLst>
                <a:ext uri="{FF2B5EF4-FFF2-40B4-BE49-F238E27FC236}">
                  <a16:creationId xmlns:a16="http://schemas.microsoft.com/office/drawing/2014/main" id="{62160966-451A-D74E-A6CE-28C22C7ABA7B}"/>
                </a:ext>
              </a:extLst>
            </p:cNvPr>
            <p:cNvSpPr>
              <a:spLocks noChangeArrowheads="1"/>
            </p:cNvSpPr>
            <p:nvPr/>
          </p:nvSpPr>
          <p:spPr bwMode="auto">
            <a:xfrm>
              <a:off x="5172998" y="1729724"/>
              <a:ext cx="10037" cy="9961"/>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42" name="Freeform 241">
              <a:extLst>
                <a:ext uri="{FF2B5EF4-FFF2-40B4-BE49-F238E27FC236}">
                  <a16:creationId xmlns:a16="http://schemas.microsoft.com/office/drawing/2014/main" id="{54CDBBB2-7638-4641-A282-E499801FED41}"/>
                </a:ext>
              </a:extLst>
            </p:cNvPr>
            <p:cNvSpPr>
              <a:spLocks noChangeArrowheads="1"/>
            </p:cNvSpPr>
            <p:nvPr/>
          </p:nvSpPr>
          <p:spPr bwMode="auto">
            <a:xfrm>
              <a:off x="5172998" y="172972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43" name="Freeform 242">
              <a:extLst>
                <a:ext uri="{FF2B5EF4-FFF2-40B4-BE49-F238E27FC236}">
                  <a16:creationId xmlns:a16="http://schemas.microsoft.com/office/drawing/2014/main" id="{DA706BB1-2E1B-3743-A28C-DF8B867482CB}"/>
                </a:ext>
              </a:extLst>
            </p:cNvPr>
            <p:cNvSpPr>
              <a:spLocks noChangeArrowheads="1"/>
            </p:cNvSpPr>
            <p:nvPr/>
          </p:nvSpPr>
          <p:spPr bwMode="auto">
            <a:xfrm>
              <a:off x="5172998" y="1578900"/>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44" name="Freeform 243">
              <a:extLst>
                <a:ext uri="{FF2B5EF4-FFF2-40B4-BE49-F238E27FC236}">
                  <a16:creationId xmlns:a16="http://schemas.microsoft.com/office/drawing/2014/main" id="{B3DA7BD7-ECD9-C74E-A124-5EB114CD9BB2}"/>
                </a:ext>
              </a:extLst>
            </p:cNvPr>
            <p:cNvSpPr>
              <a:spLocks noChangeArrowheads="1"/>
            </p:cNvSpPr>
            <p:nvPr/>
          </p:nvSpPr>
          <p:spPr bwMode="auto">
            <a:xfrm>
              <a:off x="4708421" y="1541905"/>
              <a:ext cx="493254" cy="283151"/>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45" name="Freeform 244">
              <a:extLst>
                <a:ext uri="{FF2B5EF4-FFF2-40B4-BE49-F238E27FC236}">
                  <a16:creationId xmlns:a16="http://schemas.microsoft.com/office/drawing/2014/main" id="{2F232A7D-9DE1-9649-A8CF-DCB7071AD214}"/>
                </a:ext>
              </a:extLst>
            </p:cNvPr>
            <p:cNvSpPr>
              <a:spLocks noChangeArrowheads="1"/>
            </p:cNvSpPr>
            <p:nvPr/>
          </p:nvSpPr>
          <p:spPr bwMode="auto">
            <a:xfrm>
              <a:off x="5162961" y="160735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46" name="Freeform 245">
              <a:extLst>
                <a:ext uri="{FF2B5EF4-FFF2-40B4-BE49-F238E27FC236}">
                  <a16:creationId xmlns:a16="http://schemas.microsoft.com/office/drawing/2014/main" id="{A154B730-8B52-8D4C-86ED-5B50CA5EC389}"/>
                </a:ext>
              </a:extLst>
            </p:cNvPr>
            <p:cNvSpPr>
              <a:spLocks noChangeArrowheads="1"/>
            </p:cNvSpPr>
            <p:nvPr/>
          </p:nvSpPr>
          <p:spPr bwMode="auto">
            <a:xfrm>
              <a:off x="4517716" y="1174806"/>
              <a:ext cx="739881" cy="452472"/>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47" name="Freeform 246">
              <a:extLst>
                <a:ext uri="{FF2B5EF4-FFF2-40B4-BE49-F238E27FC236}">
                  <a16:creationId xmlns:a16="http://schemas.microsoft.com/office/drawing/2014/main" id="{9FF345D7-89AE-A747-8234-88905121D6F4}"/>
                </a:ext>
              </a:extLst>
            </p:cNvPr>
            <p:cNvSpPr>
              <a:spLocks noChangeArrowheads="1"/>
            </p:cNvSpPr>
            <p:nvPr/>
          </p:nvSpPr>
          <p:spPr bwMode="auto">
            <a:xfrm>
              <a:off x="5210279" y="1541905"/>
              <a:ext cx="10037" cy="9961"/>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48" name="Freeform 247">
              <a:extLst>
                <a:ext uri="{FF2B5EF4-FFF2-40B4-BE49-F238E27FC236}">
                  <a16:creationId xmlns:a16="http://schemas.microsoft.com/office/drawing/2014/main" id="{B8605AE5-1125-1341-B353-124CCE1B5014}"/>
                </a:ext>
              </a:extLst>
            </p:cNvPr>
            <p:cNvSpPr>
              <a:spLocks noChangeArrowheads="1"/>
            </p:cNvSpPr>
            <p:nvPr/>
          </p:nvSpPr>
          <p:spPr bwMode="auto">
            <a:xfrm>
              <a:off x="5172998" y="1568941"/>
              <a:ext cx="10037" cy="9960"/>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49" name="Freeform 248">
              <a:extLst>
                <a:ext uri="{FF2B5EF4-FFF2-40B4-BE49-F238E27FC236}">
                  <a16:creationId xmlns:a16="http://schemas.microsoft.com/office/drawing/2014/main" id="{C2A61D2B-2FA5-5245-A6E3-D88EC3DCD56C}"/>
                </a:ext>
              </a:extLst>
            </p:cNvPr>
            <p:cNvSpPr>
              <a:spLocks noChangeArrowheads="1"/>
            </p:cNvSpPr>
            <p:nvPr/>
          </p:nvSpPr>
          <p:spPr bwMode="auto">
            <a:xfrm>
              <a:off x="3617240" y="779250"/>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50" name="Freeform 249">
              <a:extLst>
                <a:ext uri="{FF2B5EF4-FFF2-40B4-BE49-F238E27FC236}">
                  <a16:creationId xmlns:a16="http://schemas.microsoft.com/office/drawing/2014/main" id="{954D6865-940C-F14D-A462-ACB9A9AAEEF3}"/>
                </a:ext>
              </a:extLst>
            </p:cNvPr>
            <p:cNvSpPr>
              <a:spLocks noChangeArrowheads="1"/>
            </p:cNvSpPr>
            <p:nvPr/>
          </p:nvSpPr>
          <p:spPr bwMode="auto">
            <a:xfrm>
              <a:off x="1616979" y="1193304"/>
              <a:ext cx="1062504" cy="507963"/>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51" name="Freeform 250">
              <a:extLst>
                <a:ext uri="{FF2B5EF4-FFF2-40B4-BE49-F238E27FC236}">
                  <a16:creationId xmlns:a16="http://schemas.microsoft.com/office/drawing/2014/main" id="{51F55F6D-47C9-9C42-AAB0-A9DEB7AFB151}"/>
                </a:ext>
              </a:extLst>
            </p:cNvPr>
            <p:cNvSpPr>
              <a:spLocks noChangeArrowheads="1"/>
            </p:cNvSpPr>
            <p:nvPr/>
          </p:nvSpPr>
          <p:spPr bwMode="auto">
            <a:xfrm>
              <a:off x="1816288" y="1691307"/>
              <a:ext cx="957831" cy="499426"/>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52" name="Freeform 251">
              <a:extLst>
                <a:ext uri="{FF2B5EF4-FFF2-40B4-BE49-F238E27FC236}">
                  <a16:creationId xmlns:a16="http://schemas.microsoft.com/office/drawing/2014/main" id="{EBE153A6-3577-F745-82A9-C2F3397A5AC9}"/>
                </a:ext>
              </a:extLst>
            </p:cNvPr>
            <p:cNvSpPr>
              <a:spLocks noChangeArrowheads="1"/>
            </p:cNvSpPr>
            <p:nvPr/>
          </p:nvSpPr>
          <p:spPr bwMode="auto">
            <a:xfrm>
              <a:off x="763822" y="750793"/>
              <a:ext cx="900476" cy="734199"/>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53" name="Freeform 252">
              <a:extLst>
                <a:ext uri="{FF2B5EF4-FFF2-40B4-BE49-F238E27FC236}">
                  <a16:creationId xmlns:a16="http://schemas.microsoft.com/office/drawing/2014/main" id="{728988D9-2FBE-E94F-824C-8B7442185B83}"/>
                </a:ext>
              </a:extLst>
            </p:cNvPr>
            <p:cNvSpPr>
              <a:spLocks noChangeArrowheads="1"/>
            </p:cNvSpPr>
            <p:nvPr/>
          </p:nvSpPr>
          <p:spPr bwMode="auto">
            <a:xfrm>
              <a:off x="3541244" y="968491"/>
              <a:ext cx="10037" cy="36994"/>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54" name="Freeform 253">
              <a:extLst>
                <a:ext uri="{FF2B5EF4-FFF2-40B4-BE49-F238E27FC236}">
                  <a16:creationId xmlns:a16="http://schemas.microsoft.com/office/drawing/2014/main" id="{5CC2E47B-4B50-3C44-9F9B-624BAB2DF658}"/>
                </a:ext>
              </a:extLst>
            </p:cNvPr>
            <p:cNvSpPr>
              <a:spLocks noChangeArrowheads="1"/>
            </p:cNvSpPr>
            <p:nvPr/>
          </p:nvSpPr>
          <p:spPr bwMode="auto">
            <a:xfrm>
              <a:off x="2556170" y="1164847"/>
              <a:ext cx="777162" cy="499426"/>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55" name="Freeform 254">
              <a:extLst>
                <a:ext uri="{FF2B5EF4-FFF2-40B4-BE49-F238E27FC236}">
                  <a16:creationId xmlns:a16="http://schemas.microsoft.com/office/drawing/2014/main" id="{6D1B7678-7A6A-1848-8CD3-E02154C34668}"/>
                </a:ext>
              </a:extLst>
            </p:cNvPr>
            <p:cNvSpPr>
              <a:spLocks noChangeArrowheads="1"/>
            </p:cNvSpPr>
            <p:nvPr/>
          </p:nvSpPr>
          <p:spPr bwMode="auto">
            <a:xfrm>
              <a:off x="5172998" y="1662850"/>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56" name="Freeform 255">
              <a:extLst>
                <a:ext uri="{FF2B5EF4-FFF2-40B4-BE49-F238E27FC236}">
                  <a16:creationId xmlns:a16="http://schemas.microsoft.com/office/drawing/2014/main" id="{13E21DCB-5CFD-1E4A-AEF8-0AB1ACF64DCE}"/>
                </a:ext>
              </a:extLst>
            </p:cNvPr>
            <p:cNvSpPr>
              <a:spLocks noChangeArrowheads="1"/>
            </p:cNvSpPr>
            <p:nvPr/>
          </p:nvSpPr>
          <p:spPr bwMode="auto">
            <a:xfrm>
              <a:off x="4243844" y="1654312"/>
              <a:ext cx="1015186" cy="536420"/>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57" name="Freeform 256">
              <a:extLst>
                <a:ext uri="{FF2B5EF4-FFF2-40B4-BE49-F238E27FC236}">
                  <a16:creationId xmlns:a16="http://schemas.microsoft.com/office/drawing/2014/main" id="{06B1F1E7-AD8F-D040-982C-EAB8134FF99E}"/>
                </a:ext>
              </a:extLst>
            </p:cNvPr>
            <p:cNvSpPr>
              <a:spLocks noChangeArrowheads="1"/>
            </p:cNvSpPr>
            <p:nvPr/>
          </p:nvSpPr>
          <p:spPr bwMode="auto">
            <a:xfrm>
              <a:off x="915813" y="1428077"/>
              <a:ext cx="939190" cy="734199"/>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58" name="Freeform 257">
              <a:extLst>
                <a:ext uri="{FF2B5EF4-FFF2-40B4-BE49-F238E27FC236}">
                  <a16:creationId xmlns:a16="http://schemas.microsoft.com/office/drawing/2014/main" id="{0CDADC08-F626-6A47-9902-9FA82EBAA619}"/>
                </a:ext>
              </a:extLst>
            </p:cNvPr>
            <p:cNvSpPr>
              <a:spLocks noChangeArrowheads="1"/>
            </p:cNvSpPr>
            <p:nvPr/>
          </p:nvSpPr>
          <p:spPr bwMode="auto">
            <a:xfrm>
              <a:off x="5134284" y="163581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59" name="Freeform 258">
              <a:extLst>
                <a:ext uri="{FF2B5EF4-FFF2-40B4-BE49-F238E27FC236}">
                  <a16:creationId xmlns:a16="http://schemas.microsoft.com/office/drawing/2014/main" id="{F0543AB0-1A9F-F740-BF37-5DAF578FBE41}"/>
                </a:ext>
              </a:extLst>
            </p:cNvPr>
            <p:cNvSpPr>
              <a:spLocks noChangeArrowheads="1"/>
            </p:cNvSpPr>
            <p:nvPr/>
          </p:nvSpPr>
          <p:spPr bwMode="auto">
            <a:xfrm>
              <a:off x="5144320" y="162585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60" name="Freeform 259">
              <a:extLst>
                <a:ext uri="{FF2B5EF4-FFF2-40B4-BE49-F238E27FC236}">
                  <a16:creationId xmlns:a16="http://schemas.microsoft.com/office/drawing/2014/main" id="{4790BB47-7513-814E-92E3-E9DFC8C60F88}"/>
                </a:ext>
              </a:extLst>
            </p:cNvPr>
            <p:cNvSpPr>
              <a:spLocks noChangeArrowheads="1"/>
            </p:cNvSpPr>
            <p:nvPr/>
          </p:nvSpPr>
          <p:spPr bwMode="auto">
            <a:xfrm>
              <a:off x="5115642" y="1645775"/>
              <a:ext cx="10037" cy="1423"/>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61" name="Freeform 260">
              <a:extLst>
                <a:ext uri="{FF2B5EF4-FFF2-40B4-BE49-F238E27FC236}">
                  <a16:creationId xmlns:a16="http://schemas.microsoft.com/office/drawing/2014/main" id="{4861A175-0B10-CC40-947C-5454B94936DE}"/>
                </a:ext>
              </a:extLst>
            </p:cNvPr>
            <p:cNvSpPr>
              <a:spLocks noChangeArrowheads="1"/>
            </p:cNvSpPr>
            <p:nvPr/>
          </p:nvSpPr>
          <p:spPr bwMode="auto">
            <a:xfrm>
              <a:off x="2679483" y="1635815"/>
              <a:ext cx="824480" cy="687245"/>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62" name="Freeform 261">
              <a:extLst>
                <a:ext uri="{FF2B5EF4-FFF2-40B4-BE49-F238E27FC236}">
                  <a16:creationId xmlns:a16="http://schemas.microsoft.com/office/drawing/2014/main" id="{09D1ADA8-7E95-1147-B262-BD96D2501CAD}"/>
                </a:ext>
              </a:extLst>
            </p:cNvPr>
            <p:cNvSpPr>
              <a:spLocks noChangeArrowheads="1"/>
            </p:cNvSpPr>
            <p:nvPr/>
          </p:nvSpPr>
          <p:spPr bwMode="auto">
            <a:xfrm>
              <a:off x="3598599" y="826205"/>
              <a:ext cx="10037" cy="38417"/>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263" name="Freeform 262">
              <a:extLst>
                <a:ext uri="{FF2B5EF4-FFF2-40B4-BE49-F238E27FC236}">
                  <a16:creationId xmlns:a16="http://schemas.microsoft.com/office/drawing/2014/main" id="{B2610282-7F44-B947-B87F-863B39BC99AD}"/>
                </a:ext>
              </a:extLst>
            </p:cNvPr>
            <p:cNvSpPr>
              <a:spLocks noChangeArrowheads="1"/>
            </p:cNvSpPr>
            <p:nvPr/>
          </p:nvSpPr>
          <p:spPr bwMode="auto">
            <a:xfrm>
              <a:off x="251927" y="1156309"/>
              <a:ext cx="739881" cy="89356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45" name="Freeform 344">
              <a:extLst>
                <a:ext uri="{FF2B5EF4-FFF2-40B4-BE49-F238E27FC236}">
                  <a16:creationId xmlns:a16="http://schemas.microsoft.com/office/drawing/2014/main" id="{9C642EB7-71EC-A442-86F6-19CC40E6E45E}"/>
                </a:ext>
              </a:extLst>
            </p:cNvPr>
            <p:cNvSpPr>
              <a:spLocks noChangeArrowheads="1"/>
            </p:cNvSpPr>
            <p:nvPr/>
          </p:nvSpPr>
          <p:spPr bwMode="auto">
            <a:xfrm>
              <a:off x="3873904" y="695301"/>
              <a:ext cx="10037" cy="1849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46" name="Freeform 345">
              <a:extLst>
                <a:ext uri="{FF2B5EF4-FFF2-40B4-BE49-F238E27FC236}">
                  <a16:creationId xmlns:a16="http://schemas.microsoft.com/office/drawing/2014/main" id="{AEDAF010-5E32-A54C-96DB-0CAF74B542C2}"/>
                </a:ext>
              </a:extLst>
            </p:cNvPr>
            <p:cNvSpPr>
              <a:spLocks noChangeArrowheads="1"/>
            </p:cNvSpPr>
            <p:nvPr/>
          </p:nvSpPr>
          <p:spPr bwMode="auto">
            <a:xfrm>
              <a:off x="3806512" y="675381"/>
              <a:ext cx="38714" cy="9960"/>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47" name="Freeform 346">
              <a:extLst>
                <a:ext uri="{FF2B5EF4-FFF2-40B4-BE49-F238E27FC236}">
                  <a16:creationId xmlns:a16="http://schemas.microsoft.com/office/drawing/2014/main" id="{F72579A9-BC00-264F-869A-2AE7B891CE36}"/>
                </a:ext>
              </a:extLst>
            </p:cNvPr>
            <p:cNvSpPr>
              <a:spLocks noChangeArrowheads="1"/>
            </p:cNvSpPr>
            <p:nvPr/>
          </p:nvSpPr>
          <p:spPr bwMode="auto">
            <a:xfrm>
              <a:off x="3835190" y="82620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48" name="Freeform 347">
              <a:extLst>
                <a:ext uri="{FF2B5EF4-FFF2-40B4-BE49-F238E27FC236}">
                  <a16:creationId xmlns:a16="http://schemas.microsoft.com/office/drawing/2014/main" id="{A6DCB88A-0C62-B74B-8F63-509BF5582CFE}"/>
                </a:ext>
              </a:extLst>
            </p:cNvPr>
            <p:cNvSpPr>
              <a:spLocks noChangeArrowheads="1"/>
            </p:cNvSpPr>
            <p:nvPr/>
          </p:nvSpPr>
          <p:spPr bwMode="auto">
            <a:xfrm>
              <a:off x="3721912" y="713798"/>
              <a:ext cx="28678" cy="9961"/>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49" name="Freeform 348">
              <a:extLst>
                <a:ext uri="{FF2B5EF4-FFF2-40B4-BE49-F238E27FC236}">
                  <a16:creationId xmlns:a16="http://schemas.microsoft.com/office/drawing/2014/main" id="{BCFBD2DB-7C29-3940-B38A-C9FA1EF73025}"/>
                </a:ext>
              </a:extLst>
            </p:cNvPr>
            <p:cNvSpPr>
              <a:spLocks noChangeArrowheads="1"/>
            </p:cNvSpPr>
            <p:nvPr/>
          </p:nvSpPr>
          <p:spPr bwMode="auto">
            <a:xfrm>
              <a:off x="3901148" y="72233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50" name="Freeform 349">
              <a:extLst>
                <a:ext uri="{FF2B5EF4-FFF2-40B4-BE49-F238E27FC236}">
                  <a16:creationId xmlns:a16="http://schemas.microsoft.com/office/drawing/2014/main" id="{1CEDFA4A-D5FD-E547-9877-620BAD80D3A1}"/>
                </a:ext>
              </a:extLst>
            </p:cNvPr>
            <p:cNvSpPr>
              <a:spLocks noChangeArrowheads="1"/>
            </p:cNvSpPr>
            <p:nvPr/>
          </p:nvSpPr>
          <p:spPr bwMode="auto">
            <a:xfrm>
              <a:off x="3892545" y="722335"/>
              <a:ext cx="1433" cy="9961"/>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51" name="Freeform 350">
              <a:extLst>
                <a:ext uri="{FF2B5EF4-FFF2-40B4-BE49-F238E27FC236}">
                  <a16:creationId xmlns:a16="http://schemas.microsoft.com/office/drawing/2014/main" id="{1C658A59-1C31-0F42-B6B5-722FE99FFCD0}"/>
                </a:ext>
              </a:extLst>
            </p:cNvPr>
            <p:cNvSpPr>
              <a:spLocks noChangeArrowheads="1"/>
            </p:cNvSpPr>
            <p:nvPr/>
          </p:nvSpPr>
          <p:spPr bwMode="auto">
            <a:xfrm>
              <a:off x="3892545" y="703838"/>
              <a:ext cx="1433" cy="9960"/>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52" name="Freeform 351">
              <a:extLst>
                <a:ext uri="{FF2B5EF4-FFF2-40B4-BE49-F238E27FC236}">
                  <a16:creationId xmlns:a16="http://schemas.microsoft.com/office/drawing/2014/main" id="{AA51ED8C-ABA4-D643-801F-2F060F6485FD}"/>
                </a:ext>
              </a:extLst>
            </p:cNvPr>
            <p:cNvSpPr>
              <a:spLocks noChangeArrowheads="1"/>
            </p:cNvSpPr>
            <p:nvPr/>
          </p:nvSpPr>
          <p:spPr bwMode="auto">
            <a:xfrm>
              <a:off x="3674595" y="732296"/>
              <a:ext cx="10036"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53" name="Freeform 352">
              <a:extLst>
                <a:ext uri="{FF2B5EF4-FFF2-40B4-BE49-F238E27FC236}">
                  <a16:creationId xmlns:a16="http://schemas.microsoft.com/office/drawing/2014/main" id="{8045F5CA-FF74-9340-B289-25BD84E8AA75}"/>
                </a:ext>
              </a:extLst>
            </p:cNvPr>
            <p:cNvSpPr>
              <a:spLocks noChangeArrowheads="1"/>
            </p:cNvSpPr>
            <p:nvPr/>
          </p:nvSpPr>
          <p:spPr bwMode="auto">
            <a:xfrm>
              <a:off x="3627277" y="732296"/>
              <a:ext cx="47318" cy="46954"/>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54" name="Freeform 353">
              <a:extLst>
                <a:ext uri="{FF2B5EF4-FFF2-40B4-BE49-F238E27FC236}">
                  <a16:creationId xmlns:a16="http://schemas.microsoft.com/office/drawing/2014/main" id="{0AD6FEE3-B152-E64B-A2B1-5917EC682393}"/>
                </a:ext>
              </a:extLst>
            </p:cNvPr>
            <p:cNvSpPr>
              <a:spLocks noChangeArrowheads="1"/>
            </p:cNvSpPr>
            <p:nvPr/>
          </p:nvSpPr>
          <p:spPr bwMode="auto">
            <a:xfrm>
              <a:off x="3684631" y="742255"/>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55" name="Freeform 354">
              <a:extLst>
                <a:ext uri="{FF2B5EF4-FFF2-40B4-BE49-F238E27FC236}">
                  <a16:creationId xmlns:a16="http://schemas.microsoft.com/office/drawing/2014/main" id="{6577435E-AFA2-984C-9E8A-E914CC5DA007}"/>
                </a:ext>
              </a:extLst>
            </p:cNvPr>
            <p:cNvSpPr>
              <a:spLocks noChangeArrowheads="1"/>
            </p:cNvSpPr>
            <p:nvPr/>
          </p:nvSpPr>
          <p:spPr bwMode="auto">
            <a:xfrm>
              <a:off x="3684631" y="73229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56" name="Freeform 355">
              <a:extLst>
                <a:ext uri="{FF2B5EF4-FFF2-40B4-BE49-F238E27FC236}">
                  <a16:creationId xmlns:a16="http://schemas.microsoft.com/office/drawing/2014/main" id="{C9A9C2F6-6301-2343-9AFD-1878EF86518D}"/>
                </a:ext>
              </a:extLst>
            </p:cNvPr>
            <p:cNvSpPr>
              <a:spLocks noChangeArrowheads="1"/>
            </p:cNvSpPr>
            <p:nvPr/>
          </p:nvSpPr>
          <p:spPr bwMode="auto">
            <a:xfrm>
              <a:off x="3703273" y="750793"/>
              <a:ext cx="10036" cy="1849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57" name="Freeform 356">
              <a:extLst>
                <a:ext uri="{FF2B5EF4-FFF2-40B4-BE49-F238E27FC236}">
                  <a16:creationId xmlns:a16="http://schemas.microsoft.com/office/drawing/2014/main" id="{9772A9B2-4781-A143-9B26-315103D8C06E}"/>
                </a:ext>
              </a:extLst>
            </p:cNvPr>
            <p:cNvSpPr>
              <a:spLocks noChangeArrowheads="1"/>
            </p:cNvSpPr>
            <p:nvPr/>
          </p:nvSpPr>
          <p:spPr bwMode="auto">
            <a:xfrm>
              <a:off x="5144320" y="1711227"/>
              <a:ext cx="1434"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58" name="Freeform 357">
              <a:extLst>
                <a:ext uri="{FF2B5EF4-FFF2-40B4-BE49-F238E27FC236}">
                  <a16:creationId xmlns:a16="http://schemas.microsoft.com/office/drawing/2014/main" id="{799E9499-7E4C-DD4C-9951-80F33B615D4C}"/>
                </a:ext>
              </a:extLst>
            </p:cNvPr>
            <p:cNvSpPr>
              <a:spLocks noChangeArrowheads="1"/>
            </p:cNvSpPr>
            <p:nvPr/>
          </p:nvSpPr>
          <p:spPr bwMode="auto">
            <a:xfrm>
              <a:off x="5134284" y="1719764"/>
              <a:ext cx="10036" cy="9960"/>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59" name="Freeform 358">
              <a:extLst>
                <a:ext uri="{FF2B5EF4-FFF2-40B4-BE49-F238E27FC236}">
                  <a16:creationId xmlns:a16="http://schemas.microsoft.com/office/drawing/2014/main" id="{2F4DB142-42C8-1546-BE87-2660B0B9D5C6}"/>
                </a:ext>
              </a:extLst>
            </p:cNvPr>
            <p:cNvSpPr>
              <a:spLocks noChangeArrowheads="1"/>
            </p:cNvSpPr>
            <p:nvPr/>
          </p:nvSpPr>
          <p:spPr bwMode="auto">
            <a:xfrm>
              <a:off x="5162961" y="1786639"/>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60" name="Freeform 359">
              <a:extLst>
                <a:ext uri="{FF2B5EF4-FFF2-40B4-BE49-F238E27FC236}">
                  <a16:creationId xmlns:a16="http://schemas.microsoft.com/office/drawing/2014/main" id="{1B541F85-4964-334D-9CB3-8FE9F8000DE1}"/>
                </a:ext>
              </a:extLst>
            </p:cNvPr>
            <p:cNvSpPr>
              <a:spLocks noChangeArrowheads="1"/>
            </p:cNvSpPr>
            <p:nvPr/>
          </p:nvSpPr>
          <p:spPr bwMode="auto">
            <a:xfrm>
              <a:off x="5134284" y="163581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61" name="Freeform 360">
              <a:extLst>
                <a:ext uri="{FF2B5EF4-FFF2-40B4-BE49-F238E27FC236}">
                  <a16:creationId xmlns:a16="http://schemas.microsoft.com/office/drawing/2014/main" id="{0CF7BC17-DFCE-714A-A3AC-A8D2EF7DF88A}"/>
                </a:ext>
              </a:extLst>
            </p:cNvPr>
            <p:cNvSpPr>
              <a:spLocks noChangeArrowheads="1"/>
            </p:cNvSpPr>
            <p:nvPr/>
          </p:nvSpPr>
          <p:spPr bwMode="auto">
            <a:xfrm>
              <a:off x="5172998" y="1758181"/>
              <a:ext cx="10037" cy="9961"/>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62" name="Freeform 361">
              <a:extLst>
                <a:ext uri="{FF2B5EF4-FFF2-40B4-BE49-F238E27FC236}">
                  <a16:creationId xmlns:a16="http://schemas.microsoft.com/office/drawing/2014/main" id="{7272B142-C684-2040-B291-97C11D87C183}"/>
                </a:ext>
              </a:extLst>
            </p:cNvPr>
            <p:cNvSpPr>
              <a:spLocks noChangeArrowheads="1"/>
            </p:cNvSpPr>
            <p:nvPr/>
          </p:nvSpPr>
          <p:spPr bwMode="auto">
            <a:xfrm>
              <a:off x="5134284" y="170126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63" name="Freeform 362">
              <a:extLst>
                <a:ext uri="{FF2B5EF4-FFF2-40B4-BE49-F238E27FC236}">
                  <a16:creationId xmlns:a16="http://schemas.microsoft.com/office/drawing/2014/main" id="{956CF783-2C45-B948-A185-72435FB6765C}"/>
                </a:ext>
              </a:extLst>
            </p:cNvPr>
            <p:cNvSpPr>
              <a:spLocks noChangeArrowheads="1"/>
            </p:cNvSpPr>
            <p:nvPr/>
          </p:nvSpPr>
          <p:spPr bwMode="auto">
            <a:xfrm>
              <a:off x="5134284" y="1672809"/>
              <a:ext cx="18640" cy="1423"/>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64" name="Freeform 363">
              <a:extLst>
                <a:ext uri="{FF2B5EF4-FFF2-40B4-BE49-F238E27FC236}">
                  <a16:creationId xmlns:a16="http://schemas.microsoft.com/office/drawing/2014/main" id="{8BD17AEB-1BFC-A147-AE39-5B34B635C989}"/>
                </a:ext>
              </a:extLst>
            </p:cNvPr>
            <p:cNvSpPr>
              <a:spLocks noChangeArrowheads="1"/>
            </p:cNvSpPr>
            <p:nvPr/>
          </p:nvSpPr>
          <p:spPr bwMode="auto">
            <a:xfrm>
              <a:off x="5144320" y="1748221"/>
              <a:ext cx="10037" cy="28457"/>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65" name="Freeform 364">
              <a:extLst>
                <a:ext uri="{FF2B5EF4-FFF2-40B4-BE49-F238E27FC236}">
                  <a16:creationId xmlns:a16="http://schemas.microsoft.com/office/drawing/2014/main" id="{118C7AB0-669D-BF47-AC7A-D8A9F34F84CF}"/>
                </a:ext>
              </a:extLst>
            </p:cNvPr>
            <p:cNvSpPr>
              <a:spLocks noChangeArrowheads="1"/>
            </p:cNvSpPr>
            <p:nvPr/>
          </p:nvSpPr>
          <p:spPr bwMode="auto">
            <a:xfrm>
              <a:off x="5152923" y="1617318"/>
              <a:ext cx="1434" cy="9960"/>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66" name="Freeform 365">
              <a:extLst>
                <a:ext uri="{FF2B5EF4-FFF2-40B4-BE49-F238E27FC236}">
                  <a16:creationId xmlns:a16="http://schemas.microsoft.com/office/drawing/2014/main" id="{2AB19A37-800D-6644-B7B5-4072653A41CE}"/>
                </a:ext>
              </a:extLst>
            </p:cNvPr>
            <p:cNvSpPr>
              <a:spLocks noChangeArrowheads="1"/>
            </p:cNvSpPr>
            <p:nvPr/>
          </p:nvSpPr>
          <p:spPr bwMode="auto">
            <a:xfrm>
              <a:off x="5238956" y="180513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67" name="Freeform 366">
              <a:extLst>
                <a:ext uri="{FF2B5EF4-FFF2-40B4-BE49-F238E27FC236}">
                  <a16:creationId xmlns:a16="http://schemas.microsoft.com/office/drawing/2014/main" id="{723A374B-2177-2046-9E4D-F69F33FAEE2F}"/>
                </a:ext>
              </a:extLst>
            </p:cNvPr>
            <p:cNvSpPr>
              <a:spLocks noChangeArrowheads="1"/>
            </p:cNvSpPr>
            <p:nvPr/>
          </p:nvSpPr>
          <p:spPr bwMode="auto">
            <a:xfrm>
              <a:off x="5152923" y="162585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68" name="Freeform 367">
              <a:extLst>
                <a:ext uri="{FF2B5EF4-FFF2-40B4-BE49-F238E27FC236}">
                  <a16:creationId xmlns:a16="http://schemas.microsoft.com/office/drawing/2014/main" id="{F794785E-3B74-8447-A45B-BA1F72567BA0}"/>
                </a:ext>
              </a:extLst>
            </p:cNvPr>
            <p:cNvSpPr>
              <a:spLocks noChangeArrowheads="1"/>
            </p:cNvSpPr>
            <p:nvPr/>
          </p:nvSpPr>
          <p:spPr bwMode="auto">
            <a:xfrm>
              <a:off x="5172998" y="172972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69" name="Freeform 368">
              <a:extLst>
                <a:ext uri="{FF2B5EF4-FFF2-40B4-BE49-F238E27FC236}">
                  <a16:creationId xmlns:a16="http://schemas.microsoft.com/office/drawing/2014/main" id="{16B54667-41BE-634A-A0CE-712F7A465E47}"/>
                </a:ext>
              </a:extLst>
            </p:cNvPr>
            <p:cNvSpPr>
              <a:spLocks noChangeArrowheads="1"/>
            </p:cNvSpPr>
            <p:nvPr/>
          </p:nvSpPr>
          <p:spPr bwMode="auto">
            <a:xfrm>
              <a:off x="5152923" y="1701266"/>
              <a:ext cx="10037" cy="19920"/>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70" name="Freeform 369">
              <a:extLst>
                <a:ext uri="{FF2B5EF4-FFF2-40B4-BE49-F238E27FC236}">
                  <a16:creationId xmlns:a16="http://schemas.microsoft.com/office/drawing/2014/main" id="{541D58EC-46F6-B14C-825E-A6909412AC02}"/>
                </a:ext>
              </a:extLst>
            </p:cNvPr>
            <p:cNvSpPr>
              <a:spLocks noChangeArrowheads="1"/>
            </p:cNvSpPr>
            <p:nvPr/>
          </p:nvSpPr>
          <p:spPr bwMode="auto">
            <a:xfrm>
              <a:off x="5172998" y="171122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71" name="Freeform 370">
              <a:extLst>
                <a:ext uri="{FF2B5EF4-FFF2-40B4-BE49-F238E27FC236}">
                  <a16:creationId xmlns:a16="http://schemas.microsoft.com/office/drawing/2014/main" id="{1AA510BA-FA9C-FC43-8100-2C6A05B7BA9B}"/>
                </a:ext>
              </a:extLst>
            </p:cNvPr>
            <p:cNvSpPr>
              <a:spLocks noChangeArrowheads="1"/>
            </p:cNvSpPr>
            <p:nvPr/>
          </p:nvSpPr>
          <p:spPr bwMode="auto">
            <a:xfrm>
              <a:off x="5172998" y="170126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72" name="Freeform 371">
              <a:extLst>
                <a:ext uri="{FF2B5EF4-FFF2-40B4-BE49-F238E27FC236}">
                  <a16:creationId xmlns:a16="http://schemas.microsoft.com/office/drawing/2014/main" id="{68BEB99E-6672-F84F-AE7A-8DCDB03AC26C}"/>
                </a:ext>
              </a:extLst>
            </p:cNvPr>
            <p:cNvSpPr>
              <a:spLocks noChangeArrowheads="1"/>
            </p:cNvSpPr>
            <p:nvPr/>
          </p:nvSpPr>
          <p:spPr bwMode="auto">
            <a:xfrm>
              <a:off x="5267634" y="2078327"/>
              <a:ext cx="1434" cy="9960"/>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73" name="Freeform 372">
              <a:extLst>
                <a:ext uri="{FF2B5EF4-FFF2-40B4-BE49-F238E27FC236}">
                  <a16:creationId xmlns:a16="http://schemas.microsoft.com/office/drawing/2014/main" id="{F1BD3228-744C-5843-81E5-94BA0272F059}"/>
                </a:ext>
              </a:extLst>
            </p:cNvPr>
            <p:cNvSpPr>
              <a:spLocks noChangeArrowheads="1"/>
            </p:cNvSpPr>
            <p:nvPr/>
          </p:nvSpPr>
          <p:spPr bwMode="auto">
            <a:xfrm>
              <a:off x="5144320" y="1984418"/>
              <a:ext cx="18641" cy="9960"/>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74" name="Freeform 373">
              <a:extLst>
                <a:ext uri="{FF2B5EF4-FFF2-40B4-BE49-F238E27FC236}">
                  <a16:creationId xmlns:a16="http://schemas.microsoft.com/office/drawing/2014/main" id="{5651A16E-9135-4548-82AE-3E4DAEADDEC4}"/>
                </a:ext>
              </a:extLst>
            </p:cNvPr>
            <p:cNvSpPr>
              <a:spLocks noChangeArrowheads="1"/>
            </p:cNvSpPr>
            <p:nvPr/>
          </p:nvSpPr>
          <p:spPr bwMode="auto">
            <a:xfrm>
              <a:off x="5267634" y="2105360"/>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75" name="Freeform 374">
              <a:extLst>
                <a:ext uri="{FF2B5EF4-FFF2-40B4-BE49-F238E27FC236}">
                  <a16:creationId xmlns:a16="http://schemas.microsoft.com/office/drawing/2014/main" id="{31A3283B-088E-DE44-B983-0F555F451F2A}"/>
                </a:ext>
              </a:extLst>
            </p:cNvPr>
            <p:cNvSpPr>
              <a:spLocks noChangeArrowheads="1"/>
            </p:cNvSpPr>
            <p:nvPr/>
          </p:nvSpPr>
          <p:spPr bwMode="auto">
            <a:xfrm>
              <a:off x="5172998" y="1766718"/>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76" name="Freeform 375">
              <a:extLst>
                <a:ext uri="{FF2B5EF4-FFF2-40B4-BE49-F238E27FC236}">
                  <a16:creationId xmlns:a16="http://schemas.microsoft.com/office/drawing/2014/main" id="{E566BA8C-5FA8-DE4A-B05E-1A15E26C8544}"/>
                </a:ext>
              </a:extLst>
            </p:cNvPr>
            <p:cNvSpPr>
              <a:spLocks noChangeArrowheads="1"/>
            </p:cNvSpPr>
            <p:nvPr/>
          </p:nvSpPr>
          <p:spPr bwMode="auto">
            <a:xfrm>
              <a:off x="5238956" y="1813673"/>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77" name="Freeform 376">
              <a:extLst>
                <a:ext uri="{FF2B5EF4-FFF2-40B4-BE49-F238E27FC236}">
                  <a16:creationId xmlns:a16="http://schemas.microsoft.com/office/drawing/2014/main" id="{CF39A7FE-5F70-4541-BB14-3BDA6BD8AA8C}"/>
                </a:ext>
              </a:extLst>
            </p:cNvPr>
            <p:cNvSpPr>
              <a:spLocks noChangeArrowheads="1"/>
            </p:cNvSpPr>
            <p:nvPr/>
          </p:nvSpPr>
          <p:spPr bwMode="auto">
            <a:xfrm>
              <a:off x="5068325" y="1955960"/>
              <a:ext cx="75995" cy="28457"/>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78" name="Freeform 377">
              <a:extLst>
                <a:ext uri="{FF2B5EF4-FFF2-40B4-BE49-F238E27FC236}">
                  <a16:creationId xmlns:a16="http://schemas.microsoft.com/office/drawing/2014/main" id="{B49A265F-2BA9-7045-8674-457A1CAAD5F8}"/>
                </a:ext>
              </a:extLst>
            </p:cNvPr>
            <p:cNvSpPr>
              <a:spLocks noChangeArrowheads="1"/>
            </p:cNvSpPr>
            <p:nvPr/>
          </p:nvSpPr>
          <p:spPr bwMode="auto">
            <a:xfrm>
              <a:off x="5248993" y="201145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79" name="Freeform 378">
              <a:extLst>
                <a:ext uri="{FF2B5EF4-FFF2-40B4-BE49-F238E27FC236}">
                  <a16:creationId xmlns:a16="http://schemas.microsoft.com/office/drawing/2014/main" id="{4F801756-89AB-084B-80FB-CECC7A9847BB}"/>
                </a:ext>
              </a:extLst>
            </p:cNvPr>
            <p:cNvSpPr>
              <a:spLocks noChangeArrowheads="1"/>
            </p:cNvSpPr>
            <p:nvPr/>
          </p:nvSpPr>
          <p:spPr bwMode="auto">
            <a:xfrm>
              <a:off x="5172998" y="194599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80" name="Freeform 379">
              <a:extLst>
                <a:ext uri="{FF2B5EF4-FFF2-40B4-BE49-F238E27FC236}">
                  <a16:creationId xmlns:a16="http://schemas.microsoft.com/office/drawing/2014/main" id="{137881ED-86FA-E542-AD0F-9B235F30CEF0}"/>
                </a:ext>
              </a:extLst>
            </p:cNvPr>
            <p:cNvSpPr>
              <a:spLocks noChangeArrowheads="1"/>
            </p:cNvSpPr>
            <p:nvPr/>
          </p:nvSpPr>
          <p:spPr bwMode="auto">
            <a:xfrm>
              <a:off x="5162961" y="1927503"/>
              <a:ext cx="18640" cy="19920"/>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81" name="Freeform 380">
              <a:extLst>
                <a:ext uri="{FF2B5EF4-FFF2-40B4-BE49-F238E27FC236}">
                  <a16:creationId xmlns:a16="http://schemas.microsoft.com/office/drawing/2014/main" id="{AC0F1F86-E870-E74D-8FA9-790181EB95BD}"/>
                </a:ext>
              </a:extLst>
            </p:cNvPr>
            <p:cNvSpPr>
              <a:spLocks noChangeArrowheads="1"/>
            </p:cNvSpPr>
            <p:nvPr/>
          </p:nvSpPr>
          <p:spPr bwMode="auto">
            <a:xfrm>
              <a:off x="5181601" y="2011451"/>
              <a:ext cx="20074" cy="1423"/>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82" name="Freeform 381">
              <a:extLst>
                <a:ext uri="{FF2B5EF4-FFF2-40B4-BE49-F238E27FC236}">
                  <a16:creationId xmlns:a16="http://schemas.microsoft.com/office/drawing/2014/main" id="{809E078C-E131-1F40-8913-23DB9C0D4728}"/>
                </a:ext>
              </a:extLst>
            </p:cNvPr>
            <p:cNvSpPr>
              <a:spLocks noChangeArrowheads="1"/>
            </p:cNvSpPr>
            <p:nvPr/>
          </p:nvSpPr>
          <p:spPr bwMode="auto">
            <a:xfrm>
              <a:off x="5162961" y="1880548"/>
              <a:ext cx="18640" cy="19920"/>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83" name="Freeform 382">
              <a:extLst>
                <a:ext uri="{FF2B5EF4-FFF2-40B4-BE49-F238E27FC236}">
                  <a16:creationId xmlns:a16="http://schemas.microsoft.com/office/drawing/2014/main" id="{6B0BF75B-C66D-414D-8200-2E67D6C57ADA}"/>
                </a:ext>
              </a:extLst>
            </p:cNvPr>
            <p:cNvSpPr>
              <a:spLocks noChangeArrowheads="1"/>
            </p:cNvSpPr>
            <p:nvPr/>
          </p:nvSpPr>
          <p:spPr bwMode="auto">
            <a:xfrm>
              <a:off x="5181601" y="1955960"/>
              <a:ext cx="20074" cy="38417"/>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84" name="Freeform 383">
              <a:extLst>
                <a:ext uri="{FF2B5EF4-FFF2-40B4-BE49-F238E27FC236}">
                  <a16:creationId xmlns:a16="http://schemas.microsoft.com/office/drawing/2014/main" id="{70E68F57-F4CB-8C42-8EF9-1BB49F3C9BAB}"/>
                </a:ext>
              </a:extLst>
            </p:cNvPr>
            <p:cNvSpPr>
              <a:spLocks noChangeArrowheads="1"/>
            </p:cNvSpPr>
            <p:nvPr/>
          </p:nvSpPr>
          <p:spPr bwMode="auto">
            <a:xfrm>
              <a:off x="4005821" y="685341"/>
              <a:ext cx="38715" cy="1423"/>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85" name="Freeform 384">
              <a:extLst>
                <a:ext uri="{FF2B5EF4-FFF2-40B4-BE49-F238E27FC236}">
                  <a16:creationId xmlns:a16="http://schemas.microsoft.com/office/drawing/2014/main" id="{643C246D-1B5C-E044-B912-3A9DBF553ADB}"/>
                </a:ext>
              </a:extLst>
            </p:cNvPr>
            <p:cNvSpPr>
              <a:spLocks noChangeArrowheads="1"/>
            </p:cNvSpPr>
            <p:nvPr/>
          </p:nvSpPr>
          <p:spPr bwMode="auto">
            <a:xfrm>
              <a:off x="3835190" y="3216620"/>
              <a:ext cx="18640" cy="1849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86" name="Freeform 385">
              <a:extLst>
                <a:ext uri="{FF2B5EF4-FFF2-40B4-BE49-F238E27FC236}">
                  <a16:creationId xmlns:a16="http://schemas.microsoft.com/office/drawing/2014/main" id="{F84810A9-E4F6-EC46-B58D-1A5B5F04707C}"/>
                </a:ext>
              </a:extLst>
            </p:cNvPr>
            <p:cNvSpPr>
              <a:spLocks noChangeArrowheads="1"/>
            </p:cNvSpPr>
            <p:nvPr/>
          </p:nvSpPr>
          <p:spPr bwMode="auto">
            <a:xfrm>
              <a:off x="3845226" y="3253614"/>
              <a:ext cx="18641" cy="1849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87" name="Freeform 386">
              <a:extLst>
                <a:ext uri="{FF2B5EF4-FFF2-40B4-BE49-F238E27FC236}">
                  <a16:creationId xmlns:a16="http://schemas.microsoft.com/office/drawing/2014/main" id="{978844EA-A6B2-3A4A-90F7-C452FF7169E6}"/>
                </a:ext>
              </a:extLst>
            </p:cNvPr>
            <p:cNvSpPr>
              <a:spLocks noChangeArrowheads="1"/>
            </p:cNvSpPr>
            <p:nvPr/>
          </p:nvSpPr>
          <p:spPr bwMode="auto">
            <a:xfrm>
              <a:off x="3853829" y="3216620"/>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88" name="Freeform 387">
              <a:extLst>
                <a:ext uri="{FF2B5EF4-FFF2-40B4-BE49-F238E27FC236}">
                  <a16:creationId xmlns:a16="http://schemas.microsoft.com/office/drawing/2014/main" id="{9169A222-1976-114A-ACEF-F8486F43CBB7}"/>
                </a:ext>
              </a:extLst>
            </p:cNvPr>
            <p:cNvSpPr>
              <a:spLocks noChangeArrowheads="1"/>
            </p:cNvSpPr>
            <p:nvPr/>
          </p:nvSpPr>
          <p:spPr bwMode="auto">
            <a:xfrm>
              <a:off x="3845226" y="3235116"/>
              <a:ext cx="1434" cy="9961"/>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89" name="Freeform 388">
              <a:extLst>
                <a:ext uri="{FF2B5EF4-FFF2-40B4-BE49-F238E27FC236}">
                  <a16:creationId xmlns:a16="http://schemas.microsoft.com/office/drawing/2014/main" id="{2F28DEB6-FBD6-A147-B047-0E33B4740B2A}"/>
                </a:ext>
              </a:extLst>
            </p:cNvPr>
            <p:cNvSpPr>
              <a:spLocks noChangeArrowheads="1"/>
            </p:cNvSpPr>
            <p:nvPr/>
          </p:nvSpPr>
          <p:spPr bwMode="auto">
            <a:xfrm>
              <a:off x="3921222" y="3235116"/>
              <a:ext cx="18640" cy="9961"/>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90" name="Freeform 389">
              <a:extLst>
                <a:ext uri="{FF2B5EF4-FFF2-40B4-BE49-F238E27FC236}">
                  <a16:creationId xmlns:a16="http://schemas.microsoft.com/office/drawing/2014/main" id="{72A4B264-98E9-0241-8CDF-261E993FEA01}"/>
                </a:ext>
              </a:extLst>
            </p:cNvPr>
            <p:cNvSpPr>
              <a:spLocks noChangeArrowheads="1"/>
            </p:cNvSpPr>
            <p:nvPr/>
          </p:nvSpPr>
          <p:spPr bwMode="auto">
            <a:xfrm>
              <a:off x="3911185" y="325361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91" name="Freeform 390">
              <a:extLst>
                <a:ext uri="{FF2B5EF4-FFF2-40B4-BE49-F238E27FC236}">
                  <a16:creationId xmlns:a16="http://schemas.microsoft.com/office/drawing/2014/main" id="{4A6CD1E9-8F20-074F-B0E2-CA749F17E8B5}"/>
                </a:ext>
              </a:extLst>
            </p:cNvPr>
            <p:cNvSpPr>
              <a:spLocks noChangeArrowheads="1"/>
            </p:cNvSpPr>
            <p:nvPr/>
          </p:nvSpPr>
          <p:spPr bwMode="auto">
            <a:xfrm>
              <a:off x="4470397" y="3583718"/>
              <a:ext cx="1434" cy="9960"/>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92" name="Freeform 391">
              <a:extLst>
                <a:ext uri="{FF2B5EF4-FFF2-40B4-BE49-F238E27FC236}">
                  <a16:creationId xmlns:a16="http://schemas.microsoft.com/office/drawing/2014/main" id="{BBB9C7A8-D68E-1A44-A38F-19AB7070D99B}"/>
                </a:ext>
              </a:extLst>
            </p:cNvPr>
            <p:cNvSpPr>
              <a:spLocks noChangeArrowheads="1"/>
            </p:cNvSpPr>
            <p:nvPr/>
          </p:nvSpPr>
          <p:spPr bwMode="auto">
            <a:xfrm>
              <a:off x="3892545" y="325361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93" name="Freeform 392">
              <a:extLst>
                <a:ext uri="{FF2B5EF4-FFF2-40B4-BE49-F238E27FC236}">
                  <a16:creationId xmlns:a16="http://schemas.microsoft.com/office/drawing/2014/main" id="{7AC9DBE5-178B-B541-B91D-9CD85F9DC00C}"/>
                </a:ext>
              </a:extLst>
            </p:cNvPr>
            <p:cNvSpPr>
              <a:spLocks noChangeArrowheads="1"/>
            </p:cNvSpPr>
            <p:nvPr/>
          </p:nvSpPr>
          <p:spPr bwMode="auto">
            <a:xfrm>
              <a:off x="3901148" y="325361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94" name="Freeform 393">
              <a:extLst>
                <a:ext uri="{FF2B5EF4-FFF2-40B4-BE49-F238E27FC236}">
                  <a16:creationId xmlns:a16="http://schemas.microsoft.com/office/drawing/2014/main" id="{3864AB83-0E5C-7F48-B2C7-51261F1EE63D}"/>
                </a:ext>
              </a:extLst>
            </p:cNvPr>
            <p:cNvSpPr>
              <a:spLocks noChangeArrowheads="1"/>
            </p:cNvSpPr>
            <p:nvPr/>
          </p:nvSpPr>
          <p:spPr bwMode="auto">
            <a:xfrm>
              <a:off x="3645917" y="2492380"/>
              <a:ext cx="483216" cy="781154"/>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95" name="Freeform 394">
              <a:extLst>
                <a:ext uri="{FF2B5EF4-FFF2-40B4-BE49-F238E27FC236}">
                  <a16:creationId xmlns:a16="http://schemas.microsoft.com/office/drawing/2014/main" id="{98AC72F7-1BD4-5E4D-A44D-EE1C3B213A11}"/>
                </a:ext>
              </a:extLst>
            </p:cNvPr>
            <p:cNvSpPr>
              <a:spLocks noChangeArrowheads="1"/>
            </p:cNvSpPr>
            <p:nvPr/>
          </p:nvSpPr>
          <p:spPr bwMode="auto">
            <a:xfrm>
              <a:off x="3882507" y="3263574"/>
              <a:ext cx="10037" cy="1423"/>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96" name="Freeform 395">
              <a:extLst>
                <a:ext uri="{FF2B5EF4-FFF2-40B4-BE49-F238E27FC236}">
                  <a16:creationId xmlns:a16="http://schemas.microsoft.com/office/drawing/2014/main" id="{4AEB9E76-9D2A-0449-BBC2-1F0846979E1B}"/>
                </a:ext>
              </a:extLst>
            </p:cNvPr>
            <p:cNvSpPr>
              <a:spLocks noChangeArrowheads="1"/>
            </p:cNvSpPr>
            <p:nvPr/>
          </p:nvSpPr>
          <p:spPr bwMode="auto">
            <a:xfrm>
              <a:off x="3853829" y="3253614"/>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97" name="Freeform 396">
              <a:extLst>
                <a:ext uri="{FF2B5EF4-FFF2-40B4-BE49-F238E27FC236}">
                  <a16:creationId xmlns:a16="http://schemas.microsoft.com/office/drawing/2014/main" id="{E008F5DD-1D57-2A4C-BEDE-B919DCB5960F}"/>
                </a:ext>
              </a:extLst>
            </p:cNvPr>
            <p:cNvSpPr>
              <a:spLocks noChangeArrowheads="1"/>
            </p:cNvSpPr>
            <p:nvPr/>
          </p:nvSpPr>
          <p:spPr bwMode="auto">
            <a:xfrm>
              <a:off x="3901148" y="3245077"/>
              <a:ext cx="10036" cy="9960"/>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98" name="Freeform 397">
              <a:extLst>
                <a:ext uri="{FF2B5EF4-FFF2-40B4-BE49-F238E27FC236}">
                  <a16:creationId xmlns:a16="http://schemas.microsoft.com/office/drawing/2014/main" id="{A5BE6730-8D53-3247-AC20-9D1410CBF469}"/>
                </a:ext>
              </a:extLst>
            </p:cNvPr>
            <p:cNvSpPr>
              <a:spLocks noChangeArrowheads="1"/>
            </p:cNvSpPr>
            <p:nvPr/>
          </p:nvSpPr>
          <p:spPr bwMode="auto">
            <a:xfrm>
              <a:off x="4157811" y="3329025"/>
              <a:ext cx="1434" cy="9961"/>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399" name="Freeform 398">
              <a:extLst>
                <a:ext uri="{FF2B5EF4-FFF2-40B4-BE49-F238E27FC236}">
                  <a16:creationId xmlns:a16="http://schemas.microsoft.com/office/drawing/2014/main" id="{7CB605C9-CB2D-D449-A22C-41F7700D760E}"/>
                </a:ext>
              </a:extLst>
            </p:cNvPr>
            <p:cNvSpPr>
              <a:spLocks noChangeArrowheads="1"/>
            </p:cNvSpPr>
            <p:nvPr/>
          </p:nvSpPr>
          <p:spPr bwMode="auto">
            <a:xfrm>
              <a:off x="4233808" y="3310529"/>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00" name="Freeform 399">
              <a:extLst>
                <a:ext uri="{FF2B5EF4-FFF2-40B4-BE49-F238E27FC236}">
                  <a16:creationId xmlns:a16="http://schemas.microsoft.com/office/drawing/2014/main" id="{9871A8F6-85FE-3D47-9294-EF814463E85D}"/>
                </a:ext>
              </a:extLst>
            </p:cNvPr>
            <p:cNvSpPr>
              <a:spLocks noChangeArrowheads="1"/>
            </p:cNvSpPr>
            <p:nvPr/>
          </p:nvSpPr>
          <p:spPr bwMode="auto">
            <a:xfrm>
              <a:off x="4205130" y="3310529"/>
              <a:ext cx="10036" cy="1423"/>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01" name="Freeform 400">
              <a:extLst>
                <a:ext uri="{FF2B5EF4-FFF2-40B4-BE49-F238E27FC236}">
                  <a16:creationId xmlns:a16="http://schemas.microsoft.com/office/drawing/2014/main" id="{3B715BC0-FE51-CD4C-BBB8-174592BEBE3E}"/>
                </a:ext>
              </a:extLst>
            </p:cNvPr>
            <p:cNvSpPr>
              <a:spLocks noChangeArrowheads="1"/>
            </p:cNvSpPr>
            <p:nvPr/>
          </p:nvSpPr>
          <p:spPr bwMode="auto">
            <a:xfrm>
              <a:off x="4167849" y="3329025"/>
              <a:ext cx="10036" cy="9961"/>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02" name="Freeform 401">
              <a:extLst>
                <a:ext uri="{FF2B5EF4-FFF2-40B4-BE49-F238E27FC236}">
                  <a16:creationId xmlns:a16="http://schemas.microsoft.com/office/drawing/2014/main" id="{1B368531-8CC8-DA4E-960E-86A792A3252C}"/>
                </a:ext>
              </a:extLst>
            </p:cNvPr>
            <p:cNvSpPr>
              <a:spLocks noChangeArrowheads="1"/>
            </p:cNvSpPr>
            <p:nvPr/>
          </p:nvSpPr>
          <p:spPr bwMode="auto">
            <a:xfrm>
              <a:off x="4480435" y="3526804"/>
              <a:ext cx="10036" cy="1849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03" name="Freeform 402">
              <a:extLst>
                <a:ext uri="{FF2B5EF4-FFF2-40B4-BE49-F238E27FC236}">
                  <a16:creationId xmlns:a16="http://schemas.microsoft.com/office/drawing/2014/main" id="{D06A7ED9-98CA-124D-B0D2-1B72ED6962D4}"/>
                </a:ext>
              </a:extLst>
            </p:cNvPr>
            <p:cNvSpPr>
              <a:spLocks noChangeArrowheads="1"/>
            </p:cNvSpPr>
            <p:nvPr/>
          </p:nvSpPr>
          <p:spPr bwMode="auto">
            <a:xfrm>
              <a:off x="4367158" y="3329025"/>
              <a:ext cx="10037" cy="9961"/>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04" name="Freeform 403">
              <a:extLst>
                <a:ext uri="{FF2B5EF4-FFF2-40B4-BE49-F238E27FC236}">
                  <a16:creationId xmlns:a16="http://schemas.microsoft.com/office/drawing/2014/main" id="{F0A5F932-7BFF-1448-BE8E-9C6F0AB75A88}"/>
                </a:ext>
              </a:extLst>
            </p:cNvPr>
            <p:cNvSpPr>
              <a:spLocks noChangeArrowheads="1"/>
            </p:cNvSpPr>
            <p:nvPr/>
          </p:nvSpPr>
          <p:spPr bwMode="auto">
            <a:xfrm>
              <a:off x="4073213" y="3273534"/>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05" name="Freeform 404">
              <a:extLst>
                <a:ext uri="{FF2B5EF4-FFF2-40B4-BE49-F238E27FC236}">
                  <a16:creationId xmlns:a16="http://schemas.microsoft.com/office/drawing/2014/main" id="{A3560E3D-37FA-154B-8803-BC16987BEEA8}"/>
                </a:ext>
              </a:extLst>
            </p:cNvPr>
            <p:cNvSpPr>
              <a:spLocks noChangeArrowheads="1"/>
            </p:cNvSpPr>
            <p:nvPr/>
          </p:nvSpPr>
          <p:spPr bwMode="auto">
            <a:xfrm>
              <a:off x="4167849" y="333898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06" name="Freeform 405">
              <a:extLst>
                <a:ext uri="{FF2B5EF4-FFF2-40B4-BE49-F238E27FC236}">
                  <a16:creationId xmlns:a16="http://schemas.microsoft.com/office/drawing/2014/main" id="{74F153C3-7224-544B-8E19-ED14FA0DA525}"/>
                </a:ext>
              </a:extLst>
            </p:cNvPr>
            <p:cNvSpPr>
              <a:spLocks noChangeArrowheads="1"/>
            </p:cNvSpPr>
            <p:nvPr/>
          </p:nvSpPr>
          <p:spPr bwMode="auto">
            <a:xfrm>
              <a:off x="4053139" y="3245077"/>
              <a:ext cx="10036" cy="28457"/>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07" name="Freeform 406">
              <a:extLst>
                <a:ext uri="{FF2B5EF4-FFF2-40B4-BE49-F238E27FC236}">
                  <a16:creationId xmlns:a16="http://schemas.microsoft.com/office/drawing/2014/main" id="{FAEBE70B-9D69-DA43-A5C3-40E113246E57}"/>
                </a:ext>
              </a:extLst>
            </p:cNvPr>
            <p:cNvSpPr>
              <a:spLocks noChangeArrowheads="1"/>
            </p:cNvSpPr>
            <p:nvPr/>
          </p:nvSpPr>
          <p:spPr bwMode="auto">
            <a:xfrm>
              <a:off x="4044536" y="3253614"/>
              <a:ext cx="1433"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08" name="Freeform 407">
              <a:extLst>
                <a:ext uri="{FF2B5EF4-FFF2-40B4-BE49-F238E27FC236}">
                  <a16:creationId xmlns:a16="http://schemas.microsoft.com/office/drawing/2014/main" id="{5D0CEE26-2A80-4F42-A145-C8E777E26FED}"/>
                </a:ext>
              </a:extLst>
            </p:cNvPr>
            <p:cNvSpPr>
              <a:spLocks noChangeArrowheads="1"/>
            </p:cNvSpPr>
            <p:nvPr/>
          </p:nvSpPr>
          <p:spPr bwMode="auto">
            <a:xfrm>
              <a:off x="4044536" y="3263574"/>
              <a:ext cx="38714" cy="1849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09" name="Freeform 408">
              <a:extLst>
                <a:ext uri="{FF2B5EF4-FFF2-40B4-BE49-F238E27FC236}">
                  <a16:creationId xmlns:a16="http://schemas.microsoft.com/office/drawing/2014/main" id="{2AB416AC-65E4-F14F-8470-88925B63F016}"/>
                </a:ext>
              </a:extLst>
            </p:cNvPr>
            <p:cNvSpPr>
              <a:spLocks noChangeArrowheads="1"/>
            </p:cNvSpPr>
            <p:nvPr/>
          </p:nvSpPr>
          <p:spPr bwMode="auto">
            <a:xfrm>
              <a:off x="4157811" y="3329025"/>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10" name="Freeform 409">
              <a:extLst>
                <a:ext uri="{FF2B5EF4-FFF2-40B4-BE49-F238E27FC236}">
                  <a16:creationId xmlns:a16="http://schemas.microsoft.com/office/drawing/2014/main" id="{B134B0B9-CFD7-4142-8D86-AFF51AAD2212}"/>
                </a:ext>
              </a:extLst>
            </p:cNvPr>
            <p:cNvSpPr>
              <a:spLocks noChangeArrowheads="1"/>
            </p:cNvSpPr>
            <p:nvPr/>
          </p:nvSpPr>
          <p:spPr bwMode="auto">
            <a:xfrm>
              <a:off x="3730516" y="3253614"/>
              <a:ext cx="10037" cy="9960"/>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11" name="Freeform 410">
              <a:extLst>
                <a:ext uri="{FF2B5EF4-FFF2-40B4-BE49-F238E27FC236}">
                  <a16:creationId xmlns:a16="http://schemas.microsoft.com/office/drawing/2014/main" id="{F403EE87-8161-E544-BE03-81F8115C0ADC}"/>
                </a:ext>
              </a:extLst>
            </p:cNvPr>
            <p:cNvSpPr>
              <a:spLocks noChangeArrowheads="1"/>
            </p:cNvSpPr>
            <p:nvPr/>
          </p:nvSpPr>
          <p:spPr bwMode="auto">
            <a:xfrm>
              <a:off x="4063176" y="327353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12" name="Freeform 411">
              <a:extLst>
                <a:ext uri="{FF2B5EF4-FFF2-40B4-BE49-F238E27FC236}">
                  <a16:creationId xmlns:a16="http://schemas.microsoft.com/office/drawing/2014/main" id="{31A01BBB-C453-7F43-B01F-A77267EF8DA5}"/>
                </a:ext>
              </a:extLst>
            </p:cNvPr>
            <p:cNvSpPr>
              <a:spLocks noChangeArrowheads="1"/>
            </p:cNvSpPr>
            <p:nvPr/>
          </p:nvSpPr>
          <p:spPr bwMode="auto">
            <a:xfrm>
              <a:off x="3949900" y="3235116"/>
              <a:ext cx="10036" cy="1423"/>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13" name="Freeform 412">
              <a:extLst>
                <a:ext uri="{FF2B5EF4-FFF2-40B4-BE49-F238E27FC236}">
                  <a16:creationId xmlns:a16="http://schemas.microsoft.com/office/drawing/2014/main" id="{B46B6E2A-3145-4847-ACB9-D37422B3246B}"/>
                </a:ext>
              </a:extLst>
            </p:cNvPr>
            <p:cNvSpPr>
              <a:spLocks noChangeArrowheads="1"/>
            </p:cNvSpPr>
            <p:nvPr/>
          </p:nvSpPr>
          <p:spPr bwMode="auto">
            <a:xfrm>
              <a:off x="3218622" y="2510878"/>
              <a:ext cx="427296" cy="781153"/>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14" name="Freeform 413">
              <a:extLst>
                <a:ext uri="{FF2B5EF4-FFF2-40B4-BE49-F238E27FC236}">
                  <a16:creationId xmlns:a16="http://schemas.microsoft.com/office/drawing/2014/main" id="{AD96DB9F-1733-4D4C-9A9F-E4FF588DDADD}"/>
                </a:ext>
              </a:extLst>
            </p:cNvPr>
            <p:cNvSpPr>
              <a:spLocks noChangeArrowheads="1"/>
            </p:cNvSpPr>
            <p:nvPr/>
          </p:nvSpPr>
          <p:spPr bwMode="auto">
            <a:xfrm>
              <a:off x="3493926" y="3469890"/>
              <a:ext cx="1433" cy="9960"/>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15" name="Freeform 414">
              <a:extLst>
                <a:ext uri="{FF2B5EF4-FFF2-40B4-BE49-F238E27FC236}">
                  <a16:creationId xmlns:a16="http://schemas.microsoft.com/office/drawing/2014/main" id="{D53D563F-2978-6A43-A48F-F6311E3C262A}"/>
                </a:ext>
              </a:extLst>
            </p:cNvPr>
            <p:cNvSpPr>
              <a:spLocks noChangeArrowheads="1"/>
            </p:cNvSpPr>
            <p:nvPr/>
          </p:nvSpPr>
          <p:spPr bwMode="auto">
            <a:xfrm>
              <a:off x="3399291" y="3451392"/>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16" name="Freeform 415">
              <a:extLst>
                <a:ext uri="{FF2B5EF4-FFF2-40B4-BE49-F238E27FC236}">
                  <a16:creationId xmlns:a16="http://schemas.microsoft.com/office/drawing/2014/main" id="{DADC8C54-345A-214A-B20A-6D737E71AFA3}"/>
                </a:ext>
              </a:extLst>
            </p:cNvPr>
            <p:cNvSpPr>
              <a:spLocks noChangeArrowheads="1"/>
            </p:cNvSpPr>
            <p:nvPr/>
          </p:nvSpPr>
          <p:spPr bwMode="auto">
            <a:xfrm>
              <a:off x="2858717" y="2868017"/>
              <a:ext cx="653849" cy="611833"/>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17" name="Freeform 416">
              <a:extLst>
                <a:ext uri="{FF2B5EF4-FFF2-40B4-BE49-F238E27FC236}">
                  <a16:creationId xmlns:a16="http://schemas.microsoft.com/office/drawing/2014/main" id="{84535DAE-99E7-2449-92A1-C90C681D7E15}"/>
                </a:ext>
              </a:extLst>
            </p:cNvPr>
            <p:cNvSpPr>
              <a:spLocks noChangeArrowheads="1"/>
            </p:cNvSpPr>
            <p:nvPr/>
          </p:nvSpPr>
          <p:spPr bwMode="auto">
            <a:xfrm>
              <a:off x="3257336" y="3395900"/>
              <a:ext cx="10037" cy="28457"/>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18" name="Freeform 417">
              <a:extLst>
                <a:ext uri="{FF2B5EF4-FFF2-40B4-BE49-F238E27FC236}">
                  <a16:creationId xmlns:a16="http://schemas.microsoft.com/office/drawing/2014/main" id="{9C497215-0915-544A-9DAF-E2302B01B2AB}"/>
                </a:ext>
              </a:extLst>
            </p:cNvPr>
            <p:cNvSpPr>
              <a:spLocks noChangeArrowheads="1"/>
            </p:cNvSpPr>
            <p:nvPr/>
          </p:nvSpPr>
          <p:spPr bwMode="auto">
            <a:xfrm>
              <a:off x="3503963" y="3461352"/>
              <a:ext cx="10037" cy="19920"/>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19" name="Freeform 418">
              <a:extLst>
                <a:ext uri="{FF2B5EF4-FFF2-40B4-BE49-F238E27FC236}">
                  <a16:creationId xmlns:a16="http://schemas.microsoft.com/office/drawing/2014/main" id="{5A80809B-A8A6-E644-AF2B-C0F6DA95712A}"/>
                </a:ext>
              </a:extLst>
            </p:cNvPr>
            <p:cNvSpPr>
              <a:spLocks noChangeArrowheads="1"/>
            </p:cNvSpPr>
            <p:nvPr/>
          </p:nvSpPr>
          <p:spPr bwMode="auto">
            <a:xfrm>
              <a:off x="3436572" y="3422935"/>
              <a:ext cx="10036" cy="28457"/>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20" name="Freeform 419">
              <a:extLst>
                <a:ext uri="{FF2B5EF4-FFF2-40B4-BE49-F238E27FC236}">
                  <a16:creationId xmlns:a16="http://schemas.microsoft.com/office/drawing/2014/main" id="{51A42835-6C35-A642-BB72-30D78C386C92}"/>
                </a:ext>
              </a:extLst>
            </p:cNvPr>
            <p:cNvSpPr>
              <a:spLocks noChangeArrowheads="1"/>
            </p:cNvSpPr>
            <p:nvPr/>
          </p:nvSpPr>
          <p:spPr bwMode="auto">
            <a:xfrm>
              <a:off x="3257336" y="342293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21" name="Freeform 420">
              <a:extLst>
                <a:ext uri="{FF2B5EF4-FFF2-40B4-BE49-F238E27FC236}">
                  <a16:creationId xmlns:a16="http://schemas.microsoft.com/office/drawing/2014/main" id="{D644F8AB-29D3-0540-9AFA-CAAF6D46003D}"/>
                </a:ext>
              </a:extLst>
            </p:cNvPr>
            <p:cNvSpPr>
              <a:spLocks noChangeArrowheads="1"/>
            </p:cNvSpPr>
            <p:nvPr/>
          </p:nvSpPr>
          <p:spPr bwMode="auto">
            <a:xfrm>
              <a:off x="3162700" y="3367443"/>
              <a:ext cx="10037" cy="1423"/>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22" name="Freeform 421">
              <a:extLst>
                <a:ext uri="{FF2B5EF4-FFF2-40B4-BE49-F238E27FC236}">
                  <a16:creationId xmlns:a16="http://schemas.microsoft.com/office/drawing/2014/main" id="{1ECE2489-CD9D-5E48-9A7F-367A1B650CB7}"/>
                </a:ext>
              </a:extLst>
            </p:cNvPr>
            <p:cNvSpPr>
              <a:spLocks noChangeArrowheads="1"/>
            </p:cNvSpPr>
            <p:nvPr/>
          </p:nvSpPr>
          <p:spPr bwMode="auto">
            <a:xfrm>
              <a:off x="3171304" y="3422935"/>
              <a:ext cx="20074" cy="9961"/>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23" name="Freeform 422">
              <a:extLst>
                <a:ext uri="{FF2B5EF4-FFF2-40B4-BE49-F238E27FC236}">
                  <a16:creationId xmlns:a16="http://schemas.microsoft.com/office/drawing/2014/main" id="{BEE65868-B1D6-034E-B8BD-96FF7A3D749B}"/>
                </a:ext>
              </a:extLst>
            </p:cNvPr>
            <p:cNvSpPr>
              <a:spLocks noChangeArrowheads="1"/>
            </p:cNvSpPr>
            <p:nvPr/>
          </p:nvSpPr>
          <p:spPr bwMode="auto">
            <a:xfrm>
              <a:off x="3134023" y="3375981"/>
              <a:ext cx="38715" cy="38417"/>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24" name="Freeform 423">
              <a:extLst>
                <a:ext uri="{FF2B5EF4-FFF2-40B4-BE49-F238E27FC236}">
                  <a16:creationId xmlns:a16="http://schemas.microsoft.com/office/drawing/2014/main" id="{92AA5173-F2AE-2E45-8C3F-B84AA8A89D10}"/>
                </a:ext>
              </a:extLst>
            </p:cNvPr>
            <p:cNvSpPr>
              <a:spLocks noChangeArrowheads="1"/>
            </p:cNvSpPr>
            <p:nvPr/>
          </p:nvSpPr>
          <p:spPr bwMode="auto">
            <a:xfrm>
              <a:off x="3257336" y="3385940"/>
              <a:ext cx="10037" cy="9961"/>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25" name="Freeform 424">
              <a:extLst>
                <a:ext uri="{FF2B5EF4-FFF2-40B4-BE49-F238E27FC236}">
                  <a16:creationId xmlns:a16="http://schemas.microsoft.com/office/drawing/2014/main" id="{F26A75CE-C25E-5247-BD46-EE9825DBDBB5}"/>
                </a:ext>
              </a:extLst>
            </p:cNvPr>
            <p:cNvSpPr>
              <a:spLocks noChangeArrowheads="1"/>
            </p:cNvSpPr>
            <p:nvPr/>
          </p:nvSpPr>
          <p:spPr bwMode="auto">
            <a:xfrm>
              <a:off x="3199981" y="3367443"/>
              <a:ext cx="10037"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26" name="Freeform 425">
              <a:extLst>
                <a:ext uri="{FF2B5EF4-FFF2-40B4-BE49-F238E27FC236}">
                  <a16:creationId xmlns:a16="http://schemas.microsoft.com/office/drawing/2014/main" id="{1179F8CC-0C06-2147-92C5-35C813FA2AAF}"/>
                </a:ext>
              </a:extLst>
            </p:cNvPr>
            <p:cNvSpPr>
              <a:spLocks noChangeArrowheads="1"/>
            </p:cNvSpPr>
            <p:nvPr/>
          </p:nvSpPr>
          <p:spPr bwMode="auto">
            <a:xfrm>
              <a:off x="3730516" y="324507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27" name="Freeform 426">
              <a:extLst>
                <a:ext uri="{FF2B5EF4-FFF2-40B4-BE49-F238E27FC236}">
                  <a16:creationId xmlns:a16="http://schemas.microsoft.com/office/drawing/2014/main" id="{F5857C31-80D7-8346-9A3A-DF9173F32292}"/>
                </a:ext>
              </a:extLst>
            </p:cNvPr>
            <p:cNvSpPr>
              <a:spLocks noChangeArrowheads="1"/>
            </p:cNvSpPr>
            <p:nvPr/>
          </p:nvSpPr>
          <p:spPr bwMode="auto">
            <a:xfrm>
              <a:off x="3721912" y="318816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28" name="Freeform 427">
              <a:extLst>
                <a:ext uri="{FF2B5EF4-FFF2-40B4-BE49-F238E27FC236}">
                  <a16:creationId xmlns:a16="http://schemas.microsoft.com/office/drawing/2014/main" id="{79C4F320-AFD5-6845-8E94-4C9A7228371C}"/>
                </a:ext>
              </a:extLst>
            </p:cNvPr>
            <p:cNvSpPr>
              <a:spLocks noChangeArrowheads="1"/>
            </p:cNvSpPr>
            <p:nvPr/>
          </p:nvSpPr>
          <p:spPr bwMode="auto">
            <a:xfrm>
              <a:off x="3711876" y="321662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29" name="Freeform 428">
              <a:extLst>
                <a:ext uri="{FF2B5EF4-FFF2-40B4-BE49-F238E27FC236}">
                  <a16:creationId xmlns:a16="http://schemas.microsoft.com/office/drawing/2014/main" id="{77D1CD63-CEC5-5E4C-BB6C-1FA37B008DA7}"/>
                </a:ext>
              </a:extLst>
            </p:cNvPr>
            <p:cNvSpPr>
              <a:spLocks noChangeArrowheads="1"/>
            </p:cNvSpPr>
            <p:nvPr/>
          </p:nvSpPr>
          <p:spPr bwMode="auto">
            <a:xfrm>
              <a:off x="3721912" y="3216620"/>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30" name="Freeform 429">
              <a:extLst>
                <a:ext uri="{FF2B5EF4-FFF2-40B4-BE49-F238E27FC236}">
                  <a16:creationId xmlns:a16="http://schemas.microsoft.com/office/drawing/2014/main" id="{F6FB9B8A-5ED1-BB4B-9825-2585BFE6A875}"/>
                </a:ext>
              </a:extLst>
            </p:cNvPr>
            <p:cNvSpPr>
              <a:spLocks noChangeArrowheads="1"/>
            </p:cNvSpPr>
            <p:nvPr/>
          </p:nvSpPr>
          <p:spPr bwMode="auto">
            <a:xfrm>
              <a:off x="3740554" y="3263574"/>
              <a:ext cx="10036" cy="9961"/>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31" name="Freeform 430">
              <a:extLst>
                <a:ext uri="{FF2B5EF4-FFF2-40B4-BE49-F238E27FC236}">
                  <a16:creationId xmlns:a16="http://schemas.microsoft.com/office/drawing/2014/main" id="{5FBC2372-542C-384D-A46A-E7D993617F8B}"/>
                </a:ext>
              </a:extLst>
            </p:cNvPr>
            <p:cNvSpPr>
              <a:spLocks noChangeArrowheads="1"/>
            </p:cNvSpPr>
            <p:nvPr/>
          </p:nvSpPr>
          <p:spPr bwMode="auto">
            <a:xfrm>
              <a:off x="3703273" y="3216620"/>
              <a:ext cx="10036" cy="9960"/>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32" name="Freeform 431">
              <a:extLst>
                <a:ext uri="{FF2B5EF4-FFF2-40B4-BE49-F238E27FC236}">
                  <a16:creationId xmlns:a16="http://schemas.microsoft.com/office/drawing/2014/main" id="{C66C3E56-9D4D-8549-9543-50F137BA1D10}"/>
                </a:ext>
              </a:extLst>
            </p:cNvPr>
            <p:cNvSpPr>
              <a:spLocks noChangeArrowheads="1"/>
            </p:cNvSpPr>
            <p:nvPr/>
          </p:nvSpPr>
          <p:spPr bwMode="auto">
            <a:xfrm>
              <a:off x="3730516" y="3235116"/>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33" name="Freeform 432">
              <a:extLst>
                <a:ext uri="{FF2B5EF4-FFF2-40B4-BE49-F238E27FC236}">
                  <a16:creationId xmlns:a16="http://schemas.microsoft.com/office/drawing/2014/main" id="{2B0A7AD6-E3BA-7C4C-8040-7E31889AA814}"/>
                </a:ext>
              </a:extLst>
            </p:cNvPr>
            <p:cNvSpPr>
              <a:spLocks noChangeArrowheads="1"/>
            </p:cNvSpPr>
            <p:nvPr/>
          </p:nvSpPr>
          <p:spPr bwMode="auto">
            <a:xfrm>
              <a:off x="3711876" y="3188162"/>
              <a:ext cx="10036" cy="1849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34" name="Freeform 433">
              <a:extLst>
                <a:ext uri="{FF2B5EF4-FFF2-40B4-BE49-F238E27FC236}">
                  <a16:creationId xmlns:a16="http://schemas.microsoft.com/office/drawing/2014/main" id="{E7025CD1-D83E-F940-91BA-794B168262FD}"/>
                </a:ext>
              </a:extLst>
            </p:cNvPr>
            <p:cNvSpPr>
              <a:spLocks noChangeArrowheads="1"/>
            </p:cNvSpPr>
            <p:nvPr/>
          </p:nvSpPr>
          <p:spPr bwMode="auto">
            <a:xfrm>
              <a:off x="3703273" y="3179624"/>
              <a:ext cx="10036" cy="28457"/>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35" name="Freeform 434">
              <a:extLst>
                <a:ext uri="{FF2B5EF4-FFF2-40B4-BE49-F238E27FC236}">
                  <a16:creationId xmlns:a16="http://schemas.microsoft.com/office/drawing/2014/main" id="{33E15878-6A0F-3E44-9910-968B28598BB3}"/>
                </a:ext>
              </a:extLst>
            </p:cNvPr>
            <p:cNvSpPr>
              <a:spLocks noChangeArrowheads="1"/>
            </p:cNvSpPr>
            <p:nvPr/>
          </p:nvSpPr>
          <p:spPr bwMode="auto">
            <a:xfrm>
              <a:off x="3730516" y="323511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36" name="Freeform 435">
              <a:extLst>
                <a:ext uri="{FF2B5EF4-FFF2-40B4-BE49-F238E27FC236}">
                  <a16:creationId xmlns:a16="http://schemas.microsoft.com/office/drawing/2014/main" id="{68DE0202-AC3E-5142-A903-0FA94846D8AC}"/>
                </a:ext>
              </a:extLst>
            </p:cNvPr>
            <p:cNvSpPr>
              <a:spLocks noChangeArrowheads="1"/>
            </p:cNvSpPr>
            <p:nvPr/>
          </p:nvSpPr>
          <p:spPr bwMode="auto">
            <a:xfrm>
              <a:off x="3711876" y="3273534"/>
              <a:ext cx="28678" cy="19920"/>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37" name="Freeform 436">
              <a:extLst>
                <a:ext uri="{FF2B5EF4-FFF2-40B4-BE49-F238E27FC236}">
                  <a16:creationId xmlns:a16="http://schemas.microsoft.com/office/drawing/2014/main" id="{BD2AD6D6-5A45-864C-9F5E-C8CD9D37F646}"/>
                </a:ext>
              </a:extLst>
            </p:cNvPr>
            <p:cNvSpPr>
              <a:spLocks noChangeArrowheads="1"/>
            </p:cNvSpPr>
            <p:nvPr/>
          </p:nvSpPr>
          <p:spPr bwMode="auto">
            <a:xfrm>
              <a:off x="3703273" y="327353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38" name="Freeform 437">
              <a:extLst>
                <a:ext uri="{FF2B5EF4-FFF2-40B4-BE49-F238E27FC236}">
                  <a16:creationId xmlns:a16="http://schemas.microsoft.com/office/drawing/2014/main" id="{7DF566D0-9427-E044-B777-1BFCD3E83016}"/>
                </a:ext>
              </a:extLst>
            </p:cNvPr>
            <p:cNvSpPr>
              <a:spLocks noChangeArrowheads="1"/>
            </p:cNvSpPr>
            <p:nvPr/>
          </p:nvSpPr>
          <p:spPr bwMode="auto">
            <a:xfrm>
              <a:off x="3703273" y="3225157"/>
              <a:ext cx="1433" cy="9960"/>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39" name="Freeform 438">
              <a:extLst>
                <a:ext uri="{FF2B5EF4-FFF2-40B4-BE49-F238E27FC236}">
                  <a16:creationId xmlns:a16="http://schemas.microsoft.com/office/drawing/2014/main" id="{42DD0B4E-C34D-8147-9307-D096549DD6D0}"/>
                </a:ext>
              </a:extLst>
            </p:cNvPr>
            <p:cNvSpPr>
              <a:spLocks noChangeArrowheads="1"/>
            </p:cNvSpPr>
            <p:nvPr/>
          </p:nvSpPr>
          <p:spPr bwMode="auto">
            <a:xfrm>
              <a:off x="4527753" y="3667668"/>
              <a:ext cx="10037" cy="1423"/>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40" name="Freeform 439">
              <a:extLst>
                <a:ext uri="{FF2B5EF4-FFF2-40B4-BE49-F238E27FC236}">
                  <a16:creationId xmlns:a16="http://schemas.microsoft.com/office/drawing/2014/main" id="{FA0329C6-008E-1B48-A091-0C1243C31754}"/>
                </a:ext>
              </a:extLst>
            </p:cNvPr>
            <p:cNvSpPr>
              <a:spLocks noChangeArrowheads="1"/>
            </p:cNvSpPr>
            <p:nvPr/>
          </p:nvSpPr>
          <p:spPr bwMode="auto">
            <a:xfrm>
              <a:off x="4157811" y="2058406"/>
              <a:ext cx="1109822" cy="480929"/>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41" name="Freeform 440">
              <a:extLst>
                <a:ext uri="{FF2B5EF4-FFF2-40B4-BE49-F238E27FC236}">
                  <a16:creationId xmlns:a16="http://schemas.microsoft.com/office/drawing/2014/main" id="{416660EF-1DBA-A44A-983A-38466BFE9D37}"/>
                </a:ext>
              </a:extLst>
            </p:cNvPr>
            <p:cNvSpPr>
              <a:spLocks noChangeArrowheads="1"/>
            </p:cNvSpPr>
            <p:nvPr/>
          </p:nvSpPr>
          <p:spPr bwMode="auto">
            <a:xfrm>
              <a:off x="5228919" y="2294602"/>
              <a:ext cx="10036" cy="9960"/>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42" name="Freeform 441">
              <a:extLst>
                <a:ext uri="{FF2B5EF4-FFF2-40B4-BE49-F238E27FC236}">
                  <a16:creationId xmlns:a16="http://schemas.microsoft.com/office/drawing/2014/main" id="{7EFE06B1-FCA3-234E-B0B9-55A94C1D35A1}"/>
                </a:ext>
              </a:extLst>
            </p:cNvPr>
            <p:cNvSpPr>
              <a:spLocks noChangeArrowheads="1"/>
            </p:cNvSpPr>
            <p:nvPr/>
          </p:nvSpPr>
          <p:spPr bwMode="auto">
            <a:xfrm>
              <a:off x="5105606" y="2407008"/>
              <a:ext cx="1433"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43" name="Freeform 442">
              <a:extLst>
                <a:ext uri="{FF2B5EF4-FFF2-40B4-BE49-F238E27FC236}">
                  <a16:creationId xmlns:a16="http://schemas.microsoft.com/office/drawing/2014/main" id="{56038F3B-26F1-9A4E-AB37-0E8F2532787B}"/>
                </a:ext>
              </a:extLst>
            </p:cNvPr>
            <p:cNvSpPr>
              <a:spLocks noChangeArrowheads="1"/>
            </p:cNvSpPr>
            <p:nvPr/>
          </p:nvSpPr>
          <p:spPr bwMode="auto">
            <a:xfrm>
              <a:off x="5105606" y="2416969"/>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44" name="Freeform 443">
              <a:extLst>
                <a:ext uri="{FF2B5EF4-FFF2-40B4-BE49-F238E27FC236}">
                  <a16:creationId xmlns:a16="http://schemas.microsoft.com/office/drawing/2014/main" id="{6DE571D6-DE66-A940-A823-171C5587EC0C}"/>
                </a:ext>
              </a:extLst>
            </p:cNvPr>
            <p:cNvSpPr>
              <a:spLocks noChangeArrowheads="1"/>
            </p:cNvSpPr>
            <p:nvPr/>
          </p:nvSpPr>
          <p:spPr bwMode="auto">
            <a:xfrm>
              <a:off x="5191638" y="2284642"/>
              <a:ext cx="10036"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45" name="Freeform 444">
              <a:extLst>
                <a:ext uri="{FF2B5EF4-FFF2-40B4-BE49-F238E27FC236}">
                  <a16:creationId xmlns:a16="http://schemas.microsoft.com/office/drawing/2014/main" id="{3A5F45A9-6E3D-414A-97E2-898F87F68FF0}"/>
                </a:ext>
              </a:extLst>
            </p:cNvPr>
            <p:cNvSpPr>
              <a:spLocks noChangeArrowheads="1"/>
            </p:cNvSpPr>
            <p:nvPr/>
          </p:nvSpPr>
          <p:spPr bwMode="auto">
            <a:xfrm>
              <a:off x="5162961" y="2294602"/>
              <a:ext cx="57355" cy="19920"/>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46" name="Freeform 445">
              <a:extLst>
                <a:ext uri="{FF2B5EF4-FFF2-40B4-BE49-F238E27FC236}">
                  <a16:creationId xmlns:a16="http://schemas.microsoft.com/office/drawing/2014/main" id="{99770586-C36A-B048-ADA9-9AE0E160B357}"/>
                </a:ext>
              </a:extLst>
            </p:cNvPr>
            <p:cNvSpPr>
              <a:spLocks noChangeArrowheads="1"/>
            </p:cNvSpPr>
            <p:nvPr/>
          </p:nvSpPr>
          <p:spPr bwMode="auto">
            <a:xfrm>
              <a:off x="5201675" y="2274682"/>
              <a:ext cx="18641" cy="9960"/>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47" name="Freeform 446">
              <a:extLst>
                <a:ext uri="{FF2B5EF4-FFF2-40B4-BE49-F238E27FC236}">
                  <a16:creationId xmlns:a16="http://schemas.microsoft.com/office/drawing/2014/main" id="{703D87EB-9E1F-B144-8531-D1B9D0DEE762}"/>
                </a:ext>
              </a:extLst>
            </p:cNvPr>
            <p:cNvSpPr>
              <a:spLocks noChangeArrowheads="1"/>
            </p:cNvSpPr>
            <p:nvPr/>
          </p:nvSpPr>
          <p:spPr bwMode="auto">
            <a:xfrm>
              <a:off x="4811660" y="402622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48" name="Freeform 447">
              <a:extLst>
                <a:ext uri="{FF2B5EF4-FFF2-40B4-BE49-F238E27FC236}">
                  <a16:creationId xmlns:a16="http://schemas.microsoft.com/office/drawing/2014/main" id="{28CD62CE-90DF-4D42-BC1D-A15DAA4DD95E}"/>
                </a:ext>
              </a:extLst>
            </p:cNvPr>
            <p:cNvSpPr>
              <a:spLocks noChangeArrowheads="1"/>
            </p:cNvSpPr>
            <p:nvPr/>
          </p:nvSpPr>
          <p:spPr bwMode="auto">
            <a:xfrm>
              <a:off x="5115642" y="2407008"/>
              <a:ext cx="1434" cy="9961"/>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49" name="Freeform 448">
              <a:extLst>
                <a:ext uri="{FF2B5EF4-FFF2-40B4-BE49-F238E27FC236}">
                  <a16:creationId xmlns:a16="http://schemas.microsoft.com/office/drawing/2014/main" id="{40BDD9F9-4237-5347-8B93-2E6A5B710209}"/>
                </a:ext>
              </a:extLst>
            </p:cNvPr>
            <p:cNvSpPr>
              <a:spLocks noChangeArrowheads="1"/>
            </p:cNvSpPr>
            <p:nvPr/>
          </p:nvSpPr>
          <p:spPr bwMode="auto">
            <a:xfrm>
              <a:off x="4793020" y="3979275"/>
              <a:ext cx="10036" cy="9960"/>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50" name="Freeform 449">
              <a:extLst>
                <a:ext uri="{FF2B5EF4-FFF2-40B4-BE49-F238E27FC236}">
                  <a16:creationId xmlns:a16="http://schemas.microsoft.com/office/drawing/2014/main" id="{A462CA0B-A254-F74F-9D61-2F6FA7ACF6F5}"/>
                </a:ext>
              </a:extLst>
            </p:cNvPr>
            <p:cNvSpPr>
              <a:spLocks noChangeArrowheads="1"/>
            </p:cNvSpPr>
            <p:nvPr/>
          </p:nvSpPr>
          <p:spPr bwMode="auto">
            <a:xfrm>
              <a:off x="4774379" y="3969314"/>
              <a:ext cx="10037"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51" name="Freeform 450">
              <a:extLst>
                <a:ext uri="{FF2B5EF4-FFF2-40B4-BE49-F238E27FC236}">
                  <a16:creationId xmlns:a16="http://schemas.microsoft.com/office/drawing/2014/main" id="{3361D6A8-033B-5E43-AAFB-A4D5B14E84AA}"/>
                </a:ext>
              </a:extLst>
            </p:cNvPr>
            <p:cNvSpPr>
              <a:spLocks noChangeArrowheads="1"/>
            </p:cNvSpPr>
            <p:nvPr/>
          </p:nvSpPr>
          <p:spPr bwMode="auto">
            <a:xfrm>
              <a:off x="4803057" y="3979275"/>
              <a:ext cx="10037" cy="9960"/>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52" name="Freeform 451">
              <a:extLst>
                <a:ext uri="{FF2B5EF4-FFF2-40B4-BE49-F238E27FC236}">
                  <a16:creationId xmlns:a16="http://schemas.microsoft.com/office/drawing/2014/main" id="{7DB8FE95-471C-9046-B315-C0D3436AD39A}"/>
                </a:ext>
              </a:extLst>
            </p:cNvPr>
            <p:cNvSpPr>
              <a:spLocks noChangeArrowheads="1"/>
            </p:cNvSpPr>
            <p:nvPr/>
          </p:nvSpPr>
          <p:spPr bwMode="auto">
            <a:xfrm>
              <a:off x="3787871" y="3131247"/>
              <a:ext cx="1119860" cy="894982"/>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53" name="Freeform 452">
              <a:extLst>
                <a:ext uri="{FF2B5EF4-FFF2-40B4-BE49-F238E27FC236}">
                  <a16:creationId xmlns:a16="http://schemas.microsoft.com/office/drawing/2014/main" id="{0A09B971-D770-E248-835D-4AD199D1F9C0}"/>
                </a:ext>
              </a:extLst>
            </p:cNvPr>
            <p:cNvSpPr>
              <a:spLocks noChangeArrowheads="1"/>
            </p:cNvSpPr>
            <p:nvPr/>
          </p:nvSpPr>
          <p:spPr bwMode="auto">
            <a:xfrm>
              <a:off x="4470397" y="3573758"/>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54" name="Freeform 453">
              <a:extLst>
                <a:ext uri="{FF2B5EF4-FFF2-40B4-BE49-F238E27FC236}">
                  <a16:creationId xmlns:a16="http://schemas.microsoft.com/office/drawing/2014/main" id="{882DC74A-FEA0-CA48-970A-A98FEA7514C7}"/>
                </a:ext>
              </a:extLst>
            </p:cNvPr>
            <p:cNvSpPr>
              <a:spLocks noChangeArrowheads="1"/>
            </p:cNvSpPr>
            <p:nvPr/>
          </p:nvSpPr>
          <p:spPr bwMode="auto">
            <a:xfrm>
              <a:off x="5152923" y="2274682"/>
              <a:ext cx="20074" cy="9960"/>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55" name="Freeform 454">
              <a:extLst>
                <a:ext uri="{FF2B5EF4-FFF2-40B4-BE49-F238E27FC236}">
                  <a16:creationId xmlns:a16="http://schemas.microsoft.com/office/drawing/2014/main" id="{0E8AB361-6ED5-4C4A-B9BF-AFC808382881}"/>
                </a:ext>
              </a:extLst>
            </p:cNvPr>
            <p:cNvSpPr>
              <a:spLocks noChangeArrowheads="1"/>
            </p:cNvSpPr>
            <p:nvPr/>
          </p:nvSpPr>
          <p:spPr bwMode="auto">
            <a:xfrm>
              <a:off x="5343630" y="891657"/>
              <a:ext cx="398618" cy="207739"/>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56" name="Freeform 455">
              <a:extLst>
                <a:ext uri="{FF2B5EF4-FFF2-40B4-BE49-F238E27FC236}">
                  <a16:creationId xmlns:a16="http://schemas.microsoft.com/office/drawing/2014/main" id="{CD1F1ADD-4C50-8045-96D0-2D387724AD8D}"/>
                </a:ext>
              </a:extLst>
            </p:cNvPr>
            <p:cNvSpPr>
              <a:spLocks noChangeArrowheads="1"/>
            </p:cNvSpPr>
            <p:nvPr/>
          </p:nvSpPr>
          <p:spPr bwMode="auto">
            <a:xfrm>
              <a:off x="5627537" y="1089435"/>
              <a:ext cx="18640" cy="1849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57" name="Freeform 456">
              <a:extLst>
                <a:ext uri="{FF2B5EF4-FFF2-40B4-BE49-F238E27FC236}">
                  <a16:creationId xmlns:a16="http://schemas.microsoft.com/office/drawing/2014/main" id="{581260FE-BF71-3840-9060-39B4370171F5}"/>
                </a:ext>
              </a:extLst>
            </p:cNvPr>
            <p:cNvSpPr>
              <a:spLocks noChangeArrowheads="1"/>
            </p:cNvSpPr>
            <p:nvPr/>
          </p:nvSpPr>
          <p:spPr bwMode="auto">
            <a:xfrm>
              <a:off x="5902842" y="534517"/>
              <a:ext cx="10036"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58" name="Freeform 457">
              <a:extLst>
                <a:ext uri="{FF2B5EF4-FFF2-40B4-BE49-F238E27FC236}">
                  <a16:creationId xmlns:a16="http://schemas.microsoft.com/office/drawing/2014/main" id="{C29266A3-E19B-A946-A504-B4BCA12CB6CF}"/>
                </a:ext>
              </a:extLst>
            </p:cNvPr>
            <p:cNvSpPr>
              <a:spLocks noChangeArrowheads="1"/>
            </p:cNvSpPr>
            <p:nvPr/>
          </p:nvSpPr>
          <p:spPr bwMode="auto">
            <a:xfrm>
              <a:off x="5494186" y="130423"/>
              <a:ext cx="474614" cy="734199"/>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59" name="Freeform 458">
              <a:extLst>
                <a:ext uri="{FF2B5EF4-FFF2-40B4-BE49-F238E27FC236}">
                  <a16:creationId xmlns:a16="http://schemas.microsoft.com/office/drawing/2014/main" id="{906FED90-7C39-1441-A3D8-A855C2ABF205}"/>
                </a:ext>
              </a:extLst>
            </p:cNvPr>
            <p:cNvSpPr>
              <a:spLocks noChangeArrowheads="1"/>
            </p:cNvSpPr>
            <p:nvPr/>
          </p:nvSpPr>
          <p:spPr bwMode="auto">
            <a:xfrm>
              <a:off x="5191638" y="232306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60" name="Freeform 459">
              <a:extLst>
                <a:ext uri="{FF2B5EF4-FFF2-40B4-BE49-F238E27FC236}">
                  <a16:creationId xmlns:a16="http://schemas.microsoft.com/office/drawing/2014/main" id="{ACDAD448-684E-A94B-B5B7-B2607FA36E24}"/>
                </a:ext>
              </a:extLst>
            </p:cNvPr>
            <p:cNvSpPr>
              <a:spLocks noChangeArrowheads="1"/>
            </p:cNvSpPr>
            <p:nvPr/>
          </p:nvSpPr>
          <p:spPr bwMode="auto">
            <a:xfrm>
              <a:off x="5855523" y="562974"/>
              <a:ext cx="10037" cy="19920"/>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61" name="Freeform 460">
              <a:extLst>
                <a:ext uri="{FF2B5EF4-FFF2-40B4-BE49-F238E27FC236}">
                  <a16:creationId xmlns:a16="http://schemas.microsoft.com/office/drawing/2014/main" id="{1F873E62-11FD-8346-A7FC-54CEE862B91C}"/>
                </a:ext>
              </a:extLst>
            </p:cNvPr>
            <p:cNvSpPr>
              <a:spLocks noChangeArrowheads="1"/>
            </p:cNvSpPr>
            <p:nvPr/>
          </p:nvSpPr>
          <p:spPr bwMode="auto">
            <a:xfrm>
              <a:off x="5191638" y="2274682"/>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62" name="Freeform 461">
              <a:extLst>
                <a:ext uri="{FF2B5EF4-FFF2-40B4-BE49-F238E27FC236}">
                  <a16:creationId xmlns:a16="http://schemas.microsoft.com/office/drawing/2014/main" id="{1C03A2A0-891A-B74B-884E-6A09FA809A28}"/>
                </a:ext>
              </a:extLst>
            </p:cNvPr>
            <p:cNvSpPr>
              <a:spLocks noChangeArrowheads="1"/>
            </p:cNvSpPr>
            <p:nvPr/>
          </p:nvSpPr>
          <p:spPr bwMode="auto">
            <a:xfrm>
              <a:off x="5152923" y="2274682"/>
              <a:ext cx="1434" cy="9960"/>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63" name="Freeform 462">
              <a:extLst>
                <a:ext uri="{FF2B5EF4-FFF2-40B4-BE49-F238E27FC236}">
                  <a16:creationId xmlns:a16="http://schemas.microsoft.com/office/drawing/2014/main" id="{E902AC07-A20F-0945-892E-B76DF32591DB}"/>
                </a:ext>
              </a:extLst>
            </p:cNvPr>
            <p:cNvSpPr>
              <a:spLocks noChangeArrowheads="1"/>
            </p:cNvSpPr>
            <p:nvPr/>
          </p:nvSpPr>
          <p:spPr bwMode="auto">
            <a:xfrm>
              <a:off x="5152923" y="2256184"/>
              <a:ext cx="10037" cy="9961"/>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64" name="Freeform 463">
              <a:extLst>
                <a:ext uri="{FF2B5EF4-FFF2-40B4-BE49-F238E27FC236}">
                  <a16:creationId xmlns:a16="http://schemas.microsoft.com/office/drawing/2014/main" id="{5883E890-3CD6-3644-B052-4CCAAB693731}"/>
                </a:ext>
              </a:extLst>
            </p:cNvPr>
            <p:cNvSpPr>
              <a:spLocks noChangeArrowheads="1"/>
            </p:cNvSpPr>
            <p:nvPr/>
          </p:nvSpPr>
          <p:spPr bwMode="auto">
            <a:xfrm>
              <a:off x="5191638" y="2237687"/>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65" name="Freeform 464">
              <a:extLst>
                <a:ext uri="{FF2B5EF4-FFF2-40B4-BE49-F238E27FC236}">
                  <a16:creationId xmlns:a16="http://schemas.microsoft.com/office/drawing/2014/main" id="{148DDFE5-F5FD-4046-B629-99230B35435D}"/>
                </a:ext>
              </a:extLst>
            </p:cNvPr>
            <p:cNvSpPr>
              <a:spLocks noChangeArrowheads="1"/>
            </p:cNvSpPr>
            <p:nvPr/>
          </p:nvSpPr>
          <p:spPr bwMode="auto">
            <a:xfrm>
              <a:off x="5238956" y="228464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66" name="Freeform 465">
              <a:extLst>
                <a:ext uri="{FF2B5EF4-FFF2-40B4-BE49-F238E27FC236}">
                  <a16:creationId xmlns:a16="http://schemas.microsoft.com/office/drawing/2014/main" id="{2BFA91EE-767E-8F4E-BD6A-29CC134C4DB7}"/>
                </a:ext>
              </a:extLst>
            </p:cNvPr>
            <p:cNvSpPr>
              <a:spLocks noChangeArrowheads="1"/>
            </p:cNvSpPr>
            <p:nvPr/>
          </p:nvSpPr>
          <p:spPr bwMode="auto">
            <a:xfrm>
              <a:off x="5210279" y="2256184"/>
              <a:ext cx="28678" cy="1849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67" name="Freeform 466">
              <a:extLst>
                <a:ext uri="{FF2B5EF4-FFF2-40B4-BE49-F238E27FC236}">
                  <a16:creationId xmlns:a16="http://schemas.microsoft.com/office/drawing/2014/main" id="{0F48DE37-9C09-9747-B552-49520D009ED6}"/>
                </a:ext>
              </a:extLst>
            </p:cNvPr>
            <p:cNvSpPr>
              <a:spLocks noChangeArrowheads="1"/>
            </p:cNvSpPr>
            <p:nvPr/>
          </p:nvSpPr>
          <p:spPr bwMode="auto">
            <a:xfrm>
              <a:off x="4053139" y="1023983"/>
              <a:ext cx="10036" cy="28457"/>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68" name="Freeform 467">
              <a:extLst>
                <a:ext uri="{FF2B5EF4-FFF2-40B4-BE49-F238E27FC236}">
                  <a16:creationId xmlns:a16="http://schemas.microsoft.com/office/drawing/2014/main" id="{38324F93-614A-424E-80A4-13C82D634E5F}"/>
                </a:ext>
              </a:extLst>
            </p:cNvPr>
            <p:cNvSpPr>
              <a:spLocks noChangeArrowheads="1"/>
            </p:cNvSpPr>
            <p:nvPr/>
          </p:nvSpPr>
          <p:spPr bwMode="auto">
            <a:xfrm>
              <a:off x="4509112" y="3573758"/>
              <a:ext cx="1433" cy="9961"/>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69" name="Freeform 468">
              <a:extLst>
                <a:ext uri="{FF2B5EF4-FFF2-40B4-BE49-F238E27FC236}">
                  <a16:creationId xmlns:a16="http://schemas.microsoft.com/office/drawing/2014/main" id="{190BAD6B-3CF0-F645-BB4B-D24FFA24838E}"/>
                </a:ext>
              </a:extLst>
            </p:cNvPr>
            <p:cNvSpPr>
              <a:spLocks noChangeArrowheads="1"/>
            </p:cNvSpPr>
            <p:nvPr/>
          </p:nvSpPr>
          <p:spPr bwMode="auto">
            <a:xfrm>
              <a:off x="4470397" y="3395900"/>
              <a:ext cx="1434" cy="19920"/>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70" name="Freeform 469">
              <a:extLst>
                <a:ext uri="{FF2B5EF4-FFF2-40B4-BE49-F238E27FC236}">
                  <a16:creationId xmlns:a16="http://schemas.microsoft.com/office/drawing/2014/main" id="{81EDF205-AE1B-5846-BCAB-DA5DB5F9DCB3}"/>
                </a:ext>
              </a:extLst>
            </p:cNvPr>
            <p:cNvSpPr>
              <a:spLocks noChangeArrowheads="1"/>
            </p:cNvSpPr>
            <p:nvPr/>
          </p:nvSpPr>
          <p:spPr bwMode="auto">
            <a:xfrm>
              <a:off x="4546393" y="3612176"/>
              <a:ext cx="1433" cy="28457"/>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71" name="Freeform 470">
              <a:extLst>
                <a:ext uri="{FF2B5EF4-FFF2-40B4-BE49-F238E27FC236}">
                  <a16:creationId xmlns:a16="http://schemas.microsoft.com/office/drawing/2014/main" id="{E242FBDA-485C-9046-943C-1311A120CFFE}"/>
                </a:ext>
              </a:extLst>
            </p:cNvPr>
            <p:cNvSpPr>
              <a:spLocks noChangeArrowheads="1"/>
            </p:cNvSpPr>
            <p:nvPr/>
          </p:nvSpPr>
          <p:spPr bwMode="auto">
            <a:xfrm>
              <a:off x="4517716" y="3620714"/>
              <a:ext cx="10036" cy="19920"/>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72" name="Freeform 471">
              <a:extLst>
                <a:ext uri="{FF2B5EF4-FFF2-40B4-BE49-F238E27FC236}">
                  <a16:creationId xmlns:a16="http://schemas.microsoft.com/office/drawing/2014/main" id="{29D3F682-8436-BA49-A5BA-5517E677F876}"/>
                </a:ext>
              </a:extLst>
            </p:cNvPr>
            <p:cNvSpPr>
              <a:spLocks noChangeArrowheads="1"/>
            </p:cNvSpPr>
            <p:nvPr/>
          </p:nvSpPr>
          <p:spPr bwMode="auto">
            <a:xfrm>
              <a:off x="4537790" y="3659130"/>
              <a:ext cx="1433" cy="9961"/>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73" name="Freeform 472">
              <a:extLst>
                <a:ext uri="{FF2B5EF4-FFF2-40B4-BE49-F238E27FC236}">
                  <a16:creationId xmlns:a16="http://schemas.microsoft.com/office/drawing/2014/main" id="{0144C36A-AA38-BB46-8AFF-903143F9F6BA}"/>
                </a:ext>
              </a:extLst>
            </p:cNvPr>
            <p:cNvSpPr>
              <a:spLocks noChangeArrowheads="1"/>
            </p:cNvSpPr>
            <p:nvPr/>
          </p:nvSpPr>
          <p:spPr bwMode="auto">
            <a:xfrm>
              <a:off x="4527753" y="3612176"/>
              <a:ext cx="10037" cy="9960"/>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74" name="Freeform 473">
              <a:extLst>
                <a:ext uri="{FF2B5EF4-FFF2-40B4-BE49-F238E27FC236}">
                  <a16:creationId xmlns:a16="http://schemas.microsoft.com/office/drawing/2014/main" id="{D39F74C4-FC11-9E4D-98F8-46684187EE86}"/>
                </a:ext>
              </a:extLst>
            </p:cNvPr>
            <p:cNvSpPr>
              <a:spLocks noChangeArrowheads="1"/>
            </p:cNvSpPr>
            <p:nvPr/>
          </p:nvSpPr>
          <p:spPr bwMode="auto">
            <a:xfrm>
              <a:off x="2971995" y="3338986"/>
              <a:ext cx="1433" cy="1849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75" name="Freeform 474">
              <a:extLst>
                <a:ext uri="{FF2B5EF4-FFF2-40B4-BE49-F238E27FC236}">
                  <a16:creationId xmlns:a16="http://schemas.microsoft.com/office/drawing/2014/main" id="{2EB97553-7987-E840-AD6B-CA24E8A3FDB0}"/>
                </a:ext>
              </a:extLst>
            </p:cNvPr>
            <p:cNvSpPr>
              <a:spLocks noChangeArrowheads="1"/>
            </p:cNvSpPr>
            <p:nvPr/>
          </p:nvSpPr>
          <p:spPr bwMode="auto">
            <a:xfrm>
              <a:off x="4470397" y="356522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76" name="Freeform 475">
              <a:extLst>
                <a:ext uri="{FF2B5EF4-FFF2-40B4-BE49-F238E27FC236}">
                  <a16:creationId xmlns:a16="http://schemas.microsoft.com/office/drawing/2014/main" id="{09C73970-EEC2-244F-9B3D-06358DE1CDF3}"/>
                </a:ext>
              </a:extLst>
            </p:cNvPr>
            <p:cNvSpPr>
              <a:spLocks noChangeArrowheads="1"/>
            </p:cNvSpPr>
            <p:nvPr/>
          </p:nvSpPr>
          <p:spPr bwMode="auto">
            <a:xfrm>
              <a:off x="4489038" y="3489809"/>
              <a:ext cx="10036" cy="38417"/>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77" name="Freeform 476">
              <a:extLst>
                <a:ext uri="{FF2B5EF4-FFF2-40B4-BE49-F238E27FC236}">
                  <a16:creationId xmlns:a16="http://schemas.microsoft.com/office/drawing/2014/main" id="{B3C93CF5-C67A-0C46-A9B3-439F3CA669F0}"/>
                </a:ext>
              </a:extLst>
            </p:cNvPr>
            <p:cNvSpPr>
              <a:spLocks noChangeArrowheads="1"/>
            </p:cNvSpPr>
            <p:nvPr/>
          </p:nvSpPr>
          <p:spPr bwMode="auto">
            <a:xfrm>
              <a:off x="4480435" y="3555261"/>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78" name="Freeform 477">
              <a:extLst>
                <a:ext uri="{FF2B5EF4-FFF2-40B4-BE49-F238E27FC236}">
                  <a16:creationId xmlns:a16="http://schemas.microsoft.com/office/drawing/2014/main" id="{3011AF41-EA39-1140-875B-686E395C804E}"/>
                </a:ext>
              </a:extLst>
            </p:cNvPr>
            <p:cNvSpPr>
              <a:spLocks noChangeArrowheads="1"/>
            </p:cNvSpPr>
            <p:nvPr/>
          </p:nvSpPr>
          <p:spPr bwMode="auto">
            <a:xfrm>
              <a:off x="4470397" y="357375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79" name="Freeform 478">
              <a:extLst>
                <a:ext uri="{FF2B5EF4-FFF2-40B4-BE49-F238E27FC236}">
                  <a16:creationId xmlns:a16="http://schemas.microsoft.com/office/drawing/2014/main" id="{5C74CCC6-0969-ED41-9A20-B6A17C7FD90A}"/>
                </a:ext>
              </a:extLst>
            </p:cNvPr>
            <p:cNvSpPr>
              <a:spLocks noChangeArrowheads="1"/>
            </p:cNvSpPr>
            <p:nvPr/>
          </p:nvSpPr>
          <p:spPr bwMode="auto">
            <a:xfrm>
              <a:off x="4480435" y="355526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80" name="Freeform 479">
              <a:extLst>
                <a:ext uri="{FF2B5EF4-FFF2-40B4-BE49-F238E27FC236}">
                  <a16:creationId xmlns:a16="http://schemas.microsoft.com/office/drawing/2014/main" id="{69BED5AF-86E0-3C4C-8655-9993A7C3DB82}"/>
                </a:ext>
              </a:extLst>
            </p:cNvPr>
            <p:cNvSpPr>
              <a:spLocks noChangeArrowheads="1"/>
            </p:cNvSpPr>
            <p:nvPr/>
          </p:nvSpPr>
          <p:spPr bwMode="auto">
            <a:xfrm>
              <a:off x="4489038" y="3442854"/>
              <a:ext cx="10036" cy="28457"/>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81" name="Freeform 480">
              <a:extLst>
                <a:ext uri="{FF2B5EF4-FFF2-40B4-BE49-F238E27FC236}">
                  <a16:creationId xmlns:a16="http://schemas.microsoft.com/office/drawing/2014/main" id="{A290D867-BAF9-6444-ACFF-8BD270343B04}"/>
                </a:ext>
              </a:extLst>
            </p:cNvPr>
            <p:cNvSpPr>
              <a:spLocks noChangeArrowheads="1"/>
            </p:cNvSpPr>
            <p:nvPr/>
          </p:nvSpPr>
          <p:spPr bwMode="auto">
            <a:xfrm>
              <a:off x="4603748" y="3743080"/>
              <a:ext cx="18640" cy="1423"/>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82" name="Freeform 481">
              <a:extLst>
                <a:ext uri="{FF2B5EF4-FFF2-40B4-BE49-F238E27FC236}">
                  <a16:creationId xmlns:a16="http://schemas.microsoft.com/office/drawing/2014/main" id="{C1BB1AC6-FD4F-BB49-9BA9-3F549D23F21E}"/>
                </a:ext>
              </a:extLst>
            </p:cNvPr>
            <p:cNvSpPr>
              <a:spLocks noChangeArrowheads="1"/>
            </p:cNvSpPr>
            <p:nvPr/>
          </p:nvSpPr>
          <p:spPr bwMode="auto">
            <a:xfrm>
              <a:off x="4603748" y="3790034"/>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83" name="Freeform 482">
              <a:extLst>
                <a:ext uri="{FF2B5EF4-FFF2-40B4-BE49-F238E27FC236}">
                  <a16:creationId xmlns:a16="http://schemas.microsoft.com/office/drawing/2014/main" id="{95A509D5-51C2-A942-B2AF-1F94C352EDC0}"/>
                </a:ext>
              </a:extLst>
            </p:cNvPr>
            <p:cNvSpPr>
              <a:spLocks noChangeArrowheads="1"/>
            </p:cNvSpPr>
            <p:nvPr/>
          </p:nvSpPr>
          <p:spPr bwMode="auto">
            <a:xfrm>
              <a:off x="4603748" y="3743080"/>
              <a:ext cx="18640" cy="28457"/>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84" name="Freeform 483">
              <a:extLst>
                <a:ext uri="{FF2B5EF4-FFF2-40B4-BE49-F238E27FC236}">
                  <a16:creationId xmlns:a16="http://schemas.microsoft.com/office/drawing/2014/main" id="{EAFA7C85-1A1E-FC40-B145-00563A2AD8A8}"/>
                </a:ext>
              </a:extLst>
            </p:cNvPr>
            <p:cNvSpPr>
              <a:spLocks noChangeArrowheads="1"/>
            </p:cNvSpPr>
            <p:nvPr/>
          </p:nvSpPr>
          <p:spPr bwMode="auto">
            <a:xfrm>
              <a:off x="4622388" y="378149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85" name="Freeform 484">
              <a:extLst>
                <a:ext uri="{FF2B5EF4-FFF2-40B4-BE49-F238E27FC236}">
                  <a16:creationId xmlns:a16="http://schemas.microsoft.com/office/drawing/2014/main" id="{ECEF7B83-6F85-1E4A-9CAF-6D57FDD18D8F}"/>
                </a:ext>
              </a:extLst>
            </p:cNvPr>
            <p:cNvSpPr>
              <a:spLocks noChangeArrowheads="1"/>
            </p:cNvSpPr>
            <p:nvPr/>
          </p:nvSpPr>
          <p:spPr bwMode="auto">
            <a:xfrm>
              <a:off x="4593710" y="3753039"/>
              <a:ext cx="1434" cy="9961"/>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86" name="Freeform 485">
              <a:extLst>
                <a:ext uri="{FF2B5EF4-FFF2-40B4-BE49-F238E27FC236}">
                  <a16:creationId xmlns:a16="http://schemas.microsoft.com/office/drawing/2014/main" id="{F493E2C1-DE79-B547-BA7A-BC4480547A0E}"/>
                </a:ext>
              </a:extLst>
            </p:cNvPr>
            <p:cNvSpPr>
              <a:spLocks noChangeArrowheads="1"/>
            </p:cNvSpPr>
            <p:nvPr/>
          </p:nvSpPr>
          <p:spPr bwMode="auto">
            <a:xfrm>
              <a:off x="4575071" y="3771537"/>
              <a:ext cx="10036" cy="9960"/>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87" name="Freeform 486">
              <a:extLst>
                <a:ext uri="{FF2B5EF4-FFF2-40B4-BE49-F238E27FC236}">
                  <a16:creationId xmlns:a16="http://schemas.microsoft.com/office/drawing/2014/main" id="{6A3A4A68-3903-8E42-B25E-CA29B06DCE2E}"/>
                </a:ext>
              </a:extLst>
            </p:cNvPr>
            <p:cNvSpPr>
              <a:spLocks noChangeArrowheads="1"/>
            </p:cNvSpPr>
            <p:nvPr/>
          </p:nvSpPr>
          <p:spPr bwMode="auto">
            <a:xfrm>
              <a:off x="4755739" y="3969314"/>
              <a:ext cx="38714" cy="28457"/>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88" name="Freeform 487">
              <a:extLst>
                <a:ext uri="{FF2B5EF4-FFF2-40B4-BE49-F238E27FC236}">
                  <a16:creationId xmlns:a16="http://schemas.microsoft.com/office/drawing/2014/main" id="{8D7ECADC-3560-C847-A902-5DD11DA0930E}"/>
                </a:ext>
              </a:extLst>
            </p:cNvPr>
            <p:cNvSpPr>
              <a:spLocks noChangeArrowheads="1"/>
            </p:cNvSpPr>
            <p:nvPr/>
          </p:nvSpPr>
          <p:spPr bwMode="auto">
            <a:xfrm>
              <a:off x="4575071" y="3771537"/>
              <a:ext cx="18640" cy="1423"/>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89" name="Freeform 488">
              <a:extLst>
                <a:ext uri="{FF2B5EF4-FFF2-40B4-BE49-F238E27FC236}">
                  <a16:creationId xmlns:a16="http://schemas.microsoft.com/office/drawing/2014/main" id="{671DB286-B675-C344-A0DD-DF104913C771}"/>
                </a:ext>
              </a:extLst>
            </p:cNvPr>
            <p:cNvSpPr>
              <a:spLocks noChangeArrowheads="1"/>
            </p:cNvSpPr>
            <p:nvPr/>
          </p:nvSpPr>
          <p:spPr bwMode="auto">
            <a:xfrm>
              <a:off x="4546393" y="3649171"/>
              <a:ext cx="10036" cy="9960"/>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90" name="Freeform 489">
              <a:extLst>
                <a:ext uri="{FF2B5EF4-FFF2-40B4-BE49-F238E27FC236}">
                  <a16:creationId xmlns:a16="http://schemas.microsoft.com/office/drawing/2014/main" id="{445CCC34-605B-DC41-BE54-4E9AF53D8FD4}"/>
                </a:ext>
              </a:extLst>
            </p:cNvPr>
            <p:cNvSpPr>
              <a:spLocks noChangeArrowheads="1"/>
            </p:cNvSpPr>
            <p:nvPr/>
          </p:nvSpPr>
          <p:spPr bwMode="auto">
            <a:xfrm>
              <a:off x="4537790" y="3593678"/>
              <a:ext cx="10036" cy="9961"/>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91" name="Freeform 490">
              <a:extLst>
                <a:ext uri="{FF2B5EF4-FFF2-40B4-BE49-F238E27FC236}">
                  <a16:creationId xmlns:a16="http://schemas.microsoft.com/office/drawing/2014/main" id="{45ECFC8B-99AC-7941-B473-57B5D37EFBF6}"/>
                </a:ext>
              </a:extLst>
            </p:cNvPr>
            <p:cNvSpPr>
              <a:spLocks noChangeArrowheads="1"/>
            </p:cNvSpPr>
            <p:nvPr/>
          </p:nvSpPr>
          <p:spPr bwMode="auto">
            <a:xfrm>
              <a:off x="4556430" y="3659130"/>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92" name="Freeform 491">
              <a:extLst>
                <a:ext uri="{FF2B5EF4-FFF2-40B4-BE49-F238E27FC236}">
                  <a16:creationId xmlns:a16="http://schemas.microsoft.com/office/drawing/2014/main" id="{75BD1850-A676-494C-BF1A-8E1F967FB355}"/>
                </a:ext>
              </a:extLst>
            </p:cNvPr>
            <p:cNvSpPr>
              <a:spLocks noChangeArrowheads="1"/>
            </p:cNvSpPr>
            <p:nvPr/>
          </p:nvSpPr>
          <p:spPr bwMode="auto">
            <a:xfrm>
              <a:off x="4575071" y="3763000"/>
              <a:ext cx="1433" cy="9960"/>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93" name="Freeform 492">
              <a:extLst>
                <a:ext uri="{FF2B5EF4-FFF2-40B4-BE49-F238E27FC236}">
                  <a16:creationId xmlns:a16="http://schemas.microsoft.com/office/drawing/2014/main" id="{A828770B-9EB4-DA48-9E89-1F5868FB0427}"/>
                </a:ext>
              </a:extLst>
            </p:cNvPr>
            <p:cNvSpPr>
              <a:spLocks noChangeArrowheads="1"/>
            </p:cNvSpPr>
            <p:nvPr/>
          </p:nvSpPr>
          <p:spPr bwMode="auto">
            <a:xfrm>
              <a:off x="4575071" y="376300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94" name="Freeform 493">
              <a:extLst>
                <a:ext uri="{FF2B5EF4-FFF2-40B4-BE49-F238E27FC236}">
                  <a16:creationId xmlns:a16="http://schemas.microsoft.com/office/drawing/2014/main" id="{CEFA869B-1A39-0046-8BCA-232414156BF4}"/>
                </a:ext>
              </a:extLst>
            </p:cNvPr>
            <p:cNvSpPr>
              <a:spLocks noChangeArrowheads="1"/>
            </p:cNvSpPr>
            <p:nvPr/>
          </p:nvSpPr>
          <p:spPr bwMode="auto">
            <a:xfrm>
              <a:off x="4811660" y="4026229"/>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95" name="Freeform 494">
              <a:extLst>
                <a:ext uri="{FF2B5EF4-FFF2-40B4-BE49-F238E27FC236}">
                  <a16:creationId xmlns:a16="http://schemas.microsoft.com/office/drawing/2014/main" id="{C2F64F4B-AACE-BB48-BBB4-9A10545DB0DA}"/>
                </a:ext>
              </a:extLst>
            </p:cNvPr>
            <p:cNvSpPr>
              <a:spLocks noChangeArrowheads="1"/>
            </p:cNvSpPr>
            <p:nvPr/>
          </p:nvSpPr>
          <p:spPr bwMode="auto">
            <a:xfrm>
              <a:off x="1133763" y="2247647"/>
              <a:ext cx="1792348" cy="1760085"/>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96" name="Freeform 495">
              <a:extLst>
                <a:ext uri="{FF2B5EF4-FFF2-40B4-BE49-F238E27FC236}">
                  <a16:creationId xmlns:a16="http://schemas.microsoft.com/office/drawing/2014/main" id="{22385D7A-E492-C442-A6C5-F137A3A375D0}"/>
                </a:ext>
              </a:extLst>
            </p:cNvPr>
            <p:cNvSpPr>
              <a:spLocks noChangeArrowheads="1"/>
            </p:cNvSpPr>
            <p:nvPr/>
          </p:nvSpPr>
          <p:spPr bwMode="auto">
            <a:xfrm>
              <a:off x="0" y="384671"/>
              <a:ext cx="273420" cy="667448"/>
            </a:xfrm>
            <a:custGeom>
              <a:avLst/>
              <a:gdLst>
                <a:gd name="connsiteX0" fmla="*/ 0 w 273420"/>
                <a:gd name="connsiteY0" fmla="*/ 0 h 667448"/>
                <a:gd name="connsiteX1" fmla="*/ 4288 w 273420"/>
                <a:gd name="connsiteY1" fmla="*/ 0 h 667448"/>
                <a:gd name="connsiteX2" fmla="*/ 5507 w 273420"/>
                <a:gd name="connsiteY2" fmla="*/ 0 h 667448"/>
                <a:gd name="connsiteX3" fmla="*/ 128748 w 273420"/>
                <a:gd name="connsiteY3" fmla="*/ 28374 h 667448"/>
                <a:gd name="connsiteX4" fmla="*/ 223374 w 273420"/>
                <a:gd name="connsiteY4" fmla="*/ 56426 h 667448"/>
                <a:gd name="connsiteX5" fmla="*/ 242560 w 273420"/>
                <a:gd name="connsiteY5" fmla="*/ 84801 h 667448"/>
                <a:gd name="connsiteX6" fmla="*/ 251990 w 273420"/>
                <a:gd name="connsiteY6" fmla="*/ 112853 h 667448"/>
                <a:gd name="connsiteX7" fmla="*/ 251990 w 273420"/>
                <a:gd name="connsiteY7" fmla="*/ 122526 h 667448"/>
                <a:gd name="connsiteX8" fmla="*/ 270850 w 273420"/>
                <a:gd name="connsiteY8" fmla="*/ 150578 h 667448"/>
                <a:gd name="connsiteX9" fmla="*/ 261420 w 273420"/>
                <a:gd name="connsiteY9" fmla="*/ 159929 h 667448"/>
                <a:gd name="connsiteX10" fmla="*/ 251990 w 273420"/>
                <a:gd name="connsiteY10" fmla="*/ 159929 h 667448"/>
                <a:gd name="connsiteX11" fmla="*/ 233130 w 273420"/>
                <a:gd name="connsiteY11" fmla="*/ 178631 h 667448"/>
                <a:gd name="connsiteX12" fmla="*/ 223374 w 273420"/>
                <a:gd name="connsiteY12" fmla="*/ 187981 h 667448"/>
                <a:gd name="connsiteX13" fmla="*/ 204514 w 273420"/>
                <a:gd name="connsiteY13" fmla="*/ 235380 h 667448"/>
                <a:gd name="connsiteX14" fmla="*/ 185329 w 273420"/>
                <a:gd name="connsiteY14" fmla="*/ 300835 h 667448"/>
                <a:gd name="connsiteX15" fmla="*/ 157039 w 273420"/>
                <a:gd name="connsiteY15" fmla="*/ 376285 h 667448"/>
                <a:gd name="connsiteX16" fmla="*/ 119318 w 273420"/>
                <a:gd name="connsiteY16" fmla="*/ 526542 h 667448"/>
                <a:gd name="connsiteX17" fmla="*/ 71517 w 273420"/>
                <a:gd name="connsiteY17" fmla="*/ 667448 h 667448"/>
                <a:gd name="connsiteX18" fmla="*/ 0 w 273420"/>
                <a:gd name="connsiteY18" fmla="*/ 649386 h 66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3420" h="667448">
                  <a:moveTo>
                    <a:pt x="0" y="0"/>
                  </a:moveTo>
                  <a:lnTo>
                    <a:pt x="4288" y="0"/>
                  </a:lnTo>
                  <a:cubicBezTo>
                    <a:pt x="5507" y="0"/>
                    <a:pt x="5507" y="0"/>
                    <a:pt x="5507" y="0"/>
                  </a:cubicBezTo>
                  <a:cubicBezTo>
                    <a:pt x="52657" y="9673"/>
                    <a:pt x="90703" y="19023"/>
                    <a:pt x="128748" y="28374"/>
                  </a:cubicBezTo>
                  <a:cubicBezTo>
                    <a:pt x="166469" y="37725"/>
                    <a:pt x="195084" y="47076"/>
                    <a:pt x="223374" y="56426"/>
                  </a:cubicBezTo>
                  <a:cubicBezTo>
                    <a:pt x="233130" y="65777"/>
                    <a:pt x="233130" y="75128"/>
                    <a:pt x="242560" y="84801"/>
                  </a:cubicBezTo>
                  <a:cubicBezTo>
                    <a:pt x="242560" y="94152"/>
                    <a:pt x="251990" y="103502"/>
                    <a:pt x="251990" y="112853"/>
                  </a:cubicBezTo>
                  <a:cubicBezTo>
                    <a:pt x="251990" y="112853"/>
                    <a:pt x="251990" y="112853"/>
                    <a:pt x="251990" y="122526"/>
                  </a:cubicBezTo>
                  <a:cubicBezTo>
                    <a:pt x="261420" y="122526"/>
                    <a:pt x="280280" y="141228"/>
                    <a:pt x="270850" y="150578"/>
                  </a:cubicBezTo>
                  <a:cubicBezTo>
                    <a:pt x="270850" y="159929"/>
                    <a:pt x="270850" y="159929"/>
                    <a:pt x="261420" y="159929"/>
                  </a:cubicBezTo>
                  <a:cubicBezTo>
                    <a:pt x="261420" y="159929"/>
                    <a:pt x="261420" y="159929"/>
                    <a:pt x="251990" y="159929"/>
                  </a:cubicBezTo>
                  <a:cubicBezTo>
                    <a:pt x="251990" y="169280"/>
                    <a:pt x="242560" y="178631"/>
                    <a:pt x="233130" y="178631"/>
                  </a:cubicBezTo>
                  <a:lnTo>
                    <a:pt x="223374" y="187981"/>
                  </a:lnTo>
                  <a:cubicBezTo>
                    <a:pt x="213944" y="207005"/>
                    <a:pt x="213944" y="225707"/>
                    <a:pt x="204514" y="235380"/>
                  </a:cubicBezTo>
                  <a:cubicBezTo>
                    <a:pt x="195084" y="254081"/>
                    <a:pt x="185329" y="272783"/>
                    <a:pt x="185329" y="300835"/>
                  </a:cubicBezTo>
                  <a:cubicBezTo>
                    <a:pt x="166469" y="319859"/>
                    <a:pt x="147608" y="348233"/>
                    <a:pt x="157039" y="376285"/>
                  </a:cubicBezTo>
                  <a:cubicBezTo>
                    <a:pt x="138178" y="423362"/>
                    <a:pt x="128748" y="479788"/>
                    <a:pt x="119318" y="526542"/>
                  </a:cubicBezTo>
                  <a:cubicBezTo>
                    <a:pt x="100133" y="573940"/>
                    <a:pt x="90703" y="620372"/>
                    <a:pt x="71517" y="667448"/>
                  </a:cubicBezTo>
                  <a:lnTo>
                    <a:pt x="0" y="64938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97" name="Freeform 496">
              <a:extLst>
                <a:ext uri="{FF2B5EF4-FFF2-40B4-BE49-F238E27FC236}">
                  <a16:creationId xmlns:a16="http://schemas.microsoft.com/office/drawing/2014/main" id="{0B4CEDC2-68B9-9C4F-852E-5B212D270369}"/>
                </a:ext>
              </a:extLst>
            </p:cNvPr>
            <p:cNvSpPr>
              <a:spLocks noChangeArrowheads="1"/>
            </p:cNvSpPr>
            <p:nvPr/>
          </p:nvSpPr>
          <p:spPr bwMode="auto">
            <a:xfrm>
              <a:off x="1" y="0"/>
              <a:ext cx="370191" cy="428139"/>
            </a:xfrm>
            <a:custGeom>
              <a:avLst/>
              <a:gdLst>
                <a:gd name="connsiteX0" fmla="*/ 0 w 370191"/>
                <a:gd name="connsiteY0" fmla="*/ 0 h 428139"/>
                <a:gd name="connsiteX1" fmla="*/ 370191 w 370191"/>
                <a:gd name="connsiteY1" fmla="*/ 0 h 428139"/>
                <a:gd name="connsiteX2" fmla="*/ 318319 w 370191"/>
                <a:gd name="connsiteY2" fmla="*/ 155037 h 428139"/>
                <a:gd name="connsiteX3" fmla="*/ 233100 w 370191"/>
                <a:gd name="connsiteY3" fmla="*/ 428139 h 428139"/>
                <a:gd name="connsiteX4" fmla="*/ 119258 w 370191"/>
                <a:gd name="connsiteY4" fmla="*/ 400054 h 428139"/>
                <a:gd name="connsiteX5" fmla="*/ 62011 w 370191"/>
                <a:gd name="connsiteY5" fmla="*/ 381008 h 428139"/>
                <a:gd name="connsiteX6" fmla="*/ 52579 w 370191"/>
                <a:gd name="connsiteY6" fmla="*/ 381008 h 428139"/>
                <a:gd name="connsiteX7" fmla="*/ 5416 w 370191"/>
                <a:gd name="connsiteY7" fmla="*/ 371646 h 428139"/>
                <a:gd name="connsiteX8" fmla="*/ 0 w 370191"/>
                <a:gd name="connsiteY8" fmla="*/ 371646 h 42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191" h="428139">
                  <a:moveTo>
                    <a:pt x="0" y="0"/>
                  </a:moveTo>
                  <a:lnTo>
                    <a:pt x="370191" y="0"/>
                  </a:lnTo>
                  <a:lnTo>
                    <a:pt x="318319" y="155037"/>
                  </a:lnTo>
                  <a:cubicBezTo>
                    <a:pt x="289696" y="239615"/>
                    <a:pt x="261398" y="333877"/>
                    <a:pt x="233100" y="428139"/>
                  </a:cubicBezTo>
                  <a:cubicBezTo>
                    <a:pt x="195044" y="418778"/>
                    <a:pt x="156988" y="409416"/>
                    <a:pt x="119258" y="400054"/>
                  </a:cubicBezTo>
                  <a:cubicBezTo>
                    <a:pt x="100067" y="390370"/>
                    <a:pt x="81202" y="390370"/>
                    <a:pt x="62011" y="381008"/>
                  </a:cubicBezTo>
                  <a:lnTo>
                    <a:pt x="52579" y="381008"/>
                  </a:lnTo>
                  <a:cubicBezTo>
                    <a:pt x="33714" y="371646"/>
                    <a:pt x="24281" y="371646"/>
                    <a:pt x="5416" y="371646"/>
                  </a:cubicBezTo>
                  <a:lnTo>
                    <a:pt x="0" y="37164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98" name="Freeform 497">
              <a:extLst>
                <a:ext uri="{FF2B5EF4-FFF2-40B4-BE49-F238E27FC236}">
                  <a16:creationId xmlns:a16="http://schemas.microsoft.com/office/drawing/2014/main" id="{C4804347-095F-8041-9206-30CF06A9A839}"/>
                </a:ext>
              </a:extLst>
            </p:cNvPr>
            <p:cNvSpPr>
              <a:spLocks noChangeArrowheads="1"/>
            </p:cNvSpPr>
            <p:nvPr/>
          </p:nvSpPr>
          <p:spPr bwMode="auto">
            <a:xfrm>
              <a:off x="4025895" y="666844"/>
              <a:ext cx="10037" cy="9960"/>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499" name="Freeform 498">
              <a:extLst>
                <a:ext uri="{FF2B5EF4-FFF2-40B4-BE49-F238E27FC236}">
                  <a16:creationId xmlns:a16="http://schemas.microsoft.com/office/drawing/2014/main" id="{316195F7-1D16-1D47-9010-0C7E24CB9A64}"/>
                </a:ext>
              </a:extLst>
            </p:cNvPr>
            <p:cNvSpPr>
              <a:spLocks noChangeArrowheads="1"/>
            </p:cNvSpPr>
            <p:nvPr/>
          </p:nvSpPr>
          <p:spPr bwMode="auto">
            <a:xfrm>
              <a:off x="3541244" y="591432"/>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00" name="Freeform 499">
              <a:extLst>
                <a:ext uri="{FF2B5EF4-FFF2-40B4-BE49-F238E27FC236}">
                  <a16:creationId xmlns:a16="http://schemas.microsoft.com/office/drawing/2014/main" id="{A6D43BCB-030C-D440-8CB7-378A34C532F2}"/>
                </a:ext>
              </a:extLst>
            </p:cNvPr>
            <p:cNvSpPr>
              <a:spLocks noChangeArrowheads="1"/>
            </p:cNvSpPr>
            <p:nvPr/>
          </p:nvSpPr>
          <p:spPr bwMode="auto">
            <a:xfrm>
              <a:off x="3551281" y="599969"/>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01" name="Freeform 500">
              <a:extLst>
                <a:ext uri="{FF2B5EF4-FFF2-40B4-BE49-F238E27FC236}">
                  <a16:creationId xmlns:a16="http://schemas.microsoft.com/office/drawing/2014/main" id="{5FC2178D-B559-4242-9477-68A7E9DF993D}"/>
                </a:ext>
              </a:extLst>
            </p:cNvPr>
            <p:cNvSpPr>
              <a:spLocks noChangeArrowheads="1"/>
            </p:cNvSpPr>
            <p:nvPr/>
          </p:nvSpPr>
          <p:spPr bwMode="auto">
            <a:xfrm>
              <a:off x="3522604" y="581472"/>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02" name="Freeform 501">
              <a:extLst>
                <a:ext uri="{FF2B5EF4-FFF2-40B4-BE49-F238E27FC236}">
                  <a16:creationId xmlns:a16="http://schemas.microsoft.com/office/drawing/2014/main" id="{C8AFFAEC-5D51-8543-964B-B13E92A09040}"/>
                </a:ext>
              </a:extLst>
            </p:cNvPr>
            <p:cNvSpPr>
              <a:spLocks noChangeArrowheads="1"/>
            </p:cNvSpPr>
            <p:nvPr/>
          </p:nvSpPr>
          <p:spPr bwMode="auto">
            <a:xfrm>
              <a:off x="3512566" y="581472"/>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03" name="Freeform 502">
              <a:extLst>
                <a:ext uri="{FF2B5EF4-FFF2-40B4-BE49-F238E27FC236}">
                  <a16:creationId xmlns:a16="http://schemas.microsoft.com/office/drawing/2014/main" id="{12D003F9-CADE-DB40-A130-83BD9A322B5F}"/>
                </a:ext>
              </a:extLst>
            </p:cNvPr>
            <p:cNvSpPr>
              <a:spLocks noChangeArrowheads="1"/>
            </p:cNvSpPr>
            <p:nvPr/>
          </p:nvSpPr>
          <p:spPr bwMode="auto">
            <a:xfrm>
              <a:off x="3559885" y="599969"/>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04" name="Freeform 503">
              <a:extLst>
                <a:ext uri="{FF2B5EF4-FFF2-40B4-BE49-F238E27FC236}">
                  <a16:creationId xmlns:a16="http://schemas.microsoft.com/office/drawing/2014/main" id="{F828AEF6-53A1-BA49-A1AF-F7D7F9CDA6EC}"/>
                </a:ext>
              </a:extLst>
            </p:cNvPr>
            <p:cNvSpPr>
              <a:spLocks noChangeArrowheads="1"/>
            </p:cNvSpPr>
            <p:nvPr/>
          </p:nvSpPr>
          <p:spPr bwMode="auto">
            <a:xfrm>
              <a:off x="3532641" y="591432"/>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05" name="Freeform 504">
              <a:extLst>
                <a:ext uri="{FF2B5EF4-FFF2-40B4-BE49-F238E27FC236}">
                  <a16:creationId xmlns:a16="http://schemas.microsoft.com/office/drawing/2014/main" id="{A1E5FCE6-93E0-AF47-A298-5AE3E83DAC93}"/>
                </a:ext>
              </a:extLst>
            </p:cNvPr>
            <p:cNvSpPr>
              <a:spLocks noChangeArrowheads="1"/>
            </p:cNvSpPr>
            <p:nvPr/>
          </p:nvSpPr>
          <p:spPr bwMode="auto">
            <a:xfrm>
              <a:off x="3806512" y="553015"/>
              <a:ext cx="28678" cy="1849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06" name="Freeform 505">
              <a:extLst>
                <a:ext uri="{FF2B5EF4-FFF2-40B4-BE49-F238E27FC236}">
                  <a16:creationId xmlns:a16="http://schemas.microsoft.com/office/drawing/2014/main" id="{1C0F0F7D-2C48-C646-A2FF-392291F8B3D9}"/>
                </a:ext>
              </a:extLst>
            </p:cNvPr>
            <p:cNvSpPr>
              <a:spLocks noChangeArrowheads="1"/>
            </p:cNvSpPr>
            <p:nvPr/>
          </p:nvSpPr>
          <p:spPr bwMode="auto">
            <a:xfrm>
              <a:off x="3503963" y="581472"/>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07" name="Freeform 506">
              <a:extLst>
                <a:ext uri="{FF2B5EF4-FFF2-40B4-BE49-F238E27FC236}">
                  <a16:creationId xmlns:a16="http://schemas.microsoft.com/office/drawing/2014/main" id="{FCAF60B8-597B-3945-9782-042BFD438CD8}"/>
                </a:ext>
              </a:extLst>
            </p:cNvPr>
            <p:cNvSpPr>
              <a:spLocks noChangeArrowheads="1"/>
            </p:cNvSpPr>
            <p:nvPr/>
          </p:nvSpPr>
          <p:spPr bwMode="auto">
            <a:xfrm>
              <a:off x="4100457" y="968491"/>
              <a:ext cx="1434"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08" name="Freeform 507">
              <a:extLst>
                <a:ext uri="{FF2B5EF4-FFF2-40B4-BE49-F238E27FC236}">
                  <a16:creationId xmlns:a16="http://schemas.microsoft.com/office/drawing/2014/main" id="{2906B369-DDDE-6049-B345-A3B0C50BE63E}"/>
                </a:ext>
              </a:extLst>
            </p:cNvPr>
            <p:cNvSpPr>
              <a:spLocks noChangeArrowheads="1"/>
            </p:cNvSpPr>
            <p:nvPr/>
          </p:nvSpPr>
          <p:spPr bwMode="auto">
            <a:xfrm>
              <a:off x="3740554" y="722335"/>
              <a:ext cx="521932" cy="668747"/>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09" name="Freeform 508">
              <a:extLst>
                <a:ext uri="{FF2B5EF4-FFF2-40B4-BE49-F238E27FC236}">
                  <a16:creationId xmlns:a16="http://schemas.microsoft.com/office/drawing/2014/main" id="{DBDAC1B1-8380-F340-8805-546A1CEF4E22}"/>
                </a:ext>
              </a:extLst>
            </p:cNvPr>
            <p:cNvSpPr>
              <a:spLocks noChangeArrowheads="1"/>
            </p:cNvSpPr>
            <p:nvPr/>
          </p:nvSpPr>
          <p:spPr bwMode="auto">
            <a:xfrm>
              <a:off x="5267634" y="160735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10" name="Freeform 509">
              <a:extLst>
                <a:ext uri="{FF2B5EF4-FFF2-40B4-BE49-F238E27FC236}">
                  <a16:creationId xmlns:a16="http://schemas.microsoft.com/office/drawing/2014/main" id="{A5C0F5E1-15C6-1F4E-A1DF-9E499546B119}"/>
                </a:ext>
              </a:extLst>
            </p:cNvPr>
            <p:cNvSpPr>
              <a:spLocks noChangeArrowheads="1"/>
            </p:cNvSpPr>
            <p:nvPr/>
          </p:nvSpPr>
          <p:spPr bwMode="auto">
            <a:xfrm>
              <a:off x="3863867" y="56297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11" name="Freeform 510">
              <a:extLst>
                <a:ext uri="{FF2B5EF4-FFF2-40B4-BE49-F238E27FC236}">
                  <a16:creationId xmlns:a16="http://schemas.microsoft.com/office/drawing/2014/main" id="{F152B03B-590D-6947-8602-AE919285F572}"/>
                </a:ext>
              </a:extLst>
            </p:cNvPr>
            <p:cNvSpPr>
              <a:spLocks noChangeArrowheads="1"/>
            </p:cNvSpPr>
            <p:nvPr/>
          </p:nvSpPr>
          <p:spPr bwMode="auto">
            <a:xfrm>
              <a:off x="3000673" y="356659"/>
              <a:ext cx="10036" cy="1849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12" name="Freeform 511">
              <a:extLst>
                <a:ext uri="{FF2B5EF4-FFF2-40B4-BE49-F238E27FC236}">
                  <a16:creationId xmlns:a16="http://schemas.microsoft.com/office/drawing/2014/main" id="{D31DADFD-2751-3B40-817E-A241A1276C37}"/>
                </a:ext>
              </a:extLst>
            </p:cNvPr>
            <p:cNvSpPr>
              <a:spLocks noChangeArrowheads="1"/>
            </p:cNvSpPr>
            <p:nvPr/>
          </p:nvSpPr>
          <p:spPr bwMode="auto">
            <a:xfrm>
              <a:off x="1711615" y="224332"/>
              <a:ext cx="844554" cy="517923"/>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13" name="Freeform 512">
              <a:extLst>
                <a:ext uri="{FF2B5EF4-FFF2-40B4-BE49-F238E27FC236}">
                  <a16:creationId xmlns:a16="http://schemas.microsoft.com/office/drawing/2014/main" id="{950C406A-11BD-7649-B072-F58D1765AF6B}"/>
                </a:ext>
              </a:extLst>
            </p:cNvPr>
            <p:cNvSpPr>
              <a:spLocks noChangeArrowheads="1"/>
            </p:cNvSpPr>
            <p:nvPr/>
          </p:nvSpPr>
          <p:spPr bwMode="auto">
            <a:xfrm>
              <a:off x="2498815" y="261326"/>
              <a:ext cx="825914" cy="885023"/>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14" name="Freeform 513">
              <a:extLst>
                <a:ext uri="{FF2B5EF4-FFF2-40B4-BE49-F238E27FC236}">
                  <a16:creationId xmlns:a16="http://schemas.microsoft.com/office/drawing/2014/main" id="{8F06603A-298E-1E49-B20A-8B87CB3ABE45}"/>
                </a:ext>
              </a:extLst>
            </p:cNvPr>
            <p:cNvSpPr>
              <a:spLocks noChangeArrowheads="1"/>
            </p:cNvSpPr>
            <p:nvPr/>
          </p:nvSpPr>
          <p:spPr bwMode="auto">
            <a:xfrm>
              <a:off x="3000673" y="375156"/>
              <a:ext cx="10036"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15" name="Freeform 514">
              <a:extLst>
                <a:ext uri="{FF2B5EF4-FFF2-40B4-BE49-F238E27FC236}">
                  <a16:creationId xmlns:a16="http://schemas.microsoft.com/office/drawing/2014/main" id="{04886E15-6953-EA47-A04C-26A9D60B6524}"/>
                </a:ext>
              </a:extLst>
            </p:cNvPr>
            <p:cNvSpPr>
              <a:spLocks noChangeArrowheads="1"/>
            </p:cNvSpPr>
            <p:nvPr/>
          </p:nvSpPr>
          <p:spPr bwMode="auto">
            <a:xfrm>
              <a:off x="3407894" y="553015"/>
              <a:ext cx="1433" cy="9960"/>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16" name="Freeform 515">
              <a:extLst>
                <a:ext uri="{FF2B5EF4-FFF2-40B4-BE49-F238E27FC236}">
                  <a16:creationId xmlns:a16="http://schemas.microsoft.com/office/drawing/2014/main" id="{B516550A-85C3-9D41-8E01-A1D30949872C}"/>
                </a:ext>
              </a:extLst>
            </p:cNvPr>
            <p:cNvSpPr>
              <a:spLocks noChangeArrowheads="1"/>
            </p:cNvSpPr>
            <p:nvPr/>
          </p:nvSpPr>
          <p:spPr bwMode="auto">
            <a:xfrm>
              <a:off x="3465249" y="591432"/>
              <a:ext cx="18640" cy="1849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17" name="Freeform 516">
              <a:extLst>
                <a:ext uri="{FF2B5EF4-FFF2-40B4-BE49-F238E27FC236}">
                  <a16:creationId xmlns:a16="http://schemas.microsoft.com/office/drawing/2014/main" id="{30CE016A-D662-AF40-9976-5E90BF101136}"/>
                </a:ext>
              </a:extLst>
            </p:cNvPr>
            <p:cNvSpPr>
              <a:spLocks noChangeArrowheads="1"/>
            </p:cNvSpPr>
            <p:nvPr/>
          </p:nvSpPr>
          <p:spPr bwMode="auto">
            <a:xfrm>
              <a:off x="3475286" y="479025"/>
              <a:ext cx="28678" cy="9960"/>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18" name="Freeform 517">
              <a:extLst>
                <a:ext uri="{FF2B5EF4-FFF2-40B4-BE49-F238E27FC236}">
                  <a16:creationId xmlns:a16="http://schemas.microsoft.com/office/drawing/2014/main" id="{E701AD65-0CF0-564A-9B12-95F146584B3F}"/>
                </a:ext>
              </a:extLst>
            </p:cNvPr>
            <p:cNvSpPr>
              <a:spLocks noChangeArrowheads="1"/>
            </p:cNvSpPr>
            <p:nvPr/>
          </p:nvSpPr>
          <p:spPr bwMode="auto">
            <a:xfrm>
              <a:off x="3275977" y="479025"/>
              <a:ext cx="711203" cy="385596"/>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19" name="Freeform 518">
              <a:extLst>
                <a:ext uri="{FF2B5EF4-FFF2-40B4-BE49-F238E27FC236}">
                  <a16:creationId xmlns:a16="http://schemas.microsoft.com/office/drawing/2014/main" id="{5572AAF4-6DCC-724F-9C25-85BF72F6CC49}"/>
                </a:ext>
              </a:extLst>
            </p:cNvPr>
            <p:cNvSpPr>
              <a:spLocks noChangeArrowheads="1"/>
            </p:cNvSpPr>
            <p:nvPr/>
          </p:nvSpPr>
          <p:spPr bwMode="auto">
            <a:xfrm>
              <a:off x="3115382" y="393654"/>
              <a:ext cx="1433" cy="9960"/>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20" name="Freeform 519">
              <a:extLst>
                <a:ext uri="{FF2B5EF4-FFF2-40B4-BE49-F238E27FC236}">
                  <a16:creationId xmlns:a16="http://schemas.microsoft.com/office/drawing/2014/main" id="{781C2F84-B992-A94E-A959-EA0E4823429E}"/>
                </a:ext>
              </a:extLst>
            </p:cNvPr>
            <p:cNvSpPr>
              <a:spLocks noChangeArrowheads="1"/>
            </p:cNvSpPr>
            <p:nvPr/>
          </p:nvSpPr>
          <p:spPr bwMode="auto">
            <a:xfrm>
              <a:off x="3475286" y="534517"/>
              <a:ext cx="10037" cy="9961"/>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21" name="Freeform 520">
              <a:extLst>
                <a:ext uri="{FF2B5EF4-FFF2-40B4-BE49-F238E27FC236}">
                  <a16:creationId xmlns:a16="http://schemas.microsoft.com/office/drawing/2014/main" id="{7EFABD66-1947-6D40-A2FD-249FDF3A5DD8}"/>
                </a:ext>
              </a:extLst>
            </p:cNvPr>
            <p:cNvSpPr>
              <a:spLocks noChangeArrowheads="1"/>
            </p:cNvSpPr>
            <p:nvPr/>
          </p:nvSpPr>
          <p:spPr bwMode="auto">
            <a:xfrm>
              <a:off x="2318146" y="3781496"/>
              <a:ext cx="28678" cy="1849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22" name="Freeform 521">
              <a:extLst>
                <a:ext uri="{FF2B5EF4-FFF2-40B4-BE49-F238E27FC236}">
                  <a16:creationId xmlns:a16="http://schemas.microsoft.com/office/drawing/2014/main" id="{EDE2065F-A86A-274D-9EF5-9D66879C5AF0}"/>
                </a:ext>
              </a:extLst>
            </p:cNvPr>
            <p:cNvSpPr>
              <a:spLocks noChangeArrowheads="1"/>
            </p:cNvSpPr>
            <p:nvPr/>
          </p:nvSpPr>
          <p:spPr bwMode="auto">
            <a:xfrm>
              <a:off x="2517455" y="359367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23" name="Freeform 522">
              <a:extLst>
                <a:ext uri="{FF2B5EF4-FFF2-40B4-BE49-F238E27FC236}">
                  <a16:creationId xmlns:a16="http://schemas.microsoft.com/office/drawing/2014/main" id="{A3CA5C4F-C253-4648-9E99-19BBB61AA401}"/>
                </a:ext>
              </a:extLst>
            </p:cNvPr>
            <p:cNvSpPr>
              <a:spLocks noChangeArrowheads="1"/>
            </p:cNvSpPr>
            <p:nvPr/>
          </p:nvSpPr>
          <p:spPr bwMode="auto">
            <a:xfrm>
              <a:off x="2480174" y="360221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24" name="Freeform 523">
              <a:extLst>
                <a:ext uri="{FF2B5EF4-FFF2-40B4-BE49-F238E27FC236}">
                  <a16:creationId xmlns:a16="http://schemas.microsoft.com/office/drawing/2014/main" id="{EFAB2576-6FC4-454D-8064-55B02C067759}"/>
                </a:ext>
              </a:extLst>
            </p:cNvPr>
            <p:cNvSpPr>
              <a:spLocks noChangeArrowheads="1"/>
            </p:cNvSpPr>
            <p:nvPr/>
          </p:nvSpPr>
          <p:spPr bwMode="auto">
            <a:xfrm>
              <a:off x="2328183" y="377153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25" name="Freeform 524">
              <a:extLst>
                <a:ext uri="{FF2B5EF4-FFF2-40B4-BE49-F238E27FC236}">
                  <a16:creationId xmlns:a16="http://schemas.microsoft.com/office/drawing/2014/main" id="{21AA5CB1-B1C0-154A-A251-94FCC9685F7F}"/>
                </a:ext>
              </a:extLst>
            </p:cNvPr>
            <p:cNvSpPr>
              <a:spLocks noChangeArrowheads="1"/>
            </p:cNvSpPr>
            <p:nvPr/>
          </p:nvSpPr>
          <p:spPr bwMode="auto">
            <a:xfrm>
              <a:off x="2328183" y="3771537"/>
              <a:ext cx="10037" cy="9960"/>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26" name="Freeform 525">
              <a:extLst>
                <a:ext uri="{FF2B5EF4-FFF2-40B4-BE49-F238E27FC236}">
                  <a16:creationId xmlns:a16="http://schemas.microsoft.com/office/drawing/2014/main" id="{855CD297-8A22-8F42-8F67-A48EF640111D}"/>
                </a:ext>
              </a:extLst>
            </p:cNvPr>
            <p:cNvSpPr>
              <a:spLocks noChangeArrowheads="1"/>
            </p:cNvSpPr>
            <p:nvPr/>
          </p:nvSpPr>
          <p:spPr bwMode="auto">
            <a:xfrm>
              <a:off x="2480174" y="360221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27" name="Freeform 526">
              <a:extLst>
                <a:ext uri="{FF2B5EF4-FFF2-40B4-BE49-F238E27FC236}">
                  <a16:creationId xmlns:a16="http://schemas.microsoft.com/office/drawing/2014/main" id="{5C21957F-A1D9-D649-AAA8-786C8CC5B9DC}"/>
                </a:ext>
              </a:extLst>
            </p:cNvPr>
            <p:cNvSpPr>
              <a:spLocks noChangeArrowheads="1"/>
            </p:cNvSpPr>
            <p:nvPr/>
          </p:nvSpPr>
          <p:spPr bwMode="auto">
            <a:xfrm>
              <a:off x="2384104" y="3932320"/>
              <a:ext cx="10036" cy="46955"/>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28" name="Freeform 527">
              <a:extLst>
                <a:ext uri="{FF2B5EF4-FFF2-40B4-BE49-F238E27FC236}">
                  <a16:creationId xmlns:a16="http://schemas.microsoft.com/office/drawing/2014/main" id="{4B65094D-0E85-CC45-A694-145FDE6D45AE}"/>
                </a:ext>
              </a:extLst>
            </p:cNvPr>
            <p:cNvSpPr>
              <a:spLocks noChangeArrowheads="1"/>
            </p:cNvSpPr>
            <p:nvPr/>
          </p:nvSpPr>
          <p:spPr bwMode="auto">
            <a:xfrm>
              <a:off x="2470137" y="3593678"/>
              <a:ext cx="10036" cy="1423"/>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29" name="Freeform 528">
              <a:extLst>
                <a:ext uri="{FF2B5EF4-FFF2-40B4-BE49-F238E27FC236}">
                  <a16:creationId xmlns:a16="http://schemas.microsoft.com/office/drawing/2014/main" id="{01DB962F-F36A-FC49-8740-D98F403E30DE}"/>
                </a:ext>
              </a:extLst>
            </p:cNvPr>
            <p:cNvSpPr>
              <a:spLocks noChangeArrowheads="1"/>
            </p:cNvSpPr>
            <p:nvPr/>
          </p:nvSpPr>
          <p:spPr bwMode="auto">
            <a:xfrm>
              <a:off x="2470137" y="3593678"/>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30" name="Freeform 529">
              <a:extLst>
                <a:ext uri="{FF2B5EF4-FFF2-40B4-BE49-F238E27FC236}">
                  <a16:creationId xmlns:a16="http://schemas.microsoft.com/office/drawing/2014/main" id="{3B7F78A2-D915-B54F-9DF4-CC0F0D7CD718}"/>
                </a:ext>
              </a:extLst>
            </p:cNvPr>
            <p:cNvSpPr>
              <a:spLocks noChangeArrowheads="1"/>
            </p:cNvSpPr>
            <p:nvPr/>
          </p:nvSpPr>
          <p:spPr bwMode="auto">
            <a:xfrm>
              <a:off x="2422818" y="3630673"/>
              <a:ext cx="20074" cy="46955"/>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31" name="Freeform 530">
              <a:extLst>
                <a:ext uri="{FF2B5EF4-FFF2-40B4-BE49-F238E27FC236}">
                  <a16:creationId xmlns:a16="http://schemas.microsoft.com/office/drawing/2014/main" id="{A7EE72FD-35C2-C241-9487-E925C6DF7620}"/>
                </a:ext>
              </a:extLst>
            </p:cNvPr>
            <p:cNvSpPr>
              <a:spLocks noChangeArrowheads="1"/>
            </p:cNvSpPr>
            <p:nvPr/>
          </p:nvSpPr>
          <p:spPr bwMode="auto">
            <a:xfrm>
              <a:off x="2498815" y="3573758"/>
              <a:ext cx="10036" cy="9961"/>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32" name="Freeform 531">
              <a:extLst>
                <a:ext uri="{FF2B5EF4-FFF2-40B4-BE49-F238E27FC236}">
                  <a16:creationId xmlns:a16="http://schemas.microsoft.com/office/drawing/2014/main" id="{5842AC9A-A6E5-B141-9F46-7ABF81E31EAF}"/>
                </a:ext>
              </a:extLst>
            </p:cNvPr>
            <p:cNvSpPr>
              <a:spLocks noChangeArrowheads="1"/>
            </p:cNvSpPr>
            <p:nvPr/>
          </p:nvSpPr>
          <p:spPr bwMode="auto">
            <a:xfrm>
              <a:off x="2480174" y="3602216"/>
              <a:ext cx="10037" cy="1849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33" name="Freeform 532">
              <a:extLst>
                <a:ext uri="{FF2B5EF4-FFF2-40B4-BE49-F238E27FC236}">
                  <a16:creationId xmlns:a16="http://schemas.microsoft.com/office/drawing/2014/main" id="{B6BD6D28-4027-D449-B6BE-4ED93C842605}"/>
                </a:ext>
              </a:extLst>
            </p:cNvPr>
            <p:cNvSpPr>
              <a:spLocks noChangeArrowheads="1"/>
            </p:cNvSpPr>
            <p:nvPr/>
          </p:nvSpPr>
          <p:spPr bwMode="auto">
            <a:xfrm>
              <a:off x="2470137" y="3620714"/>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34" name="Freeform 533">
              <a:extLst>
                <a:ext uri="{FF2B5EF4-FFF2-40B4-BE49-F238E27FC236}">
                  <a16:creationId xmlns:a16="http://schemas.microsoft.com/office/drawing/2014/main" id="{05339428-5DA1-6B40-9755-E57271582001}"/>
                </a:ext>
              </a:extLst>
            </p:cNvPr>
            <p:cNvSpPr>
              <a:spLocks noChangeArrowheads="1"/>
            </p:cNvSpPr>
            <p:nvPr/>
          </p:nvSpPr>
          <p:spPr bwMode="auto">
            <a:xfrm>
              <a:off x="2346824" y="3828451"/>
              <a:ext cx="10036" cy="9960"/>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35" name="Freeform 534">
              <a:extLst>
                <a:ext uri="{FF2B5EF4-FFF2-40B4-BE49-F238E27FC236}">
                  <a16:creationId xmlns:a16="http://schemas.microsoft.com/office/drawing/2014/main" id="{438EB674-0DDA-8B4D-B58A-CD9DD6315E00}"/>
                </a:ext>
              </a:extLst>
            </p:cNvPr>
            <p:cNvSpPr>
              <a:spLocks noChangeArrowheads="1"/>
            </p:cNvSpPr>
            <p:nvPr/>
          </p:nvSpPr>
          <p:spPr bwMode="auto">
            <a:xfrm>
              <a:off x="2764082" y="3414397"/>
              <a:ext cx="20074" cy="1849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36" name="Freeform 535">
              <a:extLst>
                <a:ext uri="{FF2B5EF4-FFF2-40B4-BE49-F238E27FC236}">
                  <a16:creationId xmlns:a16="http://schemas.microsoft.com/office/drawing/2014/main" id="{1F444065-A147-0B41-9901-E338FA6C2C62}"/>
                </a:ext>
              </a:extLst>
            </p:cNvPr>
            <p:cNvSpPr>
              <a:spLocks noChangeArrowheads="1"/>
            </p:cNvSpPr>
            <p:nvPr/>
          </p:nvSpPr>
          <p:spPr bwMode="auto">
            <a:xfrm>
              <a:off x="2745442" y="3469890"/>
              <a:ext cx="10036" cy="19920"/>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37" name="Freeform 536">
              <a:extLst>
                <a:ext uri="{FF2B5EF4-FFF2-40B4-BE49-F238E27FC236}">
                  <a16:creationId xmlns:a16="http://schemas.microsoft.com/office/drawing/2014/main" id="{C6E0110E-B876-9444-A2C5-DBD32EA74BD7}"/>
                </a:ext>
              </a:extLst>
            </p:cNvPr>
            <p:cNvSpPr>
              <a:spLocks noChangeArrowheads="1"/>
            </p:cNvSpPr>
            <p:nvPr/>
          </p:nvSpPr>
          <p:spPr bwMode="auto">
            <a:xfrm>
              <a:off x="2754045" y="3432895"/>
              <a:ext cx="28678" cy="1849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38" name="Freeform 537">
              <a:extLst>
                <a:ext uri="{FF2B5EF4-FFF2-40B4-BE49-F238E27FC236}">
                  <a16:creationId xmlns:a16="http://schemas.microsoft.com/office/drawing/2014/main" id="{F238806A-FF6F-D24E-9C6A-873FE7FA6046}"/>
                </a:ext>
              </a:extLst>
            </p:cNvPr>
            <p:cNvSpPr>
              <a:spLocks noChangeArrowheads="1"/>
            </p:cNvSpPr>
            <p:nvPr/>
          </p:nvSpPr>
          <p:spPr bwMode="auto">
            <a:xfrm>
              <a:off x="2356861" y="3799994"/>
              <a:ext cx="10037" cy="9960"/>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39" name="Freeform 538">
              <a:extLst>
                <a:ext uri="{FF2B5EF4-FFF2-40B4-BE49-F238E27FC236}">
                  <a16:creationId xmlns:a16="http://schemas.microsoft.com/office/drawing/2014/main" id="{EDB7FA92-FFA1-684E-95C5-DF809A295426}"/>
                </a:ext>
              </a:extLst>
            </p:cNvPr>
            <p:cNvSpPr>
              <a:spLocks noChangeArrowheads="1"/>
            </p:cNvSpPr>
            <p:nvPr/>
          </p:nvSpPr>
          <p:spPr bwMode="auto">
            <a:xfrm>
              <a:off x="2745442" y="3461352"/>
              <a:ext cx="18640" cy="9960"/>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40" name="Freeform 539">
              <a:extLst>
                <a:ext uri="{FF2B5EF4-FFF2-40B4-BE49-F238E27FC236}">
                  <a16:creationId xmlns:a16="http://schemas.microsoft.com/office/drawing/2014/main" id="{FC76474D-06CF-424C-AF73-66E01ED72149}"/>
                </a:ext>
              </a:extLst>
            </p:cNvPr>
            <p:cNvSpPr>
              <a:spLocks noChangeArrowheads="1"/>
            </p:cNvSpPr>
            <p:nvPr/>
          </p:nvSpPr>
          <p:spPr bwMode="auto">
            <a:xfrm>
              <a:off x="2725367" y="3404438"/>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41" name="Freeform 540">
              <a:extLst>
                <a:ext uri="{FF2B5EF4-FFF2-40B4-BE49-F238E27FC236}">
                  <a16:creationId xmlns:a16="http://schemas.microsoft.com/office/drawing/2014/main" id="{46C8305A-E564-F34C-A678-56396EC47A63}"/>
                </a:ext>
              </a:extLst>
            </p:cNvPr>
            <p:cNvSpPr>
              <a:spLocks noChangeArrowheads="1"/>
            </p:cNvSpPr>
            <p:nvPr/>
          </p:nvSpPr>
          <p:spPr bwMode="auto">
            <a:xfrm>
              <a:off x="2887395" y="3414397"/>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42" name="Freeform 541">
              <a:extLst>
                <a:ext uri="{FF2B5EF4-FFF2-40B4-BE49-F238E27FC236}">
                  <a16:creationId xmlns:a16="http://schemas.microsoft.com/office/drawing/2014/main" id="{936C7C02-DDA6-D345-BC96-C23FC757ECB7}"/>
                </a:ext>
              </a:extLst>
            </p:cNvPr>
            <p:cNvSpPr>
              <a:spLocks noChangeArrowheads="1"/>
            </p:cNvSpPr>
            <p:nvPr/>
          </p:nvSpPr>
          <p:spPr bwMode="auto">
            <a:xfrm>
              <a:off x="2365464" y="3677627"/>
              <a:ext cx="18641" cy="9960"/>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43" name="Freeform 542">
              <a:extLst>
                <a:ext uri="{FF2B5EF4-FFF2-40B4-BE49-F238E27FC236}">
                  <a16:creationId xmlns:a16="http://schemas.microsoft.com/office/drawing/2014/main" id="{EDF42103-94A7-8543-B922-9C926AE2B033}"/>
                </a:ext>
              </a:extLst>
            </p:cNvPr>
            <p:cNvSpPr>
              <a:spLocks noChangeArrowheads="1"/>
            </p:cNvSpPr>
            <p:nvPr/>
          </p:nvSpPr>
          <p:spPr bwMode="auto">
            <a:xfrm>
              <a:off x="2764082" y="3385940"/>
              <a:ext cx="10037"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44" name="Freeform 543">
              <a:extLst>
                <a:ext uri="{FF2B5EF4-FFF2-40B4-BE49-F238E27FC236}">
                  <a16:creationId xmlns:a16="http://schemas.microsoft.com/office/drawing/2014/main" id="{B4F9CB1B-0803-9549-92C9-637A8BC35A35}"/>
                </a:ext>
              </a:extLst>
            </p:cNvPr>
            <p:cNvSpPr>
              <a:spLocks noChangeArrowheads="1"/>
            </p:cNvSpPr>
            <p:nvPr/>
          </p:nvSpPr>
          <p:spPr bwMode="auto">
            <a:xfrm>
              <a:off x="2735405" y="345139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45" name="Freeform 544">
              <a:extLst>
                <a:ext uri="{FF2B5EF4-FFF2-40B4-BE49-F238E27FC236}">
                  <a16:creationId xmlns:a16="http://schemas.microsoft.com/office/drawing/2014/main" id="{446446D5-BC9B-2C4A-B82E-6E2B38952E97}"/>
                </a:ext>
              </a:extLst>
            </p:cNvPr>
            <p:cNvSpPr>
              <a:spLocks noChangeArrowheads="1"/>
            </p:cNvSpPr>
            <p:nvPr/>
          </p:nvSpPr>
          <p:spPr bwMode="auto">
            <a:xfrm>
              <a:off x="2745442" y="3461352"/>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46" name="Freeform 545">
              <a:extLst>
                <a:ext uri="{FF2B5EF4-FFF2-40B4-BE49-F238E27FC236}">
                  <a16:creationId xmlns:a16="http://schemas.microsoft.com/office/drawing/2014/main" id="{1DCB2B56-A268-7C4D-9DD9-CD761A583C3B}"/>
                </a:ext>
              </a:extLst>
            </p:cNvPr>
            <p:cNvSpPr>
              <a:spLocks noChangeArrowheads="1"/>
            </p:cNvSpPr>
            <p:nvPr/>
          </p:nvSpPr>
          <p:spPr bwMode="auto">
            <a:xfrm>
              <a:off x="2365464" y="3687587"/>
              <a:ext cx="38715" cy="75412"/>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47" name="Freeform 546">
              <a:extLst>
                <a:ext uri="{FF2B5EF4-FFF2-40B4-BE49-F238E27FC236}">
                  <a16:creationId xmlns:a16="http://schemas.microsoft.com/office/drawing/2014/main" id="{720992EC-B9E0-1249-ABF6-4DEBEF635A86}"/>
                </a:ext>
              </a:extLst>
            </p:cNvPr>
            <p:cNvSpPr>
              <a:spLocks noChangeArrowheads="1"/>
            </p:cNvSpPr>
            <p:nvPr/>
          </p:nvSpPr>
          <p:spPr bwMode="auto">
            <a:xfrm>
              <a:off x="2517455" y="354530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48" name="Freeform 547">
              <a:extLst>
                <a:ext uri="{FF2B5EF4-FFF2-40B4-BE49-F238E27FC236}">
                  <a16:creationId xmlns:a16="http://schemas.microsoft.com/office/drawing/2014/main" id="{614B3441-D601-1D47-B729-A85877F4E210}"/>
                </a:ext>
              </a:extLst>
            </p:cNvPr>
            <p:cNvSpPr>
              <a:spLocks noChangeArrowheads="1"/>
            </p:cNvSpPr>
            <p:nvPr/>
          </p:nvSpPr>
          <p:spPr bwMode="auto">
            <a:xfrm>
              <a:off x="441199" y="2906435"/>
              <a:ext cx="38715" cy="19920"/>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49" name="Freeform 548">
              <a:extLst>
                <a:ext uri="{FF2B5EF4-FFF2-40B4-BE49-F238E27FC236}">
                  <a16:creationId xmlns:a16="http://schemas.microsoft.com/office/drawing/2014/main" id="{07223DB7-ED0C-D547-BCA4-5F8139CD7363}"/>
                </a:ext>
              </a:extLst>
            </p:cNvPr>
            <p:cNvSpPr>
              <a:spLocks noChangeArrowheads="1"/>
            </p:cNvSpPr>
            <p:nvPr/>
          </p:nvSpPr>
          <p:spPr bwMode="auto">
            <a:xfrm>
              <a:off x="1" y="2137553"/>
              <a:ext cx="118251" cy="456953"/>
            </a:xfrm>
            <a:custGeom>
              <a:avLst/>
              <a:gdLst>
                <a:gd name="connsiteX0" fmla="*/ 0 w 118251"/>
                <a:gd name="connsiteY0" fmla="*/ 0 h 456953"/>
                <a:gd name="connsiteX1" fmla="*/ 70458 w 118251"/>
                <a:gd name="connsiteY1" fmla="*/ 108905 h 456953"/>
                <a:gd name="connsiteX2" fmla="*/ 80211 w 118251"/>
                <a:gd name="connsiteY2" fmla="*/ 127614 h 456953"/>
                <a:gd name="connsiteX3" fmla="*/ 80211 w 118251"/>
                <a:gd name="connsiteY3" fmla="*/ 146645 h 456953"/>
                <a:gd name="connsiteX4" fmla="*/ 89640 w 118251"/>
                <a:gd name="connsiteY4" fmla="*/ 156000 h 456953"/>
                <a:gd name="connsiteX5" fmla="*/ 99069 w 118251"/>
                <a:gd name="connsiteY5" fmla="*/ 175031 h 456953"/>
                <a:gd name="connsiteX6" fmla="*/ 99069 w 118251"/>
                <a:gd name="connsiteY6" fmla="*/ 184063 h 456953"/>
                <a:gd name="connsiteX7" fmla="*/ 99069 w 118251"/>
                <a:gd name="connsiteY7" fmla="*/ 193417 h 456953"/>
                <a:gd name="connsiteX8" fmla="*/ 108497 w 118251"/>
                <a:gd name="connsiteY8" fmla="*/ 202772 h 456953"/>
                <a:gd name="connsiteX9" fmla="*/ 118251 w 118251"/>
                <a:gd name="connsiteY9" fmla="*/ 221803 h 456953"/>
                <a:gd name="connsiteX10" fmla="*/ 108497 w 118251"/>
                <a:gd name="connsiteY10" fmla="*/ 240512 h 456953"/>
                <a:gd name="connsiteX11" fmla="*/ 99069 w 118251"/>
                <a:gd name="connsiteY11" fmla="*/ 250189 h 456953"/>
                <a:gd name="connsiteX12" fmla="*/ 89640 w 118251"/>
                <a:gd name="connsiteY12" fmla="*/ 250189 h 456953"/>
                <a:gd name="connsiteX13" fmla="*/ 61029 w 118251"/>
                <a:gd name="connsiteY13" fmla="*/ 296961 h 456953"/>
                <a:gd name="connsiteX14" fmla="*/ 51601 w 118251"/>
                <a:gd name="connsiteY14" fmla="*/ 296961 h 456953"/>
                <a:gd name="connsiteX15" fmla="*/ 42172 w 118251"/>
                <a:gd name="connsiteY15" fmla="*/ 296961 h 456953"/>
                <a:gd name="connsiteX16" fmla="*/ 42172 w 118251"/>
                <a:gd name="connsiteY16" fmla="*/ 306315 h 456953"/>
                <a:gd name="connsiteX17" fmla="*/ 32743 w 118251"/>
                <a:gd name="connsiteY17" fmla="*/ 344055 h 456953"/>
                <a:gd name="connsiteX18" fmla="*/ 13886 w 118251"/>
                <a:gd name="connsiteY18" fmla="*/ 381795 h 456953"/>
                <a:gd name="connsiteX19" fmla="*/ 32743 w 118251"/>
                <a:gd name="connsiteY19" fmla="*/ 428567 h 456953"/>
                <a:gd name="connsiteX20" fmla="*/ 42172 w 118251"/>
                <a:gd name="connsiteY20" fmla="*/ 456953 h 456953"/>
                <a:gd name="connsiteX21" fmla="*/ 32743 w 118251"/>
                <a:gd name="connsiteY21" fmla="*/ 456953 h 456953"/>
                <a:gd name="connsiteX22" fmla="*/ 0 w 118251"/>
                <a:gd name="connsiteY22" fmla="*/ 450835 h 45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251" h="456953">
                  <a:moveTo>
                    <a:pt x="0" y="0"/>
                  </a:moveTo>
                  <a:lnTo>
                    <a:pt x="70458" y="108905"/>
                  </a:lnTo>
                  <a:cubicBezTo>
                    <a:pt x="80211" y="118260"/>
                    <a:pt x="80211" y="118260"/>
                    <a:pt x="80211" y="127614"/>
                  </a:cubicBezTo>
                  <a:cubicBezTo>
                    <a:pt x="80211" y="136968"/>
                    <a:pt x="80211" y="136968"/>
                    <a:pt x="80211" y="146645"/>
                  </a:cubicBezTo>
                  <a:cubicBezTo>
                    <a:pt x="89640" y="146645"/>
                    <a:pt x="89640" y="156000"/>
                    <a:pt x="89640" y="156000"/>
                  </a:cubicBezTo>
                  <a:cubicBezTo>
                    <a:pt x="99069" y="165354"/>
                    <a:pt x="99069" y="165354"/>
                    <a:pt x="99069" y="175031"/>
                  </a:cubicBezTo>
                  <a:cubicBezTo>
                    <a:pt x="99069" y="175031"/>
                    <a:pt x="99069" y="175031"/>
                    <a:pt x="99069" y="184063"/>
                  </a:cubicBezTo>
                  <a:cubicBezTo>
                    <a:pt x="99069" y="184063"/>
                    <a:pt x="99069" y="184063"/>
                    <a:pt x="99069" y="193417"/>
                  </a:cubicBezTo>
                  <a:lnTo>
                    <a:pt x="108497" y="202772"/>
                  </a:lnTo>
                  <a:cubicBezTo>
                    <a:pt x="118251" y="212449"/>
                    <a:pt x="118251" y="212449"/>
                    <a:pt x="118251" y="221803"/>
                  </a:cubicBezTo>
                  <a:cubicBezTo>
                    <a:pt x="118251" y="221803"/>
                    <a:pt x="108497" y="231157"/>
                    <a:pt x="108497" y="240512"/>
                  </a:cubicBezTo>
                  <a:cubicBezTo>
                    <a:pt x="99069" y="240512"/>
                    <a:pt x="99069" y="240512"/>
                    <a:pt x="99069" y="250189"/>
                  </a:cubicBezTo>
                  <a:cubicBezTo>
                    <a:pt x="99069" y="250189"/>
                    <a:pt x="99069" y="250189"/>
                    <a:pt x="89640" y="250189"/>
                  </a:cubicBezTo>
                  <a:cubicBezTo>
                    <a:pt x="80211" y="259543"/>
                    <a:pt x="70458" y="278252"/>
                    <a:pt x="61029" y="296961"/>
                  </a:cubicBezTo>
                  <a:cubicBezTo>
                    <a:pt x="61029" y="296961"/>
                    <a:pt x="61029" y="296961"/>
                    <a:pt x="51601" y="296961"/>
                  </a:cubicBezTo>
                  <a:cubicBezTo>
                    <a:pt x="51601" y="296961"/>
                    <a:pt x="51601" y="296961"/>
                    <a:pt x="42172" y="296961"/>
                  </a:cubicBezTo>
                  <a:cubicBezTo>
                    <a:pt x="42172" y="296961"/>
                    <a:pt x="42172" y="296961"/>
                    <a:pt x="42172" y="306315"/>
                  </a:cubicBezTo>
                  <a:cubicBezTo>
                    <a:pt x="42172" y="315669"/>
                    <a:pt x="42172" y="325346"/>
                    <a:pt x="32743" y="344055"/>
                  </a:cubicBezTo>
                  <a:cubicBezTo>
                    <a:pt x="23315" y="353409"/>
                    <a:pt x="13886" y="363086"/>
                    <a:pt x="13886" y="381795"/>
                  </a:cubicBezTo>
                  <a:cubicBezTo>
                    <a:pt x="13886" y="400826"/>
                    <a:pt x="23315" y="419213"/>
                    <a:pt x="32743" y="428567"/>
                  </a:cubicBezTo>
                  <a:cubicBezTo>
                    <a:pt x="32743" y="438244"/>
                    <a:pt x="42172" y="447598"/>
                    <a:pt x="42172" y="456953"/>
                  </a:cubicBezTo>
                  <a:lnTo>
                    <a:pt x="32743" y="456953"/>
                  </a:lnTo>
                  <a:lnTo>
                    <a:pt x="0" y="4508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50" name="Freeform 549">
              <a:extLst>
                <a:ext uri="{FF2B5EF4-FFF2-40B4-BE49-F238E27FC236}">
                  <a16:creationId xmlns:a16="http://schemas.microsoft.com/office/drawing/2014/main" id="{01A21A3C-FAC3-E940-A1E7-B4CB806538B9}"/>
                </a:ext>
              </a:extLst>
            </p:cNvPr>
            <p:cNvSpPr>
              <a:spLocks noChangeArrowheads="1"/>
            </p:cNvSpPr>
            <p:nvPr/>
          </p:nvSpPr>
          <p:spPr bwMode="auto">
            <a:xfrm>
              <a:off x="2546132" y="354530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51" name="Freeform 550">
              <a:extLst>
                <a:ext uri="{FF2B5EF4-FFF2-40B4-BE49-F238E27FC236}">
                  <a16:creationId xmlns:a16="http://schemas.microsoft.com/office/drawing/2014/main" id="{C0163B77-D7FC-ED45-8546-74B1A74F54F6}"/>
                </a:ext>
              </a:extLst>
            </p:cNvPr>
            <p:cNvSpPr>
              <a:spLocks noChangeArrowheads="1"/>
            </p:cNvSpPr>
            <p:nvPr/>
          </p:nvSpPr>
          <p:spPr bwMode="auto">
            <a:xfrm>
              <a:off x="2128875" y="389390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52" name="Freeform 551">
              <a:extLst>
                <a:ext uri="{FF2B5EF4-FFF2-40B4-BE49-F238E27FC236}">
                  <a16:creationId xmlns:a16="http://schemas.microsoft.com/office/drawing/2014/main" id="{C93F5AD9-2B35-8E47-A67F-FC4699298B05}"/>
                </a:ext>
              </a:extLst>
            </p:cNvPr>
            <p:cNvSpPr>
              <a:spLocks noChangeArrowheads="1"/>
            </p:cNvSpPr>
            <p:nvPr/>
          </p:nvSpPr>
          <p:spPr bwMode="auto">
            <a:xfrm>
              <a:off x="2527493" y="3545301"/>
              <a:ext cx="20074" cy="9961"/>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53" name="Freeform 552">
              <a:extLst>
                <a:ext uri="{FF2B5EF4-FFF2-40B4-BE49-F238E27FC236}">
                  <a16:creationId xmlns:a16="http://schemas.microsoft.com/office/drawing/2014/main" id="{8F263BF5-5F1B-8B42-8B8A-1FC19B9C789F}"/>
                </a:ext>
              </a:extLst>
            </p:cNvPr>
            <p:cNvSpPr>
              <a:spLocks noChangeArrowheads="1"/>
            </p:cNvSpPr>
            <p:nvPr/>
          </p:nvSpPr>
          <p:spPr bwMode="auto">
            <a:xfrm>
              <a:off x="2517455" y="3555261"/>
              <a:ext cx="28678" cy="38417"/>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54" name="Freeform 553">
              <a:extLst>
                <a:ext uri="{FF2B5EF4-FFF2-40B4-BE49-F238E27FC236}">
                  <a16:creationId xmlns:a16="http://schemas.microsoft.com/office/drawing/2014/main" id="{3B5D87A0-B83B-3847-9A42-397A01CEFC4E}"/>
                </a:ext>
              </a:extLst>
            </p:cNvPr>
            <p:cNvSpPr>
              <a:spLocks noChangeArrowheads="1"/>
            </p:cNvSpPr>
            <p:nvPr/>
          </p:nvSpPr>
          <p:spPr bwMode="auto">
            <a:xfrm>
              <a:off x="2527493" y="3545301"/>
              <a:ext cx="1433" cy="9961"/>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55" name="Freeform 554">
              <a:extLst>
                <a:ext uri="{FF2B5EF4-FFF2-40B4-BE49-F238E27FC236}">
                  <a16:creationId xmlns:a16="http://schemas.microsoft.com/office/drawing/2014/main" id="{1765A2C4-BCA2-C84F-AE74-DD35285FEBAB}"/>
                </a:ext>
              </a:extLst>
            </p:cNvPr>
            <p:cNvSpPr>
              <a:spLocks noChangeArrowheads="1"/>
            </p:cNvSpPr>
            <p:nvPr/>
          </p:nvSpPr>
          <p:spPr bwMode="auto">
            <a:xfrm>
              <a:off x="2081556" y="3808532"/>
              <a:ext cx="1434" cy="9960"/>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56" name="Freeform 555">
              <a:extLst>
                <a:ext uri="{FF2B5EF4-FFF2-40B4-BE49-F238E27FC236}">
                  <a16:creationId xmlns:a16="http://schemas.microsoft.com/office/drawing/2014/main" id="{EBE5F5B6-CF24-4448-8D70-C40966D55BB3}"/>
                </a:ext>
              </a:extLst>
            </p:cNvPr>
            <p:cNvSpPr>
              <a:spLocks noChangeArrowheads="1"/>
            </p:cNvSpPr>
            <p:nvPr/>
          </p:nvSpPr>
          <p:spPr bwMode="auto">
            <a:xfrm>
              <a:off x="782462" y="2068366"/>
              <a:ext cx="873232" cy="913479"/>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57" name="Freeform 556">
              <a:extLst>
                <a:ext uri="{FF2B5EF4-FFF2-40B4-BE49-F238E27FC236}">
                  <a16:creationId xmlns:a16="http://schemas.microsoft.com/office/drawing/2014/main" id="{DA3AC778-75A5-F44D-83FD-BC0D6FBAC016}"/>
                </a:ext>
              </a:extLst>
            </p:cNvPr>
            <p:cNvSpPr>
              <a:spLocks noChangeArrowheads="1"/>
            </p:cNvSpPr>
            <p:nvPr/>
          </p:nvSpPr>
          <p:spPr bwMode="auto">
            <a:xfrm>
              <a:off x="667752" y="2961926"/>
              <a:ext cx="94636" cy="9961"/>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58" name="Freeform 557">
              <a:extLst>
                <a:ext uri="{FF2B5EF4-FFF2-40B4-BE49-F238E27FC236}">
                  <a16:creationId xmlns:a16="http://schemas.microsoft.com/office/drawing/2014/main" id="{AD5C1B34-A584-EB4A-B5FC-2A33A3CD8F59}"/>
                </a:ext>
              </a:extLst>
            </p:cNvPr>
            <p:cNvSpPr>
              <a:spLocks noChangeArrowheads="1"/>
            </p:cNvSpPr>
            <p:nvPr/>
          </p:nvSpPr>
          <p:spPr bwMode="auto">
            <a:xfrm>
              <a:off x="-4737" y="1955960"/>
              <a:ext cx="891872" cy="1007389"/>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59" name="Freeform 558">
              <a:extLst>
                <a:ext uri="{FF2B5EF4-FFF2-40B4-BE49-F238E27FC236}">
                  <a16:creationId xmlns:a16="http://schemas.microsoft.com/office/drawing/2014/main" id="{AB713883-FFDD-9A48-BA53-0E91A0E89AD1}"/>
                </a:ext>
              </a:extLst>
            </p:cNvPr>
            <p:cNvSpPr>
              <a:spLocks noChangeArrowheads="1"/>
            </p:cNvSpPr>
            <p:nvPr/>
          </p:nvSpPr>
          <p:spPr bwMode="auto">
            <a:xfrm>
              <a:off x="2062916" y="3743080"/>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60" name="Freeform 559">
              <a:extLst>
                <a:ext uri="{FF2B5EF4-FFF2-40B4-BE49-F238E27FC236}">
                  <a16:creationId xmlns:a16="http://schemas.microsoft.com/office/drawing/2014/main" id="{8B098A43-3DCE-7F48-9F90-85AA3B420487}"/>
                </a:ext>
              </a:extLst>
            </p:cNvPr>
            <p:cNvSpPr>
              <a:spLocks noChangeArrowheads="1"/>
            </p:cNvSpPr>
            <p:nvPr/>
          </p:nvSpPr>
          <p:spPr bwMode="auto">
            <a:xfrm>
              <a:off x="1123725" y="297188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61" name="Freeform 560">
              <a:extLst>
                <a:ext uri="{FF2B5EF4-FFF2-40B4-BE49-F238E27FC236}">
                  <a16:creationId xmlns:a16="http://schemas.microsoft.com/office/drawing/2014/main" id="{C5B57EE7-E9A4-C84B-A938-414D68DA4D61}"/>
                </a:ext>
              </a:extLst>
            </p:cNvPr>
            <p:cNvSpPr>
              <a:spLocks noChangeArrowheads="1"/>
            </p:cNvSpPr>
            <p:nvPr/>
          </p:nvSpPr>
          <p:spPr bwMode="auto">
            <a:xfrm>
              <a:off x="2062916" y="3734542"/>
              <a:ext cx="1433" cy="9960"/>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62" name="Freeform 561">
              <a:extLst>
                <a:ext uri="{FF2B5EF4-FFF2-40B4-BE49-F238E27FC236}">
                  <a16:creationId xmlns:a16="http://schemas.microsoft.com/office/drawing/2014/main" id="{894E4441-8CC4-6745-98C3-C01D8A5DC43B}"/>
                </a:ext>
              </a:extLst>
            </p:cNvPr>
            <p:cNvSpPr>
              <a:spLocks noChangeArrowheads="1"/>
            </p:cNvSpPr>
            <p:nvPr/>
          </p:nvSpPr>
          <p:spPr bwMode="auto">
            <a:xfrm>
              <a:off x="5836884" y="365196"/>
              <a:ext cx="28678" cy="1423"/>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63" name="Freeform 562">
              <a:extLst>
                <a:ext uri="{FF2B5EF4-FFF2-40B4-BE49-F238E27FC236}">
                  <a16:creationId xmlns:a16="http://schemas.microsoft.com/office/drawing/2014/main" id="{254FE39C-B10B-ED49-9788-D5D6BF927B56}"/>
                </a:ext>
              </a:extLst>
            </p:cNvPr>
            <p:cNvSpPr>
              <a:spLocks noChangeArrowheads="1"/>
            </p:cNvSpPr>
            <p:nvPr/>
          </p:nvSpPr>
          <p:spPr bwMode="auto">
            <a:xfrm>
              <a:off x="1464988" y="3414397"/>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64" name="Freeform 563">
              <a:extLst>
                <a:ext uri="{FF2B5EF4-FFF2-40B4-BE49-F238E27FC236}">
                  <a16:creationId xmlns:a16="http://schemas.microsoft.com/office/drawing/2014/main" id="{72C4AC5E-A493-C249-B5A4-F9AA696436A8}"/>
                </a:ext>
              </a:extLst>
            </p:cNvPr>
            <p:cNvSpPr>
              <a:spLocks noChangeArrowheads="1"/>
            </p:cNvSpPr>
            <p:nvPr/>
          </p:nvSpPr>
          <p:spPr bwMode="auto">
            <a:xfrm>
              <a:off x="1378955" y="3375981"/>
              <a:ext cx="47318" cy="1849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65" name="Freeform 564">
              <a:extLst>
                <a:ext uri="{FF2B5EF4-FFF2-40B4-BE49-F238E27FC236}">
                  <a16:creationId xmlns:a16="http://schemas.microsoft.com/office/drawing/2014/main" id="{5604F1F0-F86D-2046-9BF0-428A46E47BDB}"/>
                </a:ext>
              </a:extLst>
            </p:cNvPr>
            <p:cNvSpPr>
              <a:spLocks noChangeArrowheads="1"/>
            </p:cNvSpPr>
            <p:nvPr/>
          </p:nvSpPr>
          <p:spPr bwMode="auto">
            <a:xfrm>
              <a:off x="1427707" y="3395900"/>
              <a:ext cx="20074" cy="19920"/>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66" name="Freeform 565">
              <a:extLst>
                <a:ext uri="{FF2B5EF4-FFF2-40B4-BE49-F238E27FC236}">
                  <a16:creationId xmlns:a16="http://schemas.microsoft.com/office/drawing/2014/main" id="{0C293817-0C29-4E4D-996F-2E482ABAB47B}"/>
                </a:ext>
              </a:extLst>
            </p:cNvPr>
            <p:cNvSpPr>
              <a:spLocks noChangeArrowheads="1"/>
            </p:cNvSpPr>
            <p:nvPr/>
          </p:nvSpPr>
          <p:spPr bwMode="auto">
            <a:xfrm>
              <a:off x="1333071" y="3263574"/>
              <a:ext cx="47318" cy="103870"/>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67" name="Freeform 566">
              <a:extLst>
                <a:ext uri="{FF2B5EF4-FFF2-40B4-BE49-F238E27FC236}">
                  <a16:creationId xmlns:a16="http://schemas.microsoft.com/office/drawing/2014/main" id="{324D31DD-CEEA-D945-BCB7-AD8E28B80176}"/>
                </a:ext>
              </a:extLst>
            </p:cNvPr>
            <p:cNvSpPr>
              <a:spLocks noChangeArrowheads="1"/>
            </p:cNvSpPr>
            <p:nvPr/>
          </p:nvSpPr>
          <p:spPr bwMode="auto">
            <a:xfrm>
              <a:off x="1312997" y="3179624"/>
              <a:ext cx="20074" cy="85372"/>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68" name="Freeform 567">
              <a:extLst>
                <a:ext uri="{FF2B5EF4-FFF2-40B4-BE49-F238E27FC236}">
                  <a16:creationId xmlns:a16="http://schemas.microsoft.com/office/drawing/2014/main" id="{735BB0A2-28C4-B14E-B687-A2191D134676}"/>
                </a:ext>
              </a:extLst>
            </p:cNvPr>
            <p:cNvSpPr>
              <a:spLocks noChangeArrowheads="1"/>
            </p:cNvSpPr>
            <p:nvPr/>
          </p:nvSpPr>
          <p:spPr bwMode="auto">
            <a:xfrm>
              <a:off x="1208324" y="3075755"/>
              <a:ext cx="38714" cy="46955"/>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69" name="Freeform 568">
              <a:extLst>
                <a:ext uri="{FF2B5EF4-FFF2-40B4-BE49-F238E27FC236}">
                  <a16:creationId xmlns:a16="http://schemas.microsoft.com/office/drawing/2014/main" id="{DBC2899F-A9B7-0D41-983B-7A7815919C7B}"/>
                </a:ext>
              </a:extLst>
            </p:cNvPr>
            <p:cNvSpPr>
              <a:spLocks noChangeArrowheads="1"/>
            </p:cNvSpPr>
            <p:nvPr/>
          </p:nvSpPr>
          <p:spPr bwMode="auto">
            <a:xfrm>
              <a:off x="1730256" y="3347523"/>
              <a:ext cx="38714" cy="19920"/>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70" name="Freeform 569">
              <a:extLst>
                <a:ext uri="{FF2B5EF4-FFF2-40B4-BE49-F238E27FC236}">
                  <a16:creationId xmlns:a16="http://schemas.microsoft.com/office/drawing/2014/main" id="{F6B791AE-E944-AA4D-9C93-A45A887DDD46}"/>
                </a:ext>
              </a:extLst>
            </p:cNvPr>
            <p:cNvSpPr>
              <a:spLocks noChangeArrowheads="1"/>
            </p:cNvSpPr>
            <p:nvPr/>
          </p:nvSpPr>
          <p:spPr bwMode="auto">
            <a:xfrm>
              <a:off x="1674334" y="3338986"/>
              <a:ext cx="10037" cy="1423"/>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71" name="Freeform 570">
              <a:extLst>
                <a:ext uri="{FF2B5EF4-FFF2-40B4-BE49-F238E27FC236}">
                  <a16:creationId xmlns:a16="http://schemas.microsoft.com/office/drawing/2014/main" id="{1BCAB3B3-F834-1F48-B9F3-2048522F915B}"/>
                </a:ext>
              </a:extLst>
            </p:cNvPr>
            <p:cNvSpPr>
              <a:spLocks noChangeArrowheads="1"/>
            </p:cNvSpPr>
            <p:nvPr/>
          </p:nvSpPr>
          <p:spPr bwMode="auto">
            <a:xfrm>
              <a:off x="1540984" y="346989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72" name="Freeform 571">
              <a:extLst>
                <a:ext uri="{FF2B5EF4-FFF2-40B4-BE49-F238E27FC236}">
                  <a16:creationId xmlns:a16="http://schemas.microsoft.com/office/drawing/2014/main" id="{EB3DD8F5-435C-F74D-81AD-BA8D6960F145}"/>
                </a:ext>
              </a:extLst>
            </p:cNvPr>
            <p:cNvSpPr>
              <a:spLocks noChangeArrowheads="1"/>
            </p:cNvSpPr>
            <p:nvPr/>
          </p:nvSpPr>
          <p:spPr bwMode="auto">
            <a:xfrm>
              <a:off x="1682937" y="3338986"/>
              <a:ext cx="10037" cy="1423"/>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73" name="Freeform 572">
              <a:extLst>
                <a:ext uri="{FF2B5EF4-FFF2-40B4-BE49-F238E27FC236}">
                  <a16:creationId xmlns:a16="http://schemas.microsoft.com/office/drawing/2014/main" id="{60124588-6DA5-5A47-BA56-ADA14B961B20}"/>
                </a:ext>
              </a:extLst>
            </p:cNvPr>
            <p:cNvSpPr>
              <a:spLocks noChangeArrowheads="1"/>
            </p:cNvSpPr>
            <p:nvPr/>
          </p:nvSpPr>
          <p:spPr bwMode="auto">
            <a:xfrm>
              <a:off x="1635620" y="3329025"/>
              <a:ext cx="10036" cy="9961"/>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74" name="Freeform 573">
              <a:extLst>
                <a:ext uri="{FF2B5EF4-FFF2-40B4-BE49-F238E27FC236}">
                  <a16:creationId xmlns:a16="http://schemas.microsoft.com/office/drawing/2014/main" id="{5A35DEEC-3091-444D-9CD4-C168589C3A59}"/>
                </a:ext>
              </a:extLst>
            </p:cNvPr>
            <p:cNvSpPr>
              <a:spLocks noChangeArrowheads="1"/>
            </p:cNvSpPr>
            <p:nvPr/>
          </p:nvSpPr>
          <p:spPr bwMode="auto">
            <a:xfrm>
              <a:off x="1578265" y="3357483"/>
              <a:ext cx="38714" cy="75412"/>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75" name="Freeform 574">
              <a:extLst>
                <a:ext uri="{FF2B5EF4-FFF2-40B4-BE49-F238E27FC236}">
                  <a16:creationId xmlns:a16="http://schemas.microsoft.com/office/drawing/2014/main" id="{DCDC6369-6F80-A642-B65C-EC6EDD5FF134}"/>
                </a:ext>
              </a:extLst>
            </p:cNvPr>
            <p:cNvSpPr>
              <a:spLocks noChangeArrowheads="1"/>
            </p:cNvSpPr>
            <p:nvPr/>
          </p:nvSpPr>
          <p:spPr bwMode="auto">
            <a:xfrm>
              <a:off x="1549587" y="3451392"/>
              <a:ext cx="20074" cy="1849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76" name="Freeform 575">
              <a:extLst>
                <a:ext uri="{FF2B5EF4-FFF2-40B4-BE49-F238E27FC236}">
                  <a16:creationId xmlns:a16="http://schemas.microsoft.com/office/drawing/2014/main" id="{BF77D357-A6F7-B341-9194-086D2C9EC141}"/>
                </a:ext>
              </a:extLst>
            </p:cNvPr>
            <p:cNvSpPr>
              <a:spLocks noChangeArrowheads="1"/>
            </p:cNvSpPr>
            <p:nvPr/>
          </p:nvSpPr>
          <p:spPr bwMode="auto">
            <a:xfrm>
              <a:off x="1257076" y="3131247"/>
              <a:ext cx="10036" cy="1423"/>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77" name="Freeform 576">
              <a:extLst>
                <a:ext uri="{FF2B5EF4-FFF2-40B4-BE49-F238E27FC236}">
                  <a16:creationId xmlns:a16="http://schemas.microsoft.com/office/drawing/2014/main" id="{E631793F-911C-7247-B17B-680CBD80BD81}"/>
                </a:ext>
              </a:extLst>
            </p:cNvPr>
            <p:cNvSpPr>
              <a:spLocks noChangeArrowheads="1"/>
            </p:cNvSpPr>
            <p:nvPr/>
          </p:nvSpPr>
          <p:spPr bwMode="auto">
            <a:xfrm>
              <a:off x="1208324" y="306579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78" name="Freeform 577">
              <a:extLst>
                <a:ext uri="{FF2B5EF4-FFF2-40B4-BE49-F238E27FC236}">
                  <a16:creationId xmlns:a16="http://schemas.microsoft.com/office/drawing/2014/main" id="{3D4000EF-B323-C841-A479-97D050D64756}"/>
                </a:ext>
              </a:extLst>
            </p:cNvPr>
            <p:cNvSpPr>
              <a:spLocks noChangeArrowheads="1"/>
            </p:cNvSpPr>
            <p:nvPr/>
          </p:nvSpPr>
          <p:spPr bwMode="auto">
            <a:xfrm>
              <a:off x="990374" y="2933468"/>
              <a:ext cx="133350" cy="19920"/>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79" name="Freeform 578">
              <a:extLst>
                <a:ext uri="{FF2B5EF4-FFF2-40B4-BE49-F238E27FC236}">
                  <a16:creationId xmlns:a16="http://schemas.microsoft.com/office/drawing/2014/main" id="{75B4E586-51E9-E340-A643-57B8B5154978}"/>
                </a:ext>
              </a:extLst>
            </p:cNvPr>
            <p:cNvSpPr>
              <a:spLocks noChangeArrowheads="1"/>
            </p:cNvSpPr>
            <p:nvPr/>
          </p:nvSpPr>
          <p:spPr bwMode="auto">
            <a:xfrm>
              <a:off x="1123725" y="2981846"/>
              <a:ext cx="75996" cy="75412"/>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80" name="Freeform 579">
              <a:extLst>
                <a:ext uri="{FF2B5EF4-FFF2-40B4-BE49-F238E27FC236}">
                  <a16:creationId xmlns:a16="http://schemas.microsoft.com/office/drawing/2014/main" id="{D401843B-D1F4-1E4B-89BE-96836B16FBEE}"/>
                </a:ext>
              </a:extLst>
            </p:cNvPr>
            <p:cNvSpPr>
              <a:spLocks noChangeArrowheads="1"/>
            </p:cNvSpPr>
            <p:nvPr/>
          </p:nvSpPr>
          <p:spPr bwMode="auto">
            <a:xfrm>
              <a:off x="422559" y="2896474"/>
              <a:ext cx="18640" cy="9961"/>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81" name="Freeform 580">
              <a:extLst>
                <a:ext uri="{FF2B5EF4-FFF2-40B4-BE49-F238E27FC236}">
                  <a16:creationId xmlns:a16="http://schemas.microsoft.com/office/drawing/2014/main" id="{883442BF-E08C-F34A-A417-70A67C114A11}"/>
                </a:ext>
              </a:extLst>
            </p:cNvPr>
            <p:cNvSpPr>
              <a:spLocks noChangeArrowheads="1"/>
            </p:cNvSpPr>
            <p:nvPr/>
          </p:nvSpPr>
          <p:spPr bwMode="auto">
            <a:xfrm>
              <a:off x="2375501" y="4006310"/>
              <a:ext cx="28678" cy="9961"/>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82" name="Freeform 581">
              <a:extLst>
                <a:ext uri="{FF2B5EF4-FFF2-40B4-BE49-F238E27FC236}">
                  <a16:creationId xmlns:a16="http://schemas.microsoft.com/office/drawing/2014/main" id="{65E89725-3B01-9B4B-A112-A249105620D1}"/>
                </a:ext>
              </a:extLst>
            </p:cNvPr>
            <p:cNvSpPr>
              <a:spLocks noChangeArrowheads="1"/>
            </p:cNvSpPr>
            <p:nvPr/>
          </p:nvSpPr>
          <p:spPr bwMode="auto">
            <a:xfrm>
              <a:off x="2517455" y="360221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83" name="Freeform 582">
              <a:extLst>
                <a:ext uri="{FF2B5EF4-FFF2-40B4-BE49-F238E27FC236}">
                  <a16:creationId xmlns:a16="http://schemas.microsoft.com/office/drawing/2014/main" id="{42DA612F-A21C-9948-8F31-235C550649D2}"/>
                </a:ext>
              </a:extLst>
            </p:cNvPr>
            <p:cNvSpPr>
              <a:spLocks noChangeArrowheads="1"/>
            </p:cNvSpPr>
            <p:nvPr/>
          </p:nvSpPr>
          <p:spPr bwMode="auto">
            <a:xfrm>
              <a:off x="2574810" y="3573758"/>
              <a:ext cx="10037" cy="1423"/>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84" name="Freeform 583">
              <a:extLst>
                <a:ext uri="{FF2B5EF4-FFF2-40B4-BE49-F238E27FC236}">
                  <a16:creationId xmlns:a16="http://schemas.microsoft.com/office/drawing/2014/main" id="{F6CCD05D-BFAC-4F4A-8A45-BBE60F56857F}"/>
                </a:ext>
              </a:extLst>
            </p:cNvPr>
            <p:cNvSpPr>
              <a:spLocks noChangeArrowheads="1"/>
            </p:cNvSpPr>
            <p:nvPr/>
          </p:nvSpPr>
          <p:spPr bwMode="auto">
            <a:xfrm>
              <a:off x="2517455" y="3573758"/>
              <a:ext cx="57355" cy="38418"/>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85" name="Freeform 584">
              <a:extLst>
                <a:ext uri="{FF2B5EF4-FFF2-40B4-BE49-F238E27FC236}">
                  <a16:creationId xmlns:a16="http://schemas.microsoft.com/office/drawing/2014/main" id="{721082EE-7178-FB4F-A777-804FB143B3DE}"/>
                </a:ext>
              </a:extLst>
            </p:cNvPr>
            <p:cNvSpPr>
              <a:spLocks noChangeArrowheads="1"/>
            </p:cNvSpPr>
            <p:nvPr/>
          </p:nvSpPr>
          <p:spPr bwMode="auto">
            <a:xfrm>
              <a:off x="2432857" y="368758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86" name="Freeform 585">
              <a:extLst>
                <a:ext uri="{FF2B5EF4-FFF2-40B4-BE49-F238E27FC236}">
                  <a16:creationId xmlns:a16="http://schemas.microsoft.com/office/drawing/2014/main" id="{3B6B7B63-1B63-0546-B434-2909499E9EB3}"/>
                </a:ext>
              </a:extLst>
            </p:cNvPr>
            <p:cNvSpPr>
              <a:spLocks noChangeArrowheads="1"/>
            </p:cNvSpPr>
            <p:nvPr/>
          </p:nvSpPr>
          <p:spPr bwMode="auto">
            <a:xfrm>
              <a:off x="2508851" y="361217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87" name="Freeform 586">
              <a:extLst>
                <a:ext uri="{FF2B5EF4-FFF2-40B4-BE49-F238E27FC236}">
                  <a16:creationId xmlns:a16="http://schemas.microsoft.com/office/drawing/2014/main" id="{D5970DCC-7A14-2C44-A0AA-9E8E4A6DBF94}"/>
                </a:ext>
              </a:extLst>
            </p:cNvPr>
            <p:cNvSpPr>
              <a:spLocks noChangeArrowheads="1"/>
            </p:cNvSpPr>
            <p:nvPr/>
          </p:nvSpPr>
          <p:spPr bwMode="auto">
            <a:xfrm>
              <a:off x="2584847" y="356522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88" name="Freeform 587">
              <a:extLst>
                <a:ext uri="{FF2B5EF4-FFF2-40B4-BE49-F238E27FC236}">
                  <a16:creationId xmlns:a16="http://schemas.microsoft.com/office/drawing/2014/main" id="{D91EA843-BA6D-B945-9700-7FD4B79ED1EC}"/>
                </a:ext>
              </a:extLst>
            </p:cNvPr>
            <p:cNvSpPr>
              <a:spLocks noChangeArrowheads="1"/>
            </p:cNvSpPr>
            <p:nvPr/>
          </p:nvSpPr>
          <p:spPr bwMode="auto">
            <a:xfrm>
              <a:off x="2640768" y="3536764"/>
              <a:ext cx="10037" cy="1423"/>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89" name="Freeform 588">
              <a:extLst>
                <a:ext uri="{FF2B5EF4-FFF2-40B4-BE49-F238E27FC236}">
                  <a16:creationId xmlns:a16="http://schemas.microsoft.com/office/drawing/2014/main" id="{FBE651E8-0DE6-C44E-AA59-926E36892FBC}"/>
                </a:ext>
              </a:extLst>
            </p:cNvPr>
            <p:cNvSpPr>
              <a:spLocks noChangeArrowheads="1"/>
            </p:cNvSpPr>
            <p:nvPr/>
          </p:nvSpPr>
          <p:spPr bwMode="auto">
            <a:xfrm>
              <a:off x="2764082" y="3461352"/>
              <a:ext cx="10037" cy="19920"/>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90" name="Freeform 589">
              <a:extLst>
                <a:ext uri="{FF2B5EF4-FFF2-40B4-BE49-F238E27FC236}">
                  <a16:creationId xmlns:a16="http://schemas.microsoft.com/office/drawing/2014/main" id="{5154F7E3-1463-F047-84E6-DA1A4BA77F3E}"/>
                </a:ext>
              </a:extLst>
            </p:cNvPr>
            <p:cNvSpPr>
              <a:spLocks noChangeArrowheads="1"/>
            </p:cNvSpPr>
            <p:nvPr/>
          </p:nvSpPr>
          <p:spPr bwMode="auto">
            <a:xfrm>
              <a:off x="2716764" y="3498347"/>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91" name="Freeform 590">
              <a:extLst>
                <a:ext uri="{FF2B5EF4-FFF2-40B4-BE49-F238E27FC236}">
                  <a16:creationId xmlns:a16="http://schemas.microsoft.com/office/drawing/2014/main" id="{A737050B-5F87-634D-BDAA-6E019C1A5F56}"/>
                </a:ext>
              </a:extLst>
            </p:cNvPr>
            <p:cNvSpPr>
              <a:spLocks noChangeArrowheads="1"/>
            </p:cNvSpPr>
            <p:nvPr/>
          </p:nvSpPr>
          <p:spPr bwMode="auto">
            <a:xfrm>
              <a:off x="2830041" y="3404438"/>
              <a:ext cx="28678" cy="1849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92" name="Freeform 591">
              <a:extLst>
                <a:ext uri="{FF2B5EF4-FFF2-40B4-BE49-F238E27FC236}">
                  <a16:creationId xmlns:a16="http://schemas.microsoft.com/office/drawing/2014/main" id="{4C586FF9-5C03-0449-AC91-17241C8E6E1E}"/>
                </a:ext>
              </a:extLst>
            </p:cNvPr>
            <p:cNvSpPr>
              <a:spLocks noChangeArrowheads="1"/>
            </p:cNvSpPr>
            <p:nvPr/>
          </p:nvSpPr>
          <p:spPr bwMode="auto">
            <a:xfrm>
              <a:off x="2679483" y="352680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93" name="Freeform 592">
              <a:extLst>
                <a:ext uri="{FF2B5EF4-FFF2-40B4-BE49-F238E27FC236}">
                  <a16:creationId xmlns:a16="http://schemas.microsoft.com/office/drawing/2014/main" id="{7609FAC7-7312-2449-99F1-9EB99E6CAA9D}"/>
                </a:ext>
              </a:extLst>
            </p:cNvPr>
            <p:cNvSpPr>
              <a:spLocks noChangeArrowheads="1"/>
            </p:cNvSpPr>
            <p:nvPr/>
          </p:nvSpPr>
          <p:spPr bwMode="auto">
            <a:xfrm>
              <a:off x="2688086" y="3508307"/>
              <a:ext cx="28678" cy="19920"/>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94" name="Freeform 593">
              <a:extLst>
                <a:ext uri="{FF2B5EF4-FFF2-40B4-BE49-F238E27FC236}">
                  <a16:creationId xmlns:a16="http://schemas.microsoft.com/office/drawing/2014/main" id="{9C64294C-E348-DD4C-809C-A2D16B1550E6}"/>
                </a:ext>
              </a:extLst>
            </p:cNvPr>
            <p:cNvSpPr>
              <a:spLocks noChangeArrowheads="1"/>
            </p:cNvSpPr>
            <p:nvPr/>
          </p:nvSpPr>
          <p:spPr bwMode="auto">
            <a:xfrm>
              <a:off x="1768970" y="3357483"/>
              <a:ext cx="1434" cy="9961"/>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95" name="Freeform 594">
              <a:extLst>
                <a:ext uri="{FF2B5EF4-FFF2-40B4-BE49-F238E27FC236}">
                  <a16:creationId xmlns:a16="http://schemas.microsoft.com/office/drawing/2014/main" id="{BE8779B0-B373-3440-A847-2EAD761A3D32}"/>
                </a:ext>
              </a:extLst>
            </p:cNvPr>
            <p:cNvSpPr>
              <a:spLocks noChangeArrowheads="1"/>
            </p:cNvSpPr>
            <p:nvPr/>
          </p:nvSpPr>
          <p:spPr bwMode="auto">
            <a:xfrm>
              <a:off x="1929565" y="3518267"/>
              <a:ext cx="38715" cy="75411"/>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96" name="Freeform 595">
              <a:extLst>
                <a:ext uri="{FF2B5EF4-FFF2-40B4-BE49-F238E27FC236}">
                  <a16:creationId xmlns:a16="http://schemas.microsoft.com/office/drawing/2014/main" id="{AB621AF5-41BF-BC4F-9B2F-9B96E8791E9D}"/>
                </a:ext>
              </a:extLst>
            </p:cNvPr>
            <p:cNvSpPr>
              <a:spLocks noChangeArrowheads="1"/>
            </p:cNvSpPr>
            <p:nvPr/>
          </p:nvSpPr>
          <p:spPr bwMode="auto">
            <a:xfrm>
              <a:off x="1920962" y="3489809"/>
              <a:ext cx="10037" cy="28457"/>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97" name="Freeform 596">
              <a:extLst>
                <a:ext uri="{FF2B5EF4-FFF2-40B4-BE49-F238E27FC236}">
                  <a16:creationId xmlns:a16="http://schemas.microsoft.com/office/drawing/2014/main" id="{819D4025-0FC9-2745-BB29-924B9801B7BB}"/>
                </a:ext>
              </a:extLst>
            </p:cNvPr>
            <p:cNvSpPr>
              <a:spLocks noChangeArrowheads="1"/>
            </p:cNvSpPr>
            <p:nvPr/>
          </p:nvSpPr>
          <p:spPr bwMode="auto">
            <a:xfrm>
              <a:off x="2071519" y="378149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98" name="Freeform 597">
              <a:extLst>
                <a:ext uri="{FF2B5EF4-FFF2-40B4-BE49-F238E27FC236}">
                  <a16:creationId xmlns:a16="http://schemas.microsoft.com/office/drawing/2014/main" id="{1DFD1299-A81F-504D-99B3-F36D7044022F}"/>
                </a:ext>
              </a:extLst>
            </p:cNvPr>
            <p:cNvSpPr>
              <a:spLocks noChangeArrowheads="1"/>
            </p:cNvSpPr>
            <p:nvPr/>
          </p:nvSpPr>
          <p:spPr bwMode="auto">
            <a:xfrm>
              <a:off x="2071519" y="3781496"/>
              <a:ext cx="1433"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599" name="Freeform 598">
              <a:extLst>
                <a:ext uri="{FF2B5EF4-FFF2-40B4-BE49-F238E27FC236}">
                  <a16:creationId xmlns:a16="http://schemas.microsoft.com/office/drawing/2014/main" id="{C6424D78-DCD7-C549-9CD3-DE944E09D526}"/>
                </a:ext>
              </a:extLst>
            </p:cNvPr>
            <p:cNvSpPr>
              <a:spLocks noChangeArrowheads="1"/>
            </p:cNvSpPr>
            <p:nvPr/>
          </p:nvSpPr>
          <p:spPr bwMode="auto">
            <a:xfrm>
              <a:off x="1892284" y="3451392"/>
              <a:ext cx="10037" cy="9961"/>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00" name="Freeform 599">
              <a:extLst>
                <a:ext uri="{FF2B5EF4-FFF2-40B4-BE49-F238E27FC236}">
                  <a16:creationId xmlns:a16="http://schemas.microsoft.com/office/drawing/2014/main" id="{391A5B3F-7B59-A848-B347-3B6A18A764B8}"/>
                </a:ext>
              </a:extLst>
            </p:cNvPr>
            <p:cNvSpPr>
              <a:spLocks noChangeArrowheads="1"/>
            </p:cNvSpPr>
            <p:nvPr/>
          </p:nvSpPr>
          <p:spPr bwMode="auto">
            <a:xfrm>
              <a:off x="1768970" y="3367443"/>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01" name="Freeform 600">
              <a:extLst>
                <a:ext uri="{FF2B5EF4-FFF2-40B4-BE49-F238E27FC236}">
                  <a16:creationId xmlns:a16="http://schemas.microsoft.com/office/drawing/2014/main" id="{43E55487-3DE0-9E48-8D91-2A410B0DC0A8}"/>
                </a:ext>
              </a:extLst>
            </p:cNvPr>
            <p:cNvSpPr>
              <a:spLocks noChangeArrowheads="1"/>
            </p:cNvSpPr>
            <p:nvPr/>
          </p:nvSpPr>
          <p:spPr bwMode="auto">
            <a:xfrm>
              <a:off x="2100197" y="3856909"/>
              <a:ext cx="28678" cy="1849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02" name="Freeform 601">
              <a:extLst>
                <a:ext uri="{FF2B5EF4-FFF2-40B4-BE49-F238E27FC236}">
                  <a16:creationId xmlns:a16="http://schemas.microsoft.com/office/drawing/2014/main" id="{2FBD8C99-3723-DF44-BE1C-B04960D6A04F}"/>
                </a:ext>
              </a:extLst>
            </p:cNvPr>
            <p:cNvSpPr>
              <a:spLocks noChangeArrowheads="1"/>
            </p:cNvSpPr>
            <p:nvPr/>
          </p:nvSpPr>
          <p:spPr bwMode="auto">
            <a:xfrm>
              <a:off x="2252187" y="3979275"/>
              <a:ext cx="47317" cy="1423"/>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03" name="Freeform 602">
              <a:extLst>
                <a:ext uri="{FF2B5EF4-FFF2-40B4-BE49-F238E27FC236}">
                  <a16:creationId xmlns:a16="http://schemas.microsoft.com/office/drawing/2014/main" id="{78F7291D-57A2-5C4E-A376-0EFE0F004DC1}"/>
                </a:ext>
              </a:extLst>
            </p:cNvPr>
            <p:cNvSpPr>
              <a:spLocks noChangeArrowheads="1"/>
            </p:cNvSpPr>
            <p:nvPr/>
          </p:nvSpPr>
          <p:spPr bwMode="auto">
            <a:xfrm>
              <a:off x="2204869" y="3959355"/>
              <a:ext cx="18641" cy="9960"/>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04" name="Freeform 603">
              <a:extLst>
                <a:ext uri="{FF2B5EF4-FFF2-40B4-BE49-F238E27FC236}">
                  <a16:creationId xmlns:a16="http://schemas.microsoft.com/office/drawing/2014/main" id="{02C89059-DF43-E844-85DF-BA96FA2B2CDB}"/>
                </a:ext>
              </a:extLst>
            </p:cNvPr>
            <p:cNvSpPr>
              <a:spLocks noChangeArrowheads="1"/>
            </p:cNvSpPr>
            <p:nvPr/>
          </p:nvSpPr>
          <p:spPr bwMode="auto">
            <a:xfrm>
              <a:off x="2194833" y="3959355"/>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05" name="Freeform 604">
              <a:extLst>
                <a:ext uri="{FF2B5EF4-FFF2-40B4-BE49-F238E27FC236}">
                  <a16:creationId xmlns:a16="http://schemas.microsoft.com/office/drawing/2014/main" id="{80F36BA8-7CCA-5942-9E7C-EDF18A36CE62}"/>
                </a:ext>
              </a:extLst>
            </p:cNvPr>
            <p:cNvSpPr>
              <a:spLocks noChangeArrowheads="1"/>
            </p:cNvSpPr>
            <p:nvPr/>
          </p:nvSpPr>
          <p:spPr bwMode="auto">
            <a:xfrm>
              <a:off x="2186229" y="3959355"/>
              <a:ext cx="1433" cy="9960"/>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06" name="Freeform 605">
              <a:extLst>
                <a:ext uri="{FF2B5EF4-FFF2-40B4-BE49-F238E27FC236}">
                  <a16:creationId xmlns:a16="http://schemas.microsoft.com/office/drawing/2014/main" id="{4F2B0CA8-DD68-E847-A65F-8BC298EBBEC8}"/>
                </a:ext>
              </a:extLst>
            </p:cNvPr>
            <p:cNvSpPr>
              <a:spLocks noChangeArrowheads="1"/>
            </p:cNvSpPr>
            <p:nvPr/>
          </p:nvSpPr>
          <p:spPr bwMode="auto">
            <a:xfrm>
              <a:off x="2128875" y="3903863"/>
              <a:ext cx="47317" cy="38418"/>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07" name="Freeform 606">
              <a:extLst>
                <a:ext uri="{FF2B5EF4-FFF2-40B4-BE49-F238E27FC236}">
                  <a16:creationId xmlns:a16="http://schemas.microsoft.com/office/drawing/2014/main" id="{31AD6C29-DB1D-164F-82BC-FEDA9AE8241A}"/>
                </a:ext>
              </a:extLst>
            </p:cNvPr>
            <p:cNvSpPr>
              <a:spLocks noChangeArrowheads="1"/>
            </p:cNvSpPr>
            <p:nvPr/>
          </p:nvSpPr>
          <p:spPr bwMode="auto">
            <a:xfrm>
              <a:off x="2735405" y="348980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08" name="Freeform 607">
              <a:extLst>
                <a:ext uri="{FF2B5EF4-FFF2-40B4-BE49-F238E27FC236}">
                  <a16:creationId xmlns:a16="http://schemas.microsoft.com/office/drawing/2014/main" id="{26AEC02A-05A1-874F-904C-6BED41F7B2CB}"/>
                </a:ext>
              </a:extLst>
            </p:cNvPr>
            <p:cNvSpPr>
              <a:spLocks noChangeArrowheads="1"/>
            </p:cNvSpPr>
            <p:nvPr/>
          </p:nvSpPr>
          <p:spPr bwMode="auto">
            <a:xfrm>
              <a:off x="3532641" y="479025"/>
              <a:ext cx="10037" cy="1849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09" name="Freeform 608">
              <a:extLst>
                <a:ext uri="{FF2B5EF4-FFF2-40B4-BE49-F238E27FC236}">
                  <a16:creationId xmlns:a16="http://schemas.microsoft.com/office/drawing/2014/main" id="{59B8B241-A026-6046-9EB7-B36BD7EA7AF7}"/>
                </a:ext>
              </a:extLst>
            </p:cNvPr>
            <p:cNvSpPr>
              <a:spLocks noChangeArrowheads="1"/>
            </p:cNvSpPr>
            <p:nvPr/>
          </p:nvSpPr>
          <p:spPr bwMode="auto">
            <a:xfrm>
              <a:off x="2754045" y="28124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10" name="Freeform 609">
              <a:extLst>
                <a:ext uri="{FF2B5EF4-FFF2-40B4-BE49-F238E27FC236}">
                  <a16:creationId xmlns:a16="http://schemas.microsoft.com/office/drawing/2014/main" id="{448B7734-3E33-DC49-9B44-D7932FC780E5}"/>
                </a:ext>
              </a:extLst>
            </p:cNvPr>
            <p:cNvSpPr>
              <a:spLocks noChangeArrowheads="1"/>
            </p:cNvSpPr>
            <p:nvPr/>
          </p:nvSpPr>
          <p:spPr bwMode="auto">
            <a:xfrm>
              <a:off x="3333332" y="572934"/>
              <a:ext cx="47317" cy="19920"/>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12" name="Freeform 611">
              <a:extLst>
                <a:ext uri="{FF2B5EF4-FFF2-40B4-BE49-F238E27FC236}">
                  <a16:creationId xmlns:a16="http://schemas.microsoft.com/office/drawing/2014/main" id="{A3DCA935-A4EB-6A40-B89E-476C7DBAE456}"/>
                </a:ext>
              </a:extLst>
            </p:cNvPr>
            <p:cNvSpPr>
              <a:spLocks noChangeArrowheads="1"/>
            </p:cNvSpPr>
            <p:nvPr/>
          </p:nvSpPr>
          <p:spPr bwMode="auto">
            <a:xfrm>
              <a:off x="3407894" y="487563"/>
              <a:ext cx="57355" cy="56915"/>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13" name="Freeform 612">
              <a:extLst>
                <a:ext uri="{FF2B5EF4-FFF2-40B4-BE49-F238E27FC236}">
                  <a16:creationId xmlns:a16="http://schemas.microsoft.com/office/drawing/2014/main" id="{4DDB5E13-AFEB-4E45-9CAE-8B2309B0AF0B}"/>
                </a:ext>
              </a:extLst>
            </p:cNvPr>
            <p:cNvSpPr>
              <a:spLocks noChangeArrowheads="1"/>
            </p:cNvSpPr>
            <p:nvPr/>
          </p:nvSpPr>
          <p:spPr bwMode="auto">
            <a:xfrm>
              <a:off x="3066631" y="375156"/>
              <a:ext cx="48752" cy="28457"/>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14" name="Freeform 613">
              <a:extLst>
                <a:ext uri="{FF2B5EF4-FFF2-40B4-BE49-F238E27FC236}">
                  <a16:creationId xmlns:a16="http://schemas.microsoft.com/office/drawing/2014/main" id="{ECF5EC60-3949-E145-8490-6113EA3BCC94}"/>
                </a:ext>
              </a:extLst>
            </p:cNvPr>
            <p:cNvSpPr>
              <a:spLocks noChangeArrowheads="1"/>
            </p:cNvSpPr>
            <p:nvPr/>
          </p:nvSpPr>
          <p:spPr bwMode="auto">
            <a:xfrm>
              <a:off x="3503963" y="469065"/>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15" name="Freeform 614">
              <a:extLst>
                <a:ext uri="{FF2B5EF4-FFF2-40B4-BE49-F238E27FC236}">
                  <a16:creationId xmlns:a16="http://schemas.microsoft.com/office/drawing/2014/main" id="{168CC353-C6F1-C040-980B-43706F249ACF}"/>
                </a:ext>
              </a:extLst>
            </p:cNvPr>
            <p:cNvSpPr>
              <a:spLocks noChangeArrowheads="1"/>
            </p:cNvSpPr>
            <p:nvPr/>
          </p:nvSpPr>
          <p:spPr bwMode="auto">
            <a:xfrm>
              <a:off x="3123986" y="393654"/>
              <a:ext cx="94636" cy="9960"/>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16" name="Freeform 615">
              <a:extLst>
                <a:ext uri="{FF2B5EF4-FFF2-40B4-BE49-F238E27FC236}">
                  <a16:creationId xmlns:a16="http://schemas.microsoft.com/office/drawing/2014/main" id="{6CCE40E2-10C1-1248-8A06-2FD2BB410DBA}"/>
                </a:ext>
              </a:extLst>
            </p:cNvPr>
            <p:cNvSpPr>
              <a:spLocks noChangeArrowheads="1"/>
            </p:cNvSpPr>
            <p:nvPr/>
          </p:nvSpPr>
          <p:spPr bwMode="auto">
            <a:xfrm>
              <a:off x="3010709" y="375156"/>
              <a:ext cx="10037"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17" name="Freeform 616">
              <a:extLst>
                <a:ext uri="{FF2B5EF4-FFF2-40B4-BE49-F238E27FC236}">
                  <a16:creationId xmlns:a16="http://schemas.microsoft.com/office/drawing/2014/main" id="{3AA29FF9-E18E-1842-AE60-8B80744CC6A6}"/>
                </a:ext>
              </a:extLst>
            </p:cNvPr>
            <p:cNvSpPr>
              <a:spLocks noChangeArrowheads="1"/>
            </p:cNvSpPr>
            <p:nvPr/>
          </p:nvSpPr>
          <p:spPr bwMode="auto">
            <a:xfrm>
              <a:off x="2868756" y="328202"/>
              <a:ext cx="18640" cy="1423"/>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18" name="Freeform 617">
              <a:extLst>
                <a:ext uri="{FF2B5EF4-FFF2-40B4-BE49-F238E27FC236}">
                  <a16:creationId xmlns:a16="http://schemas.microsoft.com/office/drawing/2014/main" id="{BDB3A0DE-6F8B-7C4C-A4AD-BFFD2EFD0B6E}"/>
                </a:ext>
              </a:extLst>
            </p:cNvPr>
            <p:cNvSpPr>
              <a:spLocks noChangeArrowheads="1"/>
            </p:cNvSpPr>
            <p:nvPr/>
          </p:nvSpPr>
          <p:spPr bwMode="auto">
            <a:xfrm>
              <a:off x="3047990" y="375156"/>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19" name="Freeform 618">
              <a:extLst>
                <a:ext uri="{FF2B5EF4-FFF2-40B4-BE49-F238E27FC236}">
                  <a16:creationId xmlns:a16="http://schemas.microsoft.com/office/drawing/2014/main" id="{7C52BA6F-D8CC-2A46-A2A4-4554E7253206}"/>
                </a:ext>
              </a:extLst>
            </p:cNvPr>
            <p:cNvSpPr>
              <a:spLocks noChangeArrowheads="1"/>
            </p:cNvSpPr>
            <p:nvPr/>
          </p:nvSpPr>
          <p:spPr bwMode="auto">
            <a:xfrm>
              <a:off x="2802797" y="308282"/>
              <a:ext cx="28678" cy="1423"/>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20" name="Freeform 619">
              <a:extLst>
                <a:ext uri="{FF2B5EF4-FFF2-40B4-BE49-F238E27FC236}">
                  <a16:creationId xmlns:a16="http://schemas.microsoft.com/office/drawing/2014/main" id="{E5C2F4B6-F3D7-6443-9984-369C28D82749}"/>
                </a:ext>
              </a:extLst>
            </p:cNvPr>
            <p:cNvSpPr>
              <a:spLocks noChangeArrowheads="1"/>
            </p:cNvSpPr>
            <p:nvPr/>
          </p:nvSpPr>
          <p:spPr bwMode="auto">
            <a:xfrm>
              <a:off x="3039387" y="383693"/>
              <a:ext cx="1434" cy="9961"/>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21" name="Freeform 620">
              <a:extLst>
                <a:ext uri="{FF2B5EF4-FFF2-40B4-BE49-F238E27FC236}">
                  <a16:creationId xmlns:a16="http://schemas.microsoft.com/office/drawing/2014/main" id="{A00952D3-E0E9-B348-91C4-46E9602E2A16}"/>
                </a:ext>
              </a:extLst>
            </p:cNvPr>
            <p:cNvSpPr>
              <a:spLocks noChangeArrowheads="1"/>
            </p:cNvSpPr>
            <p:nvPr/>
          </p:nvSpPr>
          <p:spPr bwMode="auto">
            <a:xfrm>
              <a:off x="3029350" y="375156"/>
              <a:ext cx="10036" cy="9961"/>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22" name="Freeform 621">
              <a:extLst>
                <a:ext uri="{FF2B5EF4-FFF2-40B4-BE49-F238E27FC236}">
                  <a16:creationId xmlns:a16="http://schemas.microsoft.com/office/drawing/2014/main" id="{A9F8EAB2-1FA8-AB4E-A1C9-CC848FE130D5}"/>
                </a:ext>
              </a:extLst>
            </p:cNvPr>
            <p:cNvSpPr>
              <a:spLocks noChangeArrowheads="1"/>
            </p:cNvSpPr>
            <p:nvPr/>
          </p:nvSpPr>
          <p:spPr bwMode="auto">
            <a:xfrm>
              <a:off x="3123986" y="39365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23" name="Freeform 622">
              <a:extLst>
                <a:ext uri="{FF2B5EF4-FFF2-40B4-BE49-F238E27FC236}">
                  <a16:creationId xmlns:a16="http://schemas.microsoft.com/office/drawing/2014/main" id="{045D0C21-5550-E74B-8C77-951F885F0F10}"/>
                </a:ext>
              </a:extLst>
            </p:cNvPr>
            <p:cNvSpPr>
              <a:spLocks noChangeArrowheads="1"/>
            </p:cNvSpPr>
            <p:nvPr/>
          </p:nvSpPr>
          <p:spPr bwMode="auto">
            <a:xfrm>
              <a:off x="3569922" y="609929"/>
              <a:ext cx="10037" cy="9960"/>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24" name="Freeform 623">
              <a:extLst>
                <a:ext uri="{FF2B5EF4-FFF2-40B4-BE49-F238E27FC236}">
                  <a16:creationId xmlns:a16="http://schemas.microsoft.com/office/drawing/2014/main" id="{3140810E-0D9C-3F42-9933-113E9D479D6F}"/>
                </a:ext>
              </a:extLst>
            </p:cNvPr>
            <p:cNvSpPr>
              <a:spLocks noChangeArrowheads="1"/>
            </p:cNvSpPr>
            <p:nvPr/>
          </p:nvSpPr>
          <p:spPr bwMode="auto">
            <a:xfrm>
              <a:off x="3703273" y="591432"/>
              <a:ext cx="18640" cy="1849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25" name="Freeform 624">
              <a:extLst>
                <a:ext uri="{FF2B5EF4-FFF2-40B4-BE49-F238E27FC236}">
                  <a16:creationId xmlns:a16="http://schemas.microsoft.com/office/drawing/2014/main" id="{2913DC7A-ABFE-4E4F-B828-3E400D18082F}"/>
                </a:ext>
              </a:extLst>
            </p:cNvPr>
            <p:cNvSpPr>
              <a:spLocks noChangeArrowheads="1"/>
            </p:cNvSpPr>
            <p:nvPr/>
          </p:nvSpPr>
          <p:spPr bwMode="auto">
            <a:xfrm>
              <a:off x="3853829" y="591432"/>
              <a:ext cx="20074" cy="1849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26" name="Freeform 625">
              <a:extLst>
                <a:ext uri="{FF2B5EF4-FFF2-40B4-BE49-F238E27FC236}">
                  <a16:creationId xmlns:a16="http://schemas.microsoft.com/office/drawing/2014/main" id="{576B0373-DE63-2141-992F-D462304C5EC7}"/>
                </a:ext>
              </a:extLst>
            </p:cNvPr>
            <p:cNvSpPr>
              <a:spLocks noChangeArrowheads="1"/>
            </p:cNvSpPr>
            <p:nvPr/>
          </p:nvSpPr>
          <p:spPr bwMode="auto">
            <a:xfrm>
              <a:off x="4044536" y="65688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27" name="Freeform 626">
              <a:extLst>
                <a:ext uri="{FF2B5EF4-FFF2-40B4-BE49-F238E27FC236}">
                  <a16:creationId xmlns:a16="http://schemas.microsoft.com/office/drawing/2014/main" id="{329A6C4E-C0F7-AC49-A2DA-83F405FEB154}"/>
                </a:ext>
              </a:extLst>
            </p:cNvPr>
            <p:cNvSpPr>
              <a:spLocks noChangeArrowheads="1"/>
            </p:cNvSpPr>
            <p:nvPr/>
          </p:nvSpPr>
          <p:spPr bwMode="auto">
            <a:xfrm>
              <a:off x="4053139" y="666844"/>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28" name="Freeform 627">
              <a:extLst>
                <a:ext uri="{FF2B5EF4-FFF2-40B4-BE49-F238E27FC236}">
                  <a16:creationId xmlns:a16="http://schemas.microsoft.com/office/drawing/2014/main" id="{92D596A9-D69A-AB4D-BCE4-E5620EBF8E31}"/>
                </a:ext>
              </a:extLst>
            </p:cNvPr>
            <p:cNvSpPr>
              <a:spLocks noChangeArrowheads="1"/>
            </p:cNvSpPr>
            <p:nvPr/>
          </p:nvSpPr>
          <p:spPr bwMode="auto">
            <a:xfrm>
              <a:off x="4044536" y="65688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29" name="Freeform 628">
              <a:extLst>
                <a:ext uri="{FF2B5EF4-FFF2-40B4-BE49-F238E27FC236}">
                  <a16:creationId xmlns:a16="http://schemas.microsoft.com/office/drawing/2014/main" id="{387983E7-4768-CD45-8D00-7D88B0D4DFE1}"/>
                </a:ext>
              </a:extLst>
            </p:cNvPr>
            <p:cNvSpPr>
              <a:spLocks noChangeArrowheads="1"/>
            </p:cNvSpPr>
            <p:nvPr/>
          </p:nvSpPr>
          <p:spPr bwMode="auto">
            <a:xfrm>
              <a:off x="4015858" y="656883"/>
              <a:ext cx="10036" cy="1849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30" name="Freeform 629">
              <a:extLst>
                <a:ext uri="{FF2B5EF4-FFF2-40B4-BE49-F238E27FC236}">
                  <a16:creationId xmlns:a16="http://schemas.microsoft.com/office/drawing/2014/main" id="{5F8B14EF-6D50-1646-B3B4-642D8C264FFC}"/>
                </a:ext>
              </a:extLst>
            </p:cNvPr>
            <p:cNvSpPr>
              <a:spLocks noChangeArrowheads="1"/>
            </p:cNvSpPr>
            <p:nvPr/>
          </p:nvSpPr>
          <p:spPr bwMode="auto">
            <a:xfrm>
              <a:off x="3627277" y="628426"/>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31" name="Freeform 630">
              <a:extLst>
                <a:ext uri="{FF2B5EF4-FFF2-40B4-BE49-F238E27FC236}">
                  <a16:creationId xmlns:a16="http://schemas.microsoft.com/office/drawing/2014/main" id="{EC17A6D8-3544-5442-B5EC-89CA084A735C}"/>
                </a:ext>
              </a:extLst>
            </p:cNvPr>
            <p:cNvSpPr>
              <a:spLocks noChangeArrowheads="1"/>
            </p:cNvSpPr>
            <p:nvPr/>
          </p:nvSpPr>
          <p:spPr bwMode="auto">
            <a:xfrm>
              <a:off x="3598599" y="628426"/>
              <a:ext cx="28678" cy="1423"/>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32" name="Freeform 631">
              <a:extLst>
                <a:ext uri="{FF2B5EF4-FFF2-40B4-BE49-F238E27FC236}">
                  <a16:creationId xmlns:a16="http://schemas.microsoft.com/office/drawing/2014/main" id="{211A0F1D-E90F-3542-BEF1-F83D8F8E09E4}"/>
                </a:ext>
              </a:extLst>
            </p:cNvPr>
            <p:cNvSpPr>
              <a:spLocks noChangeArrowheads="1"/>
            </p:cNvSpPr>
            <p:nvPr/>
          </p:nvSpPr>
          <p:spPr bwMode="auto">
            <a:xfrm>
              <a:off x="3684631" y="628426"/>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33" name="Freeform 632">
              <a:extLst>
                <a:ext uri="{FF2B5EF4-FFF2-40B4-BE49-F238E27FC236}">
                  <a16:creationId xmlns:a16="http://schemas.microsoft.com/office/drawing/2014/main" id="{D2CB4087-24AB-F546-8774-97C9C265244A}"/>
                </a:ext>
              </a:extLst>
            </p:cNvPr>
            <p:cNvSpPr>
              <a:spLocks noChangeArrowheads="1"/>
            </p:cNvSpPr>
            <p:nvPr/>
          </p:nvSpPr>
          <p:spPr bwMode="auto">
            <a:xfrm>
              <a:off x="3684631" y="638387"/>
              <a:ext cx="1434" cy="9960"/>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34" name="Freeform 633">
              <a:extLst>
                <a:ext uri="{FF2B5EF4-FFF2-40B4-BE49-F238E27FC236}">
                  <a16:creationId xmlns:a16="http://schemas.microsoft.com/office/drawing/2014/main" id="{25005F28-1B0B-5343-BBB5-28E82E285241}"/>
                </a:ext>
              </a:extLst>
            </p:cNvPr>
            <p:cNvSpPr>
              <a:spLocks noChangeArrowheads="1"/>
            </p:cNvSpPr>
            <p:nvPr/>
          </p:nvSpPr>
          <p:spPr bwMode="auto">
            <a:xfrm>
              <a:off x="3664558" y="638387"/>
              <a:ext cx="20074" cy="9960"/>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35" name="Freeform 634">
              <a:extLst>
                <a:ext uri="{FF2B5EF4-FFF2-40B4-BE49-F238E27FC236}">
                  <a16:creationId xmlns:a16="http://schemas.microsoft.com/office/drawing/2014/main" id="{4AD524A5-4AFF-C84E-BB74-8B2D0F45377A}"/>
                </a:ext>
              </a:extLst>
            </p:cNvPr>
            <p:cNvSpPr>
              <a:spLocks noChangeArrowheads="1"/>
            </p:cNvSpPr>
            <p:nvPr/>
          </p:nvSpPr>
          <p:spPr bwMode="auto">
            <a:xfrm>
              <a:off x="2669446" y="252790"/>
              <a:ext cx="47318" cy="1849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36" name="Freeform 635">
              <a:extLst>
                <a:ext uri="{FF2B5EF4-FFF2-40B4-BE49-F238E27FC236}">
                  <a16:creationId xmlns:a16="http://schemas.microsoft.com/office/drawing/2014/main" id="{FACE45BE-CEE6-6C4E-8FA5-BCFF5D1F500E}"/>
                </a:ext>
              </a:extLst>
            </p:cNvPr>
            <p:cNvSpPr>
              <a:spLocks noChangeArrowheads="1"/>
            </p:cNvSpPr>
            <p:nvPr/>
          </p:nvSpPr>
          <p:spPr bwMode="auto">
            <a:xfrm>
              <a:off x="1872210" y="224332"/>
              <a:ext cx="626605" cy="38418"/>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37" name="Freeform 636">
              <a:extLst>
                <a:ext uri="{FF2B5EF4-FFF2-40B4-BE49-F238E27FC236}">
                  <a16:creationId xmlns:a16="http://schemas.microsoft.com/office/drawing/2014/main" id="{C8AE1FF7-2CD1-AD4D-9E8C-E3C1470D6606}"/>
                </a:ext>
              </a:extLst>
            </p:cNvPr>
            <p:cNvSpPr>
              <a:spLocks noChangeArrowheads="1"/>
            </p:cNvSpPr>
            <p:nvPr/>
          </p:nvSpPr>
          <p:spPr bwMode="auto">
            <a:xfrm>
              <a:off x="2603488" y="252790"/>
              <a:ext cx="67393" cy="1423"/>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38" name="Freeform 637">
              <a:extLst>
                <a:ext uri="{FF2B5EF4-FFF2-40B4-BE49-F238E27FC236}">
                  <a16:creationId xmlns:a16="http://schemas.microsoft.com/office/drawing/2014/main" id="{37CC8F7A-CF36-2040-A9D8-63B547824998}"/>
                </a:ext>
              </a:extLst>
            </p:cNvPr>
            <p:cNvSpPr>
              <a:spLocks noChangeArrowheads="1"/>
            </p:cNvSpPr>
            <p:nvPr/>
          </p:nvSpPr>
          <p:spPr bwMode="auto">
            <a:xfrm>
              <a:off x="2584847" y="252790"/>
              <a:ext cx="18640" cy="1423"/>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39" name="Freeform 638">
              <a:extLst>
                <a:ext uri="{FF2B5EF4-FFF2-40B4-BE49-F238E27FC236}">
                  <a16:creationId xmlns:a16="http://schemas.microsoft.com/office/drawing/2014/main" id="{1501639B-F53E-1740-8BED-B14168E74398}"/>
                </a:ext>
              </a:extLst>
            </p:cNvPr>
            <p:cNvSpPr>
              <a:spLocks noChangeArrowheads="1"/>
            </p:cNvSpPr>
            <p:nvPr/>
          </p:nvSpPr>
          <p:spPr bwMode="auto">
            <a:xfrm>
              <a:off x="4641029" y="3828451"/>
              <a:ext cx="1433"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40" name="Freeform 639">
              <a:extLst>
                <a:ext uri="{FF2B5EF4-FFF2-40B4-BE49-F238E27FC236}">
                  <a16:creationId xmlns:a16="http://schemas.microsoft.com/office/drawing/2014/main" id="{00E18698-BC72-4A4D-9FF1-5265312FAE2B}"/>
                </a:ext>
              </a:extLst>
            </p:cNvPr>
            <p:cNvSpPr>
              <a:spLocks noChangeArrowheads="1"/>
            </p:cNvSpPr>
            <p:nvPr/>
          </p:nvSpPr>
          <p:spPr bwMode="auto">
            <a:xfrm>
              <a:off x="4755739" y="3979275"/>
              <a:ext cx="10036"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41" name="Freeform 640">
              <a:extLst>
                <a:ext uri="{FF2B5EF4-FFF2-40B4-BE49-F238E27FC236}">
                  <a16:creationId xmlns:a16="http://schemas.microsoft.com/office/drawing/2014/main" id="{D47C1DDD-0268-CE43-9A1E-214D6465FCF3}"/>
                </a:ext>
              </a:extLst>
            </p:cNvPr>
            <p:cNvSpPr>
              <a:spLocks noChangeArrowheads="1"/>
            </p:cNvSpPr>
            <p:nvPr/>
          </p:nvSpPr>
          <p:spPr bwMode="auto">
            <a:xfrm>
              <a:off x="4698385" y="3903863"/>
              <a:ext cx="18640" cy="1423"/>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42" name="Freeform 641">
              <a:extLst>
                <a:ext uri="{FF2B5EF4-FFF2-40B4-BE49-F238E27FC236}">
                  <a16:creationId xmlns:a16="http://schemas.microsoft.com/office/drawing/2014/main" id="{C39858B0-CF62-964E-BB8C-530F5051806C}"/>
                </a:ext>
              </a:extLst>
            </p:cNvPr>
            <p:cNvSpPr>
              <a:spLocks noChangeArrowheads="1"/>
            </p:cNvSpPr>
            <p:nvPr/>
          </p:nvSpPr>
          <p:spPr bwMode="auto">
            <a:xfrm>
              <a:off x="4745702" y="3969314"/>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43" name="Freeform 642">
              <a:extLst>
                <a:ext uri="{FF2B5EF4-FFF2-40B4-BE49-F238E27FC236}">
                  <a16:creationId xmlns:a16="http://schemas.microsoft.com/office/drawing/2014/main" id="{65B16B5F-DD80-CB43-854C-C4CF07C952C6}"/>
                </a:ext>
              </a:extLst>
            </p:cNvPr>
            <p:cNvSpPr>
              <a:spLocks noChangeArrowheads="1"/>
            </p:cNvSpPr>
            <p:nvPr/>
          </p:nvSpPr>
          <p:spPr bwMode="auto">
            <a:xfrm>
              <a:off x="4708421" y="3903863"/>
              <a:ext cx="18641" cy="1849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44" name="Freeform 643">
              <a:extLst>
                <a:ext uri="{FF2B5EF4-FFF2-40B4-BE49-F238E27FC236}">
                  <a16:creationId xmlns:a16="http://schemas.microsoft.com/office/drawing/2014/main" id="{269BFAD0-2F38-FD4C-9AE3-DB4452DF3CCA}"/>
                </a:ext>
              </a:extLst>
            </p:cNvPr>
            <p:cNvSpPr>
              <a:spLocks noChangeArrowheads="1"/>
            </p:cNvSpPr>
            <p:nvPr/>
          </p:nvSpPr>
          <p:spPr bwMode="auto">
            <a:xfrm>
              <a:off x="4053139" y="760753"/>
              <a:ext cx="10036" cy="9960"/>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45" name="Freeform 644">
              <a:extLst>
                <a:ext uri="{FF2B5EF4-FFF2-40B4-BE49-F238E27FC236}">
                  <a16:creationId xmlns:a16="http://schemas.microsoft.com/office/drawing/2014/main" id="{9FC24B6A-9027-6A4B-9E63-512263F4214A}"/>
                </a:ext>
              </a:extLst>
            </p:cNvPr>
            <p:cNvSpPr>
              <a:spLocks noChangeArrowheads="1"/>
            </p:cNvSpPr>
            <p:nvPr/>
          </p:nvSpPr>
          <p:spPr bwMode="auto">
            <a:xfrm>
              <a:off x="4698385" y="390386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46" name="Freeform 645">
              <a:extLst>
                <a:ext uri="{FF2B5EF4-FFF2-40B4-BE49-F238E27FC236}">
                  <a16:creationId xmlns:a16="http://schemas.microsoft.com/office/drawing/2014/main" id="{4C350411-A831-CA48-A7E2-00A5B9ACEC74}"/>
                </a:ext>
              </a:extLst>
            </p:cNvPr>
            <p:cNvSpPr>
              <a:spLocks noChangeArrowheads="1"/>
            </p:cNvSpPr>
            <p:nvPr/>
          </p:nvSpPr>
          <p:spPr bwMode="auto">
            <a:xfrm>
              <a:off x="4821698" y="4026229"/>
              <a:ext cx="18640" cy="9961"/>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47" name="Freeform 646">
              <a:extLst>
                <a:ext uri="{FF2B5EF4-FFF2-40B4-BE49-F238E27FC236}">
                  <a16:creationId xmlns:a16="http://schemas.microsoft.com/office/drawing/2014/main" id="{0269A050-8700-7546-B513-2584813A0632}"/>
                </a:ext>
              </a:extLst>
            </p:cNvPr>
            <p:cNvSpPr>
              <a:spLocks noChangeArrowheads="1"/>
            </p:cNvSpPr>
            <p:nvPr/>
          </p:nvSpPr>
          <p:spPr bwMode="auto">
            <a:xfrm>
              <a:off x="4811660" y="3987812"/>
              <a:ext cx="1434" cy="9960"/>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48" name="Freeform 647">
              <a:extLst>
                <a:ext uri="{FF2B5EF4-FFF2-40B4-BE49-F238E27FC236}">
                  <a16:creationId xmlns:a16="http://schemas.microsoft.com/office/drawing/2014/main" id="{41F50E5D-A526-3345-9AC3-3B8309B1841A}"/>
                </a:ext>
              </a:extLst>
            </p:cNvPr>
            <p:cNvSpPr>
              <a:spLocks noChangeArrowheads="1"/>
            </p:cNvSpPr>
            <p:nvPr/>
          </p:nvSpPr>
          <p:spPr bwMode="auto">
            <a:xfrm>
              <a:off x="4879053" y="3969314"/>
              <a:ext cx="20074" cy="28457"/>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49" name="Freeform 648">
              <a:extLst>
                <a:ext uri="{FF2B5EF4-FFF2-40B4-BE49-F238E27FC236}">
                  <a16:creationId xmlns:a16="http://schemas.microsoft.com/office/drawing/2014/main" id="{40FE9BB6-9E40-DD45-80E7-A02C8976DDFB}"/>
                </a:ext>
              </a:extLst>
            </p:cNvPr>
            <p:cNvSpPr>
              <a:spLocks noChangeArrowheads="1"/>
            </p:cNvSpPr>
            <p:nvPr/>
          </p:nvSpPr>
          <p:spPr bwMode="auto">
            <a:xfrm>
              <a:off x="4916334" y="3836989"/>
              <a:ext cx="1433" cy="19920"/>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50" name="Freeform 649">
              <a:extLst>
                <a:ext uri="{FF2B5EF4-FFF2-40B4-BE49-F238E27FC236}">
                  <a16:creationId xmlns:a16="http://schemas.microsoft.com/office/drawing/2014/main" id="{23196E31-04BA-4745-A904-A7CFC734F4F7}"/>
                </a:ext>
              </a:extLst>
            </p:cNvPr>
            <p:cNvSpPr>
              <a:spLocks noChangeArrowheads="1"/>
            </p:cNvSpPr>
            <p:nvPr/>
          </p:nvSpPr>
          <p:spPr bwMode="auto">
            <a:xfrm>
              <a:off x="4840338" y="4006310"/>
              <a:ext cx="10037" cy="9961"/>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51" name="Freeform 650">
              <a:extLst>
                <a:ext uri="{FF2B5EF4-FFF2-40B4-BE49-F238E27FC236}">
                  <a16:creationId xmlns:a16="http://schemas.microsoft.com/office/drawing/2014/main" id="{272547DA-D47C-D744-98F2-633287DF2CFB}"/>
                </a:ext>
              </a:extLst>
            </p:cNvPr>
            <p:cNvSpPr>
              <a:spLocks noChangeArrowheads="1"/>
            </p:cNvSpPr>
            <p:nvPr/>
          </p:nvSpPr>
          <p:spPr bwMode="auto">
            <a:xfrm>
              <a:off x="4916334" y="2614747"/>
              <a:ext cx="10036" cy="28457"/>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52" name="Freeform 651">
              <a:extLst>
                <a:ext uri="{FF2B5EF4-FFF2-40B4-BE49-F238E27FC236}">
                  <a16:creationId xmlns:a16="http://schemas.microsoft.com/office/drawing/2014/main" id="{5A105C37-EAF0-664F-811C-7B571916959B}"/>
                </a:ext>
              </a:extLst>
            </p:cNvPr>
            <p:cNvSpPr>
              <a:spLocks noChangeArrowheads="1"/>
            </p:cNvSpPr>
            <p:nvPr/>
          </p:nvSpPr>
          <p:spPr bwMode="auto">
            <a:xfrm>
              <a:off x="4755739" y="3997772"/>
              <a:ext cx="57355" cy="38418"/>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53" name="Freeform 652">
              <a:extLst>
                <a:ext uri="{FF2B5EF4-FFF2-40B4-BE49-F238E27FC236}">
                  <a16:creationId xmlns:a16="http://schemas.microsoft.com/office/drawing/2014/main" id="{8E4DAA19-0221-8649-ACE0-A92EDD5812EB}"/>
                </a:ext>
              </a:extLst>
            </p:cNvPr>
            <p:cNvSpPr>
              <a:spLocks noChangeArrowheads="1"/>
            </p:cNvSpPr>
            <p:nvPr/>
          </p:nvSpPr>
          <p:spPr bwMode="auto">
            <a:xfrm>
              <a:off x="4641029" y="3846948"/>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54" name="Freeform 653">
              <a:extLst>
                <a:ext uri="{FF2B5EF4-FFF2-40B4-BE49-F238E27FC236}">
                  <a16:creationId xmlns:a16="http://schemas.microsoft.com/office/drawing/2014/main" id="{65D20C24-2BD9-FC46-AB49-60132109963F}"/>
                </a:ext>
              </a:extLst>
            </p:cNvPr>
            <p:cNvSpPr>
              <a:spLocks noChangeArrowheads="1"/>
            </p:cNvSpPr>
            <p:nvPr/>
          </p:nvSpPr>
          <p:spPr bwMode="auto">
            <a:xfrm>
              <a:off x="4470397" y="3612176"/>
              <a:ext cx="38715" cy="28457"/>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55" name="Freeform 654">
              <a:extLst>
                <a:ext uri="{FF2B5EF4-FFF2-40B4-BE49-F238E27FC236}">
                  <a16:creationId xmlns:a16="http://schemas.microsoft.com/office/drawing/2014/main" id="{115B5B71-F966-A04A-8EE6-82E54F6CED2A}"/>
                </a:ext>
              </a:extLst>
            </p:cNvPr>
            <p:cNvSpPr>
              <a:spLocks noChangeArrowheads="1"/>
            </p:cNvSpPr>
            <p:nvPr/>
          </p:nvSpPr>
          <p:spPr bwMode="auto">
            <a:xfrm>
              <a:off x="4470397" y="3593678"/>
              <a:ext cx="1434" cy="1849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56" name="Freeform 655">
              <a:extLst>
                <a:ext uri="{FF2B5EF4-FFF2-40B4-BE49-F238E27FC236}">
                  <a16:creationId xmlns:a16="http://schemas.microsoft.com/office/drawing/2014/main" id="{85D1951A-BC1B-B548-91AD-BA1A52DDC399}"/>
                </a:ext>
              </a:extLst>
            </p:cNvPr>
            <p:cNvSpPr>
              <a:spLocks noChangeArrowheads="1"/>
            </p:cNvSpPr>
            <p:nvPr/>
          </p:nvSpPr>
          <p:spPr bwMode="auto">
            <a:xfrm>
              <a:off x="4499075" y="3667668"/>
              <a:ext cx="20074" cy="1849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57" name="Freeform 656">
              <a:extLst>
                <a:ext uri="{FF2B5EF4-FFF2-40B4-BE49-F238E27FC236}">
                  <a16:creationId xmlns:a16="http://schemas.microsoft.com/office/drawing/2014/main" id="{DF067029-9003-BC4C-BE1D-2246DCE30559}"/>
                </a:ext>
              </a:extLst>
            </p:cNvPr>
            <p:cNvSpPr>
              <a:spLocks noChangeArrowheads="1"/>
            </p:cNvSpPr>
            <p:nvPr/>
          </p:nvSpPr>
          <p:spPr bwMode="auto">
            <a:xfrm>
              <a:off x="5267634" y="1607357"/>
              <a:ext cx="10037" cy="28457"/>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58" name="Freeform 657">
              <a:extLst>
                <a:ext uri="{FF2B5EF4-FFF2-40B4-BE49-F238E27FC236}">
                  <a16:creationId xmlns:a16="http://schemas.microsoft.com/office/drawing/2014/main" id="{E4B2D63D-B5A5-F140-B9A4-D3F030F14DFB}"/>
                </a:ext>
              </a:extLst>
            </p:cNvPr>
            <p:cNvSpPr>
              <a:spLocks noChangeArrowheads="1"/>
            </p:cNvSpPr>
            <p:nvPr/>
          </p:nvSpPr>
          <p:spPr bwMode="auto">
            <a:xfrm>
              <a:off x="4517716" y="368758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59" name="Freeform 658">
              <a:extLst>
                <a:ext uri="{FF2B5EF4-FFF2-40B4-BE49-F238E27FC236}">
                  <a16:creationId xmlns:a16="http://schemas.microsoft.com/office/drawing/2014/main" id="{7E784A67-D621-3B40-BDEA-E9F1652B8F00}"/>
                </a:ext>
              </a:extLst>
            </p:cNvPr>
            <p:cNvSpPr>
              <a:spLocks noChangeArrowheads="1"/>
            </p:cNvSpPr>
            <p:nvPr/>
          </p:nvSpPr>
          <p:spPr bwMode="auto">
            <a:xfrm>
              <a:off x="4414476" y="3367443"/>
              <a:ext cx="10036" cy="28457"/>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60" name="Freeform 659">
              <a:extLst>
                <a:ext uri="{FF2B5EF4-FFF2-40B4-BE49-F238E27FC236}">
                  <a16:creationId xmlns:a16="http://schemas.microsoft.com/office/drawing/2014/main" id="{4B9CA67E-13BD-3F40-8CEE-0A3702B6F51B}"/>
                </a:ext>
              </a:extLst>
            </p:cNvPr>
            <p:cNvSpPr>
              <a:spLocks noChangeArrowheads="1"/>
            </p:cNvSpPr>
            <p:nvPr/>
          </p:nvSpPr>
          <p:spPr bwMode="auto">
            <a:xfrm>
              <a:off x="4575071" y="3753039"/>
              <a:ext cx="1433"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61" name="Freeform 660">
              <a:extLst>
                <a:ext uri="{FF2B5EF4-FFF2-40B4-BE49-F238E27FC236}">
                  <a16:creationId xmlns:a16="http://schemas.microsoft.com/office/drawing/2014/main" id="{01E772AB-7135-6B4C-885C-26B1C18015F8}"/>
                </a:ext>
              </a:extLst>
            </p:cNvPr>
            <p:cNvSpPr>
              <a:spLocks noChangeArrowheads="1"/>
            </p:cNvSpPr>
            <p:nvPr/>
          </p:nvSpPr>
          <p:spPr bwMode="auto">
            <a:xfrm>
              <a:off x="4585107" y="3828451"/>
              <a:ext cx="1434"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62" name="Freeform 661">
              <a:extLst>
                <a:ext uri="{FF2B5EF4-FFF2-40B4-BE49-F238E27FC236}">
                  <a16:creationId xmlns:a16="http://schemas.microsoft.com/office/drawing/2014/main" id="{2ECA88B0-B505-9A45-B125-ABD12610488E}"/>
                </a:ext>
              </a:extLst>
            </p:cNvPr>
            <p:cNvSpPr>
              <a:spLocks noChangeArrowheads="1"/>
            </p:cNvSpPr>
            <p:nvPr/>
          </p:nvSpPr>
          <p:spPr bwMode="auto">
            <a:xfrm>
              <a:off x="4517716" y="3714623"/>
              <a:ext cx="18640" cy="1849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63" name="Freeform 662">
              <a:extLst>
                <a:ext uri="{FF2B5EF4-FFF2-40B4-BE49-F238E27FC236}">
                  <a16:creationId xmlns:a16="http://schemas.microsoft.com/office/drawing/2014/main" id="{DC83C0EA-9DE6-5D43-A055-A1E6F3364EF7}"/>
                </a:ext>
              </a:extLst>
            </p:cNvPr>
            <p:cNvSpPr>
              <a:spLocks noChangeArrowheads="1"/>
            </p:cNvSpPr>
            <p:nvPr/>
          </p:nvSpPr>
          <p:spPr bwMode="auto">
            <a:xfrm>
              <a:off x="4585107" y="3808532"/>
              <a:ext cx="1434" cy="9960"/>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64" name="Freeform 663">
              <a:extLst>
                <a:ext uri="{FF2B5EF4-FFF2-40B4-BE49-F238E27FC236}">
                  <a16:creationId xmlns:a16="http://schemas.microsoft.com/office/drawing/2014/main" id="{79E2C292-625E-AA48-A60D-C52C84F5C1CB}"/>
                </a:ext>
              </a:extLst>
            </p:cNvPr>
            <p:cNvSpPr>
              <a:spLocks noChangeArrowheads="1"/>
            </p:cNvSpPr>
            <p:nvPr/>
          </p:nvSpPr>
          <p:spPr bwMode="auto">
            <a:xfrm>
              <a:off x="4593710" y="383698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65" name="Freeform 664">
              <a:extLst>
                <a:ext uri="{FF2B5EF4-FFF2-40B4-BE49-F238E27FC236}">
                  <a16:creationId xmlns:a16="http://schemas.microsoft.com/office/drawing/2014/main" id="{CF2B401B-A94F-6B41-9783-822C36409593}"/>
                </a:ext>
              </a:extLst>
            </p:cNvPr>
            <p:cNvSpPr>
              <a:spLocks noChangeArrowheads="1"/>
            </p:cNvSpPr>
            <p:nvPr/>
          </p:nvSpPr>
          <p:spPr bwMode="auto">
            <a:xfrm>
              <a:off x="4593710" y="3836989"/>
              <a:ext cx="28678" cy="1423"/>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66" name="Freeform 665">
              <a:extLst>
                <a:ext uri="{FF2B5EF4-FFF2-40B4-BE49-F238E27FC236}">
                  <a16:creationId xmlns:a16="http://schemas.microsoft.com/office/drawing/2014/main" id="{E4249362-7896-B54F-90BD-C4DA427567A3}"/>
                </a:ext>
              </a:extLst>
            </p:cNvPr>
            <p:cNvSpPr>
              <a:spLocks noChangeArrowheads="1"/>
            </p:cNvSpPr>
            <p:nvPr/>
          </p:nvSpPr>
          <p:spPr bwMode="auto">
            <a:xfrm>
              <a:off x="4546393" y="3743080"/>
              <a:ext cx="20074" cy="9960"/>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67" name="Freeform 666">
              <a:extLst>
                <a:ext uri="{FF2B5EF4-FFF2-40B4-BE49-F238E27FC236}">
                  <a16:creationId xmlns:a16="http://schemas.microsoft.com/office/drawing/2014/main" id="{32614FA2-C46C-D746-8FD5-985D5CDF02B7}"/>
                </a:ext>
              </a:extLst>
            </p:cNvPr>
            <p:cNvSpPr>
              <a:spLocks noChangeArrowheads="1"/>
            </p:cNvSpPr>
            <p:nvPr/>
          </p:nvSpPr>
          <p:spPr bwMode="auto">
            <a:xfrm>
              <a:off x="5931520" y="52598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68" name="Freeform 667">
              <a:extLst>
                <a:ext uri="{FF2B5EF4-FFF2-40B4-BE49-F238E27FC236}">
                  <a16:creationId xmlns:a16="http://schemas.microsoft.com/office/drawing/2014/main" id="{A7FD2510-B7CF-744E-9B4C-5FB6AF7A2827}"/>
                </a:ext>
              </a:extLst>
            </p:cNvPr>
            <p:cNvSpPr>
              <a:spLocks noChangeArrowheads="1"/>
            </p:cNvSpPr>
            <p:nvPr/>
          </p:nvSpPr>
          <p:spPr bwMode="auto">
            <a:xfrm>
              <a:off x="4973689" y="2547872"/>
              <a:ext cx="10036" cy="1849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69" name="Freeform 668">
              <a:extLst>
                <a:ext uri="{FF2B5EF4-FFF2-40B4-BE49-F238E27FC236}">
                  <a16:creationId xmlns:a16="http://schemas.microsoft.com/office/drawing/2014/main" id="{5BCAC6B7-AC89-6240-8D57-4C8AC51FF7F7}"/>
                </a:ext>
              </a:extLst>
            </p:cNvPr>
            <p:cNvSpPr>
              <a:spLocks noChangeArrowheads="1"/>
            </p:cNvSpPr>
            <p:nvPr/>
          </p:nvSpPr>
          <p:spPr bwMode="auto">
            <a:xfrm>
              <a:off x="5703533" y="106097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70" name="Freeform 669">
              <a:extLst>
                <a:ext uri="{FF2B5EF4-FFF2-40B4-BE49-F238E27FC236}">
                  <a16:creationId xmlns:a16="http://schemas.microsoft.com/office/drawing/2014/main" id="{B52D9C87-0CCF-244A-909A-5BED6E32CCA0}"/>
                </a:ext>
              </a:extLst>
            </p:cNvPr>
            <p:cNvSpPr>
              <a:spLocks noChangeArrowheads="1"/>
            </p:cNvSpPr>
            <p:nvPr/>
          </p:nvSpPr>
          <p:spPr bwMode="auto">
            <a:xfrm>
              <a:off x="5750851" y="1052440"/>
              <a:ext cx="28678" cy="19920"/>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71" name="Freeform 670">
              <a:extLst>
                <a:ext uri="{FF2B5EF4-FFF2-40B4-BE49-F238E27FC236}">
                  <a16:creationId xmlns:a16="http://schemas.microsoft.com/office/drawing/2014/main" id="{CECAF9B2-2B91-6B4B-97E6-3020870AE742}"/>
                </a:ext>
              </a:extLst>
            </p:cNvPr>
            <p:cNvSpPr>
              <a:spLocks noChangeArrowheads="1"/>
            </p:cNvSpPr>
            <p:nvPr/>
          </p:nvSpPr>
          <p:spPr bwMode="auto">
            <a:xfrm>
              <a:off x="5713570" y="1070938"/>
              <a:ext cx="38714" cy="1849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72" name="Freeform 671">
              <a:extLst>
                <a:ext uri="{FF2B5EF4-FFF2-40B4-BE49-F238E27FC236}">
                  <a16:creationId xmlns:a16="http://schemas.microsoft.com/office/drawing/2014/main" id="{C12475CB-F429-FA43-9016-9A355C378498}"/>
                </a:ext>
              </a:extLst>
            </p:cNvPr>
            <p:cNvSpPr>
              <a:spLocks noChangeArrowheads="1"/>
            </p:cNvSpPr>
            <p:nvPr/>
          </p:nvSpPr>
          <p:spPr bwMode="auto">
            <a:xfrm>
              <a:off x="5627537" y="1107932"/>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73" name="Freeform 672">
              <a:extLst>
                <a:ext uri="{FF2B5EF4-FFF2-40B4-BE49-F238E27FC236}">
                  <a16:creationId xmlns:a16="http://schemas.microsoft.com/office/drawing/2014/main" id="{0282C1FC-242D-6548-B859-C782C636A483}"/>
                </a:ext>
              </a:extLst>
            </p:cNvPr>
            <p:cNvSpPr>
              <a:spLocks noChangeArrowheads="1"/>
            </p:cNvSpPr>
            <p:nvPr/>
          </p:nvSpPr>
          <p:spPr bwMode="auto">
            <a:xfrm>
              <a:off x="5627537" y="1107932"/>
              <a:ext cx="28678" cy="28457"/>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74" name="Freeform 673">
              <a:extLst>
                <a:ext uri="{FF2B5EF4-FFF2-40B4-BE49-F238E27FC236}">
                  <a16:creationId xmlns:a16="http://schemas.microsoft.com/office/drawing/2014/main" id="{EB776DE9-AF02-9444-BAC4-E99C6D39C010}"/>
                </a:ext>
              </a:extLst>
            </p:cNvPr>
            <p:cNvSpPr>
              <a:spLocks noChangeArrowheads="1"/>
            </p:cNvSpPr>
            <p:nvPr/>
          </p:nvSpPr>
          <p:spPr bwMode="auto">
            <a:xfrm>
              <a:off x="5779529" y="1042481"/>
              <a:ext cx="10036"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75" name="Freeform 674">
              <a:extLst>
                <a:ext uri="{FF2B5EF4-FFF2-40B4-BE49-F238E27FC236}">
                  <a16:creationId xmlns:a16="http://schemas.microsoft.com/office/drawing/2014/main" id="{78000D8D-D727-F445-AC2B-7F43F6A02EA3}"/>
                </a:ext>
              </a:extLst>
            </p:cNvPr>
            <p:cNvSpPr>
              <a:spLocks noChangeArrowheads="1"/>
            </p:cNvSpPr>
            <p:nvPr/>
          </p:nvSpPr>
          <p:spPr bwMode="auto">
            <a:xfrm>
              <a:off x="5921482" y="53451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76" name="Freeform 675">
              <a:extLst>
                <a:ext uri="{FF2B5EF4-FFF2-40B4-BE49-F238E27FC236}">
                  <a16:creationId xmlns:a16="http://schemas.microsoft.com/office/drawing/2014/main" id="{0C91D243-2DAF-F144-AAA5-65E7DD65D27D}"/>
                </a:ext>
              </a:extLst>
            </p:cNvPr>
            <p:cNvSpPr>
              <a:spLocks noChangeArrowheads="1"/>
            </p:cNvSpPr>
            <p:nvPr/>
          </p:nvSpPr>
          <p:spPr bwMode="auto">
            <a:xfrm>
              <a:off x="4375761" y="3347523"/>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77" name="Freeform 676">
              <a:extLst>
                <a:ext uri="{FF2B5EF4-FFF2-40B4-BE49-F238E27FC236}">
                  <a16:creationId xmlns:a16="http://schemas.microsoft.com/office/drawing/2014/main" id="{68CC2696-6E0E-0744-A076-25379567AD3A}"/>
                </a:ext>
              </a:extLst>
            </p:cNvPr>
            <p:cNvSpPr>
              <a:spLocks noChangeArrowheads="1"/>
            </p:cNvSpPr>
            <p:nvPr/>
          </p:nvSpPr>
          <p:spPr bwMode="auto">
            <a:xfrm>
              <a:off x="5779529" y="1052440"/>
              <a:ext cx="1433"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78" name="Freeform 677">
              <a:extLst>
                <a:ext uri="{FF2B5EF4-FFF2-40B4-BE49-F238E27FC236}">
                  <a16:creationId xmlns:a16="http://schemas.microsoft.com/office/drawing/2014/main" id="{CBF1647F-C7F8-C540-80DE-27FC6FD798BE}"/>
                </a:ext>
              </a:extLst>
            </p:cNvPr>
            <p:cNvSpPr>
              <a:spLocks noChangeArrowheads="1"/>
            </p:cNvSpPr>
            <p:nvPr/>
          </p:nvSpPr>
          <p:spPr bwMode="auto">
            <a:xfrm>
              <a:off x="5855523" y="59143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79" name="Freeform 678">
              <a:extLst>
                <a:ext uri="{FF2B5EF4-FFF2-40B4-BE49-F238E27FC236}">
                  <a16:creationId xmlns:a16="http://schemas.microsoft.com/office/drawing/2014/main" id="{BEA90C15-6459-974B-BE7C-5744649E7D4B}"/>
                </a:ext>
              </a:extLst>
            </p:cNvPr>
            <p:cNvSpPr>
              <a:spLocks noChangeArrowheads="1"/>
            </p:cNvSpPr>
            <p:nvPr/>
          </p:nvSpPr>
          <p:spPr bwMode="auto">
            <a:xfrm>
              <a:off x="5750851" y="977028"/>
              <a:ext cx="47317" cy="93909"/>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80" name="Freeform 679">
              <a:extLst>
                <a:ext uri="{FF2B5EF4-FFF2-40B4-BE49-F238E27FC236}">
                  <a16:creationId xmlns:a16="http://schemas.microsoft.com/office/drawing/2014/main" id="{AB3B631D-974A-7D49-85B5-4B6A207B8264}"/>
                </a:ext>
              </a:extLst>
            </p:cNvPr>
            <p:cNvSpPr>
              <a:spLocks noChangeArrowheads="1"/>
            </p:cNvSpPr>
            <p:nvPr/>
          </p:nvSpPr>
          <p:spPr bwMode="auto">
            <a:xfrm>
              <a:off x="5826846" y="572934"/>
              <a:ext cx="10037" cy="9960"/>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81" name="Freeform 680">
              <a:extLst>
                <a:ext uri="{FF2B5EF4-FFF2-40B4-BE49-F238E27FC236}">
                  <a16:creationId xmlns:a16="http://schemas.microsoft.com/office/drawing/2014/main" id="{954835E9-365F-C14D-88A5-38B9D41F968D}"/>
                </a:ext>
              </a:extLst>
            </p:cNvPr>
            <p:cNvSpPr>
              <a:spLocks noChangeArrowheads="1"/>
            </p:cNvSpPr>
            <p:nvPr/>
          </p:nvSpPr>
          <p:spPr bwMode="auto">
            <a:xfrm>
              <a:off x="5353666" y="1758181"/>
              <a:ext cx="1434" cy="46955"/>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82" name="Freeform 681">
              <a:extLst>
                <a:ext uri="{FF2B5EF4-FFF2-40B4-BE49-F238E27FC236}">
                  <a16:creationId xmlns:a16="http://schemas.microsoft.com/office/drawing/2014/main" id="{3CCBECDA-7230-0C44-9729-3A9AEFEEA1F7}"/>
                </a:ext>
              </a:extLst>
            </p:cNvPr>
            <p:cNvSpPr>
              <a:spLocks noChangeArrowheads="1"/>
            </p:cNvSpPr>
            <p:nvPr/>
          </p:nvSpPr>
          <p:spPr bwMode="auto">
            <a:xfrm>
              <a:off x="5086965" y="2453963"/>
              <a:ext cx="18641" cy="28457"/>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83" name="Freeform 682">
              <a:extLst>
                <a:ext uri="{FF2B5EF4-FFF2-40B4-BE49-F238E27FC236}">
                  <a16:creationId xmlns:a16="http://schemas.microsoft.com/office/drawing/2014/main" id="{5EC98C02-4694-D445-872A-B0B0E5E9F0B9}"/>
                </a:ext>
              </a:extLst>
            </p:cNvPr>
            <p:cNvSpPr>
              <a:spLocks noChangeArrowheads="1"/>
            </p:cNvSpPr>
            <p:nvPr/>
          </p:nvSpPr>
          <p:spPr bwMode="auto">
            <a:xfrm>
              <a:off x="5097003" y="2444002"/>
              <a:ext cx="10036" cy="9961"/>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84" name="Freeform 683">
              <a:extLst>
                <a:ext uri="{FF2B5EF4-FFF2-40B4-BE49-F238E27FC236}">
                  <a16:creationId xmlns:a16="http://schemas.microsoft.com/office/drawing/2014/main" id="{38F96F5E-8CF5-1D43-9D07-89F1A5066401}"/>
                </a:ext>
              </a:extLst>
            </p:cNvPr>
            <p:cNvSpPr>
              <a:spLocks noChangeArrowheads="1"/>
            </p:cNvSpPr>
            <p:nvPr/>
          </p:nvSpPr>
          <p:spPr bwMode="auto">
            <a:xfrm>
              <a:off x="5076928" y="2500917"/>
              <a:ext cx="20074" cy="28457"/>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85" name="Freeform 684">
              <a:extLst>
                <a:ext uri="{FF2B5EF4-FFF2-40B4-BE49-F238E27FC236}">
                  <a16:creationId xmlns:a16="http://schemas.microsoft.com/office/drawing/2014/main" id="{7D60D24A-8648-8949-88DD-FE17E1750386}"/>
                </a:ext>
              </a:extLst>
            </p:cNvPr>
            <p:cNvSpPr>
              <a:spLocks noChangeArrowheads="1"/>
            </p:cNvSpPr>
            <p:nvPr/>
          </p:nvSpPr>
          <p:spPr bwMode="auto">
            <a:xfrm>
              <a:off x="5021006" y="2529375"/>
              <a:ext cx="28678" cy="9961"/>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86" name="Freeform 685">
              <a:extLst>
                <a:ext uri="{FF2B5EF4-FFF2-40B4-BE49-F238E27FC236}">
                  <a16:creationId xmlns:a16="http://schemas.microsoft.com/office/drawing/2014/main" id="{AB920FFE-9656-8D43-9AD5-183DD64E5583}"/>
                </a:ext>
              </a:extLst>
            </p:cNvPr>
            <p:cNvSpPr>
              <a:spLocks noChangeArrowheads="1"/>
            </p:cNvSpPr>
            <p:nvPr/>
          </p:nvSpPr>
          <p:spPr bwMode="auto">
            <a:xfrm>
              <a:off x="5076928" y="2539335"/>
              <a:ext cx="20074" cy="1849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87" name="Freeform 686">
              <a:extLst>
                <a:ext uri="{FF2B5EF4-FFF2-40B4-BE49-F238E27FC236}">
                  <a16:creationId xmlns:a16="http://schemas.microsoft.com/office/drawing/2014/main" id="{D674C7B6-2D48-6E48-B7A9-279CB95196DE}"/>
                </a:ext>
              </a:extLst>
            </p:cNvPr>
            <p:cNvSpPr>
              <a:spLocks noChangeArrowheads="1"/>
            </p:cNvSpPr>
            <p:nvPr/>
          </p:nvSpPr>
          <p:spPr bwMode="auto">
            <a:xfrm>
              <a:off x="5097003" y="2426929"/>
              <a:ext cx="18640" cy="1849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88" name="Freeform 687">
              <a:extLst>
                <a:ext uri="{FF2B5EF4-FFF2-40B4-BE49-F238E27FC236}">
                  <a16:creationId xmlns:a16="http://schemas.microsoft.com/office/drawing/2014/main" id="{B4B46369-1129-A34A-ABDF-835B0FBE4A9C}"/>
                </a:ext>
              </a:extLst>
            </p:cNvPr>
            <p:cNvSpPr>
              <a:spLocks noChangeArrowheads="1"/>
            </p:cNvSpPr>
            <p:nvPr/>
          </p:nvSpPr>
          <p:spPr bwMode="auto">
            <a:xfrm>
              <a:off x="5210279" y="2350093"/>
              <a:ext cx="38715" cy="9961"/>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89" name="Freeform 688">
              <a:extLst>
                <a:ext uri="{FF2B5EF4-FFF2-40B4-BE49-F238E27FC236}">
                  <a16:creationId xmlns:a16="http://schemas.microsoft.com/office/drawing/2014/main" id="{7C1FB1B1-7518-2C4D-B56B-7C5957FA4387}"/>
                </a:ext>
              </a:extLst>
            </p:cNvPr>
            <p:cNvSpPr>
              <a:spLocks noChangeArrowheads="1"/>
            </p:cNvSpPr>
            <p:nvPr/>
          </p:nvSpPr>
          <p:spPr bwMode="auto">
            <a:xfrm>
              <a:off x="5304915" y="2152315"/>
              <a:ext cx="1434" cy="19920"/>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90" name="Freeform 689">
              <a:extLst>
                <a:ext uri="{FF2B5EF4-FFF2-40B4-BE49-F238E27FC236}">
                  <a16:creationId xmlns:a16="http://schemas.microsoft.com/office/drawing/2014/main" id="{148714ED-1A7C-F74D-9700-A3F1EF53B478}"/>
                </a:ext>
              </a:extLst>
            </p:cNvPr>
            <p:cNvSpPr>
              <a:spLocks noChangeArrowheads="1"/>
            </p:cNvSpPr>
            <p:nvPr/>
          </p:nvSpPr>
          <p:spPr bwMode="auto">
            <a:xfrm>
              <a:off x="5248993" y="2227727"/>
              <a:ext cx="38714" cy="46955"/>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91" name="Freeform 690">
              <a:extLst>
                <a:ext uri="{FF2B5EF4-FFF2-40B4-BE49-F238E27FC236}">
                  <a16:creationId xmlns:a16="http://schemas.microsoft.com/office/drawing/2014/main" id="{2F1D9DF0-A866-0842-B36F-22C3165248C3}"/>
                </a:ext>
              </a:extLst>
            </p:cNvPr>
            <p:cNvSpPr>
              <a:spLocks noChangeArrowheads="1"/>
            </p:cNvSpPr>
            <p:nvPr/>
          </p:nvSpPr>
          <p:spPr bwMode="auto">
            <a:xfrm>
              <a:off x="5201675" y="2350093"/>
              <a:ext cx="10037" cy="9961"/>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92" name="Freeform 691">
              <a:extLst>
                <a:ext uri="{FF2B5EF4-FFF2-40B4-BE49-F238E27FC236}">
                  <a16:creationId xmlns:a16="http://schemas.microsoft.com/office/drawing/2014/main" id="{6E4D9D3E-6D05-FD43-AB5B-57D77BD306C9}"/>
                </a:ext>
              </a:extLst>
            </p:cNvPr>
            <p:cNvSpPr>
              <a:spLocks noChangeArrowheads="1"/>
            </p:cNvSpPr>
            <p:nvPr/>
          </p:nvSpPr>
          <p:spPr bwMode="auto">
            <a:xfrm>
              <a:off x="5152923" y="2370014"/>
              <a:ext cx="20074" cy="9961"/>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93" name="Freeform 692">
              <a:extLst>
                <a:ext uri="{FF2B5EF4-FFF2-40B4-BE49-F238E27FC236}">
                  <a16:creationId xmlns:a16="http://schemas.microsoft.com/office/drawing/2014/main" id="{E13DFDE8-F71C-6443-90B3-318F5F09D60E}"/>
                </a:ext>
              </a:extLst>
            </p:cNvPr>
            <p:cNvSpPr>
              <a:spLocks noChangeArrowheads="1"/>
            </p:cNvSpPr>
            <p:nvPr/>
          </p:nvSpPr>
          <p:spPr bwMode="auto">
            <a:xfrm>
              <a:off x="5115642" y="242692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94" name="Freeform 693">
              <a:extLst>
                <a:ext uri="{FF2B5EF4-FFF2-40B4-BE49-F238E27FC236}">
                  <a16:creationId xmlns:a16="http://schemas.microsoft.com/office/drawing/2014/main" id="{DE0778FC-3110-2A48-8A53-9DF4C1D15076}"/>
                </a:ext>
              </a:extLst>
            </p:cNvPr>
            <p:cNvSpPr>
              <a:spLocks noChangeArrowheads="1"/>
            </p:cNvSpPr>
            <p:nvPr/>
          </p:nvSpPr>
          <p:spPr bwMode="auto">
            <a:xfrm>
              <a:off x="3247299" y="3461352"/>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95" name="Freeform 694">
              <a:extLst>
                <a:ext uri="{FF2B5EF4-FFF2-40B4-BE49-F238E27FC236}">
                  <a16:creationId xmlns:a16="http://schemas.microsoft.com/office/drawing/2014/main" id="{AB22D8B7-B5E2-8343-9AB0-7CCA01778206}"/>
                </a:ext>
              </a:extLst>
            </p:cNvPr>
            <p:cNvSpPr>
              <a:spLocks noChangeArrowheads="1"/>
            </p:cNvSpPr>
            <p:nvPr/>
          </p:nvSpPr>
          <p:spPr bwMode="auto">
            <a:xfrm>
              <a:off x="3313258" y="3479849"/>
              <a:ext cx="38714" cy="9961"/>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96" name="Freeform 695">
              <a:extLst>
                <a:ext uri="{FF2B5EF4-FFF2-40B4-BE49-F238E27FC236}">
                  <a16:creationId xmlns:a16="http://schemas.microsoft.com/office/drawing/2014/main" id="{D7768D69-3645-214C-8060-8EE2185FEC38}"/>
                </a:ext>
              </a:extLst>
            </p:cNvPr>
            <p:cNvSpPr>
              <a:spLocks noChangeArrowheads="1"/>
            </p:cNvSpPr>
            <p:nvPr/>
          </p:nvSpPr>
          <p:spPr bwMode="auto">
            <a:xfrm>
              <a:off x="2868756" y="3414397"/>
              <a:ext cx="10036" cy="1423"/>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97" name="Freeform 696">
              <a:extLst>
                <a:ext uri="{FF2B5EF4-FFF2-40B4-BE49-F238E27FC236}">
                  <a16:creationId xmlns:a16="http://schemas.microsoft.com/office/drawing/2014/main" id="{EDA029BF-9252-AD47-A69C-92D503C7450C}"/>
                </a:ext>
              </a:extLst>
            </p:cNvPr>
            <p:cNvSpPr>
              <a:spLocks noChangeArrowheads="1"/>
            </p:cNvSpPr>
            <p:nvPr/>
          </p:nvSpPr>
          <p:spPr bwMode="auto">
            <a:xfrm>
              <a:off x="3257336" y="3451392"/>
              <a:ext cx="47318" cy="1849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98" name="Freeform 697">
              <a:extLst>
                <a:ext uri="{FF2B5EF4-FFF2-40B4-BE49-F238E27FC236}">
                  <a16:creationId xmlns:a16="http://schemas.microsoft.com/office/drawing/2014/main" id="{E86B5378-25FE-0848-B4E4-6893C3DD6885}"/>
                </a:ext>
              </a:extLst>
            </p:cNvPr>
            <p:cNvSpPr>
              <a:spLocks noChangeArrowheads="1"/>
            </p:cNvSpPr>
            <p:nvPr/>
          </p:nvSpPr>
          <p:spPr bwMode="auto">
            <a:xfrm>
              <a:off x="3199981" y="3375981"/>
              <a:ext cx="10037" cy="9960"/>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699" name="Freeform 698">
              <a:extLst>
                <a:ext uri="{FF2B5EF4-FFF2-40B4-BE49-F238E27FC236}">
                  <a16:creationId xmlns:a16="http://schemas.microsoft.com/office/drawing/2014/main" id="{F80FDB29-14F1-5C4A-AA11-584DCB90A866}"/>
                </a:ext>
              </a:extLst>
            </p:cNvPr>
            <p:cNvSpPr>
              <a:spLocks noChangeArrowheads="1"/>
            </p:cNvSpPr>
            <p:nvPr/>
          </p:nvSpPr>
          <p:spPr bwMode="auto">
            <a:xfrm>
              <a:off x="3228659" y="3414397"/>
              <a:ext cx="18641" cy="1423"/>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00" name="Freeform 699">
              <a:extLst>
                <a:ext uri="{FF2B5EF4-FFF2-40B4-BE49-F238E27FC236}">
                  <a16:creationId xmlns:a16="http://schemas.microsoft.com/office/drawing/2014/main" id="{47986670-9E30-A640-97FB-86F5CE460FFA}"/>
                </a:ext>
              </a:extLst>
            </p:cNvPr>
            <p:cNvSpPr>
              <a:spLocks noChangeArrowheads="1"/>
            </p:cNvSpPr>
            <p:nvPr/>
          </p:nvSpPr>
          <p:spPr bwMode="auto">
            <a:xfrm>
              <a:off x="3210018" y="3367443"/>
              <a:ext cx="10036" cy="46954"/>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01" name="Freeform 700">
              <a:extLst>
                <a:ext uri="{FF2B5EF4-FFF2-40B4-BE49-F238E27FC236}">
                  <a16:creationId xmlns:a16="http://schemas.microsoft.com/office/drawing/2014/main" id="{3AF6FD46-6D80-CB4D-8DF3-26C0D0824796}"/>
                </a:ext>
              </a:extLst>
            </p:cNvPr>
            <p:cNvSpPr>
              <a:spLocks noChangeArrowheads="1"/>
            </p:cNvSpPr>
            <p:nvPr/>
          </p:nvSpPr>
          <p:spPr bwMode="auto">
            <a:xfrm>
              <a:off x="3247299" y="3432895"/>
              <a:ext cx="18640" cy="28457"/>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02" name="Freeform 701">
              <a:extLst>
                <a:ext uri="{FF2B5EF4-FFF2-40B4-BE49-F238E27FC236}">
                  <a16:creationId xmlns:a16="http://schemas.microsoft.com/office/drawing/2014/main" id="{46280B0A-505A-CC47-833A-A974F5FBF0B9}"/>
                </a:ext>
              </a:extLst>
            </p:cNvPr>
            <p:cNvSpPr>
              <a:spLocks noChangeArrowheads="1"/>
            </p:cNvSpPr>
            <p:nvPr/>
          </p:nvSpPr>
          <p:spPr bwMode="auto">
            <a:xfrm>
              <a:off x="3436572" y="346989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03" name="Freeform 702">
              <a:extLst>
                <a:ext uri="{FF2B5EF4-FFF2-40B4-BE49-F238E27FC236}">
                  <a16:creationId xmlns:a16="http://schemas.microsoft.com/office/drawing/2014/main" id="{C76FB1C3-6455-0E48-8DEB-401531D9D9C3}"/>
                </a:ext>
              </a:extLst>
            </p:cNvPr>
            <p:cNvSpPr>
              <a:spLocks noChangeArrowheads="1"/>
            </p:cNvSpPr>
            <p:nvPr/>
          </p:nvSpPr>
          <p:spPr bwMode="auto">
            <a:xfrm>
              <a:off x="3362010" y="3489809"/>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04" name="Freeform 703">
              <a:extLst>
                <a:ext uri="{FF2B5EF4-FFF2-40B4-BE49-F238E27FC236}">
                  <a16:creationId xmlns:a16="http://schemas.microsoft.com/office/drawing/2014/main" id="{3273E077-62E6-1547-BD1A-4CFA4399AAA3}"/>
                </a:ext>
              </a:extLst>
            </p:cNvPr>
            <p:cNvSpPr>
              <a:spLocks noChangeArrowheads="1"/>
            </p:cNvSpPr>
            <p:nvPr/>
          </p:nvSpPr>
          <p:spPr bwMode="auto">
            <a:xfrm>
              <a:off x="3446608" y="3422935"/>
              <a:ext cx="28678" cy="1849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05" name="Freeform 704">
              <a:extLst>
                <a:ext uri="{FF2B5EF4-FFF2-40B4-BE49-F238E27FC236}">
                  <a16:creationId xmlns:a16="http://schemas.microsoft.com/office/drawing/2014/main" id="{FFB919B5-241A-034A-A9D1-79AFFBCEF339}"/>
                </a:ext>
              </a:extLst>
            </p:cNvPr>
            <p:cNvSpPr>
              <a:spLocks noChangeArrowheads="1"/>
            </p:cNvSpPr>
            <p:nvPr/>
          </p:nvSpPr>
          <p:spPr bwMode="auto">
            <a:xfrm>
              <a:off x="3436572" y="3461352"/>
              <a:ext cx="10036" cy="9960"/>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06" name="Freeform 705">
              <a:extLst>
                <a:ext uri="{FF2B5EF4-FFF2-40B4-BE49-F238E27FC236}">
                  <a16:creationId xmlns:a16="http://schemas.microsoft.com/office/drawing/2014/main" id="{869BED5A-D76F-9249-AB43-38FE509C5CBF}"/>
                </a:ext>
              </a:extLst>
            </p:cNvPr>
            <p:cNvSpPr>
              <a:spLocks noChangeArrowheads="1"/>
            </p:cNvSpPr>
            <p:nvPr/>
          </p:nvSpPr>
          <p:spPr bwMode="auto">
            <a:xfrm>
              <a:off x="3475286" y="3442854"/>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07" name="Freeform 706">
              <a:extLst>
                <a:ext uri="{FF2B5EF4-FFF2-40B4-BE49-F238E27FC236}">
                  <a16:creationId xmlns:a16="http://schemas.microsoft.com/office/drawing/2014/main" id="{E44F6CF4-82EF-994D-B62D-EE1118D755B8}"/>
                </a:ext>
              </a:extLst>
            </p:cNvPr>
            <p:cNvSpPr>
              <a:spLocks noChangeArrowheads="1"/>
            </p:cNvSpPr>
            <p:nvPr/>
          </p:nvSpPr>
          <p:spPr bwMode="auto">
            <a:xfrm>
              <a:off x="3399291" y="3461352"/>
              <a:ext cx="20074" cy="19920"/>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08" name="Freeform 707">
              <a:extLst>
                <a:ext uri="{FF2B5EF4-FFF2-40B4-BE49-F238E27FC236}">
                  <a16:creationId xmlns:a16="http://schemas.microsoft.com/office/drawing/2014/main" id="{4A72A67C-1D3F-154A-ABA4-6C079595FBB8}"/>
                </a:ext>
              </a:extLst>
            </p:cNvPr>
            <p:cNvSpPr>
              <a:spLocks noChangeArrowheads="1"/>
            </p:cNvSpPr>
            <p:nvPr/>
          </p:nvSpPr>
          <p:spPr bwMode="auto">
            <a:xfrm>
              <a:off x="3380649" y="3451392"/>
              <a:ext cx="10037" cy="1849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09" name="Freeform 708">
              <a:extLst>
                <a:ext uri="{FF2B5EF4-FFF2-40B4-BE49-F238E27FC236}">
                  <a16:creationId xmlns:a16="http://schemas.microsoft.com/office/drawing/2014/main" id="{B76FA8D1-1D70-BD49-9649-CC54E01D3977}"/>
                </a:ext>
              </a:extLst>
            </p:cNvPr>
            <p:cNvSpPr>
              <a:spLocks noChangeArrowheads="1"/>
            </p:cNvSpPr>
            <p:nvPr/>
          </p:nvSpPr>
          <p:spPr bwMode="auto">
            <a:xfrm>
              <a:off x="3066631" y="3404438"/>
              <a:ext cx="38714" cy="9960"/>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10" name="Freeform 709">
              <a:extLst>
                <a:ext uri="{FF2B5EF4-FFF2-40B4-BE49-F238E27FC236}">
                  <a16:creationId xmlns:a16="http://schemas.microsoft.com/office/drawing/2014/main" id="{8F48AF32-53E6-4947-A463-FF9F0229DBB1}"/>
                </a:ext>
              </a:extLst>
            </p:cNvPr>
            <p:cNvSpPr>
              <a:spLocks noChangeArrowheads="1"/>
            </p:cNvSpPr>
            <p:nvPr/>
          </p:nvSpPr>
          <p:spPr bwMode="auto">
            <a:xfrm>
              <a:off x="3000673" y="3385940"/>
              <a:ext cx="57355" cy="28457"/>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11" name="Freeform 710">
              <a:extLst>
                <a:ext uri="{FF2B5EF4-FFF2-40B4-BE49-F238E27FC236}">
                  <a16:creationId xmlns:a16="http://schemas.microsoft.com/office/drawing/2014/main" id="{AA115499-A4AC-1040-AE2D-310ADCA22B7E}"/>
                </a:ext>
              </a:extLst>
            </p:cNvPr>
            <p:cNvSpPr>
              <a:spLocks noChangeArrowheads="1"/>
            </p:cNvSpPr>
            <p:nvPr/>
          </p:nvSpPr>
          <p:spPr bwMode="auto">
            <a:xfrm>
              <a:off x="2934714" y="3385940"/>
              <a:ext cx="18640" cy="9961"/>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12" name="Freeform 711">
              <a:extLst>
                <a:ext uri="{FF2B5EF4-FFF2-40B4-BE49-F238E27FC236}">
                  <a16:creationId xmlns:a16="http://schemas.microsoft.com/office/drawing/2014/main" id="{921B7421-F84E-FF40-901A-26683FC49195}"/>
                </a:ext>
              </a:extLst>
            </p:cNvPr>
            <p:cNvSpPr>
              <a:spLocks noChangeArrowheads="1"/>
            </p:cNvSpPr>
            <p:nvPr/>
          </p:nvSpPr>
          <p:spPr bwMode="auto">
            <a:xfrm>
              <a:off x="2982031" y="3375981"/>
              <a:ext cx="18641" cy="9960"/>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13" name="Freeform 712">
              <a:extLst>
                <a:ext uri="{FF2B5EF4-FFF2-40B4-BE49-F238E27FC236}">
                  <a16:creationId xmlns:a16="http://schemas.microsoft.com/office/drawing/2014/main" id="{5A676339-2551-B446-B8C9-F55E0C3D120C}"/>
                </a:ext>
              </a:extLst>
            </p:cNvPr>
            <p:cNvSpPr>
              <a:spLocks noChangeArrowheads="1"/>
            </p:cNvSpPr>
            <p:nvPr/>
          </p:nvSpPr>
          <p:spPr bwMode="auto">
            <a:xfrm>
              <a:off x="2906036" y="3395900"/>
              <a:ext cx="28678" cy="9960"/>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14" name="Freeform 713">
              <a:extLst>
                <a:ext uri="{FF2B5EF4-FFF2-40B4-BE49-F238E27FC236}">
                  <a16:creationId xmlns:a16="http://schemas.microsoft.com/office/drawing/2014/main" id="{85FE9712-6BF0-6046-BADD-377B37B8D6F3}"/>
                </a:ext>
              </a:extLst>
            </p:cNvPr>
            <p:cNvSpPr>
              <a:spLocks noChangeArrowheads="1"/>
            </p:cNvSpPr>
            <p:nvPr/>
          </p:nvSpPr>
          <p:spPr bwMode="auto">
            <a:xfrm>
              <a:off x="2906036" y="3395900"/>
              <a:ext cx="1433" cy="9960"/>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15" name="Freeform 714">
              <a:extLst>
                <a:ext uri="{FF2B5EF4-FFF2-40B4-BE49-F238E27FC236}">
                  <a16:creationId xmlns:a16="http://schemas.microsoft.com/office/drawing/2014/main" id="{F5A5250B-02D8-3F4D-A9D4-E13425D4ACDE}"/>
                </a:ext>
              </a:extLst>
            </p:cNvPr>
            <p:cNvSpPr>
              <a:spLocks noChangeArrowheads="1"/>
            </p:cNvSpPr>
            <p:nvPr/>
          </p:nvSpPr>
          <p:spPr bwMode="auto">
            <a:xfrm>
              <a:off x="3181341" y="3432895"/>
              <a:ext cx="20074" cy="9960"/>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16" name="Freeform 715">
              <a:extLst>
                <a:ext uri="{FF2B5EF4-FFF2-40B4-BE49-F238E27FC236}">
                  <a16:creationId xmlns:a16="http://schemas.microsoft.com/office/drawing/2014/main" id="{A6EA29FD-38DF-664F-B26E-C280E7073E11}"/>
                </a:ext>
              </a:extLst>
            </p:cNvPr>
            <p:cNvSpPr>
              <a:spLocks noChangeArrowheads="1"/>
            </p:cNvSpPr>
            <p:nvPr/>
          </p:nvSpPr>
          <p:spPr bwMode="auto">
            <a:xfrm>
              <a:off x="3115382" y="3414397"/>
              <a:ext cx="38714" cy="9961"/>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17" name="Freeform 716">
              <a:extLst>
                <a:ext uri="{FF2B5EF4-FFF2-40B4-BE49-F238E27FC236}">
                  <a16:creationId xmlns:a16="http://schemas.microsoft.com/office/drawing/2014/main" id="{62FA3A29-4CC6-704A-BAA3-0F753508FBF1}"/>
                </a:ext>
              </a:extLst>
            </p:cNvPr>
            <p:cNvSpPr>
              <a:spLocks noChangeArrowheads="1"/>
            </p:cNvSpPr>
            <p:nvPr/>
          </p:nvSpPr>
          <p:spPr bwMode="auto">
            <a:xfrm>
              <a:off x="3171304" y="344285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18" name="Freeform 717">
              <a:extLst>
                <a:ext uri="{FF2B5EF4-FFF2-40B4-BE49-F238E27FC236}">
                  <a16:creationId xmlns:a16="http://schemas.microsoft.com/office/drawing/2014/main" id="{71D7DDC5-535F-CA40-9EB6-033B656E6CE6}"/>
                </a:ext>
              </a:extLst>
            </p:cNvPr>
            <p:cNvSpPr>
              <a:spLocks noChangeArrowheads="1"/>
            </p:cNvSpPr>
            <p:nvPr/>
          </p:nvSpPr>
          <p:spPr bwMode="auto">
            <a:xfrm>
              <a:off x="3152663" y="3432895"/>
              <a:ext cx="18640" cy="9960"/>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19" name="Freeform 718">
              <a:extLst>
                <a:ext uri="{FF2B5EF4-FFF2-40B4-BE49-F238E27FC236}">
                  <a16:creationId xmlns:a16="http://schemas.microsoft.com/office/drawing/2014/main" id="{EFB0897C-A96E-8B43-84D0-72C5E534DB8B}"/>
                </a:ext>
              </a:extLst>
            </p:cNvPr>
            <p:cNvSpPr>
              <a:spLocks noChangeArrowheads="1"/>
            </p:cNvSpPr>
            <p:nvPr/>
          </p:nvSpPr>
          <p:spPr bwMode="auto">
            <a:xfrm>
              <a:off x="3152663" y="3414397"/>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20" name="Freeform 719">
              <a:extLst>
                <a:ext uri="{FF2B5EF4-FFF2-40B4-BE49-F238E27FC236}">
                  <a16:creationId xmlns:a16="http://schemas.microsoft.com/office/drawing/2014/main" id="{EE2442E5-ED30-6D48-B2C1-14FB53FAB234}"/>
                </a:ext>
              </a:extLst>
            </p:cNvPr>
            <p:cNvSpPr>
              <a:spLocks noChangeArrowheads="1"/>
            </p:cNvSpPr>
            <p:nvPr/>
          </p:nvSpPr>
          <p:spPr bwMode="auto">
            <a:xfrm>
              <a:off x="3152663" y="343289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21" name="Freeform 720">
              <a:extLst>
                <a:ext uri="{FF2B5EF4-FFF2-40B4-BE49-F238E27FC236}">
                  <a16:creationId xmlns:a16="http://schemas.microsoft.com/office/drawing/2014/main" id="{C7F6E489-19D2-3347-8CB2-6942C1D2A29A}"/>
                </a:ext>
              </a:extLst>
            </p:cNvPr>
            <p:cNvSpPr>
              <a:spLocks noChangeArrowheads="1"/>
            </p:cNvSpPr>
            <p:nvPr/>
          </p:nvSpPr>
          <p:spPr bwMode="auto">
            <a:xfrm>
              <a:off x="3929825" y="325361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22" name="Freeform 721">
              <a:extLst>
                <a:ext uri="{FF2B5EF4-FFF2-40B4-BE49-F238E27FC236}">
                  <a16:creationId xmlns:a16="http://schemas.microsoft.com/office/drawing/2014/main" id="{BBDDF9D7-881F-3046-B0EB-2F84EF46F96B}"/>
                </a:ext>
              </a:extLst>
            </p:cNvPr>
            <p:cNvSpPr>
              <a:spLocks noChangeArrowheads="1"/>
            </p:cNvSpPr>
            <p:nvPr/>
          </p:nvSpPr>
          <p:spPr bwMode="auto">
            <a:xfrm>
              <a:off x="4110494" y="3347523"/>
              <a:ext cx="10036" cy="1423"/>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23" name="Freeform 722">
              <a:extLst>
                <a:ext uri="{FF2B5EF4-FFF2-40B4-BE49-F238E27FC236}">
                  <a16:creationId xmlns:a16="http://schemas.microsoft.com/office/drawing/2014/main" id="{1D4C4161-926B-5348-BB2B-43330DF5BED5}"/>
                </a:ext>
              </a:extLst>
            </p:cNvPr>
            <p:cNvSpPr>
              <a:spLocks noChangeArrowheads="1"/>
            </p:cNvSpPr>
            <p:nvPr/>
          </p:nvSpPr>
          <p:spPr bwMode="auto">
            <a:xfrm>
              <a:off x="4063176" y="3292031"/>
              <a:ext cx="18641" cy="28457"/>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24" name="Freeform 723">
              <a:extLst>
                <a:ext uri="{FF2B5EF4-FFF2-40B4-BE49-F238E27FC236}">
                  <a16:creationId xmlns:a16="http://schemas.microsoft.com/office/drawing/2014/main" id="{54AE770C-FB76-994C-93F0-00EEA28A51D6}"/>
                </a:ext>
              </a:extLst>
            </p:cNvPr>
            <p:cNvSpPr>
              <a:spLocks noChangeArrowheads="1"/>
            </p:cNvSpPr>
            <p:nvPr/>
          </p:nvSpPr>
          <p:spPr bwMode="auto">
            <a:xfrm>
              <a:off x="4157811" y="3338986"/>
              <a:ext cx="10037" cy="9960"/>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25" name="Freeform 724">
              <a:extLst>
                <a:ext uri="{FF2B5EF4-FFF2-40B4-BE49-F238E27FC236}">
                  <a16:creationId xmlns:a16="http://schemas.microsoft.com/office/drawing/2014/main" id="{BDB28FD5-3ED0-6945-9441-DBD7F4EAE882}"/>
                </a:ext>
              </a:extLst>
            </p:cNvPr>
            <p:cNvSpPr>
              <a:spLocks noChangeArrowheads="1"/>
            </p:cNvSpPr>
            <p:nvPr/>
          </p:nvSpPr>
          <p:spPr bwMode="auto">
            <a:xfrm>
              <a:off x="4139172" y="3338986"/>
              <a:ext cx="18640" cy="1423"/>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26" name="Freeform 725">
              <a:extLst>
                <a:ext uri="{FF2B5EF4-FFF2-40B4-BE49-F238E27FC236}">
                  <a16:creationId xmlns:a16="http://schemas.microsoft.com/office/drawing/2014/main" id="{B17E0B56-0749-F04E-9AFC-2F23E0C28562}"/>
                </a:ext>
              </a:extLst>
            </p:cNvPr>
            <p:cNvSpPr>
              <a:spLocks noChangeArrowheads="1"/>
            </p:cNvSpPr>
            <p:nvPr/>
          </p:nvSpPr>
          <p:spPr bwMode="auto">
            <a:xfrm>
              <a:off x="4375761" y="3347523"/>
              <a:ext cx="28678" cy="9960"/>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27" name="Freeform 726">
              <a:extLst>
                <a:ext uri="{FF2B5EF4-FFF2-40B4-BE49-F238E27FC236}">
                  <a16:creationId xmlns:a16="http://schemas.microsoft.com/office/drawing/2014/main" id="{823ADA68-73F7-D34F-8C20-CD876F25ABF0}"/>
                </a:ext>
              </a:extLst>
            </p:cNvPr>
            <p:cNvSpPr>
              <a:spLocks noChangeArrowheads="1"/>
            </p:cNvSpPr>
            <p:nvPr/>
          </p:nvSpPr>
          <p:spPr bwMode="auto">
            <a:xfrm>
              <a:off x="3997218" y="3253614"/>
              <a:ext cx="38715" cy="28457"/>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28" name="Freeform 727">
              <a:extLst>
                <a:ext uri="{FF2B5EF4-FFF2-40B4-BE49-F238E27FC236}">
                  <a16:creationId xmlns:a16="http://schemas.microsoft.com/office/drawing/2014/main" id="{D8390DCF-688B-A542-978B-151629F9A11C}"/>
                </a:ext>
              </a:extLst>
            </p:cNvPr>
            <p:cNvSpPr>
              <a:spLocks noChangeArrowheads="1"/>
            </p:cNvSpPr>
            <p:nvPr/>
          </p:nvSpPr>
          <p:spPr bwMode="auto">
            <a:xfrm>
              <a:off x="3911185" y="3225157"/>
              <a:ext cx="57355" cy="9960"/>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29" name="Freeform 728">
              <a:extLst>
                <a:ext uri="{FF2B5EF4-FFF2-40B4-BE49-F238E27FC236}">
                  <a16:creationId xmlns:a16="http://schemas.microsoft.com/office/drawing/2014/main" id="{58C4D0AA-9BAE-774B-8745-F7B06B5625A8}"/>
                </a:ext>
              </a:extLst>
            </p:cNvPr>
            <p:cNvSpPr>
              <a:spLocks noChangeArrowheads="1"/>
            </p:cNvSpPr>
            <p:nvPr/>
          </p:nvSpPr>
          <p:spPr bwMode="auto">
            <a:xfrm>
              <a:off x="4262486" y="327353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30" name="Freeform 729">
              <a:extLst>
                <a:ext uri="{FF2B5EF4-FFF2-40B4-BE49-F238E27FC236}">
                  <a16:creationId xmlns:a16="http://schemas.microsoft.com/office/drawing/2014/main" id="{6092B867-2F87-974E-9A2F-ACD4A965F35A}"/>
                </a:ext>
              </a:extLst>
            </p:cNvPr>
            <p:cNvSpPr>
              <a:spLocks noChangeArrowheads="1"/>
            </p:cNvSpPr>
            <p:nvPr/>
          </p:nvSpPr>
          <p:spPr bwMode="auto">
            <a:xfrm>
              <a:off x="4262486" y="327353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31" name="Freeform 730">
              <a:extLst>
                <a:ext uri="{FF2B5EF4-FFF2-40B4-BE49-F238E27FC236}">
                  <a16:creationId xmlns:a16="http://schemas.microsoft.com/office/drawing/2014/main" id="{98C1A2B9-F20C-604B-BAD9-601582DDE5D0}"/>
                </a:ext>
              </a:extLst>
            </p:cNvPr>
            <p:cNvSpPr>
              <a:spLocks noChangeArrowheads="1"/>
            </p:cNvSpPr>
            <p:nvPr/>
          </p:nvSpPr>
          <p:spPr bwMode="auto">
            <a:xfrm>
              <a:off x="4328444" y="3310529"/>
              <a:ext cx="18640" cy="1423"/>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32" name="Freeform 731">
              <a:extLst>
                <a:ext uri="{FF2B5EF4-FFF2-40B4-BE49-F238E27FC236}">
                  <a16:creationId xmlns:a16="http://schemas.microsoft.com/office/drawing/2014/main" id="{19672D38-E650-9949-9970-C9E427E33AF8}"/>
                </a:ext>
              </a:extLst>
            </p:cNvPr>
            <p:cNvSpPr>
              <a:spLocks noChangeArrowheads="1"/>
            </p:cNvSpPr>
            <p:nvPr/>
          </p:nvSpPr>
          <p:spPr bwMode="auto">
            <a:xfrm>
              <a:off x="4262486" y="327353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33" name="Freeform 732">
              <a:extLst>
                <a:ext uri="{FF2B5EF4-FFF2-40B4-BE49-F238E27FC236}">
                  <a16:creationId xmlns:a16="http://schemas.microsoft.com/office/drawing/2014/main" id="{B8CB019F-446E-7C4D-B502-377FD2D4CBD8}"/>
                </a:ext>
              </a:extLst>
            </p:cNvPr>
            <p:cNvSpPr>
              <a:spLocks noChangeArrowheads="1"/>
            </p:cNvSpPr>
            <p:nvPr/>
          </p:nvSpPr>
          <p:spPr bwMode="auto">
            <a:xfrm>
              <a:off x="3475286" y="3442854"/>
              <a:ext cx="10037" cy="1849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34" name="Freeform 733">
              <a:extLst>
                <a:ext uri="{FF2B5EF4-FFF2-40B4-BE49-F238E27FC236}">
                  <a16:creationId xmlns:a16="http://schemas.microsoft.com/office/drawing/2014/main" id="{AC30FE48-CA8B-C242-A860-FDF5594FBA95}"/>
                </a:ext>
              </a:extLst>
            </p:cNvPr>
            <p:cNvSpPr>
              <a:spLocks noChangeArrowheads="1"/>
            </p:cNvSpPr>
            <p:nvPr/>
          </p:nvSpPr>
          <p:spPr bwMode="auto">
            <a:xfrm>
              <a:off x="4167849" y="3338986"/>
              <a:ext cx="28678" cy="1849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35" name="Freeform 734">
              <a:extLst>
                <a:ext uri="{FF2B5EF4-FFF2-40B4-BE49-F238E27FC236}">
                  <a16:creationId xmlns:a16="http://schemas.microsoft.com/office/drawing/2014/main" id="{63E1037B-DA26-2C4B-836A-71A269C0C039}"/>
                </a:ext>
              </a:extLst>
            </p:cNvPr>
            <p:cNvSpPr>
              <a:spLocks noChangeArrowheads="1"/>
            </p:cNvSpPr>
            <p:nvPr/>
          </p:nvSpPr>
          <p:spPr bwMode="auto">
            <a:xfrm>
              <a:off x="4252448" y="3273534"/>
              <a:ext cx="10037" cy="1423"/>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36" name="Freeform 735">
              <a:extLst>
                <a:ext uri="{FF2B5EF4-FFF2-40B4-BE49-F238E27FC236}">
                  <a16:creationId xmlns:a16="http://schemas.microsoft.com/office/drawing/2014/main" id="{C3BCA2E2-8D3E-FF4C-A836-5F5BB50C69DC}"/>
                </a:ext>
              </a:extLst>
            </p:cNvPr>
            <p:cNvSpPr>
              <a:spLocks noChangeArrowheads="1"/>
            </p:cNvSpPr>
            <p:nvPr/>
          </p:nvSpPr>
          <p:spPr bwMode="auto">
            <a:xfrm>
              <a:off x="3635880" y="3273534"/>
              <a:ext cx="10037" cy="9960"/>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37" name="Freeform 736">
              <a:extLst>
                <a:ext uri="{FF2B5EF4-FFF2-40B4-BE49-F238E27FC236}">
                  <a16:creationId xmlns:a16="http://schemas.microsoft.com/office/drawing/2014/main" id="{9091B0EA-C4B0-9744-9C38-6BF1189D3645}"/>
                </a:ext>
              </a:extLst>
            </p:cNvPr>
            <p:cNvSpPr>
              <a:spLocks noChangeArrowheads="1"/>
            </p:cNvSpPr>
            <p:nvPr/>
          </p:nvSpPr>
          <p:spPr bwMode="auto">
            <a:xfrm>
              <a:off x="3664558" y="328207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38" name="Freeform 737">
              <a:extLst>
                <a:ext uri="{FF2B5EF4-FFF2-40B4-BE49-F238E27FC236}">
                  <a16:creationId xmlns:a16="http://schemas.microsoft.com/office/drawing/2014/main" id="{256E5C4A-2D2C-DF42-A1A0-367E44D68E31}"/>
                </a:ext>
              </a:extLst>
            </p:cNvPr>
            <p:cNvSpPr>
              <a:spLocks noChangeArrowheads="1"/>
            </p:cNvSpPr>
            <p:nvPr/>
          </p:nvSpPr>
          <p:spPr bwMode="auto">
            <a:xfrm>
              <a:off x="3541244" y="3469890"/>
              <a:ext cx="28678" cy="9960"/>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39" name="Freeform 738">
              <a:extLst>
                <a:ext uri="{FF2B5EF4-FFF2-40B4-BE49-F238E27FC236}">
                  <a16:creationId xmlns:a16="http://schemas.microsoft.com/office/drawing/2014/main" id="{E8A3AACD-66B9-284D-817A-1B059725E4F5}"/>
                </a:ext>
              </a:extLst>
            </p:cNvPr>
            <p:cNvSpPr>
              <a:spLocks noChangeArrowheads="1"/>
            </p:cNvSpPr>
            <p:nvPr/>
          </p:nvSpPr>
          <p:spPr bwMode="auto">
            <a:xfrm>
              <a:off x="3485323" y="3489809"/>
              <a:ext cx="28678" cy="1849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40" name="Freeform 739">
              <a:extLst>
                <a:ext uri="{FF2B5EF4-FFF2-40B4-BE49-F238E27FC236}">
                  <a16:creationId xmlns:a16="http://schemas.microsoft.com/office/drawing/2014/main" id="{462BE1CF-36BC-A74E-8E16-0FFEAD99E01F}"/>
                </a:ext>
              </a:extLst>
            </p:cNvPr>
            <p:cNvSpPr>
              <a:spLocks noChangeArrowheads="1"/>
            </p:cNvSpPr>
            <p:nvPr/>
          </p:nvSpPr>
          <p:spPr bwMode="auto">
            <a:xfrm>
              <a:off x="3664558" y="328207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41" name="Freeform 740">
              <a:extLst>
                <a:ext uri="{FF2B5EF4-FFF2-40B4-BE49-F238E27FC236}">
                  <a16:creationId xmlns:a16="http://schemas.microsoft.com/office/drawing/2014/main" id="{E4E01BBF-711A-AC49-BC64-45B7272FECE8}"/>
                </a:ext>
              </a:extLst>
            </p:cNvPr>
            <p:cNvSpPr>
              <a:spLocks noChangeArrowheads="1"/>
            </p:cNvSpPr>
            <p:nvPr/>
          </p:nvSpPr>
          <p:spPr bwMode="auto">
            <a:xfrm>
              <a:off x="3541244" y="3498347"/>
              <a:ext cx="10037" cy="1423"/>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42" name="Freeform 741">
              <a:extLst>
                <a:ext uri="{FF2B5EF4-FFF2-40B4-BE49-F238E27FC236}">
                  <a16:creationId xmlns:a16="http://schemas.microsoft.com/office/drawing/2014/main" id="{08E91281-4200-754F-B8A8-88DE82976A08}"/>
                </a:ext>
              </a:extLst>
            </p:cNvPr>
            <p:cNvSpPr>
              <a:spLocks noChangeArrowheads="1"/>
            </p:cNvSpPr>
            <p:nvPr/>
          </p:nvSpPr>
          <p:spPr bwMode="auto">
            <a:xfrm>
              <a:off x="3684631" y="3273534"/>
              <a:ext cx="18641" cy="1423"/>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43" name="Freeform 742">
              <a:extLst>
                <a:ext uri="{FF2B5EF4-FFF2-40B4-BE49-F238E27FC236}">
                  <a16:creationId xmlns:a16="http://schemas.microsoft.com/office/drawing/2014/main" id="{7A4376D2-4689-2243-B617-627A04D75898}"/>
                </a:ext>
              </a:extLst>
            </p:cNvPr>
            <p:cNvSpPr>
              <a:spLocks noChangeArrowheads="1"/>
            </p:cNvSpPr>
            <p:nvPr/>
          </p:nvSpPr>
          <p:spPr bwMode="auto">
            <a:xfrm>
              <a:off x="3863867" y="328207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44" name="Freeform 743">
              <a:extLst>
                <a:ext uri="{FF2B5EF4-FFF2-40B4-BE49-F238E27FC236}">
                  <a16:creationId xmlns:a16="http://schemas.microsoft.com/office/drawing/2014/main" id="{9E908B70-D627-3E46-9F48-766E1AEE05A4}"/>
                </a:ext>
              </a:extLst>
            </p:cNvPr>
            <p:cNvSpPr>
              <a:spLocks noChangeArrowheads="1"/>
            </p:cNvSpPr>
            <p:nvPr/>
          </p:nvSpPr>
          <p:spPr bwMode="auto">
            <a:xfrm>
              <a:off x="3825152" y="3245077"/>
              <a:ext cx="1434" cy="9960"/>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45" name="Freeform 744">
              <a:extLst>
                <a:ext uri="{FF2B5EF4-FFF2-40B4-BE49-F238E27FC236}">
                  <a16:creationId xmlns:a16="http://schemas.microsoft.com/office/drawing/2014/main" id="{3454EB1A-2350-AC43-B279-878D3A2C6F60}"/>
                </a:ext>
              </a:extLst>
            </p:cNvPr>
            <p:cNvSpPr>
              <a:spLocks noChangeArrowheads="1"/>
            </p:cNvSpPr>
            <p:nvPr/>
          </p:nvSpPr>
          <p:spPr bwMode="auto">
            <a:xfrm>
              <a:off x="3825152" y="3235116"/>
              <a:ext cx="10037" cy="9961"/>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46" name="Freeform 745">
              <a:extLst>
                <a:ext uri="{FF2B5EF4-FFF2-40B4-BE49-F238E27FC236}">
                  <a16:creationId xmlns:a16="http://schemas.microsoft.com/office/drawing/2014/main" id="{668912EF-7760-CD47-B5E5-0AFE4B856FF9}"/>
                </a:ext>
              </a:extLst>
            </p:cNvPr>
            <p:cNvSpPr>
              <a:spLocks noChangeArrowheads="1"/>
            </p:cNvSpPr>
            <p:nvPr/>
          </p:nvSpPr>
          <p:spPr bwMode="auto">
            <a:xfrm>
              <a:off x="3797909" y="3263574"/>
              <a:ext cx="18640" cy="9961"/>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47" name="Freeform 746">
              <a:extLst>
                <a:ext uri="{FF2B5EF4-FFF2-40B4-BE49-F238E27FC236}">
                  <a16:creationId xmlns:a16="http://schemas.microsoft.com/office/drawing/2014/main" id="{734BE511-6179-E742-AE9C-D0A50E43EA5E}"/>
                </a:ext>
              </a:extLst>
            </p:cNvPr>
            <p:cNvSpPr>
              <a:spLocks noChangeArrowheads="1"/>
            </p:cNvSpPr>
            <p:nvPr/>
          </p:nvSpPr>
          <p:spPr bwMode="auto">
            <a:xfrm>
              <a:off x="3703273" y="3273534"/>
              <a:ext cx="86033" cy="28457"/>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48" name="Freeform 747">
              <a:extLst>
                <a:ext uri="{FF2B5EF4-FFF2-40B4-BE49-F238E27FC236}">
                  <a16:creationId xmlns:a16="http://schemas.microsoft.com/office/drawing/2014/main" id="{F5F4E89C-EFDD-2541-B8D2-6ABED4A62844}"/>
                </a:ext>
              </a:extLst>
            </p:cNvPr>
            <p:cNvSpPr>
              <a:spLocks noChangeArrowheads="1"/>
            </p:cNvSpPr>
            <p:nvPr/>
          </p:nvSpPr>
          <p:spPr bwMode="auto">
            <a:xfrm>
              <a:off x="4423079" y="3414397"/>
              <a:ext cx="20074" cy="1423"/>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49" name="Freeform 748">
              <a:extLst>
                <a:ext uri="{FF2B5EF4-FFF2-40B4-BE49-F238E27FC236}">
                  <a16:creationId xmlns:a16="http://schemas.microsoft.com/office/drawing/2014/main" id="{FC349DEF-A08A-954F-ABFA-88744A8F56D0}"/>
                </a:ext>
              </a:extLst>
            </p:cNvPr>
            <p:cNvSpPr>
              <a:spLocks noChangeArrowheads="1"/>
            </p:cNvSpPr>
            <p:nvPr/>
          </p:nvSpPr>
          <p:spPr bwMode="auto">
            <a:xfrm>
              <a:off x="3503963" y="3395900"/>
              <a:ext cx="10037" cy="9960"/>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50" name="Freeform 749">
              <a:extLst>
                <a:ext uri="{FF2B5EF4-FFF2-40B4-BE49-F238E27FC236}">
                  <a16:creationId xmlns:a16="http://schemas.microsoft.com/office/drawing/2014/main" id="{53EC1132-4B30-6548-AC2D-748825CE12C4}"/>
                </a:ext>
              </a:extLst>
            </p:cNvPr>
            <p:cNvSpPr>
              <a:spLocks noChangeArrowheads="1"/>
            </p:cNvSpPr>
            <p:nvPr/>
          </p:nvSpPr>
          <p:spPr bwMode="auto">
            <a:xfrm>
              <a:off x="3503963" y="3310529"/>
              <a:ext cx="10037" cy="1423"/>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51" name="Freeform 750">
              <a:extLst>
                <a:ext uri="{FF2B5EF4-FFF2-40B4-BE49-F238E27FC236}">
                  <a16:creationId xmlns:a16="http://schemas.microsoft.com/office/drawing/2014/main" id="{F884A6FC-59EA-8E41-A0FE-993753C74DE0}"/>
                </a:ext>
              </a:extLst>
            </p:cNvPr>
            <p:cNvSpPr>
              <a:spLocks noChangeArrowheads="1"/>
            </p:cNvSpPr>
            <p:nvPr/>
          </p:nvSpPr>
          <p:spPr bwMode="auto">
            <a:xfrm>
              <a:off x="3512566" y="3451392"/>
              <a:ext cx="10037"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52" name="Freeform 751">
              <a:extLst>
                <a:ext uri="{FF2B5EF4-FFF2-40B4-BE49-F238E27FC236}">
                  <a16:creationId xmlns:a16="http://schemas.microsoft.com/office/drawing/2014/main" id="{0436EF6F-AB15-3741-8CE6-80D1BABAFE51}"/>
                </a:ext>
              </a:extLst>
            </p:cNvPr>
            <p:cNvSpPr>
              <a:spLocks noChangeArrowheads="1"/>
            </p:cNvSpPr>
            <p:nvPr/>
          </p:nvSpPr>
          <p:spPr bwMode="auto">
            <a:xfrm>
              <a:off x="3493926" y="3375981"/>
              <a:ext cx="28678" cy="9960"/>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53" name="Freeform 752">
              <a:extLst>
                <a:ext uri="{FF2B5EF4-FFF2-40B4-BE49-F238E27FC236}">
                  <a16:creationId xmlns:a16="http://schemas.microsoft.com/office/drawing/2014/main" id="{C1C34514-F0CE-B045-BBD7-7FF3FF65AAAF}"/>
                </a:ext>
              </a:extLst>
            </p:cNvPr>
            <p:cNvSpPr>
              <a:spLocks noChangeArrowheads="1"/>
            </p:cNvSpPr>
            <p:nvPr/>
          </p:nvSpPr>
          <p:spPr bwMode="auto">
            <a:xfrm>
              <a:off x="3380649" y="3282071"/>
              <a:ext cx="28678" cy="1423"/>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54" name="Freeform 753">
              <a:extLst>
                <a:ext uri="{FF2B5EF4-FFF2-40B4-BE49-F238E27FC236}">
                  <a16:creationId xmlns:a16="http://schemas.microsoft.com/office/drawing/2014/main" id="{5EF4D3DA-725E-D440-8229-5894A87EA56B}"/>
                </a:ext>
              </a:extLst>
            </p:cNvPr>
            <p:cNvSpPr>
              <a:spLocks noChangeArrowheads="1"/>
            </p:cNvSpPr>
            <p:nvPr/>
          </p:nvSpPr>
          <p:spPr bwMode="auto">
            <a:xfrm>
              <a:off x="3503963" y="3329025"/>
              <a:ext cx="18641" cy="38418"/>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55" name="Freeform 754">
              <a:extLst>
                <a:ext uri="{FF2B5EF4-FFF2-40B4-BE49-F238E27FC236}">
                  <a16:creationId xmlns:a16="http://schemas.microsoft.com/office/drawing/2014/main" id="{D422E096-4C39-4340-8DE0-4474631F657E}"/>
                </a:ext>
              </a:extLst>
            </p:cNvPr>
            <p:cNvSpPr>
              <a:spLocks noChangeArrowheads="1"/>
            </p:cNvSpPr>
            <p:nvPr/>
          </p:nvSpPr>
          <p:spPr bwMode="auto">
            <a:xfrm>
              <a:off x="3427968" y="3310529"/>
              <a:ext cx="28678" cy="9960"/>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56" name="Freeform 755">
              <a:extLst>
                <a:ext uri="{FF2B5EF4-FFF2-40B4-BE49-F238E27FC236}">
                  <a16:creationId xmlns:a16="http://schemas.microsoft.com/office/drawing/2014/main" id="{DC103A79-441C-9940-AA9E-4AD8166F546B}"/>
                </a:ext>
              </a:extLst>
            </p:cNvPr>
            <p:cNvSpPr>
              <a:spLocks noChangeArrowheads="1"/>
            </p:cNvSpPr>
            <p:nvPr/>
          </p:nvSpPr>
          <p:spPr bwMode="auto">
            <a:xfrm>
              <a:off x="3341935" y="3310529"/>
              <a:ext cx="47317" cy="1849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57" name="Freeform 756">
              <a:extLst>
                <a:ext uri="{FF2B5EF4-FFF2-40B4-BE49-F238E27FC236}">
                  <a16:creationId xmlns:a16="http://schemas.microsoft.com/office/drawing/2014/main" id="{89EAAD83-857B-C248-85C9-FB83A56F4369}"/>
                </a:ext>
              </a:extLst>
            </p:cNvPr>
            <p:cNvSpPr>
              <a:spLocks noChangeArrowheads="1"/>
            </p:cNvSpPr>
            <p:nvPr/>
          </p:nvSpPr>
          <p:spPr bwMode="auto">
            <a:xfrm>
              <a:off x="3389253" y="3329025"/>
              <a:ext cx="28678" cy="9961"/>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58" name="Freeform 757">
              <a:extLst>
                <a:ext uri="{FF2B5EF4-FFF2-40B4-BE49-F238E27FC236}">
                  <a16:creationId xmlns:a16="http://schemas.microsoft.com/office/drawing/2014/main" id="{039F9018-3055-8748-BEC1-03D7332895CE}"/>
                </a:ext>
              </a:extLst>
            </p:cNvPr>
            <p:cNvSpPr>
              <a:spLocks noChangeArrowheads="1"/>
            </p:cNvSpPr>
            <p:nvPr/>
          </p:nvSpPr>
          <p:spPr bwMode="auto">
            <a:xfrm>
              <a:off x="4034498" y="760753"/>
              <a:ext cx="18641" cy="9960"/>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59" name="Freeform 758">
              <a:extLst>
                <a:ext uri="{FF2B5EF4-FFF2-40B4-BE49-F238E27FC236}">
                  <a16:creationId xmlns:a16="http://schemas.microsoft.com/office/drawing/2014/main" id="{6A6142D2-271B-8940-8916-62C29C2CBC57}"/>
                </a:ext>
              </a:extLst>
            </p:cNvPr>
            <p:cNvSpPr>
              <a:spLocks noChangeArrowheads="1"/>
            </p:cNvSpPr>
            <p:nvPr/>
          </p:nvSpPr>
          <p:spPr bwMode="auto">
            <a:xfrm>
              <a:off x="4632426" y="3094253"/>
              <a:ext cx="18640" cy="28457"/>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60" name="Freeform 759">
              <a:extLst>
                <a:ext uri="{FF2B5EF4-FFF2-40B4-BE49-F238E27FC236}">
                  <a16:creationId xmlns:a16="http://schemas.microsoft.com/office/drawing/2014/main" id="{DD44D83B-ADC5-5849-9989-6AB7036FE1D0}"/>
                </a:ext>
              </a:extLst>
            </p:cNvPr>
            <p:cNvSpPr>
              <a:spLocks noChangeArrowheads="1"/>
            </p:cNvSpPr>
            <p:nvPr/>
          </p:nvSpPr>
          <p:spPr bwMode="auto">
            <a:xfrm>
              <a:off x="4641029" y="3047298"/>
              <a:ext cx="10036" cy="19920"/>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61" name="Freeform 760">
              <a:extLst>
                <a:ext uri="{FF2B5EF4-FFF2-40B4-BE49-F238E27FC236}">
                  <a16:creationId xmlns:a16="http://schemas.microsoft.com/office/drawing/2014/main" id="{7D034F35-6AEC-0740-8B76-E1E9542CF50E}"/>
                </a:ext>
              </a:extLst>
            </p:cNvPr>
            <p:cNvSpPr>
              <a:spLocks noChangeArrowheads="1"/>
            </p:cNvSpPr>
            <p:nvPr/>
          </p:nvSpPr>
          <p:spPr bwMode="auto">
            <a:xfrm>
              <a:off x="4651066" y="298184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62" name="Freeform 761">
              <a:extLst>
                <a:ext uri="{FF2B5EF4-FFF2-40B4-BE49-F238E27FC236}">
                  <a16:creationId xmlns:a16="http://schemas.microsoft.com/office/drawing/2014/main" id="{E8391C88-DAB1-B84E-B91C-F8D8EFCC95C3}"/>
                </a:ext>
              </a:extLst>
            </p:cNvPr>
            <p:cNvSpPr>
              <a:spLocks noChangeArrowheads="1"/>
            </p:cNvSpPr>
            <p:nvPr/>
          </p:nvSpPr>
          <p:spPr bwMode="auto">
            <a:xfrm>
              <a:off x="4641029" y="3122711"/>
              <a:ext cx="10036" cy="9960"/>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63" name="Freeform 762">
              <a:extLst>
                <a:ext uri="{FF2B5EF4-FFF2-40B4-BE49-F238E27FC236}">
                  <a16:creationId xmlns:a16="http://schemas.microsoft.com/office/drawing/2014/main" id="{1E79D104-4232-6047-85A9-5AC2B899FA65}"/>
                </a:ext>
              </a:extLst>
            </p:cNvPr>
            <p:cNvSpPr>
              <a:spLocks noChangeArrowheads="1"/>
            </p:cNvSpPr>
            <p:nvPr/>
          </p:nvSpPr>
          <p:spPr bwMode="auto">
            <a:xfrm>
              <a:off x="4669707" y="2943429"/>
              <a:ext cx="10036" cy="9960"/>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64" name="Freeform 763">
              <a:extLst>
                <a:ext uri="{FF2B5EF4-FFF2-40B4-BE49-F238E27FC236}">
                  <a16:creationId xmlns:a16="http://schemas.microsoft.com/office/drawing/2014/main" id="{0A82E744-26B5-624B-B708-B05886947555}"/>
                </a:ext>
              </a:extLst>
            </p:cNvPr>
            <p:cNvSpPr>
              <a:spLocks noChangeArrowheads="1"/>
            </p:cNvSpPr>
            <p:nvPr/>
          </p:nvSpPr>
          <p:spPr bwMode="auto">
            <a:xfrm>
              <a:off x="4641029" y="2990383"/>
              <a:ext cx="10036" cy="28457"/>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65" name="Freeform 764">
              <a:extLst>
                <a:ext uri="{FF2B5EF4-FFF2-40B4-BE49-F238E27FC236}">
                  <a16:creationId xmlns:a16="http://schemas.microsoft.com/office/drawing/2014/main" id="{A31D7423-F59E-3340-9FE9-7F8179CD319F}"/>
                </a:ext>
              </a:extLst>
            </p:cNvPr>
            <p:cNvSpPr>
              <a:spLocks noChangeArrowheads="1"/>
            </p:cNvSpPr>
            <p:nvPr/>
          </p:nvSpPr>
          <p:spPr bwMode="auto">
            <a:xfrm>
              <a:off x="4717024" y="3367443"/>
              <a:ext cx="18641" cy="9960"/>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66" name="Freeform 765">
              <a:extLst>
                <a:ext uri="{FF2B5EF4-FFF2-40B4-BE49-F238E27FC236}">
                  <a16:creationId xmlns:a16="http://schemas.microsoft.com/office/drawing/2014/main" id="{3E5BABE7-60A1-054E-AB16-0DFE1043AC1E}"/>
                </a:ext>
              </a:extLst>
            </p:cNvPr>
            <p:cNvSpPr>
              <a:spLocks noChangeArrowheads="1"/>
            </p:cNvSpPr>
            <p:nvPr/>
          </p:nvSpPr>
          <p:spPr bwMode="auto">
            <a:xfrm>
              <a:off x="4661104" y="3235116"/>
              <a:ext cx="10036"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67" name="Freeform 766">
              <a:extLst>
                <a:ext uri="{FF2B5EF4-FFF2-40B4-BE49-F238E27FC236}">
                  <a16:creationId xmlns:a16="http://schemas.microsoft.com/office/drawing/2014/main" id="{84AF18C1-CCB2-8B4A-956F-1A219A907F12}"/>
                </a:ext>
              </a:extLst>
            </p:cNvPr>
            <p:cNvSpPr>
              <a:spLocks noChangeArrowheads="1"/>
            </p:cNvSpPr>
            <p:nvPr/>
          </p:nvSpPr>
          <p:spPr bwMode="auto">
            <a:xfrm>
              <a:off x="4708421" y="337598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68" name="Freeform 767">
              <a:extLst>
                <a:ext uri="{FF2B5EF4-FFF2-40B4-BE49-F238E27FC236}">
                  <a16:creationId xmlns:a16="http://schemas.microsoft.com/office/drawing/2014/main" id="{6A24E7DA-8FB6-274B-B990-63780520A339}"/>
                </a:ext>
              </a:extLst>
            </p:cNvPr>
            <p:cNvSpPr>
              <a:spLocks noChangeArrowheads="1"/>
            </p:cNvSpPr>
            <p:nvPr/>
          </p:nvSpPr>
          <p:spPr bwMode="auto">
            <a:xfrm>
              <a:off x="3522604" y="3385940"/>
              <a:ext cx="10036" cy="1423"/>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69" name="Freeform 768">
              <a:extLst>
                <a:ext uri="{FF2B5EF4-FFF2-40B4-BE49-F238E27FC236}">
                  <a16:creationId xmlns:a16="http://schemas.microsoft.com/office/drawing/2014/main" id="{58528F03-1CC7-C84D-9030-E017EC27F990}"/>
                </a:ext>
              </a:extLst>
            </p:cNvPr>
            <p:cNvSpPr>
              <a:spLocks noChangeArrowheads="1"/>
            </p:cNvSpPr>
            <p:nvPr/>
          </p:nvSpPr>
          <p:spPr bwMode="auto">
            <a:xfrm>
              <a:off x="4708421" y="3367443"/>
              <a:ext cx="10037"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70" name="Freeform 769">
              <a:extLst>
                <a:ext uri="{FF2B5EF4-FFF2-40B4-BE49-F238E27FC236}">
                  <a16:creationId xmlns:a16="http://schemas.microsoft.com/office/drawing/2014/main" id="{B61F2AC3-D3C0-334E-96E9-158B6E0A6FC5}"/>
                </a:ext>
              </a:extLst>
            </p:cNvPr>
            <p:cNvSpPr>
              <a:spLocks noChangeArrowheads="1"/>
            </p:cNvSpPr>
            <p:nvPr/>
          </p:nvSpPr>
          <p:spPr bwMode="auto">
            <a:xfrm>
              <a:off x="4688347" y="3292031"/>
              <a:ext cx="28678" cy="56915"/>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71" name="Freeform 770">
              <a:extLst>
                <a:ext uri="{FF2B5EF4-FFF2-40B4-BE49-F238E27FC236}">
                  <a16:creationId xmlns:a16="http://schemas.microsoft.com/office/drawing/2014/main" id="{071070EB-0212-0D40-9C08-9FC2072BC70E}"/>
                </a:ext>
              </a:extLst>
            </p:cNvPr>
            <p:cNvSpPr>
              <a:spLocks noChangeArrowheads="1"/>
            </p:cNvSpPr>
            <p:nvPr/>
          </p:nvSpPr>
          <p:spPr bwMode="auto">
            <a:xfrm>
              <a:off x="4669707" y="324507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72" name="Freeform 771">
              <a:extLst>
                <a:ext uri="{FF2B5EF4-FFF2-40B4-BE49-F238E27FC236}">
                  <a16:creationId xmlns:a16="http://schemas.microsoft.com/office/drawing/2014/main" id="{68BE22F1-418B-8E4F-98CF-FAD96C7DBB88}"/>
                </a:ext>
              </a:extLst>
            </p:cNvPr>
            <p:cNvSpPr>
              <a:spLocks noChangeArrowheads="1"/>
            </p:cNvSpPr>
            <p:nvPr/>
          </p:nvSpPr>
          <p:spPr bwMode="auto">
            <a:xfrm>
              <a:off x="4025895" y="2463923"/>
              <a:ext cx="663886" cy="715702"/>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73" name="Freeform 772">
              <a:extLst>
                <a:ext uri="{FF2B5EF4-FFF2-40B4-BE49-F238E27FC236}">
                  <a16:creationId xmlns:a16="http://schemas.microsoft.com/office/drawing/2014/main" id="{1005DB26-03C7-F34C-9EA3-7D88487BE675}"/>
                </a:ext>
              </a:extLst>
            </p:cNvPr>
            <p:cNvSpPr>
              <a:spLocks noChangeArrowheads="1"/>
            </p:cNvSpPr>
            <p:nvPr/>
          </p:nvSpPr>
          <p:spPr bwMode="auto">
            <a:xfrm>
              <a:off x="3493926" y="3375981"/>
              <a:ext cx="18640" cy="9960"/>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74" name="Freeform 773">
              <a:extLst>
                <a:ext uri="{FF2B5EF4-FFF2-40B4-BE49-F238E27FC236}">
                  <a16:creationId xmlns:a16="http://schemas.microsoft.com/office/drawing/2014/main" id="{ACBB3AEA-E23E-C545-A972-2A14BF6E7E24}"/>
                </a:ext>
              </a:extLst>
            </p:cNvPr>
            <p:cNvSpPr>
              <a:spLocks noChangeArrowheads="1"/>
            </p:cNvSpPr>
            <p:nvPr/>
          </p:nvSpPr>
          <p:spPr bwMode="auto">
            <a:xfrm>
              <a:off x="3456645" y="3347523"/>
              <a:ext cx="28678" cy="9960"/>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75" name="Freeform 774">
              <a:extLst>
                <a:ext uri="{FF2B5EF4-FFF2-40B4-BE49-F238E27FC236}">
                  <a16:creationId xmlns:a16="http://schemas.microsoft.com/office/drawing/2014/main" id="{C5A3137E-B769-2C49-B2AC-D68EBDCC7465}"/>
                </a:ext>
              </a:extLst>
            </p:cNvPr>
            <p:cNvSpPr>
              <a:spLocks noChangeArrowheads="1"/>
            </p:cNvSpPr>
            <p:nvPr/>
          </p:nvSpPr>
          <p:spPr bwMode="auto">
            <a:xfrm>
              <a:off x="3456645" y="3292031"/>
              <a:ext cx="47317" cy="1849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76" name="Freeform 775">
              <a:extLst>
                <a:ext uri="{FF2B5EF4-FFF2-40B4-BE49-F238E27FC236}">
                  <a16:creationId xmlns:a16="http://schemas.microsoft.com/office/drawing/2014/main" id="{3468A74A-DB44-534C-AD3F-F05B7E3A9B78}"/>
                </a:ext>
              </a:extLst>
            </p:cNvPr>
            <p:cNvSpPr>
              <a:spLocks noChangeArrowheads="1"/>
            </p:cNvSpPr>
            <p:nvPr/>
          </p:nvSpPr>
          <p:spPr bwMode="auto">
            <a:xfrm>
              <a:off x="3475286" y="331052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77" name="Freeform 776">
              <a:extLst>
                <a:ext uri="{FF2B5EF4-FFF2-40B4-BE49-F238E27FC236}">
                  <a16:creationId xmlns:a16="http://schemas.microsoft.com/office/drawing/2014/main" id="{185BE028-4567-6742-A807-A9A2B31EF8D1}"/>
                </a:ext>
              </a:extLst>
            </p:cNvPr>
            <p:cNvSpPr>
              <a:spLocks noChangeArrowheads="1"/>
            </p:cNvSpPr>
            <p:nvPr/>
          </p:nvSpPr>
          <p:spPr bwMode="auto">
            <a:xfrm>
              <a:off x="3493926" y="3320488"/>
              <a:ext cx="38714" cy="38418"/>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78" name="Freeform 777">
              <a:extLst>
                <a:ext uri="{FF2B5EF4-FFF2-40B4-BE49-F238E27FC236}">
                  <a16:creationId xmlns:a16="http://schemas.microsoft.com/office/drawing/2014/main" id="{015C88E0-257B-1F44-A8C2-C58E837693B6}"/>
                </a:ext>
              </a:extLst>
            </p:cNvPr>
            <p:cNvSpPr>
              <a:spLocks noChangeArrowheads="1"/>
            </p:cNvSpPr>
            <p:nvPr/>
          </p:nvSpPr>
          <p:spPr bwMode="auto">
            <a:xfrm>
              <a:off x="3407894" y="2180773"/>
              <a:ext cx="1081144" cy="320144"/>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79" name="Freeform 778">
              <a:extLst>
                <a:ext uri="{FF2B5EF4-FFF2-40B4-BE49-F238E27FC236}">
                  <a16:creationId xmlns:a16="http://schemas.microsoft.com/office/drawing/2014/main" id="{3A915653-C588-C34D-9527-C442D12CCC04}"/>
                </a:ext>
              </a:extLst>
            </p:cNvPr>
            <p:cNvSpPr>
              <a:spLocks noChangeArrowheads="1"/>
            </p:cNvSpPr>
            <p:nvPr/>
          </p:nvSpPr>
          <p:spPr bwMode="auto">
            <a:xfrm>
              <a:off x="3532641" y="3329025"/>
              <a:ext cx="10037" cy="1423"/>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80" name="Freeform 779">
              <a:extLst>
                <a:ext uri="{FF2B5EF4-FFF2-40B4-BE49-F238E27FC236}">
                  <a16:creationId xmlns:a16="http://schemas.microsoft.com/office/drawing/2014/main" id="{67490F27-3874-2144-9F0F-0A31A108FB1E}"/>
                </a:ext>
              </a:extLst>
            </p:cNvPr>
            <p:cNvSpPr>
              <a:spLocks noChangeArrowheads="1"/>
            </p:cNvSpPr>
            <p:nvPr/>
          </p:nvSpPr>
          <p:spPr bwMode="auto">
            <a:xfrm>
              <a:off x="3532641" y="3461352"/>
              <a:ext cx="10037" cy="9960"/>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81" name="Freeform 780">
              <a:extLst>
                <a:ext uri="{FF2B5EF4-FFF2-40B4-BE49-F238E27FC236}">
                  <a16:creationId xmlns:a16="http://schemas.microsoft.com/office/drawing/2014/main" id="{3D252175-E6E7-1F47-91DE-0C7C1847BA07}"/>
                </a:ext>
              </a:extLst>
            </p:cNvPr>
            <p:cNvSpPr>
              <a:spLocks noChangeArrowheads="1"/>
            </p:cNvSpPr>
            <p:nvPr/>
          </p:nvSpPr>
          <p:spPr bwMode="auto">
            <a:xfrm>
              <a:off x="3551281" y="3442854"/>
              <a:ext cx="20074" cy="9961"/>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82" name="Freeform 781">
              <a:extLst>
                <a:ext uri="{FF2B5EF4-FFF2-40B4-BE49-F238E27FC236}">
                  <a16:creationId xmlns:a16="http://schemas.microsoft.com/office/drawing/2014/main" id="{CBC4BA2A-0DE6-554D-9E0B-09425F45EBFF}"/>
                </a:ext>
              </a:extLst>
            </p:cNvPr>
            <p:cNvSpPr>
              <a:spLocks noChangeArrowheads="1"/>
            </p:cNvSpPr>
            <p:nvPr/>
          </p:nvSpPr>
          <p:spPr bwMode="auto">
            <a:xfrm>
              <a:off x="3512566" y="348980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83" name="Freeform 782">
              <a:extLst>
                <a:ext uri="{FF2B5EF4-FFF2-40B4-BE49-F238E27FC236}">
                  <a16:creationId xmlns:a16="http://schemas.microsoft.com/office/drawing/2014/main" id="{9FE81B29-7891-734D-9297-2F0C86E8AF1F}"/>
                </a:ext>
              </a:extLst>
            </p:cNvPr>
            <p:cNvSpPr>
              <a:spLocks noChangeArrowheads="1"/>
            </p:cNvSpPr>
            <p:nvPr/>
          </p:nvSpPr>
          <p:spPr bwMode="auto">
            <a:xfrm>
              <a:off x="3532641" y="3479849"/>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84" name="Freeform 783">
              <a:extLst>
                <a:ext uri="{FF2B5EF4-FFF2-40B4-BE49-F238E27FC236}">
                  <a16:creationId xmlns:a16="http://schemas.microsoft.com/office/drawing/2014/main" id="{F0C46218-D875-D949-92F1-FADC5CF68AFD}"/>
                </a:ext>
              </a:extLst>
            </p:cNvPr>
            <p:cNvSpPr>
              <a:spLocks noChangeArrowheads="1"/>
            </p:cNvSpPr>
            <p:nvPr/>
          </p:nvSpPr>
          <p:spPr bwMode="auto">
            <a:xfrm>
              <a:off x="3522604" y="3461352"/>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85" name="Freeform 784">
              <a:extLst>
                <a:ext uri="{FF2B5EF4-FFF2-40B4-BE49-F238E27FC236}">
                  <a16:creationId xmlns:a16="http://schemas.microsoft.com/office/drawing/2014/main" id="{413EF1A2-C86F-6E48-97EA-738DAFE0192E}"/>
                </a:ext>
              </a:extLst>
            </p:cNvPr>
            <p:cNvSpPr>
              <a:spLocks noChangeArrowheads="1"/>
            </p:cNvSpPr>
            <p:nvPr/>
          </p:nvSpPr>
          <p:spPr bwMode="auto">
            <a:xfrm>
              <a:off x="3929825" y="685341"/>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86" name="Freeform 785">
              <a:extLst>
                <a:ext uri="{FF2B5EF4-FFF2-40B4-BE49-F238E27FC236}">
                  <a16:creationId xmlns:a16="http://schemas.microsoft.com/office/drawing/2014/main" id="{DAB52754-F61D-9D4F-8B0C-074AB55F1D6E}"/>
                </a:ext>
              </a:extLst>
            </p:cNvPr>
            <p:cNvSpPr>
              <a:spLocks noChangeArrowheads="1"/>
            </p:cNvSpPr>
            <p:nvPr/>
          </p:nvSpPr>
          <p:spPr bwMode="auto">
            <a:xfrm>
              <a:off x="3929825" y="713798"/>
              <a:ext cx="28678" cy="19920"/>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87" name="Freeform 786">
              <a:extLst>
                <a:ext uri="{FF2B5EF4-FFF2-40B4-BE49-F238E27FC236}">
                  <a16:creationId xmlns:a16="http://schemas.microsoft.com/office/drawing/2014/main" id="{79A99AA3-9761-BC41-9F12-1A539558847D}"/>
                </a:ext>
              </a:extLst>
            </p:cNvPr>
            <p:cNvSpPr>
              <a:spLocks noChangeArrowheads="1"/>
            </p:cNvSpPr>
            <p:nvPr/>
          </p:nvSpPr>
          <p:spPr bwMode="auto">
            <a:xfrm>
              <a:off x="3911185" y="713798"/>
              <a:ext cx="18641" cy="9961"/>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88" name="Freeform 787">
              <a:extLst>
                <a:ext uri="{FF2B5EF4-FFF2-40B4-BE49-F238E27FC236}">
                  <a16:creationId xmlns:a16="http://schemas.microsoft.com/office/drawing/2014/main" id="{39261241-7C85-6540-B95B-3319AB99C6F8}"/>
                </a:ext>
              </a:extLst>
            </p:cNvPr>
            <p:cNvSpPr>
              <a:spLocks noChangeArrowheads="1"/>
            </p:cNvSpPr>
            <p:nvPr/>
          </p:nvSpPr>
          <p:spPr bwMode="auto">
            <a:xfrm>
              <a:off x="4195092" y="986988"/>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89" name="Freeform 788">
              <a:extLst>
                <a:ext uri="{FF2B5EF4-FFF2-40B4-BE49-F238E27FC236}">
                  <a16:creationId xmlns:a16="http://schemas.microsoft.com/office/drawing/2014/main" id="{E468F899-E343-0F48-BC53-6BD22F6E9E3A}"/>
                </a:ext>
              </a:extLst>
            </p:cNvPr>
            <p:cNvSpPr>
              <a:spLocks noChangeArrowheads="1"/>
            </p:cNvSpPr>
            <p:nvPr/>
          </p:nvSpPr>
          <p:spPr bwMode="auto">
            <a:xfrm>
              <a:off x="4176453" y="977028"/>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90" name="Freeform 789">
              <a:extLst>
                <a:ext uri="{FF2B5EF4-FFF2-40B4-BE49-F238E27FC236}">
                  <a16:creationId xmlns:a16="http://schemas.microsoft.com/office/drawing/2014/main" id="{B30CCD8A-029A-FF49-AF64-0FDBB01ED1DC}"/>
                </a:ext>
              </a:extLst>
            </p:cNvPr>
            <p:cNvSpPr>
              <a:spLocks noChangeArrowheads="1"/>
            </p:cNvSpPr>
            <p:nvPr/>
          </p:nvSpPr>
          <p:spPr bwMode="auto">
            <a:xfrm>
              <a:off x="3313258" y="599969"/>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91" name="Freeform 790">
              <a:extLst>
                <a:ext uri="{FF2B5EF4-FFF2-40B4-BE49-F238E27FC236}">
                  <a16:creationId xmlns:a16="http://schemas.microsoft.com/office/drawing/2014/main" id="{76249E49-E60E-4643-9ED6-9B56FE091C2C}"/>
                </a:ext>
              </a:extLst>
            </p:cNvPr>
            <p:cNvSpPr>
              <a:spLocks noChangeArrowheads="1"/>
            </p:cNvSpPr>
            <p:nvPr/>
          </p:nvSpPr>
          <p:spPr bwMode="auto">
            <a:xfrm>
              <a:off x="3286013" y="599969"/>
              <a:ext cx="10037" cy="9961"/>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92" name="Freeform 791">
              <a:extLst>
                <a:ext uri="{FF2B5EF4-FFF2-40B4-BE49-F238E27FC236}">
                  <a16:creationId xmlns:a16="http://schemas.microsoft.com/office/drawing/2014/main" id="{DD66F1FF-DBFE-AA43-9D37-E015D914D1B2}"/>
                </a:ext>
              </a:extLst>
            </p:cNvPr>
            <p:cNvSpPr>
              <a:spLocks noChangeArrowheads="1"/>
            </p:cNvSpPr>
            <p:nvPr/>
          </p:nvSpPr>
          <p:spPr bwMode="auto">
            <a:xfrm>
              <a:off x="4347084" y="1344127"/>
              <a:ext cx="20074" cy="9960"/>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93" name="Freeform 792">
              <a:extLst>
                <a:ext uri="{FF2B5EF4-FFF2-40B4-BE49-F238E27FC236}">
                  <a16:creationId xmlns:a16="http://schemas.microsoft.com/office/drawing/2014/main" id="{F4B7EB8A-9E7B-704A-B5CA-FFF99B1EAAF9}"/>
                </a:ext>
              </a:extLst>
            </p:cNvPr>
            <p:cNvSpPr>
              <a:spLocks noChangeArrowheads="1"/>
            </p:cNvSpPr>
            <p:nvPr/>
          </p:nvSpPr>
          <p:spPr bwMode="auto">
            <a:xfrm>
              <a:off x="3882507" y="599969"/>
              <a:ext cx="38715" cy="9961"/>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94" name="Freeform 793">
              <a:extLst>
                <a:ext uri="{FF2B5EF4-FFF2-40B4-BE49-F238E27FC236}">
                  <a16:creationId xmlns:a16="http://schemas.microsoft.com/office/drawing/2014/main" id="{7D2DC0E5-DC4E-AF4C-A7F8-65E9243A2E39}"/>
                </a:ext>
              </a:extLst>
            </p:cNvPr>
            <p:cNvSpPr>
              <a:spLocks noChangeArrowheads="1"/>
            </p:cNvSpPr>
            <p:nvPr/>
          </p:nvSpPr>
          <p:spPr bwMode="auto">
            <a:xfrm>
              <a:off x="3238696" y="403613"/>
              <a:ext cx="104672" cy="56915"/>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95" name="Freeform 794">
              <a:extLst>
                <a:ext uri="{FF2B5EF4-FFF2-40B4-BE49-F238E27FC236}">
                  <a16:creationId xmlns:a16="http://schemas.microsoft.com/office/drawing/2014/main" id="{E36837C2-C502-9043-8646-0185D3E30DEC}"/>
                </a:ext>
              </a:extLst>
            </p:cNvPr>
            <p:cNvSpPr>
              <a:spLocks noChangeArrowheads="1"/>
            </p:cNvSpPr>
            <p:nvPr/>
          </p:nvSpPr>
          <p:spPr bwMode="auto">
            <a:xfrm>
              <a:off x="3911185" y="70383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96" name="Freeform 795">
              <a:extLst>
                <a:ext uri="{FF2B5EF4-FFF2-40B4-BE49-F238E27FC236}">
                  <a16:creationId xmlns:a16="http://schemas.microsoft.com/office/drawing/2014/main" id="{A0500BFE-4F43-0D43-ABDB-D22F1259D896}"/>
                </a:ext>
              </a:extLst>
            </p:cNvPr>
            <p:cNvSpPr>
              <a:spLocks noChangeArrowheads="1"/>
            </p:cNvSpPr>
            <p:nvPr/>
          </p:nvSpPr>
          <p:spPr bwMode="auto">
            <a:xfrm>
              <a:off x="3911185" y="71379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97" name="Freeform 796">
              <a:extLst>
                <a:ext uri="{FF2B5EF4-FFF2-40B4-BE49-F238E27FC236}">
                  <a16:creationId xmlns:a16="http://schemas.microsoft.com/office/drawing/2014/main" id="{C2278308-5A5C-7D49-A303-5C429FBEF8F9}"/>
                </a:ext>
              </a:extLst>
            </p:cNvPr>
            <p:cNvSpPr>
              <a:spLocks noChangeArrowheads="1"/>
            </p:cNvSpPr>
            <p:nvPr/>
          </p:nvSpPr>
          <p:spPr bwMode="auto">
            <a:xfrm>
              <a:off x="3911185" y="71379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98" name="Freeform 797">
              <a:extLst>
                <a:ext uri="{FF2B5EF4-FFF2-40B4-BE49-F238E27FC236}">
                  <a16:creationId xmlns:a16="http://schemas.microsoft.com/office/drawing/2014/main" id="{2E4E70E3-0BC4-F54A-ADF0-AE759DD39A2C}"/>
                </a:ext>
              </a:extLst>
            </p:cNvPr>
            <p:cNvSpPr>
              <a:spLocks noChangeArrowheads="1"/>
            </p:cNvSpPr>
            <p:nvPr/>
          </p:nvSpPr>
          <p:spPr bwMode="auto">
            <a:xfrm>
              <a:off x="5343630" y="169130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799" name="Freeform 798">
              <a:extLst>
                <a:ext uri="{FF2B5EF4-FFF2-40B4-BE49-F238E27FC236}">
                  <a16:creationId xmlns:a16="http://schemas.microsoft.com/office/drawing/2014/main" id="{E12FF182-2739-AE42-9390-9EEC39C62D49}"/>
                </a:ext>
              </a:extLst>
            </p:cNvPr>
            <p:cNvSpPr>
              <a:spLocks noChangeArrowheads="1"/>
            </p:cNvSpPr>
            <p:nvPr/>
          </p:nvSpPr>
          <p:spPr bwMode="auto">
            <a:xfrm>
              <a:off x="5333592" y="170126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00" name="Freeform 799">
              <a:extLst>
                <a:ext uri="{FF2B5EF4-FFF2-40B4-BE49-F238E27FC236}">
                  <a16:creationId xmlns:a16="http://schemas.microsoft.com/office/drawing/2014/main" id="{BC71EC8C-B658-7245-9DDE-8723DCE3C8A5}"/>
                </a:ext>
              </a:extLst>
            </p:cNvPr>
            <p:cNvSpPr>
              <a:spLocks noChangeArrowheads="1"/>
            </p:cNvSpPr>
            <p:nvPr/>
          </p:nvSpPr>
          <p:spPr bwMode="auto">
            <a:xfrm>
              <a:off x="5333592" y="1701266"/>
              <a:ext cx="1434" cy="9961"/>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01" name="Freeform 800">
              <a:extLst>
                <a:ext uri="{FF2B5EF4-FFF2-40B4-BE49-F238E27FC236}">
                  <a16:creationId xmlns:a16="http://schemas.microsoft.com/office/drawing/2014/main" id="{8E5AB4B8-5F8B-4B4E-A901-B27ED2261CAC}"/>
                </a:ext>
              </a:extLst>
            </p:cNvPr>
            <p:cNvSpPr>
              <a:spLocks noChangeArrowheads="1"/>
            </p:cNvSpPr>
            <p:nvPr/>
          </p:nvSpPr>
          <p:spPr bwMode="auto">
            <a:xfrm>
              <a:off x="5333592" y="170126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02" name="Freeform 801">
              <a:extLst>
                <a:ext uri="{FF2B5EF4-FFF2-40B4-BE49-F238E27FC236}">
                  <a16:creationId xmlns:a16="http://schemas.microsoft.com/office/drawing/2014/main" id="{C1FE7239-BC3D-6F4C-BFB2-F8A7949E4D78}"/>
                </a:ext>
              </a:extLst>
            </p:cNvPr>
            <p:cNvSpPr>
              <a:spLocks noChangeArrowheads="1"/>
            </p:cNvSpPr>
            <p:nvPr/>
          </p:nvSpPr>
          <p:spPr bwMode="auto">
            <a:xfrm>
              <a:off x="5304915" y="1662850"/>
              <a:ext cx="28678" cy="19920"/>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03" name="Freeform 802">
              <a:extLst>
                <a:ext uri="{FF2B5EF4-FFF2-40B4-BE49-F238E27FC236}">
                  <a16:creationId xmlns:a16="http://schemas.microsoft.com/office/drawing/2014/main" id="{8E7DCC81-1FCB-2042-BBD8-C7651A6ACD9C}"/>
                </a:ext>
              </a:extLst>
            </p:cNvPr>
            <p:cNvSpPr>
              <a:spLocks noChangeArrowheads="1"/>
            </p:cNvSpPr>
            <p:nvPr/>
          </p:nvSpPr>
          <p:spPr bwMode="auto">
            <a:xfrm>
              <a:off x="5296311" y="165431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04" name="Freeform 803">
              <a:extLst>
                <a:ext uri="{FF2B5EF4-FFF2-40B4-BE49-F238E27FC236}">
                  <a16:creationId xmlns:a16="http://schemas.microsoft.com/office/drawing/2014/main" id="{9E13184D-F0B7-F143-A11A-E2200F3B7DB1}"/>
                </a:ext>
              </a:extLst>
            </p:cNvPr>
            <p:cNvSpPr>
              <a:spLocks noChangeArrowheads="1"/>
            </p:cNvSpPr>
            <p:nvPr/>
          </p:nvSpPr>
          <p:spPr bwMode="auto">
            <a:xfrm>
              <a:off x="5343630" y="1060977"/>
              <a:ext cx="227986" cy="207739"/>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05" name="Freeform 804">
              <a:extLst>
                <a:ext uri="{FF2B5EF4-FFF2-40B4-BE49-F238E27FC236}">
                  <a16:creationId xmlns:a16="http://schemas.microsoft.com/office/drawing/2014/main" id="{E59467D7-AC4F-8D42-9FA8-8C83226B08E4}"/>
                </a:ext>
              </a:extLst>
            </p:cNvPr>
            <p:cNvSpPr>
              <a:spLocks noChangeArrowheads="1"/>
            </p:cNvSpPr>
            <p:nvPr/>
          </p:nvSpPr>
          <p:spPr bwMode="auto">
            <a:xfrm>
              <a:off x="4404439" y="1315670"/>
              <a:ext cx="28678" cy="9960"/>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06" name="Freeform 805">
              <a:extLst>
                <a:ext uri="{FF2B5EF4-FFF2-40B4-BE49-F238E27FC236}">
                  <a16:creationId xmlns:a16="http://schemas.microsoft.com/office/drawing/2014/main" id="{28C18094-5B09-5C47-85BD-951D418CC5D8}"/>
                </a:ext>
              </a:extLst>
            </p:cNvPr>
            <p:cNvSpPr>
              <a:spLocks noChangeArrowheads="1"/>
            </p:cNvSpPr>
            <p:nvPr/>
          </p:nvSpPr>
          <p:spPr bwMode="auto">
            <a:xfrm>
              <a:off x="4367158" y="1324208"/>
              <a:ext cx="38715" cy="28457"/>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07" name="Freeform 806">
              <a:extLst>
                <a:ext uri="{FF2B5EF4-FFF2-40B4-BE49-F238E27FC236}">
                  <a16:creationId xmlns:a16="http://schemas.microsoft.com/office/drawing/2014/main" id="{944D4F4B-F285-7742-8B09-0BE087BA1914}"/>
                </a:ext>
              </a:extLst>
            </p:cNvPr>
            <p:cNvSpPr>
              <a:spLocks noChangeArrowheads="1"/>
            </p:cNvSpPr>
            <p:nvPr/>
          </p:nvSpPr>
          <p:spPr bwMode="auto">
            <a:xfrm>
              <a:off x="5343630" y="169130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08" name="Freeform 807">
              <a:extLst>
                <a:ext uri="{FF2B5EF4-FFF2-40B4-BE49-F238E27FC236}">
                  <a16:creationId xmlns:a16="http://schemas.microsoft.com/office/drawing/2014/main" id="{23892725-8AA4-AF4A-BFBD-6AACC8F87CF4}"/>
                </a:ext>
              </a:extLst>
            </p:cNvPr>
            <p:cNvSpPr>
              <a:spLocks noChangeArrowheads="1"/>
            </p:cNvSpPr>
            <p:nvPr/>
          </p:nvSpPr>
          <p:spPr bwMode="auto">
            <a:xfrm>
              <a:off x="5343630" y="1419539"/>
              <a:ext cx="1433" cy="1849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09" name="Freeform 808">
              <a:extLst>
                <a:ext uri="{FF2B5EF4-FFF2-40B4-BE49-F238E27FC236}">
                  <a16:creationId xmlns:a16="http://schemas.microsoft.com/office/drawing/2014/main" id="{B6381FC2-3F8D-484E-9F63-84753A0C8660}"/>
                </a:ext>
              </a:extLst>
            </p:cNvPr>
            <p:cNvSpPr>
              <a:spLocks noChangeArrowheads="1"/>
            </p:cNvSpPr>
            <p:nvPr/>
          </p:nvSpPr>
          <p:spPr bwMode="auto">
            <a:xfrm>
              <a:off x="5542938" y="1174806"/>
              <a:ext cx="28678" cy="9961"/>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10" name="Freeform 809">
              <a:extLst>
                <a:ext uri="{FF2B5EF4-FFF2-40B4-BE49-F238E27FC236}">
                  <a16:creationId xmlns:a16="http://schemas.microsoft.com/office/drawing/2014/main" id="{5919F276-DCF1-3644-832B-E0A74FA9CAF2}"/>
                </a:ext>
              </a:extLst>
            </p:cNvPr>
            <p:cNvSpPr>
              <a:spLocks noChangeArrowheads="1"/>
            </p:cNvSpPr>
            <p:nvPr/>
          </p:nvSpPr>
          <p:spPr bwMode="auto">
            <a:xfrm>
              <a:off x="4186489" y="977028"/>
              <a:ext cx="10037" cy="9960"/>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11" name="Freeform 810">
              <a:extLst>
                <a:ext uri="{FF2B5EF4-FFF2-40B4-BE49-F238E27FC236}">
                  <a16:creationId xmlns:a16="http://schemas.microsoft.com/office/drawing/2014/main" id="{E9EB47E2-BAEF-E849-A354-CCA1683305F5}"/>
                </a:ext>
              </a:extLst>
            </p:cNvPr>
            <p:cNvSpPr>
              <a:spLocks noChangeArrowheads="1"/>
            </p:cNvSpPr>
            <p:nvPr/>
          </p:nvSpPr>
          <p:spPr bwMode="auto">
            <a:xfrm>
              <a:off x="4735665" y="3404438"/>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12" name="Freeform 811">
              <a:extLst>
                <a:ext uri="{FF2B5EF4-FFF2-40B4-BE49-F238E27FC236}">
                  <a16:creationId xmlns:a16="http://schemas.microsoft.com/office/drawing/2014/main" id="{71744E80-1A0B-D344-87A2-6660C9C1D4F1}"/>
                </a:ext>
              </a:extLst>
            </p:cNvPr>
            <p:cNvSpPr>
              <a:spLocks noChangeArrowheads="1"/>
            </p:cNvSpPr>
            <p:nvPr/>
          </p:nvSpPr>
          <p:spPr bwMode="auto">
            <a:xfrm>
              <a:off x="5742248" y="1052440"/>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13" name="Freeform 812">
              <a:extLst>
                <a:ext uri="{FF2B5EF4-FFF2-40B4-BE49-F238E27FC236}">
                  <a16:creationId xmlns:a16="http://schemas.microsoft.com/office/drawing/2014/main" id="{EF478346-8C9A-904B-B69E-FF9391C2831F}"/>
                </a:ext>
              </a:extLst>
            </p:cNvPr>
            <p:cNvSpPr>
              <a:spLocks noChangeArrowheads="1"/>
            </p:cNvSpPr>
            <p:nvPr/>
          </p:nvSpPr>
          <p:spPr bwMode="auto">
            <a:xfrm>
              <a:off x="5750851" y="995526"/>
              <a:ext cx="10036" cy="9961"/>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14" name="Freeform 813">
              <a:extLst>
                <a:ext uri="{FF2B5EF4-FFF2-40B4-BE49-F238E27FC236}">
                  <a16:creationId xmlns:a16="http://schemas.microsoft.com/office/drawing/2014/main" id="{1D941950-15D3-5448-9DFB-A66315A0CD4D}"/>
                </a:ext>
              </a:extLst>
            </p:cNvPr>
            <p:cNvSpPr>
              <a:spLocks noChangeArrowheads="1"/>
            </p:cNvSpPr>
            <p:nvPr/>
          </p:nvSpPr>
          <p:spPr bwMode="auto">
            <a:xfrm>
              <a:off x="5750851" y="977028"/>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15" name="Freeform 814">
              <a:extLst>
                <a:ext uri="{FF2B5EF4-FFF2-40B4-BE49-F238E27FC236}">
                  <a16:creationId xmlns:a16="http://schemas.microsoft.com/office/drawing/2014/main" id="{8A2EE731-7472-FD48-9E9F-8BD564CF8734}"/>
                </a:ext>
              </a:extLst>
            </p:cNvPr>
            <p:cNvSpPr>
              <a:spLocks noChangeArrowheads="1"/>
            </p:cNvSpPr>
            <p:nvPr/>
          </p:nvSpPr>
          <p:spPr bwMode="auto">
            <a:xfrm>
              <a:off x="5779529" y="64834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16" name="Freeform 815">
              <a:extLst>
                <a:ext uri="{FF2B5EF4-FFF2-40B4-BE49-F238E27FC236}">
                  <a16:creationId xmlns:a16="http://schemas.microsoft.com/office/drawing/2014/main" id="{3035FB6A-1300-C74D-AED8-37F0C5BE7883}"/>
                </a:ext>
              </a:extLst>
            </p:cNvPr>
            <p:cNvSpPr>
              <a:spLocks noChangeArrowheads="1"/>
            </p:cNvSpPr>
            <p:nvPr/>
          </p:nvSpPr>
          <p:spPr bwMode="auto">
            <a:xfrm>
              <a:off x="5684892" y="732296"/>
              <a:ext cx="10036" cy="9960"/>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17" name="Freeform 816">
              <a:extLst>
                <a:ext uri="{FF2B5EF4-FFF2-40B4-BE49-F238E27FC236}">
                  <a16:creationId xmlns:a16="http://schemas.microsoft.com/office/drawing/2014/main" id="{D9A624C4-A2B0-204D-9236-C08C8E5D9D0E}"/>
                </a:ext>
              </a:extLst>
            </p:cNvPr>
            <p:cNvSpPr>
              <a:spLocks noChangeArrowheads="1"/>
            </p:cNvSpPr>
            <p:nvPr/>
          </p:nvSpPr>
          <p:spPr bwMode="auto">
            <a:xfrm>
              <a:off x="5684892" y="760753"/>
              <a:ext cx="18640" cy="9960"/>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18" name="Freeform 817">
              <a:extLst>
                <a:ext uri="{FF2B5EF4-FFF2-40B4-BE49-F238E27FC236}">
                  <a16:creationId xmlns:a16="http://schemas.microsoft.com/office/drawing/2014/main" id="{AC43239B-BB0B-D246-B424-304D855FA3A8}"/>
                </a:ext>
              </a:extLst>
            </p:cNvPr>
            <p:cNvSpPr>
              <a:spLocks noChangeArrowheads="1"/>
            </p:cNvSpPr>
            <p:nvPr/>
          </p:nvSpPr>
          <p:spPr bwMode="auto">
            <a:xfrm>
              <a:off x="5514261" y="346699"/>
              <a:ext cx="18641" cy="56915"/>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19" name="Freeform 818">
              <a:extLst>
                <a:ext uri="{FF2B5EF4-FFF2-40B4-BE49-F238E27FC236}">
                  <a16:creationId xmlns:a16="http://schemas.microsoft.com/office/drawing/2014/main" id="{51F59F9B-597E-3245-AF1E-D208A424A1D7}"/>
                </a:ext>
              </a:extLst>
            </p:cNvPr>
            <p:cNvSpPr>
              <a:spLocks noChangeArrowheads="1"/>
            </p:cNvSpPr>
            <p:nvPr/>
          </p:nvSpPr>
          <p:spPr bwMode="auto">
            <a:xfrm>
              <a:off x="5940123" y="403613"/>
              <a:ext cx="10036" cy="1849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20" name="Freeform 819">
              <a:extLst>
                <a:ext uri="{FF2B5EF4-FFF2-40B4-BE49-F238E27FC236}">
                  <a16:creationId xmlns:a16="http://schemas.microsoft.com/office/drawing/2014/main" id="{D3246307-1186-C248-B39E-8BBBF7CFC22C}"/>
                </a:ext>
              </a:extLst>
            </p:cNvPr>
            <p:cNvSpPr>
              <a:spLocks noChangeArrowheads="1"/>
            </p:cNvSpPr>
            <p:nvPr/>
          </p:nvSpPr>
          <p:spPr bwMode="auto">
            <a:xfrm>
              <a:off x="5950160" y="430648"/>
              <a:ext cx="20074" cy="28457"/>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21" name="Freeform 820">
              <a:extLst>
                <a:ext uri="{FF2B5EF4-FFF2-40B4-BE49-F238E27FC236}">
                  <a16:creationId xmlns:a16="http://schemas.microsoft.com/office/drawing/2014/main" id="{130EAACB-91EB-7445-8B49-1E88CA000E83}"/>
                </a:ext>
              </a:extLst>
            </p:cNvPr>
            <p:cNvSpPr>
              <a:spLocks noChangeArrowheads="1"/>
            </p:cNvSpPr>
            <p:nvPr/>
          </p:nvSpPr>
          <p:spPr bwMode="auto">
            <a:xfrm>
              <a:off x="5750851" y="148921"/>
              <a:ext cx="65959" cy="160784"/>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22" name="Freeform 821">
              <a:extLst>
                <a:ext uri="{FF2B5EF4-FFF2-40B4-BE49-F238E27FC236}">
                  <a16:creationId xmlns:a16="http://schemas.microsoft.com/office/drawing/2014/main" id="{134A1FFE-0C76-6744-8D94-B6A4060830B7}"/>
                </a:ext>
              </a:extLst>
            </p:cNvPr>
            <p:cNvSpPr>
              <a:spLocks noChangeArrowheads="1"/>
            </p:cNvSpPr>
            <p:nvPr/>
          </p:nvSpPr>
          <p:spPr bwMode="auto">
            <a:xfrm>
              <a:off x="5770925" y="68534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23" name="Freeform 822">
              <a:extLst>
                <a:ext uri="{FF2B5EF4-FFF2-40B4-BE49-F238E27FC236}">
                  <a16:creationId xmlns:a16="http://schemas.microsoft.com/office/drawing/2014/main" id="{F764258F-D34A-0C45-8832-36FC2431DE1C}"/>
                </a:ext>
              </a:extLst>
            </p:cNvPr>
            <p:cNvSpPr>
              <a:spLocks noChangeArrowheads="1"/>
            </p:cNvSpPr>
            <p:nvPr/>
          </p:nvSpPr>
          <p:spPr bwMode="auto">
            <a:xfrm>
              <a:off x="5722173" y="722335"/>
              <a:ext cx="10036" cy="9961"/>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24" name="Freeform 823">
              <a:extLst>
                <a:ext uri="{FF2B5EF4-FFF2-40B4-BE49-F238E27FC236}">
                  <a16:creationId xmlns:a16="http://schemas.microsoft.com/office/drawing/2014/main" id="{B5F4F3FF-2E5D-8940-968A-C68601662B11}"/>
                </a:ext>
              </a:extLst>
            </p:cNvPr>
            <p:cNvSpPr>
              <a:spLocks noChangeArrowheads="1"/>
            </p:cNvSpPr>
            <p:nvPr/>
          </p:nvSpPr>
          <p:spPr bwMode="auto">
            <a:xfrm>
              <a:off x="5504224" y="422111"/>
              <a:ext cx="28678" cy="46954"/>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25" name="Freeform 824">
              <a:extLst>
                <a:ext uri="{FF2B5EF4-FFF2-40B4-BE49-F238E27FC236}">
                  <a16:creationId xmlns:a16="http://schemas.microsoft.com/office/drawing/2014/main" id="{80DE9670-E83B-B649-9E37-55B463CA130E}"/>
                </a:ext>
              </a:extLst>
            </p:cNvPr>
            <p:cNvSpPr>
              <a:spLocks noChangeArrowheads="1"/>
            </p:cNvSpPr>
            <p:nvPr/>
          </p:nvSpPr>
          <p:spPr bwMode="auto">
            <a:xfrm>
              <a:off x="5627537" y="968491"/>
              <a:ext cx="10036" cy="9960"/>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26" name="Freeform 825">
              <a:extLst>
                <a:ext uri="{FF2B5EF4-FFF2-40B4-BE49-F238E27FC236}">
                  <a16:creationId xmlns:a16="http://schemas.microsoft.com/office/drawing/2014/main" id="{7E197920-806A-7342-9815-3CBBC0CDD7A3}"/>
                </a:ext>
              </a:extLst>
            </p:cNvPr>
            <p:cNvSpPr>
              <a:spLocks noChangeArrowheads="1"/>
            </p:cNvSpPr>
            <p:nvPr/>
          </p:nvSpPr>
          <p:spPr bwMode="auto">
            <a:xfrm>
              <a:off x="5732210" y="713798"/>
              <a:ext cx="1434" cy="9961"/>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27" name="Freeform 826">
              <a:extLst>
                <a:ext uri="{FF2B5EF4-FFF2-40B4-BE49-F238E27FC236}">
                  <a16:creationId xmlns:a16="http://schemas.microsoft.com/office/drawing/2014/main" id="{80D3A47F-07C6-2444-B2C9-786F366A6CEB}"/>
                </a:ext>
              </a:extLst>
            </p:cNvPr>
            <p:cNvSpPr>
              <a:spLocks noChangeArrowheads="1"/>
            </p:cNvSpPr>
            <p:nvPr/>
          </p:nvSpPr>
          <p:spPr bwMode="auto">
            <a:xfrm>
              <a:off x="5656215" y="911576"/>
              <a:ext cx="10036" cy="9960"/>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28" name="Freeform 827">
              <a:extLst>
                <a:ext uri="{FF2B5EF4-FFF2-40B4-BE49-F238E27FC236}">
                  <a16:creationId xmlns:a16="http://schemas.microsoft.com/office/drawing/2014/main" id="{0B034223-852A-634A-925C-ED187D778F0E}"/>
                </a:ext>
              </a:extLst>
            </p:cNvPr>
            <p:cNvSpPr>
              <a:spLocks noChangeArrowheads="1"/>
            </p:cNvSpPr>
            <p:nvPr/>
          </p:nvSpPr>
          <p:spPr bwMode="auto">
            <a:xfrm>
              <a:off x="5646178" y="911576"/>
              <a:ext cx="10037" cy="1423"/>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29" name="Freeform 828">
              <a:extLst>
                <a:ext uri="{FF2B5EF4-FFF2-40B4-BE49-F238E27FC236}">
                  <a16:creationId xmlns:a16="http://schemas.microsoft.com/office/drawing/2014/main" id="{1282E002-BA59-FD4E-B4F1-57150F1640F2}"/>
                </a:ext>
              </a:extLst>
            </p:cNvPr>
            <p:cNvSpPr>
              <a:spLocks noChangeArrowheads="1"/>
            </p:cNvSpPr>
            <p:nvPr/>
          </p:nvSpPr>
          <p:spPr bwMode="auto">
            <a:xfrm>
              <a:off x="5627537" y="1099394"/>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30" name="Freeform 829">
              <a:extLst>
                <a:ext uri="{FF2B5EF4-FFF2-40B4-BE49-F238E27FC236}">
                  <a16:creationId xmlns:a16="http://schemas.microsoft.com/office/drawing/2014/main" id="{7B75CDBF-4569-AF40-9DD7-8AF78A0FDD4B}"/>
                </a:ext>
              </a:extLst>
            </p:cNvPr>
            <p:cNvSpPr>
              <a:spLocks noChangeArrowheads="1"/>
            </p:cNvSpPr>
            <p:nvPr/>
          </p:nvSpPr>
          <p:spPr bwMode="auto">
            <a:xfrm>
              <a:off x="5750851" y="14892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31" name="Freeform 830">
              <a:extLst>
                <a:ext uri="{FF2B5EF4-FFF2-40B4-BE49-F238E27FC236}">
                  <a16:creationId xmlns:a16="http://schemas.microsoft.com/office/drawing/2014/main" id="{A4668FB5-476C-A84C-A032-5735395B5970}"/>
                </a:ext>
              </a:extLst>
            </p:cNvPr>
            <p:cNvSpPr>
              <a:spLocks noChangeArrowheads="1"/>
            </p:cNvSpPr>
            <p:nvPr/>
          </p:nvSpPr>
          <p:spPr bwMode="auto">
            <a:xfrm>
              <a:off x="5637574" y="873159"/>
              <a:ext cx="1434" cy="9961"/>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32" name="Freeform 831">
              <a:extLst>
                <a:ext uri="{FF2B5EF4-FFF2-40B4-BE49-F238E27FC236}">
                  <a16:creationId xmlns:a16="http://schemas.microsoft.com/office/drawing/2014/main" id="{FCFD974C-22B4-6F4B-B86F-1B464B05A483}"/>
                </a:ext>
              </a:extLst>
            </p:cNvPr>
            <p:cNvSpPr>
              <a:spLocks noChangeArrowheads="1"/>
            </p:cNvSpPr>
            <p:nvPr/>
          </p:nvSpPr>
          <p:spPr bwMode="auto">
            <a:xfrm>
              <a:off x="5684892" y="713798"/>
              <a:ext cx="18640" cy="19920"/>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33" name="Freeform 832">
              <a:extLst>
                <a:ext uri="{FF2B5EF4-FFF2-40B4-BE49-F238E27FC236}">
                  <a16:creationId xmlns:a16="http://schemas.microsoft.com/office/drawing/2014/main" id="{27F69337-D140-C942-B0E0-182FCDF25F6E}"/>
                </a:ext>
              </a:extLst>
            </p:cNvPr>
            <p:cNvSpPr>
              <a:spLocks noChangeArrowheads="1"/>
            </p:cNvSpPr>
            <p:nvPr/>
          </p:nvSpPr>
          <p:spPr bwMode="auto">
            <a:xfrm>
              <a:off x="5646178" y="98698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34" name="Freeform 833">
              <a:extLst>
                <a:ext uri="{FF2B5EF4-FFF2-40B4-BE49-F238E27FC236}">
                  <a16:creationId xmlns:a16="http://schemas.microsoft.com/office/drawing/2014/main" id="{E8895699-B6A3-2E48-ADC5-61350A35800D}"/>
                </a:ext>
              </a:extLst>
            </p:cNvPr>
            <p:cNvSpPr>
              <a:spLocks noChangeArrowheads="1"/>
            </p:cNvSpPr>
            <p:nvPr/>
          </p:nvSpPr>
          <p:spPr bwMode="auto">
            <a:xfrm>
              <a:off x="5732210" y="74225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35" name="Freeform 834">
              <a:extLst>
                <a:ext uri="{FF2B5EF4-FFF2-40B4-BE49-F238E27FC236}">
                  <a16:creationId xmlns:a16="http://schemas.microsoft.com/office/drawing/2014/main" id="{99DA84F2-01A6-CE45-B7EE-C5C13438F7AC}"/>
                </a:ext>
              </a:extLst>
            </p:cNvPr>
            <p:cNvSpPr>
              <a:spLocks noChangeArrowheads="1"/>
            </p:cNvSpPr>
            <p:nvPr/>
          </p:nvSpPr>
          <p:spPr bwMode="auto">
            <a:xfrm>
              <a:off x="5732210" y="995526"/>
              <a:ext cx="18641" cy="9961"/>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36" name="Freeform 835">
              <a:extLst>
                <a:ext uri="{FF2B5EF4-FFF2-40B4-BE49-F238E27FC236}">
                  <a16:creationId xmlns:a16="http://schemas.microsoft.com/office/drawing/2014/main" id="{FFC54BC2-88EF-6E4E-A4EC-EFF5170634B9}"/>
                </a:ext>
              </a:extLst>
            </p:cNvPr>
            <p:cNvSpPr>
              <a:spLocks noChangeArrowheads="1"/>
            </p:cNvSpPr>
            <p:nvPr/>
          </p:nvSpPr>
          <p:spPr bwMode="auto">
            <a:xfrm>
              <a:off x="5732210" y="742255"/>
              <a:ext cx="10037" cy="1423"/>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37" name="Freeform 836">
              <a:extLst>
                <a:ext uri="{FF2B5EF4-FFF2-40B4-BE49-F238E27FC236}">
                  <a16:creationId xmlns:a16="http://schemas.microsoft.com/office/drawing/2014/main" id="{46E16BD0-1AC9-1840-B8AE-79FEFD3F2570}"/>
                </a:ext>
              </a:extLst>
            </p:cNvPr>
            <p:cNvSpPr>
              <a:spLocks noChangeArrowheads="1"/>
            </p:cNvSpPr>
            <p:nvPr/>
          </p:nvSpPr>
          <p:spPr bwMode="auto">
            <a:xfrm>
              <a:off x="5694930" y="1014023"/>
              <a:ext cx="18641" cy="9960"/>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38" name="Freeform 837">
              <a:extLst>
                <a:ext uri="{FF2B5EF4-FFF2-40B4-BE49-F238E27FC236}">
                  <a16:creationId xmlns:a16="http://schemas.microsoft.com/office/drawing/2014/main" id="{DEA6DD85-3DD7-4B46-A3C6-4F0208325D1B}"/>
                </a:ext>
              </a:extLst>
            </p:cNvPr>
            <p:cNvSpPr>
              <a:spLocks noChangeArrowheads="1"/>
            </p:cNvSpPr>
            <p:nvPr/>
          </p:nvSpPr>
          <p:spPr bwMode="auto">
            <a:xfrm>
              <a:off x="4735665" y="3395900"/>
              <a:ext cx="20074" cy="1423"/>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39" name="Freeform 838">
              <a:extLst>
                <a:ext uri="{FF2B5EF4-FFF2-40B4-BE49-F238E27FC236}">
                  <a16:creationId xmlns:a16="http://schemas.microsoft.com/office/drawing/2014/main" id="{92F60C0F-91F8-B048-95E4-C48FE8F212D2}"/>
                </a:ext>
              </a:extLst>
            </p:cNvPr>
            <p:cNvSpPr>
              <a:spLocks noChangeArrowheads="1"/>
            </p:cNvSpPr>
            <p:nvPr/>
          </p:nvSpPr>
          <p:spPr bwMode="auto">
            <a:xfrm>
              <a:off x="5674855" y="130423"/>
              <a:ext cx="10037" cy="1423"/>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40" name="Freeform 839">
              <a:extLst>
                <a:ext uri="{FF2B5EF4-FFF2-40B4-BE49-F238E27FC236}">
                  <a16:creationId xmlns:a16="http://schemas.microsoft.com/office/drawing/2014/main" id="{4784EF0B-8F92-EF4C-8344-908C0233D904}"/>
                </a:ext>
              </a:extLst>
            </p:cNvPr>
            <p:cNvSpPr>
              <a:spLocks noChangeArrowheads="1"/>
            </p:cNvSpPr>
            <p:nvPr/>
          </p:nvSpPr>
          <p:spPr bwMode="auto">
            <a:xfrm>
              <a:off x="4926371" y="797748"/>
              <a:ext cx="38715" cy="56915"/>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41" name="Freeform 840">
              <a:extLst>
                <a:ext uri="{FF2B5EF4-FFF2-40B4-BE49-F238E27FC236}">
                  <a16:creationId xmlns:a16="http://schemas.microsoft.com/office/drawing/2014/main" id="{41DDB21F-C865-5F43-960C-986062455C83}"/>
                </a:ext>
              </a:extLst>
            </p:cNvPr>
            <p:cNvSpPr>
              <a:spLocks noChangeArrowheads="1"/>
            </p:cNvSpPr>
            <p:nvPr/>
          </p:nvSpPr>
          <p:spPr bwMode="auto">
            <a:xfrm>
              <a:off x="5086965" y="619889"/>
              <a:ext cx="141954" cy="46955"/>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42" name="Freeform 841">
              <a:extLst>
                <a:ext uri="{FF2B5EF4-FFF2-40B4-BE49-F238E27FC236}">
                  <a16:creationId xmlns:a16="http://schemas.microsoft.com/office/drawing/2014/main" id="{F17A3D46-9617-CD4E-B281-6D2D6DC50159}"/>
                </a:ext>
              </a:extLst>
            </p:cNvPr>
            <p:cNvSpPr>
              <a:spLocks noChangeArrowheads="1"/>
            </p:cNvSpPr>
            <p:nvPr/>
          </p:nvSpPr>
          <p:spPr bwMode="auto">
            <a:xfrm>
              <a:off x="4811660" y="1014023"/>
              <a:ext cx="10037" cy="1423"/>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43" name="Freeform 842">
              <a:extLst>
                <a:ext uri="{FF2B5EF4-FFF2-40B4-BE49-F238E27FC236}">
                  <a16:creationId xmlns:a16="http://schemas.microsoft.com/office/drawing/2014/main" id="{A7860A1F-E1C5-7B46-97D7-5C824B8EED1A}"/>
                </a:ext>
              </a:extLst>
            </p:cNvPr>
            <p:cNvSpPr>
              <a:spLocks noChangeArrowheads="1"/>
            </p:cNvSpPr>
            <p:nvPr/>
          </p:nvSpPr>
          <p:spPr bwMode="auto">
            <a:xfrm>
              <a:off x="5742248" y="13896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44" name="Freeform 843">
              <a:extLst>
                <a:ext uri="{FF2B5EF4-FFF2-40B4-BE49-F238E27FC236}">
                  <a16:creationId xmlns:a16="http://schemas.microsoft.com/office/drawing/2014/main" id="{A3DEBF45-8D68-C04F-9A8E-805B2CE1D70B}"/>
                </a:ext>
              </a:extLst>
            </p:cNvPr>
            <p:cNvSpPr>
              <a:spLocks noChangeArrowheads="1"/>
            </p:cNvSpPr>
            <p:nvPr/>
          </p:nvSpPr>
          <p:spPr bwMode="auto">
            <a:xfrm>
              <a:off x="5010970" y="656883"/>
              <a:ext cx="57355" cy="56915"/>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45" name="Freeform 844">
              <a:extLst>
                <a:ext uri="{FF2B5EF4-FFF2-40B4-BE49-F238E27FC236}">
                  <a16:creationId xmlns:a16="http://schemas.microsoft.com/office/drawing/2014/main" id="{25904CA3-49B0-AC4D-8A43-B4A99A40FDDA}"/>
                </a:ext>
              </a:extLst>
            </p:cNvPr>
            <p:cNvSpPr>
              <a:spLocks noChangeArrowheads="1"/>
            </p:cNvSpPr>
            <p:nvPr/>
          </p:nvSpPr>
          <p:spPr bwMode="auto">
            <a:xfrm>
              <a:off x="5068325" y="656883"/>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46" name="Freeform 845">
              <a:extLst>
                <a:ext uri="{FF2B5EF4-FFF2-40B4-BE49-F238E27FC236}">
                  <a16:creationId xmlns:a16="http://schemas.microsoft.com/office/drawing/2014/main" id="{25088F67-C80A-3C42-AEBE-8CDA885B84B6}"/>
                </a:ext>
              </a:extLst>
            </p:cNvPr>
            <p:cNvSpPr>
              <a:spLocks noChangeArrowheads="1"/>
            </p:cNvSpPr>
            <p:nvPr/>
          </p:nvSpPr>
          <p:spPr bwMode="auto">
            <a:xfrm>
              <a:off x="4992329" y="713798"/>
              <a:ext cx="20074" cy="28457"/>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47" name="Freeform 846">
              <a:extLst>
                <a:ext uri="{FF2B5EF4-FFF2-40B4-BE49-F238E27FC236}">
                  <a16:creationId xmlns:a16="http://schemas.microsoft.com/office/drawing/2014/main" id="{9B8AEC0B-DC99-1C42-939D-DD04C151C51B}"/>
                </a:ext>
              </a:extLst>
            </p:cNvPr>
            <p:cNvSpPr>
              <a:spLocks noChangeArrowheads="1"/>
            </p:cNvSpPr>
            <p:nvPr/>
          </p:nvSpPr>
          <p:spPr bwMode="auto">
            <a:xfrm>
              <a:off x="4100457" y="789210"/>
              <a:ext cx="1434"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48" name="Freeform 847">
              <a:extLst>
                <a:ext uri="{FF2B5EF4-FFF2-40B4-BE49-F238E27FC236}">
                  <a16:creationId xmlns:a16="http://schemas.microsoft.com/office/drawing/2014/main" id="{AFD8CD10-F6D6-EB4E-8B5C-4C7F6DE55A33}"/>
                </a:ext>
              </a:extLst>
            </p:cNvPr>
            <p:cNvSpPr>
              <a:spLocks noChangeArrowheads="1"/>
            </p:cNvSpPr>
            <p:nvPr/>
          </p:nvSpPr>
          <p:spPr bwMode="auto">
            <a:xfrm>
              <a:off x="4831735" y="958531"/>
              <a:ext cx="94636" cy="46955"/>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49" name="Freeform 848">
              <a:extLst>
                <a:ext uri="{FF2B5EF4-FFF2-40B4-BE49-F238E27FC236}">
                  <a16:creationId xmlns:a16="http://schemas.microsoft.com/office/drawing/2014/main" id="{70F57B71-38EC-2843-8C28-88A404A2603C}"/>
                </a:ext>
              </a:extLst>
            </p:cNvPr>
            <p:cNvSpPr>
              <a:spLocks noChangeArrowheads="1"/>
            </p:cNvSpPr>
            <p:nvPr/>
          </p:nvSpPr>
          <p:spPr bwMode="auto">
            <a:xfrm>
              <a:off x="4063176" y="760753"/>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50" name="Freeform 849">
              <a:extLst>
                <a:ext uri="{FF2B5EF4-FFF2-40B4-BE49-F238E27FC236}">
                  <a16:creationId xmlns:a16="http://schemas.microsoft.com/office/drawing/2014/main" id="{97E2E0F2-FE40-C14A-AE0E-17821BF398B0}"/>
                </a:ext>
              </a:extLst>
            </p:cNvPr>
            <p:cNvSpPr>
              <a:spLocks noChangeArrowheads="1"/>
            </p:cNvSpPr>
            <p:nvPr/>
          </p:nvSpPr>
          <p:spPr bwMode="auto">
            <a:xfrm>
              <a:off x="4100457" y="797748"/>
              <a:ext cx="10037" cy="28457"/>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51" name="Freeform 850">
              <a:extLst>
                <a:ext uri="{FF2B5EF4-FFF2-40B4-BE49-F238E27FC236}">
                  <a16:creationId xmlns:a16="http://schemas.microsoft.com/office/drawing/2014/main" id="{9C0DAD4A-825F-FA4D-B2D0-391F89103B45}"/>
                </a:ext>
              </a:extLst>
            </p:cNvPr>
            <p:cNvSpPr>
              <a:spLocks noChangeArrowheads="1"/>
            </p:cNvSpPr>
            <p:nvPr/>
          </p:nvSpPr>
          <p:spPr bwMode="auto">
            <a:xfrm>
              <a:off x="4120531" y="91157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52" name="Freeform 851">
              <a:extLst>
                <a:ext uri="{FF2B5EF4-FFF2-40B4-BE49-F238E27FC236}">
                  <a16:creationId xmlns:a16="http://schemas.microsoft.com/office/drawing/2014/main" id="{AB16964B-BCF1-074D-A165-6E1C9C98F4C7}"/>
                </a:ext>
              </a:extLst>
            </p:cNvPr>
            <p:cNvSpPr>
              <a:spLocks noChangeArrowheads="1"/>
            </p:cNvSpPr>
            <p:nvPr/>
          </p:nvSpPr>
          <p:spPr bwMode="auto">
            <a:xfrm>
              <a:off x="4157811" y="977028"/>
              <a:ext cx="20074" cy="9960"/>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53" name="Freeform 852">
              <a:extLst>
                <a:ext uri="{FF2B5EF4-FFF2-40B4-BE49-F238E27FC236}">
                  <a16:creationId xmlns:a16="http://schemas.microsoft.com/office/drawing/2014/main" id="{196B668C-4BF6-024E-A238-EA7AF8D0CAE8}"/>
                </a:ext>
              </a:extLst>
            </p:cNvPr>
            <p:cNvSpPr>
              <a:spLocks noChangeArrowheads="1"/>
            </p:cNvSpPr>
            <p:nvPr/>
          </p:nvSpPr>
          <p:spPr bwMode="auto">
            <a:xfrm>
              <a:off x="4821698" y="1005485"/>
              <a:ext cx="10036" cy="9960"/>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54" name="Freeform 853">
              <a:extLst>
                <a:ext uri="{FF2B5EF4-FFF2-40B4-BE49-F238E27FC236}">
                  <a16:creationId xmlns:a16="http://schemas.microsoft.com/office/drawing/2014/main" id="{AE3F75F1-1807-1543-9F40-39DAE8FB7CA0}"/>
                </a:ext>
              </a:extLst>
            </p:cNvPr>
            <p:cNvSpPr>
              <a:spLocks noChangeArrowheads="1"/>
            </p:cNvSpPr>
            <p:nvPr/>
          </p:nvSpPr>
          <p:spPr bwMode="auto">
            <a:xfrm>
              <a:off x="5742248" y="13896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55" name="Freeform 854">
              <a:extLst>
                <a:ext uri="{FF2B5EF4-FFF2-40B4-BE49-F238E27FC236}">
                  <a16:creationId xmlns:a16="http://schemas.microsoft.com/office/drawing/2014/main" id="{FB8B7555-4D3E-B94E-8546-ED16C19C1C1C}"/>
                </a:ext>
              </a:extLst>
            </p:cNvPr>
            <p:cNvSpPr>
              <a:spLocks noChangeArrowheads="1"/>
            </p:cNvSpPr>
            <p:nvPr/>
          </p:nvSpPr>
          <p:spPr bwMode="auto">
            <a:xfrm>
              <a:off x="5590256" y="138960"/>
              <a:ext cx="10036" cy="9961"/>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56" name="Freeform 855">
              <a:extLst>
                <a:ext uri="{FF2B5EF4-FFF2-40B4-BE49-F238E27FC236}">
                  <a16:creationId xmlns:a16="http://schemas.microsoft.com/office/drawing/2014/main" id="{26695D8C-3BE6-244D-87EA-C7B36A146721}"/>
                </a:ext>
              </a:extLst>
            </p:cNvPr>
            <p:cNvSpPr>
              <a:spLocks noChangeArrowheads="1"/>
            </p:cNvSpPr>
            <p:nvPr/>
          </p:nvSpPr>
          <p:spPr bwMode="auto">
            <a:xfrm>
              <a:off x="5713570" y="138960"/>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57" name="Freeform 856">
              <a:extLst>
                <a:ext uri="{FF2B5EF4-FFF2-40B4-BE49-F238E27FC236}">
                  <a16:creationId xmlns:a16="http://schemas.microsoft.com/office/drawing/2014/main" id="{4281AAC2-731E-E346-AA74-1D7DDD1A0969}"/>
                </a:ext>
              </a:extLst>
            </p:cNvPr>
            <p:cNvSpPr>
              <a:spLocks noChangeArrowheads="1"/>
            </p:cNvSpPr>
            <p:nvPr/>
          </p:nvSpPr>
          <p:spPr bwMode="auto">
            <a:xfrm>
              <a:off x="5561579" y="1052440"/>
              <a:ext cx="65959" cy="103870"/>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58" name="Freeform 857">
              <a:extLst>
                <a:ext uri="{FF2B5EF4-FFF2-40B4-BE49-F238E27FC236}">
                  <a16:creationId xmlns:a16="http://schemas.microsoft.com/office/drawing/2014/main" id="{9535C725-AA3B-9E4F-A305-DAEC316175FF}"/>
                </a:ext>
              </a:extLst>
            </p:cNvPr>
            <p:cNvSpPr>
              <a:spLocks noChangeArrowheads="1"/>
            </p:cNvSpPr>
            <p:nvPr/>
          </p:nvSpPr>
          <p:spPr bwMode="auto">
            <a:xfrm>
              <a:off x="5750851" y="13896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59" name="Freeform 858">
              <a:extLst>
                <a:ext uri="{FF2B5EF4-FFF2-40B4-BE49-F238E27FC236}">
                  <a16:creationId xmlns:a16="http://schemas.microsoft.com/office/drawing/2014/main" id="{17F0E16F-5C59-0547-8CD9-CB0B11C5E1EB}"/>
                </a:ext>
              </a:extLst>
            </p:cNvPr>
            <p:cNvSpPr>
              <a:spLocks noChangeArrowheads="1"/>
            </p:cNvSpPr>
            <p:nvPr/>
          </p:nvSpPr>
          <p:spPr bwMode="auto">
            <a:xfrm>
              <a:off x="5722173" y="138960"/>
              <a:ext cx="20074" cy="1423"/>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60" name="Freeform 859">
              <a:extLst>
                <a:ext uri="{FF2B5EF4-FFF2-40B4-BE49-F238E27FC236}">
                  <a16:creationId xmlns:a16="http://schemas.microsoft.com/office/drawing/2014/main" id="{23383284-AC4F-8F4F-816F-84E3770FA37F}"/>
                </a:ext>
              </a:extLst>
            </p:cNvPr>
            <p:cNvSpPr>
              <a:spLocks noChangeArrowheads="1"/>
            </p:cNvSpPr>
            <p:nvPr/>
          </p:nvSpPr>
          <p:spPr bwMode="auto">
            <a:xfrm>
              <a:off x="5228919" y="553015"/>
              <a:ext cx="217950" cy="66875"/>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61" name="Freeform 860">
              <a:extLst>
                <a:ext uri="{FF2B5EF4-FFF2-40B4-BE49-F238E27FC236}">
                  <a16:creationId xmlns:a16="http://schemas.microsoft.com/office/drawing/2014/main" id="{2D2FFE02-15D8-1342-8D48-A21FE38FA76F}"/>
                </a:ext>
              </a:extLst>
            </p:cNvPr>
            <p:cNvSpPr>
              <a:spLocks noChangeArrowheads="1"/>
            </p:cNvSpPr>
            <p:nvPr/>
          </p:nvSpPr>
          <p:spPr bwMode="auto">
            <a:xfrm>
              <a:off x="5504224" y="46906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62" name="Freeform 861">
              <a:extLst>
                <a:ext uri="{FF2B5EF4-FFF2-40B4-BE49-F238E27FC236}">
                  <a16:creationId xmlns:a16="http://schemas.microsoft.com/office/drawing/2014/main" id="{A0BA3BA8-346F-1147-A183-0EEE507B2E76}"/>
                </a:ext>
              </a:extLst>
            </p:cNvPr>
            <p:cNvSpPr>
              <a:spLocks noChangeArrowheads="1"/>
            </p:cNvSpPr>
            <p:nvPr/>
          </p:nvSpPr>
          <p:spPr bwMode="auto">
            <a:xfrm>
              <a:off x="5476980" y="469065"/>
              <a:ext cx="38715" cy="46955"/>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63" name="Freeform 862">
              <a:extLst>
                <a:ext uri="{FF2B5EF4-FFF2-40B4-BE49-F238E27FC236}">
                  <a16:creationId xmlns:a16="http://schemas.microsoft.com/office/drawing/2014/main" id="{71B52CAB-F046-1D4F-9FE4-18FE7F25D5F9}"/>
                </a:ext>
              </a:extLst>
            </p:cNvPr>
            <p:cNvSpPr>
              <a:spLocks noChangeArrowheads="1"/>
            </p:cNvSpPr>
            <p:nvPr/>
          </p:nvSpPr>
          <p:spPr bwMode="auto">
            <a:xfrm>
              <a:off x="5504224" y="281247"/>
              <a:ext cx="1433" cy="46955"/>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64" name="Freeform 863">
              <a:extLst>
                <a:ext uri="{FF2B5EF4-FFF2-40B4-BE49-F238E27FC236}">
                  <a16:creationId xmlns:a16="http://schemas.microsoft.com/office/drawing/2014/main" id="{B6ACA3C8-CB94-8147-B592-64676D002395}"/>
                </a:ext>
              </a:extLst>
            </p:cNvPr>
            <p:cNvSpPr>
              <a:spLocks noChangeArrowheads="1"/>
            </p:cNvSpPr>
            <p:nvPr/>
          </p:nvSpPr>
          <p:spPr bwMode="auto">
            <a:xfrm>
              <a:off x="5514261" y="120463"/>
              <a:ext cx="47318" cy="142287"/>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65" name="Freeform 864">
              <a:extLst>
                <a:ext uri="{FF2B5EF4-FFF2-40B4-BE49-F238E27FC236}">
                  <a16:creationId xmlns:a16="http://schemas.microsoft.com/office/drawing/2014/main" id="{6C972C31-09C9-D54F-8EDB-37764ECF36EA}"/>
                </a:ext>
              </a:extLst>
            </p:cNvPr>
            <p:cNvSpPr>
              <a:spLocks noChangeArrowheads="1"/>
            </p:cNvSpPr>
            <p:nvPr/>
          </p:nvSpPr>
          <p:spPr bwMode="auto">
            <a:xfrm>
              <a:off x="5571616" y="120463"/>
              <a:ext cx="20074" cy="19920"/>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66" name="Freeform 865">
              <a:extLst>
                <a:ext uri="{FF2B5EF4-FFF2-40B4-BE49-F238E27FC236}">
                  <a16:creationId xmlns:a16="http://schemas.microsoft.com/office/drawing/2014/main" id="{192FDE4D-FAFC-5649-B54D-8CFA21E5B8FA}"/>
                </a:ext>
              </a:extLst>
            </p:cNvPr>
            <p:cNvSpPr>
              <a:spLocks noChangeArrowheads="1"/>
            </p:cNvSpPr>
            <p:nvPr/>
          </p:nvSpPr>
          <p:spPr bwMode="auto">
            <a:xfrm>
              <a:off x="5684892" y="995526"/>
              <a:ext cx="18640" cy="9961"/>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67" name="Freeform 866">
              <a:extLst>
                <a:ext uri="{FF2B5EF4-FFF2-40B4-BE49-F238E27FC236}">
                  <a16:creationId xmlns:a16="http://schemas.microsoft.com/office/drawing/2014/main" id="{D885E17C-84A7-7E45-A3BE-83868D3A2E7F}"/>
                </a:ext>
              </a:extLst>
            </p:cNvPr>
            <p:cNvSpPr>
              <a:spLocks noChangeArrowheads="1"/>
            </p:cNvSpPr>
            <p:nvPr/>
          </p:nvSpPr>
          <p:spPr bwMode="auto">
            <a:xfrm>
              <a:off x="4860412" y="3640633"/>
              <a:ext cx="28678" cy="75411"/>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68" name="Freeform 867">
              <a:extLst>
                <a:ext uri="{FF2B5EF4-FFF2-40B4-BE49-F238E27FC236}">
                  <a16:creationId xmlns:a16="http://schemas.microsoft.com/office/drawing/2014/main" id="{E3C86A55-0E98-4A4C-B36A-753263044423}"/>
                </a:ext>
              </a:extLst>
            </p:cNvPr>
            <p:cNvSpPr>
              <a:spLocks noChangeArrowheads="1"/>
            </p:cNvSpPr>
            <p:nvPr/>
          </p:nvSpPr>
          <p:spPr bwMode="auto">
            <a:xfrm>
              <a:off x="4850375" y="3640633"/>
              <a:ext cx="10036" cy="1849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69" name="Freeform 868">
              <a:extLst>
                <a:ext uri="{FF2B5EF4-FFF2-40B4-BE49-F238E27FC236}">
                  <a16:creationId xmlns:a16="http://schemas.microsoft.com/office/drawing/2014/main" id="{CC512415-A3D0-2746-83E7-66057762CD94}"/>
                </a:ext>
              </a:extLst>
            </p:cNvPr>
            <p:cNvSpPr>
              <a:spLocks noChangeArrowheads="1"/>
            </p:cNvSpPr>
            <p:nvPr/>
          </p:nvSpPr>
          <p:spPr bwMode="auto">
            <a:xfrm>
              <a:off x="4821698" y="3555261"/>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70" name="Freeform 869">
              <a:extLst>
                <a:ext uri="{FF2B5EF4-FFF2-40B4-BE49-F238E27FC236}">
                  <a16:creationId xmlns:a16="http://schemas.microsoft.com/office/drawing/2014/main" id="{8CF0FF35-814A-3040-9082-B43DBF5FDCD6}"/>
                </a:ext>
              </a:extLst>
            </p:cNvPr>
            <p:cNvSpPr>
              <a:spLocks noChangeArrowheads="1"/>
            </p:cNvSpPr>
            <p:nvPr/>
          </p:nvSpPr>
          <p:spPr bwMode="auto">
            <a:xfrm>
              <a:off x="4860412" y="3659130"/>
              <a:ext cx="1434" cy="9961"/>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71" name="Freeform 870">
              <a:extLst>
                <a:ext uri="{FF2B5EF4-FFF2-40B4-BE49-F238E27FC236}">
                  <a16:creationId xmlns:a16="http://schemas.microsoft.com/office/drawing/2014/main" id="{8BBD337E-B26E-774C-8634-75A2CDD12BFA}"/>
                </a:ext>
              </a:extLst>
            </p:cNvPr>
            <p:cNvSpPr>
              <a:spLocks noChangeArrowheads="1"/>
            </p:cNvSpPr>
            <p:nvPr/>
          </p:nvSpPr>
          <p:spPr bwMode="auto">
            <a:xfrm>
              <a:off x="4821698" y="355526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72" name="Freeform 871">
              <a:extLst>
                <a:ext uri="{FF2B5EF4-FFF2-40B4-BE49-F238E27FC236}">
                  <a16:creationId xmlns:a16="http://schemas.microsoft.com/office/drawing/2014/main" id="{F2F76A4E-8B66-C641-A779-72D55A96D9E9}"/>
                </a:ext>
              </a:extLst>
            </p:cNvPr>
            <p:cNvSpPr>
              <a:spLocks noChangeArrowheads="1"/>
            </p:cNvSpPr>
            <p:nvPr/>
          </p:nvSpPr>
          <p:spPr bwMode="auto">
            <a:xfrm>
              <a:off x="4831735" y="3593678"/>
              <a:ext cx="1434" cy="9961"/>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73" name="Freeform 872">
              <a:extLst>
                <a:ext uri="{FF2B5EF4-FFF2-40B4-BE49-F238E27FC236}">
                  <a16:creationId xmlns:a16="http://schemas.microsoft.com/office/drawing/2014/main" id="{A403D525-7560-3D49-9422-63F8C8CC348C}"/>
                </a:ext>
              </a:extLst>
            </p:cNvPr>
            <p:cNvSpPr>
              <a:spLocks noChangeArrowheads="1"/>
            </p:cNvSpPr>
            <p:nvPr/>
          </p:nvSpPr>
          <p:spPr bwMode="auto">
            <a:xfrm>
              <a:off x="4887656" y="3734542"/>
              <a:ext cx="10036" cy="9960"/>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74" name="Freeform 873">
              <a:extLst>
                <a:ext uri="{FF2B5EF4-FFF2-40B4-BE49-F238E27FC236}">
                  <a16:creationId xmlns:a16="http://schemas.microsoft.com/office/drawing/2014/main" id="{E3BD50DD-99F1-A342-B077-20DB7A23012D}"/>
                </a:ext>
              </a:extLst>
            </p:cNvPr>
            <p:cNvSpPr>
              <a:spLocks noChangeArrowheads="1"/>
            </p:cNvSpPr>
            <p:nvPr/>
          </p:nvSpPr>
          <p:spPr bwMode="auto">
            <a:xfrm>
              <a:off x="4897693" y="3781496"/>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75" name="Freeform 874">
              <a:extLst>
                <a:ext uri="{FF2B5EF4-FFF2-40B4-BE49-F238E27FC236}">
                  <a16:creationId xmlns:a16="http://schemas.microsoft.com/office/drawing/2014/main" id="{363C47AD-4D7A-0247-8EBC-56FF4249E5FA}"/>
                </a:ext>
              </a:extLst>
            </p:cNvPr>
            <p:cNvSpPr>
              <a:spLocks noChangeArrowheads="1"/>
            </p:cNvSpPr>
            <p:nvPr/>
          </p:nvSpPr>
          <p:spPr bwMode="auto">
            <a:xfrm>
              <a:off x="4897693" y="3734542"/>
              <a:ext cx="10037" cy="9960"/>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76" name="Freeform 875">
              <a:extLst>
                <a:ext uri="{FF2B5EF4-FFF2-40B4-BE49-F238E27FC236}">
                  <a16:creationId xmlns:a16="http://schemas.microsoft.com/office/drawing/2014/main" id="{1778A54E-7C7C-1B42-97B3-A4090C53B00C}"/>
                </a:ext>
              </a:extLst>
            </p:cNvPr>
            <p:cNvSpPr>
              <a:spLocks noChangeArrowheads="1"/>
            </p:cNvSpPr>
            <p:nvPr/>
          </p:nvSpPr>
          <p:spPr bwMode="auto">
            <a:xfrm>
              <a:off x="4907731" y="374308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77" name="Freeform 876">
              <a:extLst>
                <a:ext uri="{FF2B5EF4-FFF2-40B4-BE49-F238E27FC236}">
                  <a16:creationId xmlns:a16="http://schemas.microsoft.com/office/drawing/2014/main" id="{7967C7C5-B315-114C-83CE-259F7E73B8EA}"/>
                </a:ext>
              </a:extLst>
            </p:cNvPr>
            <p:cNvSpPr>
              <a:spLocks noChangeArrowheads="1"/>
            </p:cNvSpPr>
            <p:nvPr/>
          </p:nvSpPr>
          <p:spPr bwMode="auto">
            <a:xfrm>
              <a:off x="4793020" y="3498347"/>
              <a:ext cx="18640" cy="9960"/>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78" name="Freeform 877">
              <a:extLst>
                <a:ext uri="{FF2B5EF4-FFF2-40B4-BE49-F238E27FC236}">
                  <a16:creationId xmlns:a16="http://schemas.microsoft.com/office/drawing/2014/main" id="{ADCD043C-8E60-984B-A5D0-32AFD2CBEB50}"/>
                </a:ext>
              </a:extLst>
            </p:cNvPr>
            <p:cNvSpPr>
              <a:spLocks noChangeArrowheads="1"/>
            </p:cNvSpPr>
            <p:nvPr/>
          </p:nvSpPr>
          <p:spPr bwMode="auto">
            <a:xfrm>
              <a:off x="4887656" y="374308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79" name="Freeform 878">
              <a:extLst>
                <a:ext uri="{FF2B5EF4-FFF2-40B4-BE49-F238E27FC236}">
                  <a16:creationId xmlns:a16="http://schemas.microsoft.com/office/drawing/2014/main" id="{F84494DB-BBB6-DF45-98CB-A47F3ADDF498}"/>
                </a:ext>
              </a:extLst>
            </p:cNvPr>
            <p:cNvSpPr>
              <a:spLocks noChangeArrowheads="1"/>
            </p:cNvSpPr>
            <p:nvPr/>
          </p:nvSpPr>
          <p:spPr bwMode="auto">
            <a:xfrm>
              <a:off x="4897693" y="3753039"/>
              <a:ext cx="10037" cy="9961"/>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80" name="Freeform 879">
              <a:extLst>
                <a:ext uri="{FF2B5EF4-FFF2-40B4-BE49-F238E27FC236}">
                  <a16:creationId xmlns:a16="http://schemas.microsoft.com/office/drawing/2014/main" id="{A1F7E5DA-B85D-AC4D-962E-39F842F8FFA8}"/>
                </a:ext>
              </a:extLst>
            </p:cNvPr>
            <p:cNvSpPr>
              <a:spLocks noChangeArrowheads="1"/>
            </p:cNvSpPr>
            <p:nvPr/>
          </p:nvSpPr>
          <p:spPr bwMode="auto">
            <a:xfrm>
              <a:off x="4793020" y="3451392"/>
              <a:ext cx="1433" cy="996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81" name="Freeform 880">
              <a:extLst>
                <a:ext uri="{FF2B5EF4-FFF2-40B4-BE49-F238E27FC236}">
                  <a16:creationId xmlns:a16="http://schemas.microsoft.com/office/drawing/2014/main" id="{BCF6AADA-C376-9640-8E3A-FFD749C93B0F}"/>
                </a:ext>
              </a:extLst>
            </p:cNvPr>
            <p:cNvSpPr>
              <a:spLocks noChangeArrowheads="1"/>
            </p:cNvSpPr>
            <p:nvPr/>
          </p:nvSpPr>
          <p:spPr bwMode="auto">
            <a:xfrm>
              <a:off x="4793020" y="352680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82" name="Freeform 881">
              <a:extLst>
                <a:ext uri="{FF2B5EF4-FFF2-40B4-BE49-F238E27FC236}">
                  <a16:creationId xmlns:a16="http://schemas.microsoft.com/office/drawing/2014/main" id="{39B52598-6EEF-1F4C-B3B2-8B34BF6D616A}"/>
                </a:ext>
              </a:extLst>
            </p:cNvPr>
            <p:cNvSpPr>
              <a:spLocks noChangeArrowheads="1"/>
            </p:cNvSpPr>
            <p:nvPr/>
          </p:nvSpPr>
          <p:spPr bwMode="auto">
            <a:xfrm>
              <a:off x="5353666" y="1729724"/>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83" name="Freeform 882">
              <a:extLst>
                <a:ext uri="{FF2B5EF4-FFF2-40B4-BE49-F238E27FC236}">
                  <a16:creationId xmlns:a16="http://schemas.microsoft.com/office/drawing/2014/main" id="{6D33D4FD-99BA-7844-A5EA-5FEFBC85F4AE}"/>
                </a:ext>
              </a:extLst>
            </p:cNvPr>
            <p:cNvSpPr>
              <a:spLocks noChangeArrowheads="1"/>
            </p:cNvSpPr>
            <p:nvPr/>
          </p:nvSpPr>
          <p:spPr bwMode="auto">
            <a:xfrm>
              <a:off x="4869016" y="3630673"/>
              <a:ext cx="28678" cy="46955"/>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84" name="Freeform 883">
              <a:extLst>
                <a:ext uri="{FF2B5EF4-FFF2-40B4-BE49-F238E27FC236}">
                  <a16:creationId xmlns:a16="http://schemas.microsoft.com/office/drawing/2014/main" id="{427D8AF6-6205-4A4C-92CE-5AECF6BF7D9C}"/>
                </a:ext>
              </a:extLst>
            </p:cNvPr>
            <p:cNvSpPr>
              <a:spLocks noChangeArrowheads="1"/>
            </p:cNvSpPr>
            <p:nvPr/>
          </p:nvSpPr>
          <p:spPr bwMode="auto">
            <a:xfrm>
              <a:off x="4774379" y="346135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85" name="Freeform 884">
              <a:extLst>
                <a:ext uri="{FF2B5EF4-FFF2-40B4-BE49-F238E27FC236}">
                  <a16:creationId xmlns:a16="http://schemas.microsoft.com/office/drawing/2014/main" id="{CCC945E1-8EF7-4247-AAA1-A806EC469095}"/>
                </a:ext>
              </a:extLst>
            </p:cNvPr>
            <p:cNvSpPr>
              <a:spLocks noChangeArrowheads="1"/>
            </p:cNvSpPr>
            <p:nvPr/>
          </p:nvSpPr>
          <p:spPr bwMode="auto">
            <a:xfrm>
              <a:off x="4793020" y="3526804"/>
              <a:ext cx="10036" cy="9960"/>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86" name="Freeform 885">
              <a:extLst>
                <a:ext uri="{FF2B5EF4-FFF2-40B4-BE49-F238E27FC236}">
                  <a16:creationId xmlns:a16="http://schemas.microsoft.com/office/drawing/2014/main" id="{C516A2DF-A54C-B94B-A98C-3331D58A9723}"/>
                </a:ext>
              </a:extLst>
            </p:cNvPr>
            <p:cNvSpPr>
              <a:spLocks noChangeArrowheads="1"/>
            </p:cNvSpPr>
            <p:nvPr/>
          </p:nvSpPr>
          <p:spPr bwMode="auto">
            <a:xfrm>
              <a:off x="4755739" y="3442854"/>
              <a:ext cx="18640" cy="9961"/>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87" name="Freeform 886">
              <a:extLst>
                <a:ext uri="{FF2B5EF4-FFF2-40B4-BE49-F238E27FC236}">
                  <a16:creationId xmlns:a16="http://schemas.microsoft.com/office/drawing/2014/main" id="{13E00772-074B-FB42-8233-EF996A968A22}"/>
                </a:ext>
              </a:extLst>
            </p:cNvPr>
            <p:cNvSpPr>
              <a:spLocks noChangeArrowheads="1"/>
            </p:cNvSpPr>
            <p:nvPr/>
          </p:nvSpPr>
          <p:spPr bwMode="auto">
            <a:xfrm>
              <a:off x="4774379" y="3451392"/>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88" name="Freeform 887">
              <a:extLst>
                <a:ext uri="{FF2B5EF4-FFF2-40B4-BE49-F238E27FC236}">
                  <a16:creationId xmlns:a16="http://schemas.microsoft.com/office/drawing/2014/main" id="{8622094C-4AC9-7D4A-BB62-C142E150E93A}"/>
                </a:ext>
              </a:extLst>
            </p:cNvPr>
            <p:cNvSpPr>
              <a:spLocks noChangeArrowheads="1"/>
            </p:cNvSpPr>
            <p:nvPr/>
          </p:nvSpPr>
          <p:spPr bwMode="auto">
            <a:xfrm>
              <a:off x="4774379" y="3498347"/>
              <a:ext cx="10037" cy="19920"/>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89" name="Freeform 888">
              <a:extLst>
                <a:ext uri="{FF2B5EF4-FFF2-40B4-BE49-F238E27FC236}">
                  <a16:creationId xmlns:a16="http://schemas.microsoft.com/office/drawing/2014/main" id="{C2EF5FF1-6D07-7049-B6E4-D57AF70D95D6}"/>
                </a:ext>
              </a:extLst>
            </p:cNvPr>
            <p:cNvSpPr>
              <a:spLocks noChangeArrowheads="1"/>
            </p:cNvSpPr>
            <p:nvPr/>
          </p:nvSpPr>
          <p:spPr bwMode="auto">
            <a:xfrm>
              <a:off x="4755739" y="3469890"/>
              <a:ext cx="18640" cy="28457"/>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90" name="Freeform 889">
              <a:extLst>
                <a:ext uri="{FF2B5EF4-FFF2-40B4-BE49-F238E27FC236}">
                  <a16:creationId xmlns:a16="http://schemas.microsoft.com/office/drawing/2014/main" id="{65D50921-5902-8B4A-87D3-AC11534BA3AA}"/>
                </a:ext>
              </a:extLst>
            </p:cNvPr>
            <p:cNvSpPr>
              <a:spLocks noChangeArrowheads="1"/>
            </p:cNvSpPr>
            <p:nvPr/>
          </p:nvSpPr>
          <p:spPr bwMode="auto">
            <a:xfrm>
              <a:off x="4784417" y="343289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91" name="Freeform 890">
              <a:extLst>
                <a:ext uri="{FF2B5EF4-FFF2-40B4-BE49-F238E27FC236}">
                  <a16:creationId xmlns:a16="http://schemas.microsoft.com/office/drawing/2014/main" id="{CF8F02AA-3C7F-1A4F-939D-AF16C3B55238}"/>
                </a:ext>
              </a:extLst>
            </p:cNvPr>
            <p:cNvSpPr>
              <a:spLocks noChangeArrowheads="1"/>
            </p:cNvSpPr>
            <p:nvPr/>
          </p:nvSpPr>
          <p:spPr bwMode="auto">
            <a:xfrm>
              <a:off x="4784417" y="343289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92" name="Freeform 891">
              <a:extLst>
                <a:ext uri="{FF2B5EF4-FFF2-40B4-BE49-F238E27FC236}">
                  <a16:creationId xmlns:a16="http://schemas.microsoft.com/office/drawing/2014/main" id="{ADCA509A-A192-7944-921C-7F22B1E1CB67}"/>
                </a:ext>
              </a:extLst>
            </p:cNvPr>
            <p:cNvSpPr>
              <a:spLocks noChangeArrowheads="1"/>
            </p:cNvSpPr>
            <p:nvPr/>
          </p:nvSpPr>
          <p:spPr bwMode="auto">
            <a:xfrm>
              <a:off x="4774379" y="342293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93" name="Freeform 892">
              <a:extLst>
                <a:ext uri="{FF2B5EF4-FFF2-40B4-BE49-F238E27FC236}">
                  <a16:creationId xmlns:a16="http://schemas.microsoft.com/office/drawing/2014/main" id="{A1892F0C-AE16-5940-BCE6-50C2A2DA3AC8}"/>
                </a:ext>
              </a:extLst>
            </p:cNvPr>
            <p:cNvSpPr>
              <a:spLocks noChangeArrowheads="1"/>
            </p:cNvSpPr>
            <p:nvPr/>
          </p:nvSpPr>
          <p:spPr bwMode="auto">
            <a:xfrm>
              <a:off x="4793020" y="3451392"/>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94" name="Freeform 893">
              <a:extLst>
                <a:ext uri="{FF2B5EF4-FFF2-40B4-BE49-F238E27FC236}">
                  <a16:creationId xmlns:a16="http://schemas.microsoft.com/office/drawing/2014/main" id="{2B341229-4812-1E4C-9DB5-C6FCB613DEB0}"/>
                </a:ext>
              </a:extLst>
            </p:cNvPr>
            <p:cNvSpPr>
              <a:spLocks noChangeArrowheads="1"/>
            </p:cNvSpPr>
            <p:nvPr/>
          </p:nvSpPr>
          <p:spPr bwMode="auto">
            <a:xfrm>
              <a:off x="5257597" y="2209230"/>
              <a:ext cx="10036" cy="1423"/>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95" name="Freeform 894">
              <a:extLst>
                <a:ext uri="{FF2B5EF4-FFF2-40B4-BE49-F238E27FC236}">
                  <a16:creationId xmlns:a16="http://schemas.microsoft.com/office/drawing/2014/main" id="{E5F36DA2-8B12-5B4D-B508-492CE8E9001D}"/>
                </a:ext>
              </a:extLst>
            </p:cNvPr>
            <p:cNvSpPr>
              <a:spLocks noChangeArrowheads="1"/>
            </p:cNvSpPr>
            <p:nvPr/>
          </p:nvSpPr>
          <p:spPr bwMode="auto">
            <a:xfrm>
              <a:off x="5277671" y="221919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96" name="Freeform 895">
              <a:extLst>
                <a:ext uri="{FF2B5EF4-FFF2-40B4-BE49-F238E27FC236}">
                  <a16:creationId xmlns:a16="http://schemas.microsoft.com/office/drawing/2014/main" id="{3E64755A-BF2B-5549-AD02-F07A660DFD36}"/>
                </a:ext>
              </a:extLst>
            </p:cNvPr>
            <p:cNvSpPr>
              <a:spLocks noChangeArrowheads="1"/>
            </p:cNvSpPr>
            <p:nvPr/>
          </p:nvSpPr>
          <p:spPr bwMode="auto">
            <a:xfrm>
              <a:off x="5228919" y="2209230"/>
              <a:ext cx="20074" cy="9960"/>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97" name="Freeform 896">
              <a:extLst>
                <a:ext uri="{FF2B5EF4-FFF2-40B4-BE49-F238E27FC236}">
                  <a16:creationId xmlns:a16="http://schemas.microsoft.com/office/drawing/2014/main" id="{5483AC17-7891-B645-9B0E-57791C4CECC8}"/>
                </a:ext>
              </a:extLst>
            </p:cNvPr>
            <p:cNvSpPr>
              <a:spLocks noChangeArrowheads="1"/>
            </p:cNvSpPr>
            <p:nvPr/>
          </p:nvSpPr>
          <p:spPr bwMode="auto">
            <a:xfrm>
              <a:off x="5228919" y="2219190"/>
              <a:ext cx="38714" cy="1423"/>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98" name="Freeform 897">
              <a:extLst>
                <a:ext uri="{FF2B5EF4-FFF2-40B4-BE49-F238E27FC236}">
                  <a16:creationId xmlns:a16="http://schemas.microsoft.com/office/drawing/2014/main" id="{BAF3EA2E-5D09-9241-8AFB-2995BAB04233}"/>
                </a:ext>
              </a:extLst>
            </p:cNvPr>
            <p:cNvSpPr>
              <a:spLocks noChangeArrowheads="1"/>
            </p:cNvSpPr>
            <p:nvPr/>
          </p:nvSpPr>
          <p:spPr bwMode="auto">
            <a:xfrm>
              <a:off x="4907731" y="2641781"/>
              <a:ext cx="10036" cy="9960"/>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899" name="Freeform 898">
              <a:extLst>
                <a:ext uri="{FF2B5EF4-FFF2-40B4-BE49-F238E27FC236}">
                  <a16:creationId xmlns:a16="http://schemas.microsoft.com/office/drawing/2014/main" id="{63AB2A8B-25F0-C54A-87FF-5FBC0BE08D8E}"/>
                </a:ext>
              </a:extLst>
            </p:cNvPr>
            <p:cNvSpPr>
              <a:spLocks noChangeArrowheads="1"/>
            </p:cNvSpPr>
            <p:nvPr/>
          </p:nvSpPr>
          <p:spPr bwMode="auto">
            <a:xfrm>
              <a:off x="4328444" y="2407008"/>
              <a:ext cx="645245" cy="452472"/>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00" name="Freeform 899">
              <a:extLst>
                <a:ext uri="{FF2B5EF4-FFF2-40B4-BE49-F238E27FC236}">
                  <a16:creationId xmlns:a16="http://schemas.microsoft.com/office/drawing/2014/main" id="{F86D512E-41F4-0741-A69B-67E66782B9A2}"/>
                </a:ext>
              </a:extLst>
            </p:cNvPr>
            <p:cNvSpPr>
              <a:spLocks noChangeArrowheads="1"/>
            </p:cNvSpPr>
            <p:nvPr/>
          </p:nvSpPr>
          <p:spPr bwMode="auto">
            <a:xfrm>
              <a:off x="4955048" y="2576330"/>
              <a:ext cx="1434" cy="9960"/>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01" name="Freeform 900">
              <a:extLst>
                <a:ext uri="{FF2B5EF4-FFF2-40B4-BE49-F238E27FC236}">
                  <a16:creationId xmlns:a16="http://schemas.microsoft.com/office/drawing/2014/main" id="{202FA549-0B02-9944-A11D-363D475893E1}"/>
                </a:ext>
              </a:extLst>
            </p:cNvPr>
            <p:cNvSpPr>
              <a:spLocks noChangeArrowheads="1"/>
            </p:cNvSpPr>
            <p:nvPr/>
          </p:nvSpPr>
          <p:spPr bwMode="auto">
            <a:xfrm>
              <a:off x="5210279" y="1568941"/>
              <a:ext cx="133351" cy="179281"/>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02" name="Freeform 901">
              <a:extLst>
                <a:ext uri="{FF2B5EF4-FFF2-40B4-BE49-F238E27FC236}">
                  <a16:creationId xmlns:a16="http://schemas.microsoft.com/office/drawing/2014/main" id="{2ED75E23-513E-3347-A96C-C9FB8D804055}"/>
                </a:ext>
              </a:extLst>
            </p:cNvPr>
            <p:cNvSpPr>
              <a:spLocks noChangeArrowheads="1"/>
            </p:cNvSpPr>
            <p:nvPr/>
          </p:nvSpPr>
          <p:spPr bwMode="auto">
            <a:xfrm>
              <a:off x="5324989" y="1719764"/>
              <a:ext cx="1434" cy="9960"/>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03" name="Freeform 902">
              <a:extLst>
                <a:ext uri="{FF2B5EF4-FFF2-40B4-BE49-F238E27FC236}">
                  <a16:creationId xmlns:a16="http://schemas.microsoft.com/office/drawing/2014/main" id="{7BB33801-FFB3-1F47-A451-A1886AC0A009}"/>
                </a:ext>
              </a:extLst>
            </p:cNvPr>
            <p:cNvSpPr>
              <a:spLocks noChangeArrowheads="1"/>
            </p:cNvSpPr>
            <p:nvPr/>
          </p:nvSpPr>
          <p:spPr bwMode="auto">
            <a:xfrm>
              <a:off x="5324989" y="1719764"/>
              <a:ext cx="10037" cy="9960"/>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04" name="Freeform 903">
              <a:extLst>
                <a:ext uri="{FF2B5EF4-FFF2-40B4-BE49-F238E27FC236}">
                  <a16:creationId xmlns:a16="http://schemas.microsoft.com/office/drawing/2014/main" id="{03FA9DF2-7093-274A-90BA-A8095A30CD14}"/>
                </a:ext>
              </a:extLst>
            </p:cNvPr>
            <p:cNvSpPr>
              <a:spLocks noChangeArrowheads="1"/>
            </p:cNvSpPr>
            <p:nvPr/>
          </p:nvSpPr>
          <p:spPr bwMode="auto">
            <a:xfrm>
              <a:off x="5304915" y="2115321"/>
              <a:ext cx="20074" cy="28457"/>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05" name="Freeform 904">
              <a:extLst>
                <a:ext uri="{FF2B5EF4-FFF2-40B4-BE49-F238E27FC236}">
                  <a16:creationId xmlns:a16="http://schemas.microsoft.com/office/drawing/2014/main" id="{505C1378-4684-4B4B-8C73-F1AEDA4E8E01}"/>
                </a:ext>
              </a:extLst>
            </p:cNvPr>
            <p:cNvSpPr>
              <a:spLocks noChangeArrowheads="1"/>
            </p:cNvSpPr>
            <p:nvPr/>
          </p:nvSpPr>
          <p:spPr bwMode="auto">
            <a:xfrm>
              <a:off x="5162961" y="1588861"/>
              <a:ext cx="180669" cy="254693"/>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06" name="Freeform 905">
              <a:extLst>
                <a:ext uri="{FF2B5EF4-FFF2-40B4-BE49-F238E27FC236}">
                  <a16:creationId xmlns:a16="http://schemas.microsoft.com/office/drawing/2014/main" id="{835CF32A-BC1D-3A4D-8732-A9E10F2A8BE8}"/>
                </a:ext>
              </a:extLst>
            </p:cNvPr>
            <p:cNvSpPr>
              <a:spLocks noChangeArrowheads="1"/>
            </p:cNvSpPr>
            <p:nvPr/>
          </p:nvSpPr>
          <p:spPr bwMode="auto">
            <a:xfrm>
              <a:off x="5333592" y="1795175"/>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07" name="Freeform 906">
              <a:extLst>
                <a:ext uri="{FF2B5EF4-FFF2-40B4-BE49-F238E27FC236}">
                  <a16:creationId xmlns:a16="http://schemas.microsoft.com/office/drawing/2014/main" id="{017B037F-A5E9-9D45-B8F5-D4F1B8C95D63}"/>
                </a:ext>
              </a:extLst>
            </p:cNvPr>
            <p:cNvSpPr>
              <a:spLocks noChangeArrowheads="1"/>
            </p:cNvSpPr>
            <p:nvPr/>
          </p:nvSpPr>
          <p:spPr bwMode="auto">
            <a:xfrm>
              <a:off x="4907731" y="3790034"/>
              <a:ext cx="10036" cy="1849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08" name="Freeform 907">
              <a:extLst>
                <a:ext uri="{FF2B5EF4-FFF2-40B4-BE49-F238E27FC236}">
                  <a16:creationId xmlns:a16="http://schemas.microsoft.com/office/drawing/2014/main" id="{2650D9BF-0CFB-2245-B7DA-78B24BB965CF}"/>
                </a:ext>
              </a:extLst>
            </p:cNvPr>
            <p:cNvSpPr>
              <a:spLocks noChangeArrowheads="1"/>
            </p:cNvSpPr>
            <p:nvPr/>
          </p:nvSpPr>
          <p:spPr bwMode="auto">
            <a:xfrm>
              <a:off x="4879053" y="2661702"/>
              <a:ext cx="38714" cy="46954"/>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09" name="Freeform 908">
              <a:extLst>
                <a:ext uri="{FF2B5EF4-FFF2-40B4-BE49-F238E27FC236}">
                  <a16:creationId xmlns:a16="http://schemas.microsoft.com/office/drawing/2014/main" id="{48F869EF-C177-1C45-A774-0D9E60AE0AB3}"/>
                </a:ext>
              </a:extLst>
            </p:cNvPr>
            <p:cNvSpPr>
              <a:spLocks noChangeArrowheads="1"/>
            </p:cNvSpPr>
            <p:nvPr/>
          </p:nvSpPr>
          <p:spPr bwMode="auto">
            <a:xfrm>
              <a:off x="4669707" y="2868017"/>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10" name="Freeform 909">
              <a:extLst>
                <a:ext uri="{FF2B5EF4-FFF2-40B4-BE49-F238E27FC236}">
                  <a16:creationId xmlns:a16="http://schemas.microsoft.com/office/drawing/2014/main" id="{09812E10-B399-F044-80ED-F076B2802F51}"/>
                </a:ext>
              </a:extLst>
            </p:cNvPr>
            <p:cNvSpPr>
              <a:spLocks noChangeArrowheads="1"/>
            </p:cNvSpPr>
            <p:nvPr/>
          </p:nvSpPr>
          <p:spPr bwMode="auto">
            <a:xfrm>
              <a:off x="4679743" y="2868017"/>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11" name="Freeform 910">
              <a:extLst>
                <a:ext uri="{FF2B5EF4-FFF2-40B4-BE49-F238E27FC236}">
                  <a16:creationId xmlns:a16="http://schemas.microsoft.com/office/drawing/2014/main" id="{84EF6C8F-4B00-234A-8E09-580915321423}"/>
                </a:ext>
              </a:extLst>
            </p:cNvPr>
            <p:cNvSpPr>
              <a:spLocks noChangeArrowheads="1"/>
            </p:cNvSpPr>
            <p:nvPr/>
          </p:nvSpPr>
          <p:spPr bwMode="auto">
            <a:xfrm>
              <a:off x="4651066" y="2849520"/>
              <a:ext cx="20074" cy="28457"/>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12" name="Freeform 911">
              <a:extLst>
                <a:ext uri="{FF2B5EF4-FFF2-40B4-BE49-F238E27FC236}">
                  <a16:creationId xmlns:a16="http://schemas.microsoft.com/office/drawing/2014/main" id="{DED71CA8-1662-4042-A266-512C4D1207CC}"/>
                </a:ext>
              </a:extLst>
            </p:cNvPr>
            <p:cNvSpPr>
              <a:spLocks noChangeArrowheads="1"/>
            </p:cNvSpPr>
            <p:nvPr/>
          </p:nvSpPr>
          <p:spPr bwMode="auto">
            <a:xfrm>
              <a:off x="4708421" y="2821063"/>
              <a:ext cx="10037" cy="1423"/>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13" name="Freeform 912">
              <a:extLst>
                <a:ext uri="{FF2B5EF4-FFF2-40B4-BE49-F238E27FC236}">
                  <a16:creationId xmlns:a16="http://schemas.microsoft.com/office/drawing/2014/main" id="{7B9D0DCA-232B-1E4A-9113-62D819D07EE5}"/>
                </a:ext>
              </a:extLst>
            </p:cNvPr>
            <p:cNvSpPr>
              <a:spLocks noChangeArrowheads="1"/>
            </p:cNvSpPr>
            <p:nvPr/>
          </p:nvSpPr>
          <p:spPr bwMode="auto">
            <a:xfrm>
              <a:off x="4745702" y="2849520"/>
              <a:ext cx="10037" cy="1423"/>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14" name="Freeform 913">
              <a:extLst>
                <a:ext uri="{FF2B5EF4-FFF2-40B4-BE49-F238E27FC236}">
                  <a16:creationId xmlns:a16="http://schemas.microsoft.com/office/drawing/2014/main" id="{6EDCF3EE-214F-6449-A474-207AB741C077}"/>
                </a:ext>
              </a:extLst>
            </p:cNvPr>
            <p:cNvSpPr>
              <a:spLocks noChangeArrowheads="1"/>
            </p:cNvSpPr>
            <p:nvPr/>
          </p:nvSpPr>
          <p:spPr bwMode="auto">
            <a:xfrm>
              <a:off x="4717024" y="2868017"/>
              <a:ext cx="10037" cy="9961"/>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15" name="Freeform 914">
              <a:extLst>
                <a:ext uri="{FF2B5EF4-FFF2-40B4-BE49-F238E27FC236}">
                  <a16:creationId xmlns:a16="http://schemas.microsoft.com/office/drawing/2014/main" id="{62FA7FF6-DB13-1140-BCFD-698F98E458EB}"/>
                </a:ext>
              </a:extLst>
            </p:cNvPr>
            <p:cNvSpPr>
              <a:spLocks noChangeArrowheads="1"/>
            </p:cNvSpPr>
            <p:nvPr/>
          </p:nvSpPr>
          <p:spPr bwMode="auto">
            <a:xfrm>
              <a:off x="4907731" y="378149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16" name="Freeform 915">
              <a:extLst>
                <a:ext uri="{FF2B5EF4-FFF2-40B4-BE49-F238E27FC236}">
                  <a16:creationId xmlns:a16="http://schemas.microsoft.com/office/drawing/2014/main" id="{DB4870E0-BFF2-F943-A4D4-996AC25B1DAB}"/>
                </a:ext>
              </a:extLst>
            </p:cNvPr>
            <p:cNvSpPr>
              <a:spLocks noChangeArrowheads="1"/>
            </p:cNvSpPr>
            <p:nvPr/>
          </p:nvSpPr>
          <p:spPr bwMode="auto">
            <a:xfrm>
              <a:off x="4651066" y="2831022"/>
              <a:ext cx="1434" cy="19920"/>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17" name="Freeform 916">
              <a:extLst>
                <a:ext uri="{FF2B5EF4-FFF2-40B4-BE49-F238E27FC236}">
                  <a16:creationId xmlns:a16="http://schemas.microsoft.com/office/drawing/2014/main" id="{33521124-EC16-4543-A534-3F362CB2D119}"/>
                </a:ext>
              </a:extLst>
            </p:cNvPr>
            <p:cNvSpPr>
              <a:spLocks noChangeArrowheads="1"/>
            </p:cNvSpPr>
            <p:nvPr/>
          </p:nvSpPr>
          <p:spPr bwMode="auto">
            <a:xfrm>
              <a:off x="4735665" y="2812526"/>
              <a:ext cx="10036" cy="9960"/>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18" name="Freeform 917">
              <a:extLst>
                <a:ext uri="{FF2B5EF4-FFF2-40B4-BE49-F238E27FC236}">
                  <a16:creationId xmlns:a16="http://schemas.microsoft.com/office/drawing/2014/main" id="{3F3F3F98-BEF1-8549-AEF3-5487D669F843}"/>
                </a:ext>
              </a:extLst>
            </p:cNvPr>
            <p:cNvSpPr>
              <a:spLocks noChangeArrowheads="1"/>
            </p:cNvSpPr>
            <p:nvPr/>
          </p:nvSpPr>
          <p:spPr bwMode="auto">
            <a:xfrm>
              <a:off x="4879053" y="3875405"/>
              <a:ext cx="28678" cy="65452"/>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sp>
          <p:nvSpPr>
            <p:cNvPr id="919" name="Freeform 918">
              <a:extLst>
                <a:ext uri="{FF2B5EF4-FFF2-40B4-BE49-F238E27FC236}">
                  <a16:creationId xmlns:a16="http://schemas.microsoft.com/office/drawing/2014/main" id="{31DFADC6-4EEC-9045-A6B1-231C8E5882C9}"/>
                </a:ext>
              </a:extLst>
            </p:cNvPr>
            <p:cNvSpPr>
              <a:spLocks noChangeArrowheads="1"/>
            </p:cNvSpPr>
            <p:nvPr/>
          </p:nvSpPr>
          <p:spPr bwMode="auto">
            <a:xfrm>
              <a:off x="4661104" y="2859480"/>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a:ln>
                  <a:noFill/>
                </a:ln>
                <a:solidFill>
                  <a:srgbClr val="1F384B"/>
                </a:solidFill>
                <a:effectLst/>
                <a:uLnTx/>
                <a:uFillTx/>
                <a:latin typeface="Arial"/>
                <a:ea typeface="+mn-ea"/>
                <a:cs typeface="+mn-cs"/>
              </a:endParaRPr>
            </a:p>
          </p:txBody>
        </p:sp>
      </p:grpSp>
      <p:sp>
        <p:nvSpPr>
          <p:cNvPr id="2" name="Titre 1"/>
          <p:cNvSpPr>
            <a:spLocks noGrp="1"/>
          </p:cNvSpPr>
          <p:nvPr>
            <p:ph type="title"/>
          </p:nvPr>
        </p:nvSpPr>
        <p:spPr>
          <a:xfrm>
            <a:off x="3876400" y="2391637"/>
            <a:ext cx="4724397" cy="1948474"/>
          </a:xfrm>
        </p:spPr>
        <p:txBody>
          <a:bodyPr/>
          <a:lstStyle/>
          <a:p>
            <a:pPr>
              <a:lnSpc>
                <a:spcPct val="80000"/>
              </a:lnSpc>
            </a:pPr>
            <a:r>
              <a:rPr lang="en-CA" sz="6000" dirty="0">
                <a:latin typeface="Arial Black" panose="020B0604020202020204" pitchFamily="34" charset="0"/>
                <a:cs typeface="Arial Black" panose="020B0604020202020204" pitchFamily="34" charset="0"/>
              </a:rPr>
              <a:t>The  recovery in the U.S.</a:t>
            </a:r>
            <a:endParaRPr lang="en-CA" sz="6000" noProof="0" dirty="0">
              <a:latin typeface="Arial Black" panose="020B0604020202020204" pitchFamily="34" charset="0"/>
              <a:cs typeface="Arial Black" panose="020B0604020202020204" pitchFamily="34" charset="0"/>
            </a:endParaRPr>
          </a:p>
        </p:txBody>
      </p:sp>
      <p:grpSp>
        <p:nvGrpSpPr>
          <p:cNvPr id="920" name="Group 23">
            <a:extLst>
              <a:ext uri="{FF2B5EF4-FFF2-40B4-BE49-F238E27FC236}">
                <a16:creationId xmlns:a16="http://schemas.microsoft.com/office/drawing/2014/main" id="{BB39AC34-E37E-45DF-AB47-B3A9572B5882}"/>
              </a:ext>
            </a:extLst>
          </p:cNvPr>
          <p:cNvGrpSpPr>
            <a:grpSpLocks noChangeAspect="1"/>
          </p:cNvGrpSpPr>
          <p:nvPr>
            <p:custDataLst>
              <p:tags r:id="rId2"/>
            </p:custDataLst>
          </p:nvPr>
        </p:nvGrpSpPr>
        <p:grpSpPr>
          <a:xfrm>
            <a:off x="8345307" y="285680"/>
            <a:ext cx="540000" cy="538563"/>
            <a:chOff x="2573338" y="2759075"/>
            <a:chExt cx="1815808" cy="1810977"/>
          </a:xfrm>
        </p:grpSpPr>
        <p:sp>
          <p:nvSpPr>
            <p:cNvPr id="921" name="Freeform 24">
              <a:extLst>
                <a:ext uri="{FF2B5EF4-FFF2-40B4-BE49-F238E27FC236}">
                  <a16:creationId xmlns:a16="http://schemas.microsoft.com/office/drawing/2014/main" id="{170FB10E-B527-42E1-A136-46583377C018}"/>
                </a:ext>
              </a:extLst>
            </p:cNvPr>
            <p:cNvSpPr>
              <a:spLocks noChangeArrowheads="1"/>
            </p:cNvSpPr>
            <p:nvPr/>
          </p:nvSpPr>
          <p:spPr bwMode="auto">
            <a:xfrm>
              <a:off x="2643661" y="4011614"/>
              <a:ext cx="1675695" cy="137751"/>
            </a:xfrm>
            <a:custGeom>
              <a:avLst/>
              <a:gdLst>
                <a:gd name="connsiteX0" fmla="*/ 0 w 1675695"/>
                <a:gd name="connsiteY0" fmla="*/ 0 h 137751"/>
                <a:gd name="connsiteX1" fmla="*/ 1675695 w 1675695"/>
                <a:gd name="connsiteY1" fmla="*/ 0 h 137751"/>
                <a:gd name="connsiteX2" fmla="*/ 1674550 w 1675695"/>
                <a:gd name="connsiteY2" fmla="*/ 3706 h 137751"/>
                <a:gd name="connsiteX3" fmla="*/ 1602088 w 1675695"/>
                <a:gd name="connsiteY3" fmla="*/ 137751 h 137751"/>
                <a:gd name="connsiteX4" fmla="*/ 74027 w 1675695"/>
                <a:gd name="connsiteY4" fmla="*/ 137751 h 137751"/>
                <a:gd name="connsiteX5" fmla="*/ 1153 w 1675695"/>
                <a:gd name="connsiteY5" fmla="*/ 3706 h 1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695" h="137751">
                  <a:moveTo>
                    <a:pt x="0" y="0"/>
                  </a:moveTo>
                  <a:lnTo>
                    <a:pt x="1675695" y="0"/>
                  </a:lnTo>
                  <a:lnTo>
                    <a:pt x="1674550" y="3706"/>
                  </a:lnTo>
                  <a:lnTo>
                    <a:pt x="1602088" y="137751"/>
                  </a:lnTo>
                  <a:lnTo>
                    <a:pt x="74027" y="137751"/>
                  </a:lnTo>
                  <a:lnTo>
                    <a:pt x="1153" y="370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22" name="Freeform 28">
              <a:extLst>
                <a:ext uri="{FF2B5EF4-FFF2-40B4-BE49-F238E27FC236}">
                  <a16:creationId xmlns:a16="http://schemas.microsoft.com/office/drawing/2014/main" id="{951E8A5C-08B2-4D71-A511-8B6993017BBB}"/>
                </a:ext>
              </a:extLst>
            </p:cNvPr>
            <p:cNvSpPr>
              <a:spLocks noChangeArrowheads="1"/>
            </p:cNvSpPr>
            <p:nvPr/>
          </p:nvSpPr>
          <p:spPr bwMode="auto">
            <a:xfrm>
              <a:off x="2599689" y="3870325"/>
              <a:ext cx="1763321" cy="142513"/>
            </a:xfrm>
            <a:custGeom>
              <a:avLst/>
              <a:gdLst>
                <a:gd name="connsiteX0" fmla="*/ 0 w 1763321"/>
                <a:gd name="connsiteY0" fmla="*/ 0 h 142513"/>
                <a:gd name="connsiteX1" fmla="*/ 1763321 w 1763321"/>
                <a:gd name="connsiteY1" fmla="*/ 0 h 142513"/>
                <a:gd name="connsiteX2" fmla="*/ 1719289 w 1763321"/>
                <a:gd name="connsiteY2" fmla="*/ 142513 h 142513"/>
                <a:gd name="connsiteX3" fmla="*/ 44353 w 1763321"/>
                <a:gd name="connsiteY3" fmla="*/ 142513 h 142513"/>
              </a:gdLst>
              <a:ahLst/>
              <a:cxnLst>
                <a:cxn ang="0">
                  <a:pos x="connsiteX0" y="connsiteY0"/>
                </a:cxn>
                <a:cxn ang="0">
                  <a:pos x="connsiteX1" y="connsiteY1"/>
                </a:cxn>
                <a:cxn ang="0">
                  <a:pos x="connsiteX2" y="connsiteY2"/>
                </a:cxn>
                <a:cxn ang="0">
                  <a:pos x="connsiteX3" y="connsiteY3"/>
                </a:cxn>
              </a:cxnLst>
              <a:rect l="l" t="t" r="r" b="b"/>
              <a:pathLst>
                <a:path w="1763321" h="142513">
                  <a:moveTo>
                    <a:pt x="0" y="0"/>
                  </a:moveTo>
                  <a:lnTo>
                    <a:pt x="1763321" y="0"/>
                  </a:lnTo>
                  <a:lnTo>
                    <a:pt x="1719289" y="142513"/>
                  </a:lnTo>
                  <a:lnTo>
                    <a:pt x="44353" y="142513"/>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23" name="Freeform 30">
              <a:extLst>
                <a:ext uri="{FF2B5EF4-FFF2-40B4-BE49-F238E27FC236}">
                  <a16:creationId xmlns:a16="http://schemas.microsoft.com/office/drawing/2014/main" id="{7288C253-9F27-44C2-B0CD-AEAF97DB8341}"/>
                </a:ext>
              </a:extLst>
            </p:cNvPr>
            <p:cNvSpPr>
              <a:spLocks noChangeArrowheads="1"/>
            </p:cNvSpPr>
            <p:nvPr/>
          </p:nvSpPr>
          <p:spPr bwMode="auto">
            <a:xfrm>
              <a:off x="2827645" y="4289425"/>
              <a:ext cx="1308588" cy="137752"/>
            </a:xfrm>
            <a:custGeom>
              <a:avLst/>
              <a:gdLst>
                <a:gd name="connsiteX0" fmla="*/ 0 w 1308588"/>
                <a:gd name="connsiteY0" fmla="*/ 0 h 137752"/>
                <a:gd name="connsiteX1" fmla="*/ 1308588 w 1308588"/>
                <a:gd name="connsiteY1" fmla="*/ 0 h 137752"/>
                <a:gd name="connsiteX2" fmla="*/ 1296682 w 1308588"/>
                <a:gd name="connsiteY2" fmla="*/ 14477 h 137752"/>
                <a:gd name="connsiteX3" fmla="*/ 1162504 w 1308588"/>
                <a:gd name="connsiteY3" fmla="*/ 125423 h 137752"/>
                <a:gd name="connsiteX4" fmla="*/ 1142236 w 1308588"/>
                <a:gd name="connsiteY4" fmla="*/ 137752 h 137752"/>
                <a:gd name="connsiteX5" fmla="*/ 166650 w 1308588"/>
                <a:gd name="connsiteY5" fmla="*/ 137752 h 137752"/>
                <a:gd name="connsiteX6" fmla="*/ 146377 w 1308588"/>
                <a:gd name="connsiteY6" fmla="*/ 125423 h 137752"/>
                <a:gd name="connsiteX7" fmla="*/ 11952 w 1308588"/>
                <a:gd name="connsiteY7" fmla="*/ 14477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588" h="137752">
                  <a:moveTo>
                    <a:pt x="0" y="0"/>
                  </a:moveTo>
                  <a:lnTo>
                    <a:pt x="1308588" y="0"/>
                  </a:lnTo>
                  <a:lnTo>
                    <a:pt x="1296682" y="14477"/>
                  </a:lnTo>
                  <a:cubicBezTo>
                    <a:pt x="1255699" y="55574"/>
                    <a:pt x="1210776" y="92760"/>
                    <a:pt x="1162504" y="125423"/>
                  </a:cubicBezTo>
                  <a:lnTo>
                    <a:pt x="1142236" y="137752"/>
                  </a:lnTo>
                  <a:lnTo>
                    <a:pt x="166650" y="137752"/>
                  </a:lnTo>
                  <a:lnTo>
                    <a:pt x="146377" y="125423"/>
                  </a:lnTo>
                  <a:cubicBezTo>
                    <a:pt x="98068" y="92760"/>
                    <a:pt x="53055" y="55574"/>
                    <a:pt x="11952" y="1447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24" name="Freeform 31">
              <a:extLst>
                <a:ext uri="{FF2B5EF4-FFF2-40B4-BE49-F238E27FC236}">
                  <a16:creationId xmlns:a16="http://schemas.microsoft.com/office/drawing/2014/main" id="{A7C1D2A7-7A33-41A5-A0D1-7B36E79163AE}"/>
                </a:ext>
              </a:extLst>
            </p:cNvPr>
            <p:cNvSpPr>
              <a:spLocks noChangeArrowheads="1"/>
            </p:cNvSpPr>
            <p:nvPr/>
          </p:nvSpPr>
          <p:spPr bwMode="auto">
            <a:xfrm>
              <a:off x="2717020" y="4148138"/>
              <a:ext cx="1529390" cy="140929"/>
            </a:xfrm>
            <a:custGeom>
              <a:avLst/>
              <a:gdLst>
                <a:gd name="connsiteX0" fmla="*/ 0 w 1529390"/>
                <a:gd name="connsiteY0" fmla="*/ 0 h 140929"/>
                <a:gd name="connsiteX1" fmla="*/ 1529390 w 1529390"/>
                <a:gd name="connsiteY1" fmla="*/ 0 h 140929"/>
                <a:gd name="connsiteX2" fmla="*/ 1517843 w 1529390"/>
                <a:gd name="connsiteY2" fmla="*/ 21360 h 140929"/>
                <a:gd name="connsiteX3" fmla="*/ 1419508 w 1529390"/>
                <a:gd name="connsiteY3" fmla="*/ 140929 h 140929"/>
                <a:gd name="connsiteX4" fmla="*/ 110329 w 1529390"/>
                <a:gd name="connsiteY4" fmla="*/ 140929 h 140929"/>
                <a:gd name="connsiteX5" fmla="*/ 11613 w 1529390"/>
                <a:gd name="connsiteY5" fmla="*/ 21360 h 14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390" h="140929">
                  <a:moveTo>
                    <a:pt x="0" y="0"/>
                  </a:moveTo>
                  <a:lnTo>
                    <a:pt x="1529390" y="0"/>
                  </a:lnTo>
                  <a:lnTo>
                    <a:pt x="1517843" y="21360"/>
                  </a:lnTo>
                  <a:lnTo>
                    <a:pt x="1419508" y="140929"/>
                  </a:lnTo>
                  <a:lnTo>
                    <a:pt x="110329" y="140929"/>
                  </a:lnTo>
                  <a:lnTo>
                    <a:pt x="11613" y="21360"/>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25" name="Freeform 32">
              <a:extLst>
                <a:ext uri="{FF2B5EF4-FFF2-40B4-BE49-F238E27FC236}">
                  <a16:creationId xmlns:a16="http://schemas.microsoft.com/office/drawing/2014/main" id="{800EFED8-3708-4E9E-9E30-63A58C3F7F1A}"/>
                </a:ext>
              </a:extLst>
            </p:cNvPr>
            <p:cNvSpPr>
              <a:spLocks noChangeArrowheads="1"/>
            </p:cNvSpPr>
            <p:nvPr/>
          </p:nvSpPr>
          <p:spPr bwMode="auto">
            <a:xfrm>
              <a:off x="2580567" y="3733800"/>
              <a:ext cx="1801413" cy="136166"/>
            </a:xfrm>
            <a:custGeom>
              <a:avLst/>
              <a:gdLst>
                <a:gd name="connsiteX0" fmla="*/ 0 w 1801413"/>
                <a:gd name="connsiteY0" fmla="*/ 0 h 136166"/>
                <a:gd name="connsiteX1" fmla="*/ 1801413 w 1801413"/>
                <a:gd name="connsiteY1" fmla="*/ 0 h 136166"/>
                <a:gd name="connsiteX2" fmla="*/ 1790254 w 1801413"/>
                <a:gd name="connsiteY2" fmla="*/ 111246 h 136166"/>
                <a:gd name="connsiteX3" fmla="*/ 1782554 w 1801413"/>
                <a:gd name="connsiteY3" fmla="*/ 136166 h 136166"/>
                <a:gd name="connsiteX4" fmla="*/ 19010 w 1801413"/>
                <a:gd name="connsiteY4" fmla="*/ 136166 h 136166"/>
                <a:gd name="connsiteX5" fmla="*/ 11255 w 1801413"/>
                <a:gd name="connsiteY5" fmla="*/ 111246 h 1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413" h="136166">
                  <a:moveTo>
                    <a:pt x="0" y="0"/>
                  </a:moveTo>
                  <a:lnTo>
                    <a:pt x="1801413" y="0"/>
                  </a:lnTo>
                  <a:lnTo>
                    <a:pt x="1790254" y="111246"/>
                  </a:lnTo>
                  <a:lnTo>
                    <a:pt x="1782554" y="136166"/>
                  </a:lnTo>
                  <a:lnTo>
                    <a:pt x="19010" y="136166"/>
                  </a:lnTo>
                  <a:lnTo>
                    <a:pt x="11255" y="11124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26" name="Freeform 36">
              <a:extLst>
                <a:ext uri="{FF2B5EF4-FFF2-40B4-BE49-F238E27FC236}">
                  <a16:creationId xmlns:a16="http://schemas.microsoft.com/office/drawing/2014/main" id="{DBBD8AF3-D98B-4958-84EE-C97B1BDAC5E7}"/>
                </a:ext>
              </a:extLst>
            </p:cNvPr>
            <p:cNvSpPr>
              <a:spLocks noChangeArrowheads="1"/>
            </p:cNvSpPr>
            <p:nvPr/>
          </p:nvSpPr>
          <p:spPr bwMode="auto">
            <a:xfrm>
              <a:off x="2599766" y="3313113"/>
              <a:ext cx="1763167" cy="140929"/>
            </a:xfrm>
            <a:custGeom>
              <a:avLst/>
              <a:gdLst>
                <a:gd name="connsiteX0" fmla="*/ 43842 w 1763167"/>
                <a:gd name="connsiteY0" fmla="*/ 0 h 140929"/>
                <a:gd name="connsiteX1" fmla="*/ 1719643 w 1763167"/>
                <a:gd name="connsiteY1" fmla="*/ 0 h 140929"/>
                <a:gd name="connsiteX2" fmla="*/ 1763167 w 1763167"/>
                <a:gd name="connsiteY2" fmla="*/ 140929 h 140929"/>
                <a:gd name="connsiteX3" fmla="*/ 0 w 1763167"/>
                <a:gd name="connsiteY3" fmla="*/ 140929 h 140929"/>
              </a:gdLst>
              <a:ahLst/>
              <a:cxnLst>
                <a:cxn ang="0">
                  <a:pos x="connsiteX0" y="connsiteY0"/>
                </a:cxn>
                <a:cxn ang="0">
                  <a:pos x="connsiteX1" y="connsiteY1"/>
                </a:cxn>
                <a:cxn ang="0">
                  <a:pos x="connsiteX2" y="connsiteY2"/>
                </a:cxn>
                <a:cxn ang="0">
                  <a:pos x="connsiteX3" y="connsiteY3"/>
                </a:cxn>
              </a:cxnLst>
              <a:rect l="l" t="t" r="r" b="b"/>
              <a:pathLst>
                <a:path w="1763167" h="140929">
                  <a:moveTo>
                    <a:pt x="43842" y="0"/>
                  </a:moveTo>
                  <a:lnTo>
                    <a:pt x="1719643" y="0"/>
                  </a:lnTo>
                  <a:lnTo>
                    <a:pt x="1763167" y="140929"/>
                  </a:lnTo>
                  <a:lnTo>
                    <a:pt x="0" y="14092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27" name="Freeform 37">
              <a:extLst>
                <a:ext uri="{FF2B5EF4-FFF2-40B4-BE49-F238E27FC236}">
                  <a16:creationId xmlns:a16="http://schemas.microsoft.com/office/drawing/2014/main" id="{FED07540-F778-4DEA-BE2A-193AD8CC321C}"/>
                </a:ext>
              </a:extLst>
            </p:cNvPr>
            <p:cNvSpPr>
              <a:spLocks noChangeArrowheads="1"/>
            </p:cNvSpPr>
            <p:nvPr/>
          </p:nvSpPr>
          <p:spPr bwMode="auto">
            <a:xfrm>
              <a:off x="2829040" y="2897188"/>
              <a:ext cx="1305805" cy="136167"/>
            </a:xfrm>
            <a:custGeom>
              <a:avLst/>
              <a:gdLst>
                <a:gd name="connsiteX0" fmla="*/ 165384 w 1305805"/>
                <a:gd name="connsiteY0" fmla="*/ 0 h 136167"/>
                <a:gd name="connsiteX1" fmla="*/ 1140714 w 1305805"/>
                <a:gd name="connsiteY1" fmla="*/ 0 h 136167"/>
                <a:gd name="connsiteX2" fmla="*/ 1161110 w 1305805"/>
                <a:gd name="connsiteY2" fmla="*/ 12408 h 136167"/>
                <a:gd name="connsiteX3" fmla="*/ 1295288 w 1305805"/>
                <a:gd name="connsiteY3" fmla="*/ 123375 h 136167"/>
                <a:gd name="connsiteX4" fmla="*/ 1305805 w 1305805"/>
                <a:gd name="connsiteY4" fmla="*/ 136167 h 136167"/>
                <a:gd name="connsiteX5" fmla="*/ 0 w 1305805"/>
                <a:gd name="connsiteY5" fmla="*/ 136167 h 136167"/>
                <a:gd name="connsiteX6" fmla="*/ 10558 w 1305805"/>
                <a:gd name="connsiteY6" fmla="*/ 123375 h 136167"/>
                <a:gd name="connsiteX7" fmla="*/ 144983 w 1305805"/>
                <a:gd name="connsiteY7" fmla="*/ 12408 h 13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5805" h="136167">
                  <a:moveTo>
                    <a:pt x="165384" y="0"/>
                  </a:moveTo>
                  <a:lnTo>
                    <a:pt x="1140714" y="0"/>
                  </a:lnTo>
                  <a:lnTo>
                    <a:pt x="1161110" y="12408"/>
                  </a:lnTo>
                  <a:cubicBezTo>
                    <a:pt x="1209382" y="45076"/>
                    <a:pt x="1254305" y="82270"/>
                    <a:pt x="1295288" y="123375"/>
                  </a:cubicBezTo>
                  <a:lnTo>
                    <a:pt x="1305805" y="136167"/>
                  </a:lnTo>
                  <a:lnTo>
                    <a:pt x="0" y="136167"/>
                  </a:lnTo>
                  <a:lnTo>
                    <a:pt x="10558" y="123375"/>
                  </a:lnTo>
                  <a:cubicBezTo>
                    <a:pt x="51661" y="82270"/>
                    <a:pt x="96674" y="45076"/>
                    <a:pt x="144983" y="124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28" name="Freeform 38">
              <a:extLst>
                <a:ext uri="{FF2B5EF4-FFF2-40B4-BE49-F238E27FC236}">
                  <a16:creationId xmlns:a16="http://schemas.microsoft.com/office/drawing/2014/main" id="{BE1F0BB8-78D9-4BE2-BEF4-5FFCF5D2B3DE}"/>
                </a:ext>
              </a:extLst>
            </p:cNvPr>
            <p:cNvSpPr>
              <a:spLocks noChangeArrowheads="1"/>
            </p:cNvSpPr>
            <p:nvPr/>
          </p:nvSpPr>
          <p:spPr bwMode="auto">
            <a:xfrm>
              <a:off x="2717099" y="3033713"/>
              <a:ext cx="1529235" cy="142513"/>
            </a:xfrm>
            <a:custGeom>
              <a:avLst/>
              <a:gdLst>
                <a:gd name="connsiteX0" fmla="*/ 111645 w 1529235"/>
                <a:gd name="connsiteY0" fmla="*/ 0 h 142513"/>
                <a:gd name="connsiteX1" fmla="*/ 1418041 w 1529235"/>
                <a:gd name="connsiteY1" fmla="*/ 0 h 142513"/>
                <a:gd name="connsiteX2" fmla="*/ 1517765 w 1529235"/>
                <a:gd name="connsiteY2" fmla="*/ 121289 h 142513"/>
                <a:gd name="connsiteX3" fmla="*/ 1529235 w 1529235"/>
                <a:gd name="connsiteY3" fmla="*/ 142513 h 142513"/>
                <a:gd name="connsiteX4" fmla="*/ 0 w 1529235"/>
                <a:gd name="connsiteY4" fmla="*/ 142513 h 142513"/>
                <a:gd name="connsiteX5" fmla="*/ 11535 w 1529235"/>
                <a:gd name="connsiteY5" fmla="*/ 121289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235" h="142513">
                  <a:moveTo>
                    <a:pt x="111645" y="0"/>
                  </a:moveTo>
                  <a:lnTo>
                    <a:pt x="1418041" y="0"/>
                  </a:lnTo>
                  <a:lnTo>
                    <a:pt x="1517765" y="121289"/>
                  </a:lnTo>
                  <a:lnTo>
                    <a:pt x="1529235" y="142513"/>
                  </a:lnTo>
                  <a:lnTo>
                    <a:pt x="0" y="142513"/>
                  </a:lnTo>
                  <a:lnTo>
                    <a:pt x="11535" y="12128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29" name="Freeform 39">
              <a:extLst>
                <a:ext uri="{FF2B5EF4-FFF2-40B4-BE49-F238E27FC236}">
                  <a16:creationId xmlns:a16="http://schemas.microsoft.com/office/drawing/2014/main" id="{3D6C72E7-B788-42ED-8B94-8E2F5DEC01BC}"/>
                </a:ext>
              </a:extLst>
            </p:cNvPr>
            <p:cNvSpPr>
              <a:spLocks noChangeArrowheads="1"/>
            </p:cNvSpPr>
            <p:nvPr/>
          </p:nvSpPr>
          <p:spPr bwMode="auto">
            <a:xfrm>
              <a:off x="2573339" y="3590925"/>
              <a:ext cx="1815807" cy="142513"/>
            </a:xfrm>
            <a:custGeom>
              <a:avLst/>
              <a:gdLst>
                <a:gd name="connsiteX0" fmla="*/ 7224 w 1815807"/>
                <a:gd name="connsiteY0" fmla="*/ 0 h 142513"/>
                <a:gd name="connsiteX1" fmla="*/ 1808645 w 1815807"/>
                <a:gd name="connsiteY1" fmla="*/ 0 h 142513"/>
                <a:gd name="connsiteX2" fmla="*/ 1815807 w 1815807"/>
                <a:gd name="connsiteY2" fmla="*/ 71437 h 142513"/>
                <a:gd name="connsiteX3" fmla="*/ 1808677 w 1815807"/>
                <a:gd name="connsiteY3" fmla="*/ 142513 h 142513"/>
                <a:gd name="connsiteX4" fmla="*/ 7191 w 1815807"/>
                <a:gd name="connsiteY4" fmla="*/ 142513 h 142513"/>
                <a:gd name="connsiteX5" fmla="*/ 0 w 1815807"/>
                <a:gd name="connsiteY5" fmla="*/ 71437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807" h="142513">
                  <a:moveTo>
                    <a:pt x="7224" y="0"/>
                  </a:moveTo>
                  <a:lnTo>
                    <a:pt x="1808645" y="0"/>
                  </a:lnTo>
                  <a:lnTo>
                    <a:pt x="1815807" y="71437"/>
                  </a:lnTo>
                  <a:lnTo>
                    <a:pt x="1808677" y="142513"/>
                  </a:lnTo>
                  <a:lnTo>
                    <a:pt x="7191" y="142513"/>
                  </a:lnTo>
                  <a:lnTo>
                    <a:pt x="0" y="71437"/>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30" name="Freeform 40">
              <a:extLst>
                <a:ext uri="{FF2B5EF4-FFF2-40B4-BE49-F238E27FC236}">
                  <a16:creationId xmlns:a16="http://schemas.microsoft.com/office/drawing/2014/main" id="{194BC8A2-0682-4A03-90D7-6824F5891990}"/>
                </a:ext>
              </a:extLst>
            </p:cNvPr>
            <p:cNvSpPr>
              <a:spLocks noChangeArrowheads="1"/>
            </p:cNvSpPr>
            <p:nvPr/>
          </p:nvSpPr>
          <p:spPr bwMode="auto">
            <a:xfrm>
              <a:off x="2995017" y="2759075"/>
              <a:ext cx="974142" cy="137752"/>
            </a:xfrm>
            <a:custGeom>
              <a:avLst/>
              <a:gdLst>
                <a:gd name="connsiteX0" fmla="*/ 393106 w 974142"/>
                <a:gd name="connsiteY0" fmla="*/ 0 h 137752"/>
                <a:gd name="connsiteX1" fmla="*/ 579978 w 974142"/>
                <a:gd name="connsiteY1" fmla="*/ 0 h 137752"/>
                <a:gd name="connsiteX2" fmla="*/ 670042 w 974142"/>
                <a:gd name="connsiteY2" fmla="*/ 13716 h 137752"/>
                <a:gd name="connsiteX3" fmla="*/ 920286 w 974142"/>
                <a:gd name="connsiteY3" fmla="*/ 104989 h 137752"/>
                <a:gd name="connsiteX4" fmla="*/ 974142 w 974142"/>
                <a:gd name="connsiteY4" fmla="*/ 137752 h 137752"/>
                <a:gd name="connsiteX5" fmla="*/ 0 w 974142"/>
                <a:gd name="connsiteY5" fmla="*/ 137752 h 137752"/>
                <a:gd name="connsiteX6" fmla="*/ 53866 w 974142"/>
                <a:gd name="connsiteY6" fmla="*/ 104989 h 137752"/>
                <a:gd name="connsiteX7" fmla="*/ 303511 w 974142"/>
                <a:gd name="connsiteY7" fmla="*/ 13716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142" h="137752">
                  <a:moveTo>
                    <a:pt x="393106" y="0"/>
                  </a:moveTo>
                  <a:lnTo>
                    <a:pt x="579978" y="0"/>
                  </a:lnTo>
                  <a:lnTo>
                    <a:pt x="670042" y="13716"/>
                  </a:lnTo>
                  <a:cubicBezTo>
                    <a:pt x="758996" y="31890"/>
                    <a:pt x="843076" y="63004"/>
                    <a:pt x="920286" y="104989"/>
                  </a:cubicBezTo>
                  <a:lnTo>
                    <a:pt x="974142" y="137752"/>
                  </a:lnTo>
                  <a:lnTo>
                    <a:pt x="0" y="137752"/>
                  </a:lnTo>
                  <a:lnTo>
                    <a:pt x="53866" y="104989"/>
                  </a:lnTo>
                  <a:cubicBezTo>
                    <a:pt x="131045" y="63004"/>
                    <a:pt x="214950" y="31890"/>
                    <a:pt x="303511" y="1371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31" name="Freeform 41">
              <a:extLst>
                <a:ext uri="{FF2B5EF4-FFF2-40B4-BE49-F238E27FC236}">
                  <a16:creationId xmlns:a16="http://schemas.microsoft.com/office/drawing/2014/main" id="{7243CB8E-95B0-4E88-9BD4-298680812694}"/>
                </a:ext>
              </a:extLst>
            </p:cNvPr>
            <p:cNvSpPr>
              <a:spLocks noChangeArrowheads="1"/>
            </p:cNvSpPr>
            <p:nvPr/>
          </p:nvSpPr>
          <p:spPr bwMode="auto">
            <a:xfrm>
              <a:off x="2643720" y="3175000"/>
              <a:ext cx="1675577" cy="137752"/>
            </a:xfrm>
            <a:custGeom>
              <a:avLst/>
              <a:gdLst>
                <a:gd name="connsiteX0" fmla="*/ 74046 w 1675577"/>
                <a:gd name="connsiteY0" fmla="*/ 0 h 137752"/>
                <a:gd name="connsiteX1" fmla="*/ 1601951 w 1675577"/>
                <a:gd name="connsiteY1" fmla="*/ 0 h 137752"/>
                <a:gd name="connsiteX2" fmla="*/ 1674491 w 1675577"/>
                <a:gd name="connsiteY2" fmla="*/ 134234 h 137752"/>
                <a:gd name="connsiteX3" fmla="*/ 1675577 w 1675577"/>
                <a:gd name="connsiteY3" fmla="*/ 137752 h 137752"/>
                <a:gd name="connsiteX4" fmla="*/ 0 w 1675577"/>
                <a:gd name="connsiteY4" fmla="*/ 137752 h 137752"/>
                <a:gd name="connsiteX5" fmla="*/ 1094 w 1675577"/>
                <a:gd name="connsiteY5" fmla="*/ 134234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577" h="137752">
                  <a:moveTo>
                    <a:pt x="74046" y="0"/>
                  </a:moveTo>
                  <a:lnTo>
                    <a:pt x="1601951" y="0"/>
                  </a:lnTo>
                  <a:lnTo>
                    <a:pt x="1674491" y="134234"/>
                  </a:lnTo>
                  <a:lnTo>
                    <a:pt x="1675577" y="137752"/>
                  </a:lnTo>
                  <a:lnTo>
                    <a:pt x="0" y="137752"/>
                  </a:lnTo>
                  <a:lnTo>
                    <a:pt x="1094" y="134234"/>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32" name="Freeform 42">
              <a:extLst>
                <a:ext uri="{FF2B5EF4-FFF2-40B4-BE49-F238E27FC236}">
                  <a16:creationId xmlns:a16="http://schemas.microsoft.com/office/drawing/2014/main" id="{3F95160F-9E37-46F3-95AB-26A8AAB74E87}"/>
                </a:ext>
              </a:extLst>
            </p:cNvPr>
            <p:cNvSpPr>
              <a:spLocks noChangeArrowheads="1"/>
            </p:cNvSpPr>
            <p:nvPr/>
          </p:nvSpPr>
          <p:spPr bwMode="auto">
            <a:xfrm>
              <a:off x="2580438" y="3454400"/>
              <a:ext cx="1801668" cy="137752"/>
            </a:xfrm>
            <a:custGeom>
              <a:avLst/>
              <a:gdLst>
                <a:gd name="connsiteX0" fmla="*/ 19216 w 1801668"/>
                <a:gd name="connsiteY0" fmla="*/ 0 h 137752"/>
                <a:gd name="connsiteX1" fmla="*/ 1782605 w 1801668"/>
                <a:gd name="connsiteY1" fmla="*/ 0 h 137752"/>
                <a:gd name="connsiteX2" fmla="*/ 1790382 w 1801668"/>
                <a:gd name="connsiteY2" fmla="*/ 25180 h 137752"/>
                <a:gd name="connsiteX3" fmla="*/ 1801668 w 1801668"/>
                <a:gd name="connsiteY3" fmla="*/ 137752 h 137752"/>
                <a:gd name="connsiteX4" fmla="*/ 0 w 1801668"/>
                <a:gd name="connsiteY4" fmla="*/ 137752 h 137752"/>
                <a:gd name="connsiteX5" fmla="*/ 11383 w 1801668"/>
                <a:gd name="connsiteY5" fmla="*/ 25180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668" h="137752">
                  <a:moveTo>
                    <a:pt x="19216" y="0"/>
                  </a:moveTo>
                  <a:lnTo>
                    <a:pt x="1782605" y="0"/>
                  </a:lnTo>
                  <a:lnTo>
                    <a:pt x="1790382" y="25180"/>
                  </a:lnTo>
                  <a:lnTo>
                    <a:pt x="1801668" y="137752"/>
                  </a:lnTo>
                  <a:lnTo>
                    <a:pt x="0" y="137752"/>
                  </a:lnTo>
                  <a:lnTo>
                    <a:pt x="11383" y="251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33" name="Freeform 43">
              <a:extLst>
                <a:ext uri="{FF2B5EF4-FFF2-40B4-BE49-F238E27FC236}">
                  <a16:creationId xmlns:a16="http://schemas.microsoft.com/office/drawing/2014/main" id="{7DFE4207-BEDE-4A2C-8A9D-1567484277B8}"/>
                </a:ext>
              </a:extLst>
            </p:cNvPr>
            <p:cNvSpPr>
              <a:spLocks noChangeArrowheads="1"/>
            </p:cNvSpPr>
            <p:nvPr/>
          </p:nvSpPr>
          <p:spPr bwMode="auto">
            <a:xfrm>
              <a:off x="2573338" y="2759075"/>
              <a:ext cx="920390" cy="972778"/>
            </a:xfrm>
            <a:custGeom>
              <a:avLst/>
              <a:gdLst>
                <a:gd name="connsiteX0" fmla="*/ 814785 w 920390"/>
                <a:gd name="connsiteY0" fmla="*/ 0 h 972778"/>
                <a:gd name="connsiteX1" fmla="*/ 920390 w 920390"/>
                <a:gd name="connsiteY1" fmla="*/ 0 h 972778"/>
                <a:gd name="connsiteX2" fmla="*/ 920390 w 920390"/>
                <a:gd name="connsiteY2" fmla="*/ 972778 h 972778"/>
                <a:gd name="connsiteX3" fmla="*/ 3523 w 920390"/>
                <a:gd name="connsiteY3" fmla="*/ 972778 h 972778"/>
                <a:gd name="connsiteX4" fmla="*/ 0 w 920390"/>
                <a:gd name="connsiteY4" fmla="*/ 903287 h 972778"/>
                <a:gd name="connsiteX5" fmla="*/ 725190 w 920390"/>
                <a:gd name="connsiteY5" fmla="*/ 13716 h 97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0390" h="972778">
                  <a:moveTo>
                    <a:pt x="814785" y="0"/>
                  </a:moveTo>
                  <a:lnTo>
                    <a:pt x="920390" y="0"/>
                  </a:lnTo>
                  <a:lnTo>
                    <a:pt x="920390" y="972778"/>
                  </a:lnTo>
                  <a:lnTo>
                    <a:pt x="3523" y="972778"/>
                  </a:lnTo>
                  <a:lnTo>
                    <a:pt x="0" y="903287"/>
                  </a:lnTo>
                  <a:cubicBezTo>
                    <a:pt x="0" y="465149"/>
                    <a:pt x="311907" y="98526"/>
                    <a:pt x="725190" y="13716"/>
                  </a:cubicBezTo>
                  <a:close/>
                </a:path>
              </a:pathLst>
            </a:custGeom>
            <a:solidFill>
              <a:srgbClr val="00286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34" name="Freeform 22">
              <a:extLst>
                <a:ext uri="{FF2B5EF4-FFF2-40B4-BE49-F238E27FC236}">
                  <a16:creationId xmlns:a16="http://schemas.microsoft.com/office/drawing/2014/main" id="{E3B2EC9F-1415-427F-B3E5-DF941BB5BC6F}"/>
                </a:ext>
              </a:extLst>
            </p:cNvPr>
            <p:cNvSpPr>
              <a:spLocks noChangeArrowheads="1"/>
            </p:cNvSpPr>
            <p:nvPr/>
          </p:nvSpPr>
          <p:spPr bwMode="auto">
            <a:xfrm>
              <a:off x="3190875" y="2811463"/>
              <a:ext cx="66675" cy="57150"/>
            </a:xfrm>
            <a:custGeom>
              <a:avLst/>
              <a:gdLst>
                <a:gd name="T0" fmla="*/ 92 w 184"/>
                <a:gd name="T1" fmla="*/ 0 h 159"/>
                <a:gd name="T2" fmla="*/ 118 w 184"/>
                <a:gd name="T3" fmla="*/ 53 h 159"/>
                <a:gd name="T4" fmla="*/ 183 w 184"/>
                <a:gd name="T5" fmla="*/ 53 h 159"/>
                <a:gd name="T6" fmla="*/ 118 w 184"/>
                <a:gd name="T7" fmla="*/ 105 h 159"/>
                <a:gd name="T8" fmla="*/ 144 w 184"/>
                <a:gd name="T9" fmla="*/ 158 h 159"/>
                <a:gd name="T10" fmla="*/ 92 w 184"/>
                <a:gd name="T11" fmla="*/ 118 h 159"/>
                <a:gd name="T12" fmla="*/ 39 w 184"/>
                <a:gd name="T13" fmla="*/ 158 h 159"/>
                <a:gd name="T14" fmla="*/ 52 w 184"/>
                <a:gd name="T15" fmla="*/ 105 h 159"/>
                <a:gd name="T16" fmla="*/ 0 w 184"/>
                <a:gd name="T17" fmla="*/ 53 h 159"/>
                <a:gd name="T18" fmla="*/ 65 w 184"/>
                <a:gd name="T19" fmla="*/ 53 h 159"/>
                <a:gd name="T20" fmla="*/ 92 w 184"/>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59">
                  <a:moveTo>
                    <a:pt x="92" y="0"/>
                  </a:moveTo>
                  <a:lnTo>
                    <a:pt x="118" y="53"/>
                  </a:lnTo>
                  <a:lnTo>
                    <a:pt x="183" y="53"/>
                  </a:lnTo>
                  <a:lnTo>
                    <a:pt x="118" y="105"/>
                  </a:lnTo>
                  <a:lnTo>
                    <a:pt x="144" y="158"/>
                  </a:lnTo>
                  <a:lnTo>
                    <a:pt x="92" y="118"/>
                  </a:lnTo>
                  <a:lnTo>
                    <a:pt x="39" y="158"/>
                  </a:lnTo>
                  <a:lnTo>
                    <a:pt x="52" y="105"/>
                  </a:lnTo>
                  <a:lnTo>
                    <a:pt x="0" y="53"/>
                  </a:lnTo>
                  <a:lnTo>
                    <a:pt x="65" y="53"/>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35" name="Freeform 23">
              <a:extLst>
                <a:ext uri="{FF2B5EF4-FFF2-40B4-BE49-F238E27FC236}">
                  <a16:creationId xmlns:a16="http://schemas.microsoft.com/office/drawing/2014/main" id="{9F94E492-A094-40BA-97C6-0A03805592F9}"/>
                </a:ext>
              </a:extLst>
            </p:cNvPr>
            <p:cNvSpPr>
              <a:spLocks noChangeArrowheads="1"/>
            </p:cNvSpPr>
            <p:nvPr/>
          </p:nvSpPr>
          <p:spPr bwMode="auto">
            <a:xfrm>
              <a:off x="3190875" y="30099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36" name="Freeform 24">
              <a:extLst>
                <a:ext uri="{FF2B5EF4-FFF2-40B4-BE49-F238E27FC236}">
                  <a16:creationId xmlns:a16="http://schemas.microsoft.com/office/drawing/2014/main" id="{633D4EB4-4CF1-4BD7-B735-828D8F999A11}"/>
                </a:ext>
              </a:extLst>
            </p:cNvPr>
            <p:cNvSpPr>
              <a:spLocks noChangeArrowheads="1"/>
            </p:cNvSpPr>
            <p:nvPr/>
          </p:nvSpPr>
          <p:spPr bwMode="auto">
            <a:xfrm>
              <a:off x="3190875" y="3213100"/>
              <a:ext cx="66675" cy="61913"/>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1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1"/>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37" name="Freeform 25">
              <a:extLst>
                <a:ext uri="{FF2B5EF4-FFF2-40B4-BE49-F238E27FC236}">
                  <a16:creationId xmlns:a16="http://schemas.microsoft.com/office/drawing/2014/main" id="{13C3D3AD-EA45-43E9-8500-A318DD80C661}"/>
                </a:ext>
              </a:extLst>
            </p:cNvPr>
            <p:cNvSpPr>
              <a:spLocks noChangeArrowheads="1"/>
            </p:cNvSpPr>
            <p:nvPr/>
          </p:nvSpPr>
          <p:spPr bwMode="auto">
            <a:xfrm>
              <a:off x="3190875" y="3421063"/>
              <a:ext cx="66675" cy="61912"/>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2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2"/>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38" name="Freeform 26">
              <a:extLst>
                <a:ext uri="{FF2B5EF4-FFF2-40B4-BE49-F238E27FC236}">
                  <a16:creationId xmlns:a16="http://schemas.microsoft.com/office/drawing/2014/main" id="{1E9F2EA0-3AB1-456D-A894-999ECBE9DE52}"/>
                </a:ext>
              </a:extLst>
            </p:cNvPr>
            <p:cNvSpPr>
              <a:spLocks noChangeArrowheads="1"/>
            </p:cNvSpPr>
            <p:nvPr/>
          </p:nvSpPr>
          <p:spPr bwMode="auto">
            <a:xfrm>
              <a:off x="3190875" y="36195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39" name="Freeform 28">
              <a:extLst>
                <a:ext uri="{FF2B5EF4-FFF2-40B4-BE49-F238E27FC236}">
                  <a16:creationId xmlns:a16="http://schemas.microsoft.com/office/drawing/2014/main" id="{39674D56-07AB-4C69-A0D1-B2599BE5B884}"/>
                </a:ext>
              </a:extLst>
            </p:cNvPr>
            <p:cNvSpPr>
              <a:spLocks noChangeArrowheads="1"/>
            </p:cNvSpPr>
            <p:nvPr/>
          </p:nvSpPr>
          <p:spPr bwMode="auto">
            <a:xfrm>
              <a:off x="3011488" y="30099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40" name="Freeform 29">
              <a:extLst>
                <a:ext uri="{FF2B5EF4-FFF2-40B4-BE49-F238E27FC236}">
                  <a16:creationId xmlns:a16="http://schemas.microsoft.com/office/drawing/2014/main" id="{747A29B5-DE4B-4ADB-9C6A-10414A46408D}"/>
                </a:ext>
              </a:extLst>
            </p:cNvPr>
            <p:cNvSpPr>
              <a:spLocks noChangeArrowheads="1"/>
            </p:cNvSpPr>
            <p:nvPr/>
          </p:nvSpPr>
          <p:spPr bwMode="auto">
            <a:xfrm>
              <a:off x="3011488" y="3213100"/>
              <a:ext cx="61912" cy="61913"/>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1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1"/>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41" name="Freeform 30">
              <a:extLst>
                <a:ext uri="{FF2B5EF4-FFF2-40B4-BE49-F238E27FC236}">
                  <a16:creationId xmlns:a16="http://schemas.microsoft.com/office/drawing/2014/main" id="{597F39A5-227D-47CC-B9FA-8DB20B57971C}"/>
                </a:ext>
              </a:extLst>
            </p:cNvPr>
            <p:cNvSpPr>
              <a:spLocks noChangeArrowheads="1"/>
            </p:cNvSpPr>
            <p:nvPr/>
          </p:nvSpPr>
          <p:spPr bwMode="auto">
            <a:xfrm>
              <a:off x="3011488" y="3421063"/>
              <a:ext cx="61912" cy="61912"/>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2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2"/>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42" name="Freeform 31">
              <a:extLst>
                <a:ext uri="{FF2B5EF4-FFF2-40B4-BE49-F238E27FC236}">
                  <a16:creationId xmlns:a16="http://schemas.microsoft.com/office/drawing/2014/main" id="{D9DBE87E-B96F-472A-B0D8-88A748F1EC54}"/>
                </a:ext>
              </a:extLst>
            </p:cNvPr>
            <p:cNvSpPr>
              <a:spLocks noChangeArrowheads="1"/>
            </p:cNvSpPr>
            <p:nvPr/>
          </p:nvSpPr>
          <p:spPr bwMode="auto">
            <a:xfrm>
              <a:off x="3011488" y="36195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43" name="Freeform 33">
              <a:extLst>
                <a:ext uri="{FF2B5EF4-FFF2-40B4-BE49-F238E27FC236}">
                  <a16:creationId xmlns:a16="http://schemas.microsoft.com/office/drawing/2014/main" id="{47DFF43F-4FBC-49CE-8841-F6DCA5FB6D97}"/>
                </a:ext>
              </a:extLst>
            </p:cNvPr>
            <p:cNvSpPr>
              <a:spLocks noChangeArrowheads="1"/>
            </p:cNvSpPr>
            <p:nvPr/>
          </p:nvSpPr>
          <p:spPr bwMode="auto">
            <a:xfrm>
              <a:off x="2827338" y="30099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44" name="Freeform 34">
              <a:extLst>
                <a:ext uri="{FF2B5EF4-FFF2-40B4-BE49-F238E27FC236}">
                  <a16:creationId xmlns:a16="http://schemas.microsoft.com/office/drawing/2014/main" id="{3DCAE763-D0B5-4D94-8088-2B99F441720B}"/>
                </a:ext>
              </a:extLst>
            </p:cNvPr>
            <p:cNvSpPr>
              <a:spLocks noChangeArrowheads="1"/>
            </p:cNvSpPr>
            <p:nvPr/>
          </p:nvSpPr>
          <p:spPr bwMode="auto">
            <a:xfrm>
              <a:off x="2827338" y="32131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45" name="Freeform 35">
              <a:extLst>
                <a:ext uri="{FF2B5EF4-FFF2-40B4-BE49-F238E27FC236}">
                  <a16:creationId xmlns:a16="http://schemas.microsoft.com/office/drawing/2014/main" id="{6CD3BB25-3139-4DB2-9C99-EEE82B11BA20}"/>
                </a:ext>
              </a:extLst>
            </p:cNvPr>
            <p:cNvSpPr>
              <a:spLocks noChangeArrowheads="1"/>
            </p:cNvSpPr>
            <p:nvPr/>
          </p:nvSpPr>
          <p:spPr bwMode="auto">
            <a:xfrm>
              <a:off x="2827338" y="3421063"/>
              <a:ext cx="66675" cy="61912"/>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2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2"/>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46" name="Freeform 36">
              <a:extLst>
                <a:ext uri="{FF2B5EF4-FFF2-40B4-BE49-F238E27FC236}">
                  <a16:creationId xmlns:a16="http://schemas.microsoft.com/office/drawing/2014/main" id="{19D83878-CD46-4769-980C-E3B4BD0C42F6}"/>
                </a:ext>
              </a:extLst>
            </p:cNvPr>
            <p:cNvSpPr>
              <a:spLocks noChangeArrowheads="1"/>
            </p:cNvSpPr>
            <p:nvPr/>
          </p:nvSpPr>
          <p:spPr bwMode="auto">
            <a:xfrm>
              <a:off x="2827338" y="36195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47" name="Freeform 40">
              <a:extLst>
                <a:ext uri="{FF2B5EF4-FFF2-40B4-BE49-F238E27FC236}">
                  <a16:creationId xmlns:a16="http://schemas.microsoft.com/office/drawing/2014/main" id="{11C9D3C4-4D97-4B6D-8BA7-7E3D5DFB102F}"/>
                </a:ext>
              </a:extLst>
            </p:cNvPr>
            <p:cNvSpPr>
              <a:spLocks noChangeArrowheads="1"/>
            </p:cNvSpPr>
            <p:nvPr/>
          </p:nvSpPr>
          <p:spPr bwMode="auto">
            <a:xfrm>
              <a:off x="2647950" y="3421063"/>
              <a:ext cx="61913" cy="61912"/>
            </a:xfrm>
            <a:custGeom>
              <a:avLst/>
              <a:gdLst>
                <a:gd name="T0" fmla="*/ 79 w 172"/>
                <a:gd name="T1" fmla="*/ 0 h 172"/>
                <a:gd name="T2" fmla="*/ 105 w 172"/>
                <a:gd name="T3" fmla="*/ 66 h 172"/>
                <a:gd name="T4" fmla="*/ 171 w 172"/>
                <a:gd name="T5" fmla="*/ 66 h 172"/>
                <a:gd name="T6" fmla="*/ 118 w 172"/>
                <a:gd name="T7" fmla="*/ 105 h 172"/>
                <a:gd name="T8" fmla="*/ 145 w 172"/>
                <a:gd name="T9" fmla="*/ 171 h 172"/>
                <a:gd name="T10" fmla="*/ 79 w 172"/>
                <a:gd name="T11" fmla="*/ 132 h 172"/>
                <a:gd name="T12" fmla="*/ 27 w 172"/>
                <a:gd name="T13" fmla="*/ 171 h 172"/>
                <a:gd name="T14" fmla="*/ 53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5" y="171"/>
                  </a:lnTo>
                  <a:lnTo>
                    <a:pt x="79" y="132"/>
                  </a:lnTo>
                  <a:lnTo>
                    <a:pt x="27" y="171"/>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48" name="Freeform 41">
              <a:extLst>
                <a:ext uri="{FF2B5EF4-FFF2-40B4-BE49-F238E27FC236}">
                  <a16:creationId xmlns:a16="http://schemas.microsoft.com/office/drawing/2014/main" id="{B03A2A0A-88AA-4C8B-A62F-557E5C96F619}"/>
                </a:ext>
              </a:extLst>
            </p:cNvPr>
            <p:cNvSpPr>
              <a:spLocks noChangeArrowheads="1"/>
            </p:cNvSpPr>
            <p:nvPr/>
          </p:nvSpPr>
          <p:spPr bwMode="auto">
            <a:xfrm>
              <a:off x="2647950" y="3619500"/>
              <a:ext cx="61913" cy="61913"/>
            </a:xfrm>
            <a:custGeom>
              <a:avLst/>
              <a:gdLst>
                <a:gd name="T0" fmla="*/ 79 w 172"/>
                <a:gd name="T1" fmla="*/ 0 h 171"/>
                <a:gd name="T2" fmla="*/ 105 w 172"/>
                <a:gd name="T3" fmla="*/ 65 h 171"/>
                <a:gd name="T4" fmla="*/ 171 w 172"/>
                <a:gd name="T5" fmla="*/ 65 h 171"/>
                <a:gd name="T6" fmla="*/ 118 w 172"/>
                <a:gd name="T7" fmla="*/ 105 h 171"/>
                <a:gd name="T8" fmla="*/ 145 w 172"/>
                <a:gd name="T9" fmla="*/ 170 h 171"/>
                <a:gd name="T10" fmla="*/ 79 w 172"/>
                <a:gd name="T11" fmla="*/ 131 h 171"/>
                <a:gd name="T12" fmla="*/ 27 w 172"/>
                <a:gd name="T13" fmla="*/ 170 h 171"/>
                <a:gd name="T14" fmla="*/ 53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5" y="170"/>
                  </a:lnTo>
                  <a:lnTo>
                    <a:pt x="79" y="131"/>
                  </a:lnTo>
                  <a:lnTo>
                    <a:pt x="27" y="170"/>
                  </a:lnTo>
                  <a:lnTo>
                    <a:pt x="53"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49" name="Freeform 47">
              <a:extLst>
                <a:ext uri="{FF2B5EF4-FFF2-40B4-BE49-F238E27FC236}">
                  <a16:creationId xmlns:a16="http://schemas.microsoft.com/office/drawing/2014/main" id="{CE6DB5DB-BAAE-491E-8F40-B78715B70732}"/>
                </a:ext>
              </a:extLst>
            </p:cNvPr>
            <p:cNvSpPr>
              <a:spLocks noChangeArrowheads="1"/>
            </p:cNvSpPr>
            <p:nvPr/>
          </p:nvSpPr>
          <p:spPr bwMode="auto">
            <a:xfrm>
              <a:off x="3286125" y="2911475"/>
              <a:ext cx="61913"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50" name="Freeform 48">
              <a:extLst>
                <a:ext uri="{FF2B5EF4-FFF2-40B4-BE49-F238E27FC236}">
                  <a16:creationId xmlns:a16="http://schemas.microsoft.com/office/drawing/2014/main" id="{B0EAF0AE-944C-493B-B039-EC2B406BE8B7}"/>
                </a:ext>
              </a:extLst>
            </p:cNvPr>
            <p:cNvSpPr>
              <a:spLocks noChangeArrowheads="1"/>
            </p:cNvSpPr>
            <p:nvPr/>
          </p:nvSpPr>
          <p:spPr bwMode="auto">
            <a:xfrm>
              <a:off x="3286125" y="3119438"/>
              <a:ext cx="61913" cy="61912"/>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2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2"/>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51" name="Freeform 49">
              <a:extLst>
                <a:ext uri="{FF2B5EF4-FFF2-40B4-BE49-F238E27FC236}">
                  <a16:creationId xmlns:a16="http://schemas.microsoft.com/office/drawing/2014/main" id="{DC5388D2-B285-4A55-A763-90F5E56A42E3}"/>
                </a:ext>
              </a:extLst>
            </p:cNvPr>
            <p:cNvSpPr>
              <a:spLocks noChangeArrowheads="1"/>
            </p:cNvSpPr>
            <p:nvPr/>
          </p:nvSpPr>
          <p:spPr bwMode="auto">
            <a:xfrm>
              <a:off x="3281363" y="33274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66 w 185"/>
                <a:gd name="T15" fmla="*/ 105 h 172"/>
                <a:gd name="T16" fmla="*/ 0 w 185"/>
                <a:gd name="T17" fmla="*/ 66 h 172"/>
                <a:gd name="T18" fmla="*/ 79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66" y="105"/>
                  </a:lnTo>
                  <a:lnTo>
                    <a:pt x="0" y="66"/>
                  </a:lnTo>
                  <a:lnTo>
                    <a:pt x="79"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52" name="Freeform 50">
              <a:extLst>
                <a:ext uri="{FF2B5EF4-FFF2-40B4-BE49-F238E27FC236}">
                  <a16:creationId xmlns:a16="http://schemas.microsoft.com/office/drawing/2014/main" id="{67A4323C-F677-4BCB-BEDA-406C650243E9}"/>
                </a:ext>
              </a:extLst>
            </p:cNvPr>
            <p:cNvSpPr>
              <a:spLocks noChangeArrowheads="1"/>
            </p:cNvSpPr>
            <p:nvPr/>
          </p:nvSpPr>
          <p:spPr bwMode="auto">
            <a:xfrm>
              <a:off x="3281363" y="3529013"/>
              <a:ext cx="66675" cy="57150"/>
            </a:xfrm>
            <a:custGeom>
              <a:avLst/>
              <a:gdLst>
                <a:gd name="T0" fmla="*/ 92 w 185"/>
                <a:gd name="T1" fmla="*/ 0 h 159"/>
                <a:gd name="T2" fmla="*/ 105 w 185"/>
                <a:gd name="T3" fmla="*/ 66 h 159"/>
                <a:gd name="T4" fmla="*/ 184 w 185"/>
                <a:gd name="T5" fmla="*/ 66 h 159"/>
                <a:gd name="T6" fmla="*/ 118 w 185"/>
                <a:gd name="T7" fmla="*/ 105 h 159"/>
                <a:gd name="T8" fmla="*/ 144 w 185"/>
                <a:gd name="T9" fmla="*/ 158 h 159"/>
                <a:gd name="T10" fmla="*/ 92 w 185"/>
                <a:gd name="T11" fmla="*/ 118 h 159"/>
                <a:gd name="T12" fmla="*/ 39 w 185"/>
                <a:gd name="T13" fmla="*/ 158 h 159"/>
                <a:gd name="T14" fmla="*/ 52 w 185"/>
                <a:gd name="T15" fmla="*/ 105 h 159"/>
                <a:gd name="T16" fmla="*/ 0 w 185"/>
                <a:gd name="T17" fmla="*/ 66 h 159"/>
                <a:gd name="T18" fmla="*/ 66 w 185"/>
                <a:gd name="T19" fmla="*/ 66 h 159"/>
                <a:gd name="T20" fmla="*/ 92 w 185"/>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59">
                  <a:moveTo>
                    <a:pt x="92" y="0"/>
                  </a:moveTo>
                  <a:lnTo>
                    <a:pt x="105" y="66"/>
                  </a:lnTo>
                  <a:lnTo>
                    <a:pt x="184" y="66"/>
                  </a:lnTo>
                  <a:lnTo>
                    <a:pt x="118" y="105"/>
                  </a:lnTo>
                  <a:lnTo>
                    <a:pt x="144" y="158"/>
                  </a:lnTo>
                  <a:lnTo>
                    <a:pt x="92" y="118"/>
                  </a:lnTo>
                  <a:lnTo>
                    <a:pt x="39" y="158"/>
                  </a:lnTo>
                  <a:lnTo>
                    <a:pt x="52"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53" name="Freeform 51">
              <a:extLst>
                <a:ext uri="{FF2B5EF4-FFF2-40B4-BE49-F238E27FC236}">
                  <a16:creationId xmlns:a16="http://schemas.microsoft.com/office/drawing/2014/main" id="{94492686-BFCD-48AF-9695-19CBE3E95174}"/>
                </a:ext>
              </a:extLst>
            </p:cNvPr>
            <p:cNvSpPr>
              <a:spLocks noChangeArrowheads="1"/>
            </p:cNvSpPr>
            <p:nvPr/>
          </p:nvSpPr>
          <p:spPr bwMode="auto">
            <a:xfrm>
              <a:off x="3100388" y="2911475"/>
              <a:ext cx="66675" cy="61913"/>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54" name="Freeform 52">
              <a:extLst>
                <a:ext uri="{FF2B5EF4-FFF2-40B4-BE49-F238E27FC236}">
                  <a16:creationId xmlns:a16="http://schemas.microsoft.com/office/drawing/2014/main" id="{DD593C0B-82E1-4E95-85BB-EC27E4058772}"/>
                </a:ext>
              </a:extLst>
            </p:cNvPr>
            <p:cNvSpPr>
              <a:spLocks noChangeArrowheads="1"/>
            </p:cNvSpPr>
            <p:nvPr/>
          </p:nvSpPr>
          <p:spPr bwMode="auto">
            <a:xfrm>
              <a:off x="3100388" y="3119438"/>
              <a:ext cx="66675" cy="61912"/>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2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2"/>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55" name="Freeform 53">
              <a:extLst>
                <a:ext uri="{FF2B5EF4-FFF2-40B4-BE49-F238E27FC236}">
                  <a16:creationId xmlns:a16="http://schemas.microsoft.com/office/drawing/2014/main" id="{54C0BC11-C23E-4474-A3D4-31D32A754B37}"/>
                </a:ext>
              </a:extLst>
            </p:cNvPr>
            <p:cNvSpPr>
              <a:spLocks noChangeArrowheads="1"/>
            </p:cNvSpPr>
            <p:nvPr/>
          </p:nvSpPr>
          <p:spPr bwMode="auto">
            <a:xfrm>
              <a:off x="3100388" y="3327400"/>
              <a:ext cx="61912"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40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56" name="Freeform 54">
              <a:extLst>
                <a:ext uri="{FF2B5EF4-FFF2-40B4-BE49-F238E27FC236}">
                  <a16:creationId xmlns:a16="http://schemas.microsoft.com/office/drawing/2014/main" id="{AEB35B4F-BF6D-45BB-91BF-244401676A03}"/>
                </a:ext>
              </a:extLst>
            </p:cNvPr>
            <p:cNvSpPr>
              <a:spLocks noChangeArrowheads="1"/>
            </p:cNvSpPr>
            <p:nvPr/>
          </p:nvSpPr>
          <p:spPr bwMode="auto">
            <a:xfrm>
              <a:off x="3100388" y="3529013"/>
              <a:ext cx="61912" cy="57150"/>
            </a:xfrm>
            <a:custGeom>
              <a:avLst/>
              <a:gdLst>
                <a:gd name="T0" fmla="*/ 79 w 172"/>
                <a:gd name="T1" fmla="*/ 0 h 159"/>
                <a:gd name="T2" fmla="*/ 105 w 172"/>
                <a:gd name="T3" fmla="*/ 66 h 159"/>
                <a:gd name="T4" fmla="*/ 171 w 172"/>
                <a:gd name="T5" fmla="*/ 66 h 159"/>
                <a:gd name="T6" fmla="*/ 118 w 172"/>
                <a:gd name="T7" fmla="*/ 105 h 159"/>
                <a:gd name="T8" fmla="*/ 132 w 172"/>
                <a:gd name="T9" fmla="*/ 158 h 159"/>
                <a:gd name="T10" fmla="*/ 79 w 172"/>
                <a:gd name="T11" fmla="*/ 118 h 159"/>
                <a:gd name="T12" fmla="*/ 27 w 172"/>
                <a:gd name="T13" fmla="*/ 158 h 159"/>
                <a:gd name="T14" fmla="*/ 53 w 172"/>
                <a:gd name="T15" fmla="*/ 105 h 159"/>
                <a:gd name="T16" fmla="*/ 0 w 172"/>
                <a:gd name="T17" fmla="*/ 66 h 159"/>
                <a:gd name="T18" fmla="*/ 66 w 172"/>
                <a:gd name="T19" fmla="*/ 66 h 159"/>
                <a:gd name="T20" fmla="*/ 79 w 172"/>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59">
                  <a:moveTo>
                    <a:pt x="79" y="0"/>
                  </a:moveTo>
                  <a:lnTo>
                    <a:pt x="105" y="66"/>
                  </a:lnTo>
                  <a:lnTo>
                    <a:pt x="171" y="66"/>
                  </a:lnTo>
                  <a:lnTo>
                    <a:pt x="118" y="105"/>
                  </a:lnTo>
                  <a:lnTo>
                    <a:pt x="132" y="158"/>
                  </a:lnTo>
                  <a:lnTo>
                    <a:pt x="79" y="118"/>
                  </a:lnTo>
                  <a:lnTo>
                    <a:pt x="27" y="158"/>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57" name="Freeform 56">
              <a:extLst>
                <a:ext uri="{FF2B5EF4-FFF2-40B4-BE49-F238E27FC236}">
                  <a16:creationId xmlns:a16="http://schemas.microsoft.com/office/drawing/2014/main" id="{1B9AAB8D-6A56-4208-B111-870F03460C06}"/>
                </a:ext>
              </a:extLst>
            </p:cNvPr>
            <p:cNvSpPr>
              <a:spLocks noChangeArrowheads="1"/>
            </p:cNvSpPr>
            <p:nvPr/>
          </p:nvSpPr>
          <p:spPr bwMode="auto">
            <a:xfrm>
              <a:off x="2921000" y="3114675"/>
              <a:ext cx="61913" cy="61913"/>
            </a:xfrm>
            <a:custGeom>
              <a:avLst/>
              <a:gdLst>
                <a:gd name="T0" fmla="*/ 91 w 171"/>
                <a:gd name="T1" fmla="*/ 0 h 172"/>
                <a:gd name="T2" fmla="*/ 105 w 171"/>
                <a:gd name="T3" fmla="*/ 66 h 172"/>
                <a:gd name="T4" fmla="*/ 170 w 171"/>
                <a:gd name="T5" fmla="*/ 66 h 172"/>
                <a:gd name="T6" fmla="*/ 118 w 171"/>
                <a:gd name="T7" fmla="*/ 105 h 172"/>
                <a:gd name="T8" fmla="*/ 144 w 171"/>
                <a:gd name="T9" fmla="*/ 171 h 172"/>
                <a:gd name="T10" fmla="*/ 91 w 171"/>
                <a:gd name="T11" fmla="*/ 132 h 172"/>
                <a:gd name="T12" fmla="*/ 26 w 171"/>
                <a:gd name="T13" fmla="*/ 171 h 172"/>
                <a:gd name="T14" fmla="*/ 52 w 171"/>
                <a:gd name="T15" fmla="*/ 105 h 172"/>
                <a:gd name="T16" fmla="*/ 0 w 171"/>
                <a:gd name="T17" fmla="*/ 66 h 172"/>
                <a:gd name="T18" fmla="*/ 65 w 171"/>
                <a:gd name="T19" fmla="*/ 66 h 172"/>
                <a:gd name="T20" fmla="*/ 91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91" y="0"/>
                  </a:moveTo>
                  <a:lnTo>
                    <a:pt x="105" y="66"/>
                  </a:lnTo>
                  <a:lnTo>
                    <a:pt x="170" y="66"/>
                  </a:lnTo>
                  <a:lnTo>
                    <a:pt x="118" y="105"/>
                  </a:lnTo>
                  <a:lnTo>
                    <a:pt x="144" y="171"/>
                  </a:lnTo>
                  <a:lnTo>
                    <a:pt x="91" y="132"/>
                  </a:lnTo>
                  <a:lnTo>
                    <a:pt x="26" y="171"/>
                  </a:lnTo>
                  <a:lnTo>
                    <a:pt x="52" y="105"/>
                  </a:lnTo>
                  <a:lnTo>
                    <a:pt x="0" y="66"/>
                  </a:lnTo>
                  <a:lnTo>
                    <a:pt x="65" y="66"/>
                  </a:lnTo>
                  <a:lnTo>
                    <a:pt x="91"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58" name="Freeform 57">
              <a:extLst>
                <a:ext uri="{FF2B5EF4-FFF2-40B4-BE49-F238E27FC236}">
                  <a16:creationId xmlns:a16="http://schemas.microsoft.com/office/drawing/2014/main" id="{E1A67E7D-F713-463F-8EFA-18FA024D7FCB}"/>
                </a:ext>
              </a:extLst>
            </p:cNvPr>
            <p:cNvSpPr>
              <a:spLocks noChangeArrowheads="1"/>
            </p:cNvSpPr>
            <p:nvPr/>
          </p:nvSpPr>
          <p:spPr bwMode="auto">
            <a:xfrm>
              <a:off x="2916238" y="3317875"/>
              <a:ext cx="66675" cy="61913"/>
            </a:xfrm>
            <a:custGeom>
              <a:avLst/>
              <a:gdLst>
                <a:gd name="T0" fmla="*/ 92 w 185"/>
                <a:gd name="T1" fmla="*/ 0 h 171"/>
                <a:gd name="T2" fmla="*/ 119 w 185"/>
                <a:gd name="T3" fmla="*/ 65 h 171"/>
                <a:gd name="T4" fmla="*/ 184 w 185"/>
                <a:gd name="T5" fmla="*/ 65 h 171"/>
                <a:gd name="T6" fmla="*/ 132 w 185"/>
                <a:gd name="T7" fmla="*/ 105 h 171"/>
                <a:gd name="T8" fmla="*/ 145 w 185"/>
                <a:gd name="T9" fmla="*/ 170 h 171"/>
                <a:gd name="T10" fmla="*/ 92 w 185"/>
                <a:gd name="T11" fmla="*/ 131 h 171"/>
                <a:gd name="T12" fmla="*/ 40 w 185"/>
                <a:gd name="T13" fmla="*/ 170 h 171"/>
                <a:gd name="T14" fmla="*/ 66 w 185"/>
                <a:gd name="T15" fmla="*/ 105 h 171"/>
                <a:gd name="T16" fmla="*/ 0 w 185"/>
                <a:gd name="T17" fmla="*/ 65 h 171"/>
                <a:gd name="T18" fmla="*/ 79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9" y="65"/>
                  </a:lnTo>
                  <a:lnTo>
                    <a:pt x="184" y="65"/>
                  </a:lnTo>
                  <a:lnTo>
                    <a:pt x="132" y="105"/>
                  </a:lnTo>
                  <a:lnTo>
                    <a:pt x="145" y="170"/>
                  </a:lnTo>
                  <a:lnTo>
                    <a:pt x="92" y="131"/>
                  </a:lnTo>
                  <a:lnTo>
                    <a:pt x="40" y="170"/>
                  </a:lnTo>
                  <a:lnTo>
                    <a:pt x="66" y="105"/>
                  </a:lnTo>
                  <a:lnTo>
                    <a:pt x="0" y="65"/>
                  </a:lnTo>
                  <a:lnTo>
                    <a:pt x="79"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59" name="Freeform 58">
              <a:extLst>
                <a:ext uri="{FF2B5EF4-FFF2-40B4-BE49-F238E27FC236}">
                  <a16:creationId xmlns:a16="http://schemas.microsoft.com/office/drawing/2014/main" id="{934CFF91-D383-4FA5-B93B-4EC6D85BFF8C}"/>
                </a:ext>
              </a:extLst>
            </p:cNvPr>
            <p:cNvSpPr>
              <a:spLocks noChangeArrowheads="1"/>
            </p:cNvSpPr>
            <p:nvPr/>
          </p:nvSpPr>
          <p:spPr bwMode="auto">
            <a:xfrm>
              <a:off x="2916238" y="3521075"/>
              <a:ext cx="66675" cy="61913"/>
            </a:xfrm>
            <a:custGeom>
              <a:avLst/>
              <a:gdLst>
                <a:gd name="T0" fmla="*/ 92 w 185"/>
                <a:gd name="T1" fmla="*/ 0 h 172"/>
                <a:gd name="T2" fmla="*/ 105 w 185"/>
                <a:gd name="T3" fmla="*/ 66 h 172"/>
                <a:gd name="T4" fmla="*/ 184 w 185"/>
                <a:gd name="T5" fmla="*/ 66 h 172"/>
                <a:gd name="T6" fmla="*/ 119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05" y="66"/>
                  </a:lnTo>
                  <a:lnTo>
                    <a:pt x="184" y="66"/>
                  </a:lnTo>
                  <a:lnTo>
                    <a:pt x="119"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60" name="Freeform 60">
              <a:extLst>
                <a:ext uri="{FF2B5EF4-FFF2-40B4-BE49-F238E27FC236}">
                  <a16:creationId xmlns:a16="http://schemas.microsoft.com/office/drawing/2014/main" id="{B7B7D059-9799-4D42-8557-B64E7FA8CE65}"/>
                </a:ext>
              </a:extLst>
            </p:cNvPr>
            <p:cNvSpPr>
              <a:spLocks noChangeArrowheads="1"/>
            </p:cNvSpPr>
            <p:nvPr/>
          </p:nvSpPr>
          <p:spPr bwMode="auto">
            <a:xfrm>
              <a:off x="2736850" y="3109913"/>
              <a:ext cx="66675" cy="61912"/>
            </a:xfrm>
            <a:custGeom>
              <a:avLst/>
              <a:gdLst>
                <a:gd name="T0" fmla="*/ 92 w 184"/>
                <a:gd name="T1" fmla="*/ 0 h 172"/>
                <a:gd name="T2" fmla="*/ 118 w 184"/>
                <a:gd name="T3" fmla="*/ 66 h 172"/>
                <a:gd name="T4" fmla="*/ 183 w 184"/>
                <a:gd name="T5" fmla="*/ 66 h 172"/>
                <a:gd name="T6" fmla="*/ 131 w 184"/>
                <a:gd name="T7" fmla="*/ 105 h 172"/>
                <a:gd name="T8" fmla="*/ 144 w 184"/>
                <a:gd name="T9" fmla="*/ 171 h 172"/>
                <a:gd name="T10" fmla="*/ 92 w 184"/>
                <a:gd name="T11" fmla="*/ 131 h 172"/>
                <a:gd name="T12" fmla="*/ 39 w 184"/>
                <a:gd name="T13" fmla="*/ 171 h 172"/>
                <a:gd name="T14" fmla="*/ 65 w 184"/>
                <a:gd name="T15" fmla="*/ 105 h 172"/>
                <a:gd name="T16" fmla="*/ 0 w 184"/>
                <a:gd name="T17" fmla="*/ 66 h 172"/>
                <a:gd name="T18" fmla="*/ 78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31" y="105"/>
                  </a:lnTo>
                  <a:lnTo>
                    <a:pt x="144" y="171"/>
                  </a:lnTo>
                  <a:lnTo>
                    <a:pt x="92" y="131"/>
                  </a:lnTo>
                  <a:lnTo>
                    <a:pt x="39" y="171"/>
                  </a:lnTo>
                  <a:lnTo>
                    <a:pt x="65" y="105"/>
                  </a:lnTo>
                  <a:lnTo>
                    <a:pt x="0" y="66"/>
                  </a:lnTo>
                  <a:lnTo>
                    <a:pt x="78"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61" name="Freeform 61">
              <a:extLst>
                <a:ext uri="{FF2B5EF4-FFF2-40B4-BE49-F238E27FC236}">
                  <a16:creationId xmlns:a16="http://schemas.microsoft.com/office/drawing/2014/main" id="{DA2EA3FD-30A9-4257-890D-E1E88E48645D}"/>
                </a:ext>
              </a:extLst>
            </p:cNvPr>
            <p:cNvSpPr>
              <a:spLocks noChangeArrowheads="1"/>
            </p:cNvSpPr>
            <p:nvPr/>
          </p:nvSpPr>
          <p:spPr bwMode="auto">
            <a:xfrm>
              <a:off x="2736850" y="3317875"/>
              <a:ext cx="61913" cy="61913"/>
            </a:xfrm>
            <a:custGeom>
              <a:avLst/>
              <a:gdLst>
                <a:gd name="T0" fmla="*/ 92 w 171"/>
                <a:gd name="T1" fmla="*/ 0 h 171"/>
                <a:gd name="T2" fmla="*/ 105 w 171"/>
                <a:gd name="T3" fmla="*/ 65 h 171"/>
                <a:gd name="T4" fmla="*/ 170 w 171"/>
                <a:gd name="T5" fmla="*/ 65 h 171"/>
                <a:gd name="T6" fmla="*/ 118 w 171"/>
                <a:gd name="T7" fmla="*/ 105 h 171"/>
                <a:gd name="T8" fmla="*/ 144 w 171"/>
                <a:gd name="T9" fmla="*/ 170 h 171"/>
                <a:gd name="T10" fmla="*/ 92 w 171"/>
                <a:gd name="T11" fmla="*/ 131 h 171"/>
                <a:gd name="T12" fmla="*/ 39 w 171"/>
                <a:gd name="T13" fmla="*/ 170 h 171"/>
                <a:gd name="T14" fmla="*/ 52 w 171"/>
                <a:gd name="T15" fmla="*/ 105 h 171"/>
                <a:gd name="T16" fmla="*/ 0 w 171"/>
                <a:gd name="T17" fmla="*/ 65 h 171"/>
                <a:gd name="T18" fmla="*/ 65 w 171"/>
                <a:gd name="T19" fmla="*/ 65 h 171"/>
                <a:gd name="T20" fmla="*/ 92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92" y="0"/>
                  </a:moveTo>
                  <a:lnTo>
                    <a:pt x="105" y="65"/>
                  </a:lnTo>
                  <a:lnTo>
                    <a:pt x="170"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62" name="Freeform 62">
              <a:extLst>
                <a:ext uri="{FF2B5EF4-FFF2-40B4-BE49-F238E27FC236}">
                  <a16:creationId xmlns:a16="http://schemas.microsoft.com/office/drawing/2014/main" id="{CC014135-4ACA-4491-84F0-3EBDA58C627A}"/>
                </a:ext>
              </a:extLst>
            </p:cNvPr>
            <p:cNvSpPr>
              <a:spLocks noChangeArrowheads="1"/>
            </p:cNvSpPr>
            <p:nvPr/>
          </p:nvSpPr>
          <p:spPr bwMode="auto">
            <a:xfrm>
              <a:off x="2736850" y="3521075"/>
              <a:ext cx="61913" cy="61913"/>
            </a:xfrm>
            <a:custGeom>
              <a:avLst/>
              <a:gdLst>
                <a:gd name="T0" fmla="*/ 78 w 171"/>
                <a:gd name="T1" fmla="*/ 0 h 172"/>
                <a:gd name="T2" fmla="*/ 105 w 171"/>
                <a:gd name="T3" fmla="*/ 66 h 172"/>
                <a:gd name="T4" fmla="*/ 170 w 171"/>
                <a:gd name="T5" fmla="*/ 66 h 172"/>
                <a:gd name="T6" fmla="*/ 118 w 171"/>
                <a:gd name="T7" fmla="*/ 105 h 172"/>
                <a:gd name="T8" fmla="*/ 131 w 171"/>
                <a:gd name="T9" fmla="*/ 171 h 172"/>
                <a:gd name="T10" fmla="*/ 78 w 171"/>
                <a:gd name="T11" fmla="*/ 118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31" y="171"/>
                  </a:lnTo>
                  <a:lnTo>
                    <a:pt x="78" y="118"/>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63" name="Freeform 67">
              <a:extLst>
                <a:ext uri="{FF2B5EF4-FFF2-40B4-BE49-F238E27FC236}">
                  <a16:creationId xmlns:a16="http://schemas.microsoft.com/office/drawing/2014/main" id="{35BD7105-8F88-4225-9B1F-C13B903DB46E}"/>
                </a:ext>
              </a:extLst>
            </p:cNvPr>
            <p:cNvSpPr>
              <a:spLocks noChangeArrowheads="1"/>
            </p:cNvSpPr>
            <p:nvPr/>
          </p:nvSpPr>
          <p:spPr bwMode="auto">
            <a:xfrm>
              <a:off x="3375025" y="2811463"/>
              <a:ext cx="61913" cy="57150"/>
            </a:xfrm>
            <a:custGeom>
              <a:avLst/>
              <a:gdLst>
                <a:gd name="T0" fmla="*/ 78 w 171"/>
                <a:gd name="T1" fmla="*/ 0 h 159"/>
                <a:gd name="T2" fmla="*/ 105 w 171"/>
                <a:gd name="T3" fmla="*/ 53 h 159"/>
                <a:gd name="T4" fmla="*/ 170 w 171"/>
                <a:gd name="T5" fmla="*/ 53 h 159"/>
                <a:gd name="T6" fmla="*/ 118 w 171"/>
                <a:gd name="T7" fmla="*/ 105 h 159"/>
                <a:gd name="T8" fmla="*/ 144 w 171"/>
                <a:gd name="T9" fmla="*/ 158 h 159"/>
                <a:gd name="T10" fmla="*/ 78 w 171"/>
                <a:gd name="T11" fmla="*/ 118 h 159"/>
                <a:gd name="T12" fmla="*/ 26 w 171"/>
                <a:gd name="T13" fmla="*/ 158 h 159"/>
                <a:gd name="T14" fmla="*/ 52 w 171"/>
                <a:gd name="T15" fmla="*/ 105 h 159"/>
                <a:gd name="T16" fmla="*/ 0 w 171"/>
                <a:gd name="T17" fmla="*/ 53 h 159"/>
                <a:gd name="T18" fmla="*/ 65 w 171"/>
                <a:gd name="T19" fmla="*/ 53 h 159"/>
                <a:gd name="T20" fmla="*/ 78 w 17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59">
                  <a:moveTo>
                    <a:pt x="78" y="0"/>
                  </a:moveTo>
                  <a:lnTo>
                    <a:pt x="105" y="53"/>
                  </a:lnTo>
                  <a:lnTo>
                    <a:pt x="170" y="53"/>
                  </a:lnTo>
                  <a:lnTo>
                    <a:pt x="118" y="105"/>
                  </a:lnTo>
                  <a:lnTo>
                    <a:pt x="144" y="158"/>
                  </a:lnTo>
                  <a:lnTo>
                    <a:pt x="78" y="118"/>
                  </a:lnTo>
                  <a:lnTo>
                    <a:pt x="26" y="158"/>
                  </a:lnTo>
                  <a:lnTo>
                    <a:pt x="52" y="105"/>
                  </a:lnTo>
                  <a:lnTo>
                    <a:pt x="0" y="53"/>
                  </a:lnTo>
                  <a:lnTo>
                    <a:pt x="65" y="53"/>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64" name="Freeform 68">
              <a:extLst>
                <a:ext uri="{FF2B5EF4-FFF2-40B4-BE49-F238E27FC236}">
                  <a16:creationId xmlns:a16="http://schemas.microsoft.com/office/drawing/2014/main" id="{61666295-A802-40CB-8688-5DAD6F0EDEC7}"/>
                </a:ext>
              </a:extLst>
            </p:cNvPr>
            <p:cNvSpPr>
              <a:spLocks noChangeArrowheads="1"/>
            </p:cNvSpPr>
            <p:nvPr/>
          </p:nvSpPr>
          <p:spPr bwMode="auto">
            <a:xfrm>
              <a:off x="3375025" y="30099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65" name="Freeform 69">
              <a:extLst>
                <a:ext uri="{FF2B5EF4-FFF2-40B4-BE49-F238E27FC236}">
                  <a16:creationId xmlns:a16="http://schemas.microsoft.com/office/drawing/2014/main" id="{07A30D2B-CE83-4AA0-AD8A-34665DF9E2CC}"/>
                </a:ext>
              </a:extLst>
            </p:cNvPr>
            <p:cNvSpPr>
              <a:spLocks noChangeArrowheads="1"/>
            </p:cNvSpPr>
            <p:nvPr/>
          </p:nvSpPr>
          <p:spPr bwMode="auto">
            <a:xfrm>
              <a:off x="3375025" y="3213100"/>
              <a:ext cx="61913" cy="61913"/>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1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1"/>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66" name="Freeform 70">
              <a:extLst>
                <a:ext uri="{FF2B5EF4-FFF2-40B4-BE49-F238E27FC236}">
                  <a16:creationId xmlns:a16="http://schemas.microsoft.com/office/drawing/2014/main" id="{E07A09D4-BB9E-4C75-9D07-A174269EE0F8}"/>
                </a:ext>
              </a:extLst>
            </p:cNvPr>
            <p:cNvSpPr>
              <a:spLocks noChangeArrowheads="1"/>
            </p:cNvSpPr>
            <p:nvPr/>
          </p:nvSpPr>
          <p:spPr bwMode="auto">
            <a:xfrm>
              <a:off x="3375025" y="3421063"/>
              <a:ext cx="61913" cy="61912"/>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2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2"/>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67" name="Freeform 71">
              <a:extLst>
                <a:ext uri="{FF2B5EF4-FFF2-40B4-BE49-F238E27FC236}">
                  <a16:creationId xmlns:a16="http://schemas.microsoft.com/office/drawing/2014/main" id="{AC4131F2-6933-4693-8D3F-CF7854386EAE}"/>
                </a:ext>
              </a:extLst>
            </p:cNvPr>
            <p:cNvSpPr>
              <a:spLocks noChangeArrowheads="1"/>
            </p:cNvSpPr>
            <p:nvPr/>
          </p:nvSpPr>
          <p:spPr bwMode="auto">
            <a:xfrm>
              <a:off x="3375025" y="36195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defRPr/>
              </a:pPr>
              <a:endParaRPr lang="en-CA">
                <a:ea typeface="+mn-ea"/>
                <a:cs typeface="+mn-cs"/>
              </a:endParaRPr>
            </a:p>
          </p:txBody>
        </p:sp>
        <p:sp>
          <p:nvSpPr>
            <p:cNvPr id="968" name="Freeform 78">
              <a:extLst>
                <a:ext uri="{FF2B5EF4-FFF2-40B4-BE49-F238E27FC236}">
                  <a16:creationId xmlns:a16="http://schemas.microsoft.com/office/drawing/2014/main" id="{0AB32CE1-862D-41BE-9C04-7C8C89FAAE9E}"/>
                </a:ext>
              </a:extLst>
            </p:cNvPr>
            <p:cNvSpPr>
              <a:spLocks noChangeArrowheads="1"/>
            </p:cNvSpPr>
            <p:nvPr/>
          </p:nvSpPr>
          <p:spPr bwMode="auto">
            <a:xfrm>
              <a:off x="2994889" y="4427538"/>
              <a:ext cx="974398" cy="142514"/>
            </a:xfrm>
            <a:custGeom>
              <a:avLst/>
              <a:gdLst>
                <a:gd name="connsiteX0" fmla="*/ 0 w 974398"/>
                <a:gd name="connsiteY0" fmla="*/ 0 h 142514"/>
                <a:gd name="connsiteX1" fmla="*/ 974398 w 974398"/>
                <a:gd name="connsiteY1" fmla="*/ 0 h 142514"/>
                <a:gd name="connsiteX2" fmla="*/ 920414 w 974398"/>
                <a:gd name="connsiteY2" fmla="*/ 32836 h 142514"/>
                <a:gd name="connsiteX3" fmla="*/ 579664 w 974398"/>
                <a:gd name="connsiteY3" fmla="*/ 137883 h 142514"/>
                <a:gd name="connsiteX4" fmla="*/ 487664 w 974398"/>
                <a:gd name="connsiteY4" fmla="*/ 142514 h 142514"/>
                <a:gd name="connsiteX5" fmla="*/ 485050 w 974398"/>
                <a:gd name="connsiteY5" fmla="*/ 142514 h 142514"/>
                <a:gd name="connsiteX6" fmla="*/ 393674 w 974398"/>
                <a:gd name="connsiteY6" fmla="*/ 137883 h 142514"/>
                <a:gd name="connsiteX7" fmla="*/ 53994 w 974398"/>
                <a:gd name="connsiteY7" fmla="*/ 32836 h 14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398" h="142514">
                  <a:moveTo>
                    <a:pt x="0" y="0"/>
                  </a:moveTo>
                  <a:lnTo>
                    <a:pt x="974398" y="0"/>
                  </a:lnTo>
                  <a:lnTo>
                    <a:pt x="920414" y="32836"/>
                  </a:lnTo>
                  <a:cubicBezTo>
                    <a:pt x="817468" y="88809"/>
                    <a:pt x="702308" y="125461"/>
                    <a:pt x="579664" y="137883"/>
                  </a:cubicBezTo>
                  <a:lnTo>
                    <a:pt x="487664" y="142514"/>
                  </a:lnTo>
                  <a:lnTo>
                    <a:pt x="485050" y="142514"/>
                  </a:lnTo>
                  <a:lnTo>
                    <a:pt x="393674" y="137883"/>
                  </a:lnTo>
                  <a:cubicBezTo>
                    <a:pt x="271762" y="125461"/>
                    <a:pt x="156899" y="88809"/>
                    <a:pt x="53994" y="3283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eaLnBrk="1">
                <a:lnSpc>
                  <a:spcPct val="93000"/>
                </a:lnSpc>
                <a:buClr>
                  <a:srgbClr val="000000"/>
                </a:buClr>
                <a:buSzPct val="100000"/>
                <a:buFont typeface="Times New Roman" charset="0"/>
                <a:buNone/>
              </a:pPr>
              <a:endParaRPr lang="en-CA">
                <a:ea typeface="+mn-ea"/>
                <a:cs typeface="+mn-cs"/>
              </a:endParaRPr>
            </a:p>
          </p:txBody>
        </p:sp>
        <p:sp>
          <p:nvSpPr>
            <p:cNvPr id="969" name="Freeform 79">
              <a:extLst>
                <a:ext uri="{FF2B5EF4-FFF2-40B4-BE49-F238E27FC236}">
                  <a16:creationId xmlns:a16="http://schemas.microsoft.com/office/drawing/2014/main" id="{0BC7639A-BA28-4182-9F86-70296CAB6FFF}"/>
                </a:ext>
              </a:extLst>
            </p:cNvPr>
            <p:cNvSpPr>
              <a:spLocks noChangeArrowheads="1"/>
            </p:cNvSpPr>
            <p:nvPr/>
          </p:nvSpPr>
          <p:spPr bwMode="auto">
            <a:xfrm>
              <a:off x="2578085" y="3517287"/>
              <a:ext cx="40930" cy="60578"/>
            </a:xfrm>
            <a:custGeom>
              <a:avLst/>
              <a:gdLst>
                <a:gd name="connsiteX0" fmla="*/ 7964 w 40930"/>
                <a:gd name="connsiteY0" fmla="*/ 0 h 60578"/>
                <a:gd name="connsiteX1" fmla="*/ 12458 w 40930"/>
                <a:gd name="connsiteY1" fmla="*/ 22783 h 60578"/>
                <a:gd name="connsiteX2" fmla="*/ 40930 w 40930"/>
                <a:gd name="connsiteY2" fmla="*/ 22783 h 60578"/>
                <a:gd name="connsiteX3" fmla="*/ 17143 w 40930"/>
                <a:gd name="connsiteY3" fmla="*/ 36821 h 60578"/>
                <a:gd name="connsiteX4" fmla="*/ 26514 w 40930"/>
                <a:gd name="connsiteY4" fmla="*/ 60578 h 60578"/>
                <a:gd name="connsiteX5" fmla="*/ 7772 w 40930"/>
                <a:gd name="connsiteY5" fmla="*/ 46180 h 60578"/>
                <a:gd name="connsiteX6" fmla="*/ 0 w 40930"/>
                <a:gd name="connsiteY6" fmla="*/ 52039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30" h="60578">
                  <a:moveTo>
                    <a:pt x="7964" y="0"/>
                  </a:moveTo>
                  <a:lnTo>
                    <a:pt x="12458" y="22783"/>
                  </a:lnTo>
                  <a:lnTo>
                    <a:pt x="40930" y="22783"/>
                  </a:lnTo>
                  <a:lnTo>
                    <a:pt x="17143" y="36821"/>
                  </a:lnTo>
                  <a:lnTo>
                    <a:pt x="26514" y="60578"/>
                  </a:lnTo>
                  <a:lnTo>
                    <a:pt x="7772" y="46180"/>
                  </a:lnTo>
                  <a:lnTo>
                    <a:pt x="0" y="5203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70" name="Freeform 80">
              <a:extLst>
                <a:ext uri="{FF2B5EF4-FFF2-40B4-BE49-F238E27FC236}">
                  <a16:creationId xmlns:a16="http://schemas.microsoft.com/office/drawing/2014/main" id="{4207A410-FC4E-4985-8412-95ACF86045E8}"/>
                </a:ext>
              </a:extLst>
            </p:cNvPr>
            <p:cNvSpPr>
              <a:spLocks noChangeArrowheads="1"/>
            </p:cNvSpPr>
            <p:nvPr/>
          </p:nvSpPr>
          <p:spPr bwMode="auto">
            <a:xfrm>
              <a:off x="2663755" y="3229995"/>
              <a:ext cx="45748" cy="44659"/>
            </a:xfrm>
            <a:custGeom>
              <a:avLst/>
              <a:gdLst>
                <a:gd name="connsiteX0" fmla="*/ 19287 w 45748"/>
                <a:gd name="connsiteY0" fmla="*/ 0 h 44659"/>
                <a:gd name="connsiteX1" fmla="*/ 21991 w 45748"/>
                <a:gd name="connsiteY1" fmla="*/ 6863 h 44659"/>
                <a:gd name="connsiteX2" fmla="*/ 45748 w 45748"/>
                <a:gd name="connsiteY2" fmla="*/ 6863 h 44659"/>
                <a:gd name="connsiteX3" fmla="*/ 26670 w 45748"/>
                <a:gd name="connsiteY3" fmla="*/ 20902 h 44659"/>
                <a:gd name="connsiteX4" fmla="*/ 36389 w 45748"/>
                <a:gd name="connsiteY4" fmla="*/ 44659 h 44659"/>
                <a:gd name="connsiteX5" fmla="*/ 12632 w 45748"/>
                <a:gd name="connsiteY5" fmla="*/ 30261 h 44659"/>
                <a:gd name="connsiteX6" fmla="*/ 0 w 45748"/>
                <a:gd name="connsiteY6" fmla="*/ 39978 h 4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8" h="44659">
                  <a:moveTo>
                    <a:pt x="19287" y="0"/>
                  </a:moveTo>
                  <a:lnTo>
                    <a:pt x="21991" y="6863"/>
                  </a:lnTo>
                  <a:lnTo>
                    <a:pt x="45748" y="6863"/>
                  </a:lnTo>
                  <a:lnTo>
                    <a:pt x="26670" y="20902"/>
                  </a:lnTo>
                  <a:lnTo>
                    <a:pt x="36389" y="44659"/>
                  </a:lnTo>
                  <a:lnTo>
                    <a:pt x="12632" y="30261"/>
                  </a:lnTo>
                  <a:lnTo>
                    <a:pt x="0" y="39978"/>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71" name="Freeform 81">
              <a:extLst>
                <a:ext uri="{FF2B5EF4-FFF2-40B4-BE49-F238E27FC236}">
                  <a16:creationId xmlns:a16="http://schemas.microsoft.com/office/drawing/2014/main" id="{4ABDB912-C212-443E-9078-173C894A7E3F}"/>
                </a:ext>
              </a:extLst>
            </p:cNvPr>
            <p:cNvSpPr>
              <a:spLocks noChangeArrowheads="1"/>
            </p:cNvSpPr>
            <p:nvPr/>
          </p:nvSpPr>
          <p:spPr bwMode="auto">
            <a:xfrm>
              <a:off x="2930415" y="2922627"/>
              <a:ext cx="52137" cy="40874"/>
            </a:xfrm>
            <a:custGeom>
              <a:avLst/>
              <a:gdLst>
                <a:gd name="connsiteX0" fmla="*/ 27823 w 52137"/>
                <a:gd name="connsiteY0" fmla="*/ 0 h 40874"/>
                <a:gd name="connsiteX1" fmla="*/ 28603 w 52137"/>
                <a:gd name="connsiteY1" fmla="*/ 2895 h 40874"/>
                <a:gd name="connsiteX2" fmla="*/ 52137 w 52137"/>
                <a:gd name="connsiteY2" fmla="*/ 2895 h 40874"/>
                <a:gd name="connsiteX3" fmla="*/ 33310 w 52137"/>
                <a:gd name="connsiteY3" fmla="*/ 17363 h 40874"/>
                <a:gd name="connsiteX4" fmla="*/ 42723 w 52137"/>
                <a:gd name="connsiteY4" fmla="*/ 40874 h 40874"/>
                <a:gd name="connsiteX5" fmla="*/ 23534 w 52137"/>
                <a:gd name="connsiteY5" fmla="*/ 26768 h 40874"/>
                <a:gd name="connsiteX6" fmla="*/ 0 w 52137"/>
                <a:gd name="connsiteY6" fmla="*/ 40874 h 40874"/>
                <a:gd name="connsiteX7" fmla="*/ 9413 w 52137"/>
                <a:gd name="connsiteY7" fmla="*/ 17363 h 40874"/>
                <a:gd name="connsiteX8" fmla="*/ 8054 w 52137"/>
                <a:gd name="connsiteY8" fmla="*/ 16319 h 4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7" h="40874">
                  <a:moveTo>
                    <a:pt x="27823" y="0"/>
                  </a:moveTo>
                  <a:lnTo>
                    <a:pt x="28603" y="2895"/>
                  </a:lnTo>
                  <a:lnTo>
                    <a:pt x="52137" y="2895"/>
                  </a:lnTo>
                  <a:lnTo>
                    <a:pt x="33310" y="17363"/>
                  </a:lnTo>
                  <a:lnTo>
                    <a:pt x="42723" y="40874"/>
                  </a:lnTo>
                  <a:lnTo>
                    <a:pt x="23534" y="26768"/>
                  </a:lnTo>
                  <a:lnTo>
                    <a:pt x="0" y="40874"/>
                  </a:lnTo>
                  <a:lnTo>
                    <a:pt x="9413" y="17363"/>
                  </a:lnTo>
                  <a:lnTo>
                    <a:pt x="8054" y="1631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sp>
          <p:nvSpPr>
            <p:cNvPr id="972" name="Freeform 82">
              <a:extLst>
                <a:ext uri="{FF2B5EF4-FFF2-40B4-BE49-F238E27FC236}">
                  <a16:creationId xmlns:a16="http://schemas.microsoft.com/office/drawing/2014/main" id="{ECBCA983-D882-46A6-ABBE-9D1C02A8BFE4}"/>
                </a:ext>
              </a:extLst>
            </p:cNvPr>
            <p:cNvSpPr>
              <a:spLocks noChangeArrowheads="1"/>
            </p:cNvSpPr>
            <p:nvPr/>
          </p:nvSpPr>
          <p:spPr bwMode="auto">
            <a:xfrm>
              <a:off x="3053151" y="2859236"/>
              <a:ext cx="10170" cy="9019"/>
            </a:xfrm>
            <a:custGeom>
              <a:avLst/>
              <a:gdLst>
                <a:gd name="connsiteX0" fmla="*/ 5740 w 10170"/>
                <a:gd name="connsiteY0" fmla="*/ 0 h 9019"/>
                <a:gd name="connsiteX1" fmla="*/ 10170 w 10170"/>
                <a:gd name="connsiteY1" fmla="*/ 9019 h 9019"/>
                <a:gd name="connsiteX2" fmla="*/ 0 w 10170"/>
                <a:gd name="connsiteY2" fmla="*/ 2769 h 9019"/>
              </a:gdLst>
              <a:ahLst/>
              <a:cxnLst>
                <a:cxn ang="0">
                  <a:pos x="connsiteX0" y="connsiteY0"/>
                </a:cxn>
                <a:cxn ang="0">
                  <a:pos x="connsiteX1" y="connsiteY1"/>
                </a:cxn>
                <a:cxn ang="0">
                  <a:pos x="connsiteX2" y="connsiteY2"/>
                </a:cxn>
              </a:cxnLst>
              <a:rect l="l" t="t" r="r" b="b"/>
              <a:pathLst>
                <a:path w="10170" h="9019">
                  <a:moveTo>
                    <a:pt x="5740" y="0"/>
                  </a:moveTo>
                  <a:lnTo>
                    <a:pt x="10170" y="9019"/>
                  </a:lnTo>
                  <a:lnTo>
                    <a:pt x="0" y="2769"/>
                  </a:lnTo>
                  <a:close/>
                </a:path>
              </a:pathLst>
            </a:custGeom>
            <a:solidFill>
              <a:schemeClr val="bg1"/>
            </a:solidFill>
            <a:ln w="9525" cap="flat">
              <a:noFill/>
              <a:bevel/>
              <a:headEnd/>
              <a:tailEnd/>
            </a:ln>
            <a:effectLst/>
          </p:spPr>
          <p:txBody>
            <a:bodyPr wrap="square" anchor="ctr">
              <a:noAutofit/>
            </a:bodyPr>
            <a:lstStyle/>
            <a:p>
              <a:pPr eaLnBrk="1">
                <a:lnSpc>
                  <a:spcPct val="93000"/>
                </a:lnSpc>
                <a:buClr>
                  <a:srgbClr val="000000"/>
                </a:buClr>
                <a:buSzPct val="100000"/>
                <a:buFont typeface="Times New Roman" charset="0"/>
                <a:buNone/>
                <a:defRPr/>
              </a:pPr>
              <a:endParaRPr lang="en-CA">
                <a:ea typeface="+mn-ea"/>
                <a:cs typeface="+mn-cs"/>
              </a:endParaRPr>
            </a:p>
          </p:txBody>
        </p:sp>
      </p:grpSp>
    </p:spTree>
    <p:extLst>
      <p:ext uri="{BB962C8B-B14F-4D97-AF65-F5344CB8AC3E}">
        <p14:creationId xmlns:p14="http://schemas.microsoft.com/office/powerpoint/2010/main" val="32679602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9" name="Espace réservé du contenu 62">
            <a:extLst>
              <a:ext uri="{FF2B5EF4-FFF2-40B4-BE49-F238E27FC236}">
                <a16:creationId xmlns:a16="http://schemas.microsoft.com/office/drawing/2014/main" id="{394B259D-8F8F-4BD1-9E25-4E85B1F9C8F3}"/>
              </a:ext>
            </a:extLst>
          </p:cNvPr>
          <p:cNvGraphicFramePr>
            <a:graphicFrameLocks noGrp="1"/>
          </p:cNvGraphicFramePr>
          <p:nvPr>
            <p:ph idx="1"/>
          </p:nvPr>
        </p:nvGraphicFramePr>
        <p:xfrm>
          <a:off x="520016" y="1981677"/>
          <a:ext cx="7637463" cy="3250821"/>
        </p:xfrm>
        <a:graphic>
          <a:graphicData uri="http://schemas.openxmlformats.org/drawingml/2006/chart">
            <c:chart xmlns:c="http://schemas.openxmlformats.org/drawingml/2006/chart" xmlns:r="http://schemas.openxmlformats.org/officeDocument/2006/relationships" r:id="rId7"/>
          </a:graphicData>
        </a:graphic>
      </p:graphicFrame>
      <p:sp>
        <p:nvSpPr>
          <p:cNvPr id="5" name="Footer Placeholder 3">
            <a:extLst>
              <a:ext uri="{FF2B5EF4-FFF2-40B4-BE49-F238E27FC236}">
                <a16:creationId xmlns:a16="http://schemas.microsoft.com/office/drawing/2014/main" id="{64B903D3-0959-474C-B5A6-361496500346}"/>
              </a:ext>
            </a:extLst>
          </p:cNvPr>
          <p:cNvSpPr txBox="1">
            <a:spLocks/>
          </p:cNvSpPr>
          <p:nvPr>
            <p:custDataLst>
              <p:tags r:id="rId1"/>
            </p:custDataLst>
          </p:nvPr>
        </p:nvSpPr>
        <p:spPr>
          <a:xfrm>
            <a:off x="614118" y="5117542"/>
            <a:ext cx="5337057" cy="27384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11480"/>
            <a:endParaRPr lang="fr-CA" sz="900" noProof="1">
              <a:solidFill>
                <a:srgbClr val="1F384B"/>
              </a:solidFill>
              <a:latin typeface="Arial"/>
            </a:endParaRPr>
          </a:p>
        </p:txBody>
      </p:sp>
      <p:sp>
        <p:nvSpPr>
          <p:cNvPr id="65" name="Espace réservé du texte 2">
            <a:extLst>
              <a:ext uri="{FF2B5EF4-FFF2-40B4-BE49-F238E27FC236}">
                <a16:creationId xmlns:a16="http://schemas.microsoft.com/office/drawing/2014/main" id="{28E3BF0B-9318-43B3-A62A-080276E3191F}"/>
              </a:ext>
            </a:extLst>
          </p:cNvPr>
          <p:cNvSpPr>
            <a:spLocks noGrp="1"/>
          </p:cNvSpPr>
          <p:nvPr>
            <p:ph type="body" sz="quarter" idx="13"/>
          </p:nvPr>
        </p:nvSpPr>
        <p:spPr>
          <a:xfrm>
            <a:off x="520016" y="1369780"/>
            <a:ext cx="7581600" cy="342900"/>
          </a:xfrm>
        </p:spPr>
        <p:txBody>
          <a:bodyPr/>
          <a:lstStyle/>
          <a:p>
            <a:r>
              <a:rPr lang="en-CA" noProof="1"/>
              <a:t>U.S. employment, non-farm payroll</a:t>
            </a:r>
          </a:p>
        </p:txBody>
      </p:sp>
      <p:sp>
        <p:nvSpPr>
          <p:cNvPr id="66" name="Titre 3">
            <a:extLst>
              <a:ext uri="{FF2B5EF4-FFF2-40B4-BE49-F238E27FC236}">
                <a16:creationId xmlns:a16="http://schemas.microsoft.com/office/drawing/2014/main" id="{52432B2F-9424-422F-B723-F15DE2253B5A}"/>
              </a:ext>
            </a:extLst>
          </p:cNvPr>
          <p:cNvSpPr>
            <a:spLocks noGrp="1"/>
          </p:cNvSpPr>
          <p:nvPr>
            <p:ph type="title"/>
          </p:nvPr>
        </p:nvSpPr>
        <p:spPr>
          <a:xfrm>
            <a:off x="536132" y="247962"/>
            <a:ext cx="7775540" cy="694791"/>
          </a:xfrm>
        </p:spPr>
        <p:txBody>
          <a:bodyPr/>
          <a:lstStyle/>
          <a:p>
            <a:r>
              <a:rPr lang="en-CA" noProof="1"/>
              <a:t>The initial U.S. recovery has been solid</a:t>
            </a:r>
            <a:endParaRPr lang="en-CA" noProof="1">
              <a:latin typeface="Arial Black" panose="020B0A04020102020204" pitchFamily="34" charset="0"/>
            </a:endParaRPr>
          </a:p>
        </p:txBody>
      </p:sp>
      <p:sp>
        <p:nvSpPr>
          <p:cNvPr id="3" name="Footer Placeholder 2">
            <a:extLst>
              <a:ext uri="{FF2B5EF4-FFF2-40B4-BE49-F238E27FC236}">
                <a16:creationId xmlns:a16="http://schemas.microsoft.com/office/drawing/2014/main" id="{718E5049-E8A5-4340-8816-8EC2B5A8BF85}"/>
              </a:ext>
            </a:extLst>
          </p:cNvPr>
          <p:cNvSpPr>
            <a:spLocks noGrp="1"/>
          </p:cNvSpPr>
          <p:nvPr>
            <p:ph type="ftr" sz="quarter" idx="14"/>
          </p:nvPr>
        </p:nvSpPr>
        <p:spPr/>
        <p:txBody>
          <a:bodyPr/>
          <a:lstStyle/>
          <a:p>
            <a:pPr defTabSz="411480"/>
            <a:r>
              <a:rPr lang="en-CA" b="1">
                <a:solidFill>
                  <a:srgbClr val="1F384B"/>
                </a:solidFill>
                <a:latin typeface="Arial"/>
              </a:rPr>
              <a:t>SOURCE: </a:t>
            </a:r>
            <a:r>
              <a:rPr lang="en-CA">
                <a:solidFill>
                  <a:srgbClr val="1F384B"/>
                </a:solidFill>
                <a:latin typeface="Arial"/>
              </a:rPr>
              <a:t>Bureau of Labor Statistics.</a:t>
            </a:r>
          </a:p>
        </p:txBody>
      </p:sp>
      <p:sp>
        <p:nvSpPr>
          <p:cNvPr id="60" name="TextBox 59">
            <a:extLst>
              <a:ext uri="{FF2B5EF4-FFF2-40B4-BE49-F238E27FC236}">
                <a16:creationId xmlns:a16="http://schemas.microsoft.com/office/drawing/2014/main" id="{5430A675-0F09-4FEC-A28A-FB450BA73821}"/>
              </a:ext>
            </a:extLst>
          </p:cNvPr>
          <p:cNvSpPr txBox="1"/>
          <p:nvPr/>
        </p:nvSpPr>
        <p:spPr>
          <a:xfrm>
            <a:off x="3810263" y="1874604"/>
            <a:ext cx="1295226" cy="548483"/>
          </a:xfrm>
          <a:prstGeom prst="rect">
            <a:avLst/>
          </a:prstGeom>
          <a:noFill/>
        </p:spPr>
        <p:txBody>
          <a:bodyPr wrap="none" lIns="0" tIns="0" rIns="0" bIns="0" rtlCol="0">
            <a:spAutoFit/>
          </a:bodyPr>
          <a:lstStyle/>
          <a:p>
            <a:pPr algn="r" defTabSz="411480">
              <a:lnSpc>
                <a:spcPct val="90000"/>
              </a:lnSpc>
            </a:pPr>
            <a:r>
              <a:rPr lang="fr-CA" sz="2160" noProof="1">
                <a:solidFill>
                  <a:srgbClr val="1F384B"/>
                </a:solidFill>
                <a:latin typeface="Arial Black" panose="020B0A04020102020204" pitchFamily="34" charset="0"/>
              </a:rPr>
              <a:t>152.5M</a:t>
            </a:r>
          </a:p>
          <a:p>
            <a:pPr algn="r" defTabSz="411480">
              <a:lnSpc>
                <a:spcPct val="90000"/>
              </a:lnSpc>
            </a:pPr>
            <a:r>
              <a:rPr lang="fr-CA" noProof="1">
                <a:solidFill>
                  <a:srgbClr val="1F384B"/>
                </a:solidFill>
                <a:latin typeface="Arial"/>
              </a:rPr>
              <a:t> in February </a:t>
            </a:r>
          </a:p>
        </p:txBody>
      </p:sp>
      <p:grpSp>
        <p:nvGrpSpPr>
          <p:cNvPr id="67" name="Group 10">
            <a:extLst>
              <a:ext uri="{FF2B5EF4-FFF2-40B4-BE49-F238E27FC236}">
                <a16:creationId xmlns:a16="http://schemas.microsoft.com/office/drawing/2014/main" id="{879B502A-E08D-4FE0-B3D2-7EAB8D342B51}"/>
              </a:ext>
            </a:extLst>
          </p:cNvPr>
          <p:cNvGrpSpPr/>
          <p:nvPr>
            <p:custDataLst>
              <p:tags r:id="rId2"/>
            </p:custDataLst>
          </p:nvPr>
        </p:nvGrpSpPr>
        <p:grpSpPr>
          <a:xfrm rot="10800000">
            <a:off x="5170016" y="2327993"/>
            <a:ext cx="294445" cy="294445"/>
            <a:chOff x="6806152" y="4166647"/>
            <a:chExt cx="509048" cy="509048"/>
          </a:xfrm>
        </p:grpSpPr>
        <p:sp>
          <p:nvSpPr>
            <p:cNvPr id="127" name="Oval 3">
              <a:extLst>
                <a:ext uri="{FF2B5EF4-FFF2-40B4-BE49-F238E27FC236}">
                  <a16:creationId xmlns:a16="http://schemas.microsoft.com/office/drawing/2014/main" id="{CF42FDF4-C4C1-46AF-AB39-82A47620F355}"/>
                </a:ext>
              </a:extLst>
            </p:cNvPr>
            <p:cNvSpPr/>
            <p:nvPr/>
          </p:nvSpPr>
          <p:spPr>
            <a:xfrm>
              <a:off x="6806152" y="4166647"/>
              <a:ext cx="509048" cy="509048"/>
            </a:xfrm>
            <a:prstGeom prst="ellipse">
              <a:avLst/>
            </a:prstGeom>
            <a:solidFill>
              <a:schemeClr val="accent1">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sp>
          <p:nvSpPr>
            <p:cNvPr id="128" name="Oval 12">
              <a:extLst>
                <a:ext uri="{FF2B5EF4-FFF2-40B4-BE49-F238E27FC236}">
                  <a16:creationId xmlns:a16="http://schemas.microsoft.com/office/drawing/2014/main" id="{2743E74B-44DC-4128-918D-AE09DA266C2B}"/>
                </a:ext>
              </a:extLst>
            </p:cNvPr>
            <p:cNvSpPr/>
            <p:nvPr/>
          </p:nvSpPr>
          <p:spPr>
            <a:xfrm>
              <a:off x="6935067" y="4295560"/>
              <a:ext cx="251220" cy="251221"/>
            </a:xfrm>
            <a:prstGeom prst="ellipse">
              <a:avLst/>
            </a:prstGeom>
            <a:solidFill>
              <a:schemeClr val="accent1">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grpSp>
      <p:sp>
        <p:nvSpPr>
          <p:cNvPr id="129" name="TextBox 59">
            <a:extLst>
              <a:ext uri="{FF2B5EF4-FFF2-40B4-BE49-F238E27FC236}">
                <a16:creationId xmlns:a16="http://schemas.microsoft.com/office/drawing/2014/main" id="{754578F8-37F2-47D3-9E67-F053D133E7C3}"/>
              </a:ext>
            </a:extLst>
          </p:cNvPr>
          <p:cNvSpPr txBox="1"/>
          <p:nvPr/>
        </p:nvSpPr>
        <p:spPr>
          <a:xfrm>
            <a:off x="6722396" y="2619664"/>
            <a:ext cx="1738385" cy="548483"/>
          </a:xfrm>
          <a:prstGeom prst="rect">
            <a:avLst/>
          </a:prstGeom>
          <a:noFill/>
        </p:spPr>
        <p:txBody>
          <a:bodyPr wrap="square" lIns="0" tIns="0" rIns="0" bIns="0" rtlCol="0">
            <a:spAutoFit/>
          </a:bodyPr>
          <a:lstStyle/>
          <a:p>
            <a:pPr algn="r" defTabSz="411480">
              <a:lnSpc>
                <a:spcPct val="90000"/>
              </a:lnSpc>
            </a:pPr>
            <a:r>
              <a:rPr lang="fr-CA" sz="2160" noProof="1">
                <a:solidFill>
                  <a:srgbClr val="1F384B"/>
                </a:solidFill>
                <a:latin typeface="Arial Black" panose="020B0A04020102020204" pitchFamily="34" charset="0"/>
              </a:rPr>
              <a:t>142.4M </a:t>
            </a:r>
          </a:p>
          <a:p>
            <a:pPr algn="r" defTabSz="411480">
              <a:lnSpc>
                <a:spcPct val="90000"/>
              </a:lnSpc>
            </a:pPr>
            <a:r>
              <a:rPr lang="fr-CA" noProof="1">
                <a:solidFill>
                  <a:srgbClr val="1F384B"/>
                </a:solidFill>
                <a:latin typeface="Arial"/>
              </a:rPr>
              <a:t> in October</a:t>
            </a:r>
          </a:p>
        </p:txBody>
      </p:sp>
      <p:grpSp>
        <p:nvGrpSpPr>
          <p:cNvPr id="133" name="Group 10">
            <a:extLst>
              <a:ext uri="{FF2B5EF4-FFF2-40B4-BE49-F238E27FC236}">
                <a16:creationId xmlns:a16="http://schemas.microsoft.com/office/drawing/2014/main" id="{185CEB3D-71A3-4057-AABE-5EFBE58054EC}"/>
              </a:ext>
            </a:extLst>
          </p:cNvPr>
          <p:cNvGrpSpPr/>
          <p:nvPr>
            <p:custDataLst>
              <p:tags r:id="rId3"/>
            </p:custDataLst>
          </p:nvPr>
        </p:nvGrpSpPr>
        <p:grpSpPr>
          <a:xfrm rot="10800000">
            <a:off x="7796505" y="3150319"/>
            <a:ext cx="294445" cy="294445"/>
            <a:chOff x="6806152" y="4166647"/>
            <a:chExt cx="509048" cy="509048"/>
          </a:xfrm>
        </p:grpSpPr>
        <p:sp>
          <p:nvSpPr>
            <p:cNvPr id="134" name="Oval 3">
              <a:extLst>
                <a:ext uri="{FF2B5EF4-FFF2-40B4-BE49-F238E27FC236}">
                  <a16:creationId xmlns:a16="http://schemas.microsoft.com/office/drawing/2014/main" id="{3448E42E-06CD-4106-B43F-D05EA62554D0}"/>
                </a:ext>
              </a:extLst>
            </p:cNvPr>
            <p:cNvSpPr/>
            <p:nvPr/>
          </p:nvSpPr>
          <p:spPr>
            <a:xfrm>
              <a:off x="6806152" y="4166647"/>
              <a:ext cx="509048" cy="509048"/>
            </a:xfrm>
            <a:prstGeom prst="ellipse">
              <a:avLst/>
            </a:prstGeom>
            <a:solidFill>
              <a:schemeClr val="accent1">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sp>
          <p:nvSpPr>
            <p:cNvPr id="135" name="Oval 12">
              <a:extLst>
                <a:ext uri="{FF2B5EF4-FFF2-40B4-BE49-F238E27FC236}">
                  <a16:creationId xmlns:a16="http://schemas.microsoft.com/office/drawing/2014/main" id="{43A1254F-E183-4076-A836-AFBAF8D5F0BB}"/>
                </a:ext>
              </a:extLst>
            </p:cNvPr>
            <p:cNvSpPr/>
            <p:nvPr/>
          </p:nvSpPr>
          <p:spPr>
            <a:xfrm>
              <a:off x="6935065" y="4295557"/>
              <a:ext cx="251220" cy="251221"/>
            </a:xfrm>
            <a:prstGeom prst="ellipse">
              <a:avLst/>
            </a:prstGeom>
            <a:solidFill>
              <a:schemeClr val="accent1">
                <a:alpha val="89000"/>
              </a:schemeClr>
            </a:solidFill>
            <a:ln w="38100">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11480">
                <a:defRPr/>
              </a:pPr>
              <a:endParaRPr lang="en-CA" sz="1620">
                <a:solidFill>
                  <a:srgbClr val="0072CE"/>
                </a:solidFill>
                <a:latin typeface="Arial"/>
              </a:endParaRPr>
            </a:p>
          </p:txBody>
        </p:sp>
      </p:grpSp>
      <p:grpSp>
        <p:nvGrpSpPr>
          <p:cNvPr id="72" name="Group 74">
            <a:extLst>
              <a:ext uri="{FF2B5EF4-FFF2-40B4-BE49-F238E27FC236}">
                <a16:creationId xmlns:a16="http://schemas.microsoft.com/office/drawing/2014/main" id="{437B39BD-31FA-4C97-A711-87529421BBBC}"/>
              </a:ext>
            </a:extLst>
          </p:cNvPr>
          <p:cNvGrpSpPr>
            <a:grpSpLocks noChangeAspect="1"/>
          </p:cNvGrpSpPr>
          <p:nvPr>
            <p:custDataLst>
              <p:tags r:id="rId4"/>
            </p:custDataLst>
          </p:nvPr>
        </p:nvGrpSpPr>
        <p:grpSpPr>
          <a:xfrm>
            <a:off x="8311672" y="302344"/>
            <a:ext cx="541441" cy="540000"/>
            <a:chOff x="2573338" y="2759075"/>
            <a:chExt cx="1815808" cy="1810977"/>
          </a:xfrm>
        </p:grpSpPr>
        <p:sp>
          <p:nvSpPr>
            <p:cNvPr id="123" name="Freeform 62">
              <a:extLst>
                <a:ext uri="{FF2B5EF4-FFF2-40B4-BE49-F238E27FC236}">
                  <a16:creationId xmlns:a16="http://schemas.microsoft.com/office/drawing/2014/main" id="{2C6EAE57-FAE6-4C96-89D6-D25519F681BB}"/>
                </a:ext>
              </a:extLst>
            </p:cNvPr>
            <p:cNvSpPr>
              <a:spLocks noChangeArrowheads="1"/>
            </p:cNvSpPr>
            <p:nvPr/>
          </p:nvSpPr>
          <p:spPr bwMode="auto">
            <a:xfrm>
              <a:off x="2643661" y="4011614"/>
              <a:ext cx="1675695" cy="137751"/>
            </a:xfrm>
            <a:custGeom>
              <a:avLst/>
              <a:gdLst>
                <a:gd name="connsiteX0" fmla="*/ 0 w 1675695"/>
                <a:gd name="connsiteY0" fmla="*/ 0 h 137751"/>
                <a:gd name="connsiteX1" fmla="*/ 1675695 w 1675695"/>
                <a:gd name="connsiteY1" fmla="*/ 0 h 137751"/>
                <a:gd name="connsiteX2" fmla="*/ 1674550 w 1675695"/>
                <a:gd name="connsiteY2" fmla="*/ 3706 h 137751"/>
                <a:gd name="connsiteX3" fmla="*/ 1602088 w 1675695"/>
                <a:gd name="connsiteY3" fmla="*/ 137751 h 137751"/>
                <a:gd name="connsiteX4" fmla="*/ 74027 w 1675695"/>
                <a:gd name="connsiteY4" fmla="*/ 137751 h 137751"/>
                <a:gd name="connsiteX5" fmla="*/ 1153 w 1675695"/>
                <a:gd name="connsiteY5" fmla="*/ 3706 h 1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695" h="137751">
                  <a:moveTo>
                    <a:pt x="0" y="0"/>
                  </a:moveTo>
                  <a:lnTo>
                    <a:pt x="1675695" y="0"/>
                  </a:lnTo>
                  <a:lnTo>
                    <a:pt x="1674550" y="3706"/>
                  </a:lnTo>
                  <a:lnTo>
                    <a:pt x="1602088" y="137751"/>
                  </a:lnTo>
                  <a:lnTo>
                    <a:pt x="74027" y="137751"/>
                  </a:lnTo>
                  <a:lnTo>
                    <a:pt x="1153" y="370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24" name="Freeform 103">
              <a:extLst>
                <a:ext uri="{FF2B5EF4-FFF2-40B4-BE49-F238E27FC236}">
                  <a16:creationId xmlns:a16="http://schemas.microsoft.com/office/drawing/2014/main" id="{EE099502-14A3-4FAC-87E8-E268AE185898}"/>
                </a:ext>
              </a:extLst>
            </p:cNvPr>
            <p:cNvSpPr>
              <a:spLocks noChangeArrowheads="1"/>
            </p:cNvSpPr>
            <p:nvPr/>
          </p:nvSpPr>
          <p:spPr bwMode="auto">
            <a:xfrm>
              <a:off x="2599689" y="3870325"/>
              <a:ext cx="1763321" cy="142513"/>
            </a:xfrm>
            <a:custGeom>
              <a:avLst/>
              <a:gdLst>
                <a:gd name="connsiteX0" fmla="*/ 0 w 1763321"/>
                <a:gd name="connsiteY0" fmla="*/ 0 h 142513"/>
                <a:gd name="connsiteX1" fmla="*/ 1763321 w 1763321"/>
                <a:gd name="connsiteY1" fmla="*/ 0 h 142513"/>
                <a:gd name="connsiteX2" fmla="*/ 1719289 w 1763321"/>
                <a:gd name="connsiteY2" fmla="*/ 142513 h 142513"/>
                <a:gd name="connsiteX3" fmla="*/ 44353 w 1763321"/>
                <a:gd name="connsiteY3" fmla="*/ 142513 h 142513"/>
              </a:gdLst>
              <a:ahLst/>
              <a:cxnLst>
                <a:cxn ang="0">
                  <a:pos x="connsiteX0" y="connsiteY0"/>
                </a:cxn>
                <a:cxn ang="0">
                  <a:pos x="connsiteX1" y="connsiteY1"/>
                </a:cxn>
                <a:cxn ang="0">
                  <a:pos x="connsiteX2" y="connsiteY2"/>
                </a:cxn>
                <a:cxn ang="0">
                  <a:pos x="connsiteX3" y="connsiteY3"/>
                </a:cxn>
              </a:cxnLst>
              <a:rect l="l" t="t" r="r" b="b"/>
              <a:pathLst>
                <a:path w="1763321" h="142513">
                  <a:moveTo>
                    <a:pt x="0" y="0"/>
                  </a:moveTo>
                  <a:lnTo>
                    <a:pt x="1763321" y="0"/>
                  </a:lnTo>
                  <a:lnTo>
                    <a:pt x="1719289" y="142513"/>
                  </a:lnTo>
                  <a:lnTo>
                    <a:pt x="44353" y="142513"/>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25" name="Freeform 104">
              <a:extLst>
                <a:ext uri="{FF2B5EF4-FFF2-40B4-BE49-F238E27FC236}">
                  <a16:creationId xmlns:a16="http://schemas.microsoft.com/office/drawing/2014/main" id="{A48481FE-BCF8-4507-A7E2-8CD5BD2416F0}"/>
                </a:ext>
              </a:extLst>
            </p:cNvPr>
            <p:cNvSpPr>
              <a:spLocks noChangeArrowheads="1"/>
            </p:cNvSpPr>
            <p:nvPr/>
          </p:nvSpPr>
          <p:spPr bwMode="auto">
            <a:xfrm>
              <a:off x="2827645" y="4289425"/>
              <a:ext cx="1308588" cy="137752"/>
            </a:xfrm>
            <a:custGeom>
              <a:avLst/>
              <a:gdLst>
                <a:gd name="connsiteX0" fmla="*/ 0 w 1308588"/>
                <a:gd name="connsiteY0" fmla="*/ 0 h 137752"/>
                <a:gd name="connsiteX1" fmla="*/ 1308588 w 1308588"/>
                <a:gd name="connsiteY1" fmla="*/ 0 h 137752"/>
                <a:gd name="connsiteX2" fmla="*/ 1296682 w 1308588"/>
                <a:gd name="connsiteY2" fmla="*/ 14477 h 137752"/>
                <a:gd name="connsiteX3" fmla="*/ 1162504 w 1308588"/>
                <a:gd name="connsiteY3" fmla="*/ 125423 h 137752"/>
                <a:gd name="connsiteX4" fmla="*/ 1142236 w 1308588"/>
                <a:gd name="connsiteY4" fmla="*/ 137752 h 137752"/>
                <a:gd name="connsiteX5" fmla="*/ 166650 w 1308588"/>
                <a:gd name="connsiteY5" fmla="*/ 137752 h 137752"/>
                <a:gd name="connsiteX6" fmla="*/ 146377 w 1308588"/>
                <a:gd name="connsiteY6" fmla="*/ 125423 h 137752"/>
                <a:gd name="connsiteX7" fmla="*/ 11952 w 1308588"/>
                <a:gd name="connsiteY7" fmla="*/ 14477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588" h="137752">
                  <a:moveTo>
                    <a:pt x="0" y="0"/>
                  </a:moveTo>
                  <a:lnTo>
                    <a:pt x="1308588" y="0"/>
                  </a:lnTo>
                  <a:lnTo>
                    <a:pt x="1296682" y="14477"/>
                  </a:lnTo>
                  <a:cubicBezTo>
                    <a:pt x="1255699" y="55574"/>
                    <a:pt x="1210776" y="92760"/>
                    <a:pt x="1162504" y="125423"/>
                  </a:cubicBezTo>
                  <a:lnTo>
                    <a:pt x="1142236" y="137752"/>
                  </a:lnTo>
                  <a:lnTo>
                    <a:pt x="166650" y="137752"/>
                  </a:lnTo>
                  <a:lnTo>
                    <a:pt x="146377" y="125423"/>
                  </a:lnTo>
                  <a:cubicBezTo>
                    <a:pt x="98068" y="92760"/>
                    <a:pt x="53055" y="55574"/>
                    <a:pt x="11952" y="1447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26" name="Freeform 105">
              <a:extLst>
                <a:ext uri="{FF2B5EF4-FFF2-40B4-BE49-F238E27FC236}">
                  <a16:creationId xmlns:a16="http://schemas.microsoft.com/office/drawing/2014/main" id="{093DB475-68CA-4209-A9E5-79B707ACB3CB}"/>
                </a:ext>
              </a:extLst>
            </p:cNvPr>
            <p:cNvSpPr>
              <a:spLocks noChangeArrowheads="1"/>
            </p:cNvSpPr>
            <p:nvPr/>
          </p:nvSpPr>
          <p:spPr bwMode="auto">
            <a:xfrm>
              <a:off x="2717020" y="4148138"/>
              <a:ext cx="1529390" cy="140929"/>
            </a:xfrm>
            <a:custGeom>
              <a:avLst/>
              <a:gdLst>
                <a:gd name="connsiteX0" fmla="*/ 0 w 1529390"/>
                <a:gd name="connsiteY0" fmla="*/ 0 h 140929"/>
                <a:gd name="connsiteX1" fmla="*/ 1529390 w 1529390"/>
                <a:gd name="connsiteY1" fmla="*/ 0 h 140929"/>
                <a:gd name="connsiteX2" fmla="*/ 1517843 w 1529390"/>
                <a:gd name="connsiteY2" fmla="*/ 21360 h 140929"/>
                <a:gd name="connsiteX3" fmla="*/ 1419508 w 1529390"/>
                <a:gd name="connsiteY3" fmla="*/ 140929 h 140929"/>
                <a:gd name="connsiteX4" fmla="*/ 110329 w 1529390"/>
                <a:gd name="connsiteY4" fmla="*/ 140929 h 140929"/>
                <a:gd name="connsiteX5" fmla="*/ 11613 w 1529390"/>
                <a:gd name="connsiteY5" fmla="*/ 21360 h 14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390" h="140929">
                  <a:moveTo>
                    <a:pt x="0" y="0"/>
                  </a:moveTo>
                  <a:lnTo>
                    <a:pt x="1529390" y="0"/>
                  </a:lnTo>
                  <a:lnTo>
                    <a:pt x="1517843" y="21360"/>
                  </a:lnTo>
                  <a:lnTo>
                    <a:pt x="1419508" y="140929"/>
                  </a:lnTo>
                  <a:lnTo>
                    <a:pt x="110329" y="140929"/>
                  </a:lnTo>
                  <a:lnTo>
                    <a:pt x="11613" y="21360"/>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30" name="Freeform 106">
              <a:extLst>
                <a:ext uri="{FF2B5EF4-FFF2-40B4-BE49-F238E27FC236}">
                  <a16:creationId xmlns:a16="http://schemas.microsoft.com/office/drawing/2014/main" id="{AEFDD9C2-29B5-4BD3-945E-DA17698D248C}"/>
                </a:ext>
              </a:extLst>
            </p:cNvPr>
            <p:cNvSpPr>
              <a:spLocks noChangeArrowheads="1"/>
            </p:cNvSpPr>
            <p:nvPr/>
          </p:nvSpPr>
          <p:spPr bwMode="auto">
            <a:xfrm>
              <a:off x="2580567" y="3733800"/>
              <a:ext cx="1801413" cy="136166"/>
            </a:xfrm>
            <a:custGeom>
              <a:avLst/>
              <a:gdLst>
                <a:gd name="connsiteX0" fmla="*/ 0 w 1801413"/>
                <a:gd name="connsiteY0" fmla="*/ 0 h 136166"/>
                <a:gd name="connsiteX1" fmla="*/ 1801413 w 1801413"/>
                <a:gd name="connsiteY1" fmla="*/ 0 h 136166"/>
                <a:gd name="connsiteX2" fmla="*/ 1790254 w 1801413"/>
                <a:gd name="connsiteY2" fmla="*/ 111246 h 136166"/>
                <a:gd name="connsiteX3" fmla="*/ 1782554 w 1801413"/>
                <a:gd name="connsiteY3" fmla="*/ 136166 h 136166"/>
                <a:gd name="connsiteX4" fmla="*/ 19010 w 1801413"/>
                <a:gd name="connsiteY4" fmla="*/ 136166 h 136166"/>
                <a:gd name="connsiteX5" fmla="*/ 11255 w 1801413"/>
                <a:gd name="connsiteY5" fmla="*/ 111246 h 1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413" h="136166">
                  <a:moveTo>
                    <a:pt x="0" y="0"/>
                  </a:moveTo>
                  <a:lnTo>
                    <a:pt x="1801413" y="0"/>
                  </a:lnTo>
                  <a:lnTo>
                    <a:pt x="1790254" y="111246"/>
                  </a:lnTo>
                  <a:lnTo>
                    <a:pt x="1782554" y="136166"/>
                  </a:lnTo>
                  <a:lnTo>
                    <a:pt x="19010" y="136166"/>
                  </a:lnTo>
                  <a:lnTo>
                    <a:pt x="11255" y="11124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31" name="Freeform 107">
              <a:extLst>
                <a:ext uri="{FF2B5EF4-FFF2-40B4-BE49-F238E27FC236}">
                  <a16:creationId xmlns:a16="http://schemas.microsoft.com/office/drawing/2014/main" id="{307BE16F-C0AD-48AE-8A2F-C885E0137780}"/>
                </a:ext>
              </a:extLst>
            </p:cNvPr>
            <p:cNvSpPr>
              <a:spLocks noChangeArrowheads="1"/>
            </p:cNvSpPr>
            <p:nvPr/>
          </p:nvSpPr>
          <p:spPr bwMode="auto">
            <a:xfrm>
              <a:off x="2599766" y="3313113"/>
              <a:ext cx="1763167" cy="140929"/>
            </a:xfrm>
            <a:custGeom>
              <a:avLst/>
              <a:gdLst>
                <a:gd name="connsiteX0" fmla="*/ 43842 w 1763167"/>
                <a:gd name="connsiteY0" fmla="*/ 0 h 140929"/>
                <a:gd name="connsiteX1" fmla="*/ 1719643 w 1763167"/>
                <a:gd name="connsiteY1" fmla="*/ 0 h 140929"/>
                <a:gd name="connsiteX2" fmla="*/ 1763167 w 1763167"/>
                <a:gd name="connsiteY2" fmla="*/ 140929 h 140929"/>
                <a:gd name="connsiteX3" fmla="*/ 0 w 1763167"/>
                <a:gd name="connsiteY3" fmla="*/ 140929 h 140929"/>
              </a:gdLst>
              <a:ahLst/>
              <a:cxnLst>
                <a:cxn ang="0">
                  <a:pos x="connsiteX0" y="connsiteY0"/>
                </a:cxn>
                <a:cxn ang="0">
                  <a:pos x="connsiteX1" y="connsiteY1"/>
                </a:cxn>
                <a:cxn ang="0">
                  <a:pos x="connsiteX2" y="connsiteY2"/>
                </a:cxn>
                <a:cxn ang="0">
                  <a:pos x="connsiteX3" y="connsiteY3"/>
                </a:cxn>
              </a:cxnLst>
              <a:rect l="l" t="t" r="r" b="b"/>
              <a:pathLst>
                <a:path w="1763167" h="140929">
                  <a:moveTo>
                    <a:pt x="43842" y="0"/>
                  </a:moveTo>
                  <a:lnTo>
                    <a:pt x="1719643" y="0"/>
                  </a:lnTo>
                  <a:lnTo>
                    <a:pt x="1763167" y="140929"/>
                  </a:lnTo>
                  <a:lnTo>
                    <a:pt x="0" y="14092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32" name="Freeform 108">
              <a:extLst>
                <a:ext uri="{FF2B5EF4-FFF2-40B4-BE49-F238E27FC236}">
                  <a16:creationId xmlns:a16="http://schemas.microsoft.com/office/drawing/2014/main" id="{D2DAC64F-7089-4643-8715-CD542DA36F3F}"/>
                </a:ext>
              </a:extLst>
            </p:cNvPr>
            <p:cNvSpPr>
              <a:spLocks noChangeArrowheads="1"/>
            </p:cNvSpPr>
            <p:nvPr/>
          </p:nvSpPr>
          <p:spPr bwMode="auto">
            <a:xfrm>
              <a:off x="2829040" y="2897188"/>
              <a:ext cx="1305805" cy="136167"/>
            </a:xfrm>
            <a:custGeom>
              <a:avLst/>
              <a:gdLst>
                <a:gd name="connsiteX0" fmla="*/ 165384 w 1305805"/>
                <a:gd name="connsiteY0" fmla="*/ 0 h 136167"/>
                <a:gd name="connsiteX1" fmla="*/ 1140714 w 1305805"/>
                <a:gd name="connsiteY1" fmla="*/ 0 h 136167"/>
                <a:gd name="connsiteX2" fmla="*/ 1161110 w 1305805"/>
                <a:gd name="connsiteY2" fmla="*/ 12408 h 136167"/>
                <a:gd name="connsiteX3" fmla="*/ 1295288 w 1305805"/>
                <a:gd name="connsiteY3" fmla="*/ 123375 h 136167"/>
                <a:gd name="connsiteX4" fmla="*/ 1305805 w 1305805"/>
                <a:gd name="connsiteY4" fmla="*/ 136167 h 136167"/>
                <a:gd name="connsiteX5" fmla="*/ 0 w 1305805"/>
                <a:gd name="connsiteY5" fmla="*/ 136167 h 136167"/>
                <a:gd name="connsiteX6" fmla="*/ 10558 w 1305805"/>
                <a:gd name="connsiteY6" fmla="*/ 123375 h 136167"/>
                <a:gd name="connsiteX7" fmla="*/ 144983 w 1305805"/>
                <a:gd name="connsiteY7" fmla="*/ 12408 h 13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5805" h="136167">
                  <a:moveTo>
                    <a:pt x="165384" y="0"/>
                  </a:moveTo>
                  <a:lnTo>
                    <a:pt x="1140714" y="0"/>
                  </a:lnTo>
                  <a:lnTo>
                    <a:pt x="1161110" y="12408"/>
                  </a:lnTo>
                  <a:cubicBezTo>
                    <a:pt x="1209382" y="45076"/>
                    <a:pt x="1254305" y="82270"/>
                    <a:pt x="1295288" y="123375"/>
                  </a:cubicBezTo>
                  <a:lnTo>
                    <a:pt x="1305805" y="136167"/>
                  </a:lnTo>
                  <a:lnTo>
                    <a:pt x="0" y="136167"/>
                  </a:lnTo>
                  <a:lnTo>
                    <a:pt x="10558" y="123375"/>
                  </a:lnTo>
                  <a:cubicBezTo>
                    <a:pt x="51661" y="82270"/>
                    <a:pt x="96674" y="45076"/>
                    <a:pt x="144983" y="124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36" name="Freeform 109">
              <a:extLst>
                <a:ext uri="{FF2B5EF4-FFF2-40B4-BE49-F238E27FC236}">
                  <a16:creationId xmlns:a16="http://schemas.microsoft.com/office/drawing/2014/main" id="{9E8EFE75-CFD0-4BE3-B27C-E167E7DF42DB}"/>
                </a:ext>
              </a:extLst>
            </p:cNvPr>
            <p:cNvSpPr>
              <a:spLocks noChangeArrowheads="1"/>
            </p:cNvSpPr>
            <p:nvPr/>
          </p:nvSpPr>
          <p:spPr bwMode="auto">
            <a:xfrm>
              <a:off x="2717099" y="3033713"/>
              <a:ext cx="1529235" cy="142513"/>
            </a:xfrm>
            <a:custGeom>
              <a:avLst/>
              <a:gdLst>
                <a:gd name="connsiteX0" fmla="*/ 111645 w 1529235"/>
                <a:gd name="connsiteY0" fmla="*/ 0 h 142513"/>
                <a:gd name="connsiteX1" fmla="*/ 1418041 w 1529235"/>
                <a:gd name="connsiteY1" fmla="*/ 0 h 142513"/>
                <a:gd name="connsiteX2" fmla="*/ 1517765 w 1529235"/>
                <a:gd name="connsiteY2" fmla="*/ 121289 h 142513"/>
                <a:gd name="connsiteX3" fmla="*/ 1529235 w 1529235"/>
                <a:gd name="connsiteY3" fmla="*/ 142513 h 142513"/>
                <a:gd name="connsiteX4" fmla="*/ 0 w 1529235"/>
                <a:gd name="connsiteY4" fmla="*/ 142513 h 142513"/>
                <a:gd name="connsiteX5" fmla="*/ 11535 w 1529235"/>
                <a:gd name="connsiteY5" fmla="*/ 121289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235" h="142513">
                  <a:moveTo>
                    <a:pt x="111645" y="0"/>
                  </a:moveTo>
                  <a:lnTo>
                    <a:pt x="1418041" y="0"/>
                  </a:lnTo>
                  <a:lnTo>
                    <a:pt x="1517765" y="121289"/>
                  </a:lnTo>
                  <a:lnTo>
                    <a:pt x="1529235" y="142513"/>
                  </a:lnTo>
                  <a:lnTo>
                    <a:pt x="0" y="142513"/>
                  </a:lnTo>
                  <a:lnTo>
                    <a:pt x="11535" y="12128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37" name="Freeform 110">
              <a:extLst>
                <a:ext uri="{FF2B5EF4-FFF2-40B4-BE49-F238E27FC236}">
                  <a16:creationId xmlns:a16="http://schemas.microsoft.com/office/drawing/2014/main" id="{EF95371E-14C0-46AE-98ED-871F722B0D20}"/>
                </a:ext>
              </a:extLst>
            </p:cNvPr>
            <p:cNvSpPr>
              <a:spLocks noChangeArrowheads="1"/>
            </p:cNvSpPr>
            <p:nvPr/>
          </p:nvSpPr>
          <p:spPr bwMode="auto">
            <a:xfrm>
              <a:off x="2573339" y="3590925"/>
              <a:ext cx="1815807" cy="142513"/>
            </a:xfrm>
            <a:custGeom>
              <a:avLst/>
              <a:gdLst>
                <a:gd name="connsiteX0" fmla="*/ 7224 w 1815807"/>
                <a:gd name="connsiteY0" fmla="*/ 0 h 142513"/>
                <a:gd name="connsiteX1" fmla="*/ 1808645 w 1815807"/>
                <a:gd name="connsiteY1" fmla="*/ 0 h 142513"/>
                <a:gd name="connsiteX2" fmla="*/ 1815807 w 1815807"/>
                <a:gd name="connsiteY2" fmla="*/ 71437 h 142513"/>
                <a:gd name="connsiteX3" fmla="*/ 1808677 w 1815807"/>
                <a:gd name="connsiteY3" fmla="*/ 142513 h 142513"/>
                <a:gd name="connsiteX4" fmla="*/ 7191 w 1815807"/>
                <a:gd name="connsiteY4" fmla="*/ 142513 h 142513"/>
                <a:gd name="connsiteX5" fmla="*/ 0 w 1815807"/>
                <a:gd name="connsiteY5" fmla="*/ 71437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807" h="142513">
                  <a:moveTo>
                    <a:pt x="7224" y="0"/>
                  </a:moveTo>
                  <a:lnTo>
                    <a:pt x="1808645" y="0"/>
                  </a:lnTo>
                  <a:lnTo>
                    <a:pt x="1815807" y="71437"/>
                  </a:lnTo>
                  <a:lnTo>
                    <a:pt x="1808677" y="142513"/>
                  </a:lnTo>
                  <a:lnTo>
                    <a:pt x="7191" y="142513"/>
                  </a:lnTo>
                  <a:lnTo>
                    <a:pt x="0" y="71437"/>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38" name="Freeform 111">
              <a:extLst>
                <a:ext uri="{FF2B5EF4-FFF2-40B4-BE49-F238E27FC236}">
                  <a16:creationId xmlns:a16="http://schemas.microsoft.com/office/drawing/2014/main" id="{2FC16C1E-A9FB-42C6-8F2B-37E47818F4DA}"/>
                </a:ext>
              </a:extLst>
            </p:cNvPr>
            <p:cNvSpPr>
              <a:spLocks noChangeArrowheads="1"/>
            </p:cNvSpPr>
            <p:nvPr/>
          </p:nvSpPr>
          <p:spPr bwMode="auto">
            <a:xfrm>
              <a:off x="2995017" y="2759075"/>
              <a:ext cx="974142" cy="137752"/>
            </a:xfrm>
            <a:custGeom>
              <a:avLst/>
              <a:gdLst>
                <a:gd name="connsiteX0" fmla="*/ 393106 w 974142"/>
                <a:gd name="connsiteY0" fmla="*/ 0 h 137752"/>
                <a:gd name="connsiteX1" fmla="*/ 579978 w 974142"/>
                <a:gd name="connsiteY1" fmla="*/ 0 h 137752"/>
                <a:gd name="connsiteX2" fmla="*/ 670042 w 974142"/>
                <a:gd name="connsiteY2" fmla="*/ 13716 h 137752"/>
                <a:gd name="connsiteX3" fmla="*/ 920286 w 974142"/>
                <a:gd name="connsiteY3" fmla="*/ 104989 h 137752"/>
                <a:gd name="connsiteX4" fmla="*/ 974142 w 974142"/>
                <a:gd name="connsiteY4" fmla="*/ 137752 h 137752"/>
                <a:gd name="connsiteX5" fmla="*/ 0 w 974142"/>
                <a:gd name="connsiteY5" fmla="*/ 137752 h 137752"/>
                <a:gd name="connsiteX6" fmla="*/ 53866 w 974142"/>
                <a:gd name="connsiteY6" fmla="*/ 104989 h 137752"/>
                <a:gd name="connsiteX7" fmla="*/ 303511 w 974142"/>
                <a:gd name="connsiteY7" fmla="*/ 13716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142" h="137752">
                  <a:moveTo>
                    <a:pt x="393106" y="0"/>
                  </a:moveTo>
                  <a:lnTo>
                    <a:pt x="579978" y="0"/>
                  </a:lnTo>
                  <a:lnTo>
                    <a:pt x="670042" y="13716"/>
                  </a:lnTo>
                  <a:cubicBezTo>
                    <a:pt x="758996" y="31890"/>
                    <a:pt x="843076" y="63004"/>
                    <a:pt x="920286" y="104989"/>
                  </a:cubicBezTo>
                  <a:lnTo>
                    <a:pt x="974142" y="137752"/>
                  </a:lnTo>
                  <a:lnTo>
                    <a:pt x="0" y="137752"/>
                  </a:lnTo>
                  <a:lnTo>
                    <a:pt x="53866" y="104989"/>
                  </a:lnTo>
                  <a:cubicBezTo>
                    <a:pt x="131045" y="63004"/>
                    <a:pt x="214950" y="31890"/>
                    <a:pt x="303511" y="1371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39" name="Freeform 112">
              <a:extLst>
                <a:ext uri="{FF2B5EF4-FFF2-40B4-BE49-F238E27FC236}">
                  <a16:creationId xmlns:a16="http://schemas.microsoft.com/office/drawing/2014/main" id="{1ECB2D01-86C5-4E67-8CA6-FCE25C87E679}"/>
                </a:ext>
              </a:extLst>
            </p:cNvPr>
            <p:cNvSpPr>
              <a:spLocks noChangeArrowheads="1"/>
            </p:cNvSpPr>
            <p:nvPr/>
          </p:nvSpPr>
          <p:spPr bwMode="auto">
            <a:xfrm>
              <a:off x="2643720" y="3175000"/>
              <a:ext cx="1675577" cy="137752"/>
            </a:xfrm>
            <a:custGeom>
              <a:avLst/>
              <a:gdLst>
                <a:gd name="connsiteX0" fmla="*/ 74046 w 1675577"/>
                <a:gd name="connsiteY0" fmla="*/ 0 h 137752"/>
                <a:gd name="connsiteX1" fmla="*/ 1601951 w 1675577"/>
                <a:gd name="connsiteY1" fmla="*/ 0 h 137752"/>
                <a:gd name="connsiteX2" fmla="*/ 1674491 w 1675577"/>
                <a:gd name="connsiteY2" fmla="*/ 134234 h 137752"/>
                <a:gd name="connsiteX3" fmla="*/ 1675577 w 1675577"/>
                <a:gd name="connsiteY3" fmla="*/ 137752 h 137752"/>
                <a:gd name="connsiteX4" fmla="*/ 0 w 1675577"/>
                <a:gd name="connsiteY4" fmla="*/ 137752 h 137752"/>
                <a:gd name="connsiteX5" fmla="*/ 1094 w 1675577"/>
                <a:gd name="connsiteY5" fmla="*/ 134234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577" h="137752">
                  <a:moveTo>
                    <a:pt x="74046" y="0"/>
                  </a:moveTo>
                  <a:lnTo>
                    <a:pt x="1601951" y="0"/>
                  </a:lnTo>
                  <a:lnTo>
                    <a:pt x="1674491" y="134234"/>
                  </a:lnTo>
                  <a:lnTo>
                    <a:pt x="1675577" y="137752"/>
                  </a:lnTo>
                  <a:lnTo>
                    <a:pt x="0" y="137752"/>
                  </a:lnTo>
                  <a:lnTo>
                    <a:pt x="1094" y="134234"/>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40" name="Freeform 113">
              <a:extLst>
                <a:ext uri="{FF2B5EF4-FFF2-40B4-BE49-F238E27FC236}">
                  <a16:creationId xmlns:a16="http://schemas.microsoft.com/office/drawing/2014/main" id="{3E66DB0F-6F58-4CF6-8BE4-DD5668EB8E99}"/>
                </a:ext>
              </a:extLst>
            </p:cNvPr>
            <p:cNvSpPr>
              <a:spLocks noChangeArrowheads="1"/>
            </p:cNvSpPr>
            <p:nvPr/>
          </p:nvSpPr>
          <p:spPr bwMode="auto">
            <a:xfrm>
              <a:off x="2580438" y="3454400"/>
              <a:ext cx="1801668" cy="137752"/>
            </a:xfrm>
            <a:custGeom>
              <a:avLst/>
              <a:gdLst>
                <a:gd name="connsiteX0" fmla="*/ 19216 w 1801668"/>
                <a:gd name="connsiteY0" fmla="*/ 0 h 137752"/>
                <a:gd name="connsiteX1" fmla="*/ 1782605 w 1801668"/>
                <a:gd name="connsiteY1" fmla="*/ 0 h 137752"/>
                <a:gd name="connsiteX2" fmla="*/ 1790382 w 1801668"/>
                <a:gd name="connsiteY2" fmla="*/ 25180 h 137752"/>
                <a:gd name="connsiteX3" fmla="*/ 1801668 w 1801668"/>
                <a:gd name="connsiteY3" fmla="*/ 137752 h 137752"/>
                <a:gd name="connsiteX4" fmla="*/ 0 w 1801668"/>
                <a:gd name="connsiteY4" fmla="*/ 137752 h 137752"/>
                <a:gd name="connsiteX5" fmla="*/ 11383 w 1801668"/>
                <a:gd name="connsiteY5" fmla="*/ 25180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668" h="137752">
                  <a:moveTo>
                    <a:pt x="19216" y="0"/>
                  </a:moveTo>
                  <a:lnTo>
                    <a:pt x="1782605" y="0"/>
                  </a:lnTo>
                  <a:lnTo>
                    <a:pt x="1790382" y="25180"/>
                  </a:lnTo>
                  <a:lnTo>
                    <a:pt x="1801668" y="137752"/>
                  </a:lnTo>
                  <a:lnTo>
                    <a:pt x="0" y="137752"/>
                  </a:lnTo>
                  <a:lnTo>
                    <a:pt x="11383" y="251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41" name="Freeform 114">
              <a:extLst>
                <a:ext uri="{FF2B5EF4-FFF2-40B4-BE49-F238E27FC236}">
                  <a16:creationId xmlns:a16="http://schemas.microsoft.com/office/drawing/2014/main" id="{F4D4FE07-A30C-4084-B7A1-200EFCD0AEAE}"/>
                </a:ext>
              </a:extLst>
            </p:cNvPr>
            <p:cNvSpPr>
              <a:spLocks noChangeArrowheads="1"/>
            </p:cNvSpPr>
            <p:nvPr/>
          </p:nvSpPr>
          <p:spPr bwMode="auto">
            <a:xfrm>
              <a:off x="2573338" y="2759075"/>
              <a:ext cx="920390" cy="972778"/>
            </a:xfrm>
            <a:custGeom>
              <a:avLst/>
              <a:gdLst>
                <a:gd name="connsiteX0" fmla="*/ 814785 w 920390"/>
                <a:gd name="connsiteY0" fmla="*/ 0 h 972778"/>
                <a:gd name="connsiteX1" fmla="*/ 920390 w 920390"/>
                <a:gd name="connsiteY1" fmla="*/ 0 h 972778"/>
                <a:gd name="connsiteX2" fmla="*/ 920390 w 920390"/>
                <a:gd name="connsiteY2" fmla="*/ 972778 h 972778"/>
                <a:gd name="connsiteX3" fmla="*/ 3523 w 920390"/>
                <a:gd name="connsiteY3" fmla="*/ 972778 h 972778"/>
                <a:gd name="connsiteX4" fmla="*/ 0 w 920390"/>
                <a:gd name="connsiteY4" fmla="*/ 903287 h 972778"/>
                <a:gd name="connsiteX5" fmla="*/ 725190 w 920390"/>
                <a:gd name="connsiteY5" fmla="*/ 13716 h 97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0390" h="972778">
                  <a:moveTo>
                    <a:pt x="814785" y="0"/>
                  </a:moveTo>
                  <a:lnTo>
                    <a:pt x="920390" y="0"/>
                  </a:lnTo>
                  <a:lnTo>
                    <a:pt x="920390" y="972778"/>
                  </a:lnTo>
                  <a:lnTo>
                    <a:pt x="3523" y="972778"/>
                  </a:lnTo>
                  <a:lnTo>
                    <a:pt x="0" y="903287"/>
                  </a:lnTo>
                  <a:cubicBezTo>
                    <a:pt x="0" y="465149"/>
                    <a:pt x="311907" y="98526"/>
                    <a:pt x="725190" y="13716"/>
                  </a:cubicBezTo>
                  <a:close/>
                </a:path>
              </a:pathLst>
            </a:custGeom>
            <a:solidFill>
              <a:srgbClr val="00286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42" name="Freeform 22">
              <a:extLst>
                <a:ext uri="{FF2B5EF4-FFF2-40B4-BE49-F238E27FC236}">
                  <a16:creationId xmlns:a16="http://schemas.microsoft.com/office/drawing/2014/main" id="{798782A7-5D26-4348-BF2C-49B8BBDC0B5B}"/>
                </a:ext>
              </a:extLst>
            </p:cNvPr>
            <p:cNvSpPr>
              <a:spLocks noChangeArrowheads="1"/>
            </p:cNvSpPr>
            <p:nvPr/>
          </p:nvSpPr>
          <p:spPr bwMode="auto">
            <a:xfrm>
              <a:off x="3190875" y="2811463"/>
              <a:ext cx="66675" cy="57150"/>
            </a:xfrm>
            <a:custGeom>
              <a:avLst/>
              <a:gdLst>
                <a:gd name="T0" fmla="*/ 92 w 184"/>
                <a:gd name="T1" fmla="*/ 0 h 159"/>
                <a:gd name="T2" fmla="*/ 118 w 184"/>
                <a:gd name="T3" fmla="*/ 53 h 159"/>
                <a:gd name="T4" fmla="*/ 183 w 184"/>
                <a:gd name="T5" fmla="*/ 53 h 159"/>
                <a:gd name="T6" fmla="*/ 118 w 184"/>
                <a:gd name="T7" fmla="*/ 105 h 159"/>
                <a:gd name="T8" fmla="*/ 144 w 184"/>
                <a:gd name="T9" fmla="*/ 158 h 159"/>
                <a:gd name="T10" fmla="*/ 92 w 184"/>
                <a:gd name="T11" fmla="*/ 118 h 159"/>
                <a:gd name="T12" fmla="*/ 39 w 184"/>
                <a:gd name="T13" fmla="*/ 158 h 159"/>
                <a:gd name="T14" fmla="*/ 52 w 184"/>
                <a:gd name="T15" fmla="*/ 105 h 159"/>
                <a:gd name="T16" fmla="*/ 0 w 184"/>
                <a:gd name="T17" fmla="*/ 53 h 159"/>
                <a:gd name="T18" fmla="*/ 65 w 184"/>
                <a:gd name="T19" fmla="*/ 53 h 159"/>
                <a:gd name="T20" fmla="*/ 92 w 184"/>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59">
                  <a:moveTo>
                    <a:pt x="92" y="0"/>
                  </a:moveTo>
                  <a:lnTo>
                    <a:pt x="118" y="53"/>
                  </a:lnTo>
                  <a:lnTo>
                    <a:pt x="183" y="53"/>
                  </a:lnTo>
                  <a:lnTo>
                    <a:pt x="118" y="105"/>
                  </a:lnTo>
                  <a:lnTo>
                    <a:pt x="144" y="158"/>
                  </a:lnTo>
                  <a:lnTo>
                    <a:pt x="92" y="118"/>
                  </a:lnTo>
                  <a:lnTo>
                    <a:pt x="39" y="158"/>
                  </a:lnTo>
                  <a:lnTo>
                    <a:pt x="52" y="105"/>
                  </a:lnTo>
                  <a:lnTo>
                    <a:pt x="0" y="53"/>
                  </a:lnTo>
                  <a:lnTo>
                    <a:pt x="65" y="53"/>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43" name="Freeform 23">
              <a:extLst>
                <a:ext uri="{FF2B5EF4-FFF2-40B4-BE49-F238E27FC236}">
                  <a16:creationId xmlns:a16="http://schemas.microsoft.com/office/drawing/2014/main" id="{03D82D45-96EC-4059-AF1F-924BA105371A}"/>
                </a:ext>
              </a:extLst>
            </p:cNvPr>
            <p:cNvSpPr>
              <a:spLocks noChangeArrowheads="1"/>
            </p:cNvSpPr>
            <p:nvPr/>
          </p:nvSpPr>
          <p:spPr bwMode="auto">
            <a:xfrm>
              <a:off x="3190875" y="30099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44" name="Freeform 24">
              <a:extLst>
                <a:ext uri="{FF2B5EF4-FFF2-40B4-BE49-F238E27FC236}">
                  <a16:creationId xmlns:a16="http://schemas.microsoft.com/office/drawing/2014/main" id="{DD6E8136-DB74-494C-BA86-8AC0B2A9A1BE}"/>
                </a:ext>
              </a:extLst>
            </p:cNvPr>
            <p:cNvSpPr>
              <a:spLocks noChangeArrowheads="1"/>
            </p:cNvSpPr>
            <p:nvPr/>
          </p:nvSpPr>
          <p:spPr bwMode="auto">
            <a:xfrm>
              <a:off x="3190875" y="3213100"/>
              <a:ext cx="66675" cy="61913"/>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1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1"/>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45" name="Freeform 25">
              <a:extLst>
                <a:ext uri="{FF2B5EF4-FFF2-40B4-BE49-F238E27FC236}">
                  <a16:creationId xmlns:a16="http://schemas.microsoft.com/office/drawing/2014/main" id="{ACF513E7-507D-4BC8-9291-693BF7F66E2D}"/>
                </a:ext>
              </a:extLst>
            </p:cNvPr>
            <p:cNvSpPr>
              <a:spLocks noChangeArrowheads="1"/>
            </p:cNvSpPr>
            <p:nvPr/>
          </p:nvSpPr>
          <p:spPr bwMode="auto">
            <a:xfrm>
              <a:off x="3190875" y="3421063"/>
              <a:ext cx="66675" cy="61912"/>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2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2"/>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46" name="Freeform 26">
              <a:extLst>
                <a:ext uri="{FF2B5EF4-FFF2-40B4-BE49-F238E27FC236}">
                  <a16:creationId xmlns:a16="http://schemas.microsoft.com/office/drawing/2014/main" id="{E4611CCF-E34E-48E0-AF0C-26628F30C3B5}"/>
                </a:ext>
              </a:extLst>
            </p:cNvPr>
            <p:cNvSpPr>
              <a:spLocks noChangeArrowheads="1"/>
            </p:cNvSpPr>
            <p:nvPr/>
          </p:nvSpPr>
          <p:spPr bwMode="auto">
            <a:xfrm>
              <a:off x="3190875" y="36195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47" name="Freeform 28">
              <a:extLst>
                <a:ext uri="{FF2B5EF4-FFF2-40B4-BE49-F238E27FC236}">
                  <a16:creationId xmlns:a16="http://schemas.microsoft.com/office/drawing/2014/main" id="{C8178BEB-BC1D-4C4B-A5FF-6C68321B3CFB}"/>
                </a:ext>
              </a:extLst>
            </p:cNvPr>
            <p:cNvSpPr>
              <a:spLocks noChangeArrowheads="1"/>
            </p:cNvSpPr>
            <p:nvPr/>
          </p:nvSpPr>
          <p:spPr bwMode="auto">
            <a:xfrm>
              <a:off x="3011488" y="30099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48" name="Freeform 29">
              <a:extLst>
                <a:ext uri="{FF2B5EF4-FFF2-40B4-BE49-F238E27FC236}">
                  <a16:creationId xmlns:a16="http://schemas.microsoft.com/office/drawing/2014/main" id="{B7A685D0-ADCC-46B0-BF4E-233B532BC872}"/>
                </a:ext>
              </a:extLst>
            </p:cNvPr>
            <p:cNvSpPr>
              <a:spLocks noChangeArrowheads="1"/>
            </p:cNvSpPr>
            <p:nvPr/>
          </p:nvSpPr>
          <p:spPr bwMode="auto">
            <a:xfrm>
              <a:off x="3011488" y="3213100"/>
              <a:ext cx="61912" cy="61913"/>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1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1"/>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49" name="Freeform 30">
              <a:extLst>
                <a:ext uri="{FF2B5EF4-FFF2-40B4-BE49-F238E27FC236}">
                  <a16:creationId xmlns:a16="http://schemas.microsoft.com/office/drawing/2014/main" id="{DEAFA98D-523D-4DDD-A49A-42012E96C182}"/>
                </a:ext>
              </a:extLst>
            </p:cNvPr>
            <p:cNvSpPr>
              <a:spLocks noChangeArrowheads="1"/>
            </p:cNvSpPr>
            <p:nvPr/>
          </p:nvSpPr>
          <p:spPr bwMode="auto">
            <a:xfrm>
              <a:off x="3011488" y="3421063"/>
              <a:ext cx="61912" cy="61912"/>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2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2"/>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50" name="Freeform 31">
              <a:extLst>
                <a:ext uri="{FF2B5EF4-FFF2-40B4-BE49-F238E27FC236}">
                  <a16:creationId xmlns:a16="http://schemas.microsoft.com/office/drawing/2014/main" id="{6D7FB213-2A5B-4998-AEBB-9EAEEF77B974}"/>
                </a:ext>
              </a:extLst>
            </p:cNvPr>
            <p:cNvSpPr>
              <a:spLocks noChangeArrowheads="1"/>
            </p:cNvSpPr>
            <p:nvPr/>
          </p:nvSpPr>
          <p:spPr bwMode="auto">
            <a:xfrm>
              <a:off x="3011488" y="36195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51" name="Freeform 33">
              <a:extLst>
                <a:ext uri="{FF2B5EF4-FFF2-40B4-BE49-F238E27FC236}">
                  <a16:creationId xmlns:a16="http://schemas.microsoft.com/office/drawing/2014/main" id="{FA38DB86-4B97-4EB7-9FE7-7D7C7B7AD87D}"/>
                </a:ext>
              </a:extLst>
            </p:cNvPr>
            <p:cNvSpPr>
              <a:spLocks noChangeArrowheads="1"/>
            </p:cNvSpPr>
            <p:nvPr/>
          </p:nvSpPr>
          <p:spPr bwMode="auto">
            <a:xfrm>
              <a:off x="2827338" y="30099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52" name="Freeform 34">
              <a:extLst>
                <a:ext uri="{FF2B5EF4-FFF2-40B4-BE49-F238E27FC236}">
                  <a16:creationId xmlns:a16="http://schemas.microsoft.com/office/drawing/2014/main" id="{0A6B78EC-7D05-410C-B176-8CB4895BF783}"/>
                </a:ext>
              </a:extLst>
            </p:cNvPr>
            <p:cNvSpPr>
              <a:spLocks noChangeArrowheads="1"/>
            </p:cNvSpPr>
            <p:nvPr/>
          </p:nvSpPr>
          <p:spPr bwMode="auto">
            <a:xfrm>
              <a:off x="2827338" y="32131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53" name="Freeform 35">
              <a:extLst>
                <a:ext uri="{FF2B5EF4-FFF2-40B4-BE49-F238E27FC236}">
                  <a16:creationId xmlns:a16="http://schemas.microsoft.com/office/drawing/2014/main" id="{8404486E-0C15-4553-A273-E6407CA9A20A}"/>
                </a:ext>
              </a:extLst>
            </p:cNvPr>
            <p:cNvSpPr>
              <a:spLocks noChangeArrowheads="1"/>
            </p:cNvSpPr>
            <p:nvPr/>
          </p:nvSpPr>
          <p:spPr bwMode="auto">
            <a:xfrm>
              <a:off x="2827338" y="3421063"/>
              <a:ext cx="66675" cy="61912"/>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2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2"/>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54" name="Freeform 36">
              <a:extLst>
                <a:ext uri="{FF2B5EF4-FFF2-40B4-BE49-F238E27FC236}">
                  <a16:creationId xmlns:a16="http://schemas.microsoft.com/office/drawing/2014/main" id="{4C7C5FE7-1EBF-4192-A4B3-F24D759EBEC8}"/>
                </a:ext>
              </a:extLst>
            </p:cNvPr>
            <p:cNvSpPr>
              <a:spLocks noChangeArrowheads="1"/>
            </p:cNvSpPr>
            <p:nvPr/>
          </p:nvSpPr>
          <p:spPr bwMode="auto">
            <a:xfrm>
              <a:off x="2827338" y="36195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55" name="Freeform 40">
              <a:extLst>
                <a:ext uri="{FF2B5EF4-FFF2-40B4-BE49-F238E27FC236}">
                  <a16:creationId xmlns:a16="http://schemas.microsoft.com/office/drawing/2014/main" id="{F75D24C7-A343-4F40-A051-8DDF7BBBA74C}"/>
                </a:ext>
              </a:extLst>
            </p:cNvPr>
            <p:cNvSpPr>
              <a:spLocks noChangeArrowheads="1"/>
            </p:cNvSpPr>
            <p:nvPr/>
          </p:nvSpPr>
          <p:spPr bwMode="auto">
            <a:xfrm>
              <a:off x="2647950" y="3421063"/>
              <a:ext cx="61913" cy="61912"/>
            </a:xfrm>
            <a:custGeom>
              <a:avLst/>
              <a:gdLst>
                <a:gd name="T0" fmla="*/ 79 w 172"/>
                <a:gd name="T1" fmla="*/ 0 h 172"/>
                <a:gd name="T2" fmla="*/ 105 w 172"/>
                <a:gd name="T3" fmla="*/ 66 h 172"/>
                <a:gd name="T4" fmla="*/ 171 w 172"/>
                <a:gd name="T5" fmla="*/ 66 h 172"/>
                <a:gd name="T6" fmla="*/ 118 w 172"/>
                <a:gd name="T7" fmla="*/ 105 h 172"/>
                <a:gd name="T8" fmla="*/ 145 w 172"/>
                <a:gd name="T9" fmla="*/ 171 h 172"/>
                <a:gd name="T10" fmla="*/ 79 w 172"/>
                <a:gd name="T11" fmla="*/ 132 h 172"/>
                <a:gd name="T12" fmla="*/ 27 w 172"/>
                <a:gd name="T13" fmla="*/ 171 h 172"/>
                <a:gd name="T14" fmla="*/ 53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5" y="171"/>
                  </a:lnTo>
                  <a:lnTo>
                    <a:pt x="79" y="132"/>
                  </a:lnTo>
                  <a:lnTo>
                    <a:pt x="27" y="171"/>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56" name="Freeform 41">
              <a:extLst>
                <a:ext uri="{FF2B5EF4-FFF2-40B4-BE49-F238E27FC236}">
                  <a16:creationId xmlns:a16="http://schemas.microsoft.com/office/drawing/2014/main" id="{17E8FE69-5D96-4E64-9E07-EEDB8CC78D97}"/>
                </a:ext>
              </a:extLst>
            </p:cNvPr>
            <p:cNvSpPr>
              <a:spLocks noChangeArrowheads="1"/>
            </p:cNvSpPr>
            <p:nvPr/>
          </p:nvSpPr>
          <p:spPr bwMode="auto">
            <a:xfrm>
              <a:off x="2647950" y="3619500"/>
              <a:ext cx="61913" cy="61913"/>
            </a:xfrm>
            <a:custGeom>
              <a:avLst/>
              <a:gdLst>
                <a:gd name="T0" fmla="*/ 79 w 172"/>
                <a:gd name="T1" fmla="*/ 0 h 171"/>
                <a:gd name="T2" fmla="*/ 105 w 172"/>
                <a:gd name="T3" fmla="*/ 65 h 171"/>
                <a:gd name="T4" fmla="*/ 171 w 172"/>
                <a:gd name="T5" fmla="*/ 65 h 171"/>
                <a:gd name="T6" fmla="*/ 118 w 172"/>
                <a:gd name="T7" fmla="*/ 105 h 171"/>
                <a:gd name="T8" fmla="*/ 145 w 172"/>
                <a:gd name="T9" fmla="*/ 170 h 171"/>
                <a:gd name="T10" fmla="*/ 79 w 172"/>
                <a:gd name="T11" fmla="*/ 131 h 171"/>
                <a:gd name="T12" fmla="*/ 27 w 172"/>
                <a:gd name="T13" fmla="*/ 170 h 171"/>
                <a:gd name="T14" fmla="*/ 53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5" y="170"/>
                  </a:lnTo>
                  <a:lnTo>
                    <a:pt x="79" y="131"/>
                  </a:lnTo>
                  <a:lnTo>
                    <a:pt x="27" y="170"/>
                  </a:lnTo>
                  <a:lnTo>
                    <a:pt x="53"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57" name="Freeform 47">
              <a:extLst>
                <a:ext uri="{FF2B5EF4-FFF2-40B4-BE49-F238E27FC236}">
                  <a16:creationId xmlns:a16="http://schemas.microsoft.com/office/drawing/2014/main" id="{7E48564D-3C60-4393-A992-EC0770069CE4}"/>
                </a:ext>
              </a:extLst>
            </p:cNvPr>
            <p:cNvSpPr>
              <a:spLocks noChangeArrowheads="1"/>
            </p:cNvSpPr>
            <p:nvPr/>
          </p:nvSpPr>
          <p:spPr bwMode="auto">
            <a:xfrm>
              <a:off x="3286125" y="2911475"/>
              <a:ext cx="61913"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58" name="Freeform 48">
              <a:extLst>
                <a:ext uri="{FF2B5EF4-FFF2-40B4-BE49-F238E27FC236}">
                  <a16:creationId xmlns:a16="http://schemas.microsoft.com/office/drawing/2014/main" id="{708A47B6-C248-4543-8AC4-9326FE70CD9E}"/>
                </a:ext>
              </a:extLst>
            </p:cNvPr>
            <p:cNvSpPr>
              <a:spLocks noChangeArrowheads="1"/>
            </p:cNvSpPr>
            <p:nvPr/>
          </p:nvSpPr>
          <p:spPr bwMode="auto">
            <a:xfrm>
              <a:off x="3286125" y="3119438"/>
              <a:ext cx="61913" cy="61912"/>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2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2"/>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59" name="Freeform 49">
              <a:extLst>
                <a:ext uri="{FF2B5EF4-FFF2-40B4-BE49-F238E27FC236}">
                  <a16:creationId xmlns:a16="http://schemas.microsoft.com/office/drawing/2014/main" id="{AD670905-604F-475D-A98E-73EFAB921BE9}"/>
                </a:ext>
              </a:extLst>
            </p:cNvPr>
            <p:cNvSpPr>
              <a:spLocks noChangeArrowheads="1"/>
            </p:cNvSpPr>
            <p:nvPr/>
          </p:nvSpPr>
          <p:spPr bwMode="auto">
            <a:xfrm>
              <a:off x="3281363" y="33274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66 w 185"/>
                <a:gd name="T15" fmla="*/ 105 h 172"/>
                <a:gd name="T16" fmla="*/ 0 w 185"/>
                <a:gd name="T17" fmla="*/ 66 h 172"/>
                <a:gd name="T18" fmla="*/ 79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66" y="105"/>
                  </a:lnTo>
                  <a:lnTo>
                    <a:pt x="0" y="66"/>
                  </a:lnTo>
                  <a:lnTo>
                    <a:pt x="79"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60" name="Freeform 50">
              <a:extLst>
                <a:ext uri="{FF2B5EF4-FFF2-40B4-BE49-F238E27FC236}">
                  <a16:creationId xmlns:a16="http://schemas.microsoft.com/office/drawing/2014/main" id="{A55C5796-3DEE-4E96-B44B-EE2DFA98F5C3}"/>
                </a:ext>
              </a:extLst>
            </p:cNvPr>
            <p:cNvSpPr>
              <a:spLocks noChangeArrowheads="1"/>
            </p:cNvSpPr>
            <p:nvPr/>
          </p:nvSpPr>
          <p:spPr bwMode="auto">
            <a:xfrm>
              <a:off x="3281363" y="3529013"/>
              <a:ext cx="66675" cy="57150"/>
            </a:xfrm>
            <a:custGeom>
              <a:avLst/>
              <a:gdLst>
                <a:gd name="T0" fmla="*/ 92 w 185"/>
                <a:gd name="T1" fmla="*/ 0 h 159"/>
                <a:gd name="T2" fmla="*/ 105 w 185"/>
                <a:gd name="T3" fmla="*/ 66 h 159"/>
                <a:gd name="T4" fmla="*/ 184 w 185"/>
                <a:gd name="T5" fmla="*/ 66 h 159"/>
                <a:gd name="T6" fmla="*/ 118 w 185"/>
                <a:gd name="T7" fmla="*/ 105 h 159"/>
                <a:gd name="T8" fmla="*/ 144 w 185"/>
                <a:gd name="T9" fmla="*/ 158 h 159"/>
                <a:gd name="T10" fmla="*/ 92 w 185"/>
                <a:gd name="T11" fmla="*/ 118 h 159"/>
                <a:gd name="T12" fmla="*/ 39 w 185"/>
                <a:gd name="T13" fmla="*/ 158 h 159"/>
                <a:gd name="T14" fmla="*/ 52 w 185"/>
                <a:gd name="T15" fmla="*/ 105 h 159"/>
                <a:gd name="T16" fmla="*/ 0 w 185"/>
                <a:gd name="T17" fmla="*/ 66 h 159"/>
                <a:gd name="T18" fmla="*/ 66 w 185"/>
                <a:gd name="T19" fmla="*/ 66 h 159"/>
                <a:gd name="T20" fmla="*/ 92 w 185"/>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59">
                  <a:moveTo>
                    <a:pt x="92" y="0"/>
                  </a:moveTo>
                  <a:lnTo>
                    <a:pt x="105" y="66"/>
                  </a:lnTo>
                  <a:lnTo>
                    <a:pt x="184" y="66"/>
                  </a:lnTo>
                  <a:lnTo>
                    <a:pt x="118" y="105"/>
                  </a:lnTo>
                  <a:lnTo>
                    <a:pt x="144" y="158"/>
                  </a:lnTo>
                  <a:lnTo>
                    <a:pt x="92" y="118"/>
                  </a:lnTo>
                  <a:lnTo>
                    <a:pt x="39" y="158"/>
                  </a:lnTo>
                  <a:lnTo>
                    <a:pt x="52"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61" name="Freeform 51">
              <a:extLst>
                <a:ext uri="{FF2B5EF4-FFF2-40B4-BE49-F238E27FC236}">
                  <a16:creationId xmlns:a16="http://schemas.microsoft.com/office/drawing/2014/main" id="{1C15E05C-E5C7-462A-B1E0-3B94534C78AC}"/>
                </a:ext>
              </a:extLst>
            </p:cNvPr>
            <p:cNvSpPr>
              <a:spLocks noChangeArrowheads="1"/>
            </p:cNvSpPr>
            <p:nvPr/>
          </p:nvSpPr>
          <p:spPr bwMode="auto">
            <a:xfrm>
              <a:off x="3100388" y="2911475"/>
              <a:ext cx="66675" cy="61913"/>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62" name="Freeform 52">
              <a:extLst>
                <a:ext uri="{FF2B5EF4-FFF2-40B4-BE49-F238E27FC236}">
                  <a16:creationId xmlns:a16="http://schemas.microsoft.com/office/drawing/2014/main" id="{493AE119-D4EB-4978-B17B-9357633870BC}"/>
                </a:ext>
              </a:extLst>
            </p:cNvPr>
            <p:cNvSpPr>
              <a:spLocks noChangeArrowheads="1"/>
            </p:cNvSpPr>
            <p:nvPr/>
          </p:nvSpPr>
          <p:spPr bwMode="auto">
            <a:xfrm>
              <a:off x="3100388" y="3119438"/>
              <a:ext cx="66675" cy="61912"/>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2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2"/>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63" name="Freeform 53">
              <a:extLst>
                <a:ext uri="{FF2B5EF4-FFF2-40B4-BE49-F238E27FC236}">
                  <a16:creationId xmlns:a16="http://schemas.microsoft.com/office/drawing/2014/main" id="{0B9C5C48-0A1A-4ED8-8602-1DF83A696E10}"/>
                </a:ext>
              </a:extLst>
            </p:cNvPr>
            <p:cNvSpPr>
              <a:spLocks noChangeArrowheads="1"/>
            </p:cNvSpPr>
            <p:nvPr/>
          </p:nvSpPr>
          <p:spPr bwMode="auto">
            <a:xfrm>
              <a:off x="3100388" y="3327400"/>
              <a:ext cx="61912"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40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64" name="Freeform 54">
              <a:extLst>
                <a:ext uri="{FF2B5EF4-FFF2-40B4-BE49-F238E27FC236}">
                  <a16:creationId xmlns:a16="http://schemas.microsoft.com/office/drawing/2014/main" id="{8135176B-83F3-4DF7-AE5B-DB21D2162992}"/>
                </a:ext>
              </a:extLst>
            </p:cNvPr>
            <p:cNvSpPr>
              <a:spLocks noChangeArrowheads="1"/>
            </p:cNvSpPr>
            <p:nvPr/>
          </p:nvSpPr>
          <p:spPr bwMode="auto">
            <a:xfrm>
              <a:off x="3100388" y="3529013"/>
              <a:ext cx="61912" cy="57150"/>
            </a:xfrm>
            <a:custGeom>
              <a:avLst/>
              <a:gdLst>
                <a:gd name="T0" fmla="*/ 79 w 172"/>
                <a:gd name="T1" fmla="*/ 0 h 159"/>
                <a:gd name="T2" fmla="*/ 105 w 172"/>
                <a:gd name="T3" fmla="*/ 66 h 159"/>
                <a:gd name="T4" fmla="*/ 171 w 172"/>
                <a:gd name="T5" fmla="*/ 66 h 159"/>
                <a:gd name="T6" fmla="*/ 118 w 172"/>
                <a:gd name="T7" fmla="*/ 105 h 159"/>
                <a:gd name="T8" fmla="*/ 132 w 172"/>
                <a:gd name="T9" fmla="*/ 158 h 159"/>
                <a:gd name="T10" fmla="*/ 79 w 172"/>
                <a:gd name="T11" fmla="*/ 118 h 159"/>
                <a:gd name="T12" fmla="*/ 27 w 172"/>
                <a:gd name="T13" fmla="*/ 158 h 159"/>
                <a:gd name="T14" fmla="*/ 53 w 172"/>
                <a:gd name="T15" fmla="*/ 105 h 159"/>
                <a:gd name="T16" fmla="*/ 0 w 172"/>
                <a:gd name="T17" fmla="*/ 66 h 159"/>
                <a:gd name="T18" fmla="*/ 66 w 172"/>
                <a:gd name="T19" fmla="*/ 66 h 159"/>
                <a:gd name="T20" fmla="*/ 79 w 172"/>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59">
                  <a:moveTo>
                    <a:pt x="79" y="0"/>
                  </a:moveTo>
                  <a:lnTo>
                    <a:pt x="105" y="66"/>
                  </a:lnTo>
                  <a:lnTo>
                    <a:pt x="171" y="66"/>
                  </a:lnTo>
                  <a:lnTo>
                    <a:pt x="118" y="105"/>
                  </a:lnTo>
                  <a:lnTo>
                    <a:pt x="132" y="158"/>
                  </a:lnTo>
                  <a:lnTo>
                    <a:pt x="79" y="118"/>
                  </a:lnTo>
                  <a:lnTo>
                    <a:pt x="27" y="158"/>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65" name="Freeform 56">
              <a:extLst>
                <a:ext uri="{FF2B5EF4-FFF2-40B4-BE49-F238E27FC236}">
                  <a16:creationId xmlns:a16="http://schemas.microsoft.com/office/drawing/2014/main" id="{9A5008C4-C2C5-4C3E-AF8E-1203EFCE3F5C}"/>
                </a:ext>
              </a:extLst>
            </p:cNvPr>
            <p:cNvSpPr>
              <a:spLocks noChangeArrowheads="1"/>
            </p:cNvSpPr>
            <p:nvPr/>
          </p:nvSpPr>
          <p:spPr bwMode="auto">
            <a:xfrm>
              <a:off x="2921000" y="3114675"/>
              <a:ext cx="61913" cy="61913"/>
            </a:xfrm>
            <a:custGeom>
              <a:avLst/>
              <a:gdLst>
                <a:gd name="T0" fmla="*/ 91 w 171"/>
                <a:gd name="T1" fmla="*/ 0 h 172"/>
                <a:gd name="T2" fmla="*/ 105 w 171"/>
                <a:gd name="T3" fmla="*/ 66 h 172"/>
                <a:gd name="T4" fmla="*/ 170 w 171"/>
                <a:gd name="T5" fmla="*/ 66 h 172"/>
                <a:gd name="T6" fmla="*/ 118 w 171"/>
                <a:gd name="T7" fmla="*/ 105 h 172"/>
                <a:gd name="T8" fmla="*/ 144 w 171"/>
                <a:gd name="T9" fmla="*/ 171 h 172"/>
                <a:gd name="T10" fmla="*/ 91 w 171"/>
                <a:gd name="T11" fmla="*/ 132 h 172"/>
                <a:gd name="T12" fmla="*/ 26 w 171"/>
                <a:gd name="T13" fmla="*/ 171 h 172"/>
                <a:gd name="T14" fmla="*/ 52 w 171"/>
                <a:gd name="T15" fmla="*/ 105 h 172"/>
                <a:gd name="T16" fmla="*/ 0 w 171"/>
                <a:gd name="T17" fmla="*/ 66 h 172"/>
                <a:gd name="T18" fmla="*/ 65 w 171"/>
                <a:gd name="T19" fmla="*/ 66 h 172"/>
                <a:gd name="T20" fmla="*/ 91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91" y="0"/>
                  </a:moveTo>
                  <a:lnTo>
                    <a:pt x="105" y="66"/>
                  </a:lnTo>
                  <a:lnTo>
                    <a:pt x="170" y="66"/>
                  </a:lnTo>
                  <a:lnTo>
                    <a:pt x="118" y="105"/>
                  </a:lnTo>
                  <a:lnTo>
                    <a:pt x="144" y="171"/>
                  </a:lnTo>
                  <a:lnTo>
                    <a:pt x="91" y="132"/>
                  </a:lnTo>
                  <a:lnTo>
                    <a:pt x="26" y="171"/>
                  </a:lnTo>
                  <a:lnTo>
                    <a:pt x="52" y="105"/>
                  </a:lnTo>
                  <a:lnTo>
                    <a:pt x="0" y="66"/>
                  </a:lnTo>
                  <a:lnTo>
                    <a:pt x="65" y="66"/>
                  </a:lnTo>
                  <a:lnTo>
                    <a:pt x="91"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66" name="Freeform 57">
              <a:extLst>
                <a:ext uri="{FF2B5EF4-FFF2-40B4-BE49-F238E27FC236}">
                  <a16:creationId xmlns:a16="http://schemas.microsoft.com/office/drawing/2014/main" id="{D92930C1-5282-405B-812B-C20E1C0F6183}"/>
                </a:ext>
              </a:extLst>
            </p:cNvPr>
            <p:cNvSpPr>
              <a:spLocks noChangeArrowheads="1"/>
            </p:cNvSpPr>
            <p:nvPr/>
          </p:nvSpPr>
          <p:spPr bwMode="auto">
            <a:xfrm>
              <a:off x="2916238" y="3317875"/>
              <a:ext cx="66675" cy="61913"/>
            </a:xfrm>
            <a:custGeom>
              <a:avLst/>
              <a:gdLst>
                <a:gd name="T0" fmla="*/ 92 w 185"/>
                <a:gd name="T1" fmla="*/ 0 h 171"/>
                <a:gd name="T2" fmla="*/ 119 w 185"/>
                <a:gd name="T3" fmla="*/ 65 h 171"/>
                <a:gd name="T4" fmla="*/ 184 w 185"/>
                <a:gd name="T5" fmla="*/ 65 h 171"/>
                <a:gd name="T6" fmla="*/ 132 w 185"/>
                <a:gd name="T7" fmla="*/ 105 h 171"/>
                <a:gd name="T8" fmla="*/ 145 w 185"/>
                <a:gd name="T9" fmla="*/ 170 h 171"/>
                <a:gd name="T10" fmla="*/ 92 w 185"/>
                <a:gd name="T11" fmla="*/ 131 h 171"/>
                <a:gd name="T12" fmla="*/ 40 w 185"/>
                <a:gd name="T13" fmla="*/ 170 h 171"/>
                <a:gd name="T14" fmla="*/ 66 w 185"/>
                <a:gd name="T15" fmla="*/ 105 h 171"/>
                <a:gd name="T16" fmla="*/ 0 w 185"/>
                <a:gd name="T17" fmla="*/ 65 h 171"/>
                <a:gd name="T18" fmla="*/ 79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9" y="65"/>
                  </a:lnTo>
                  <a:lnTo>
                    <a:pt x="184" y="65"/>
                  </a:lnTo>
                  <a:lnTo>
                    <a:pt x="132" y="105"/>
                  </a:lnTo>
                  <a:lnTo>
                    <a:pt x="145" y="170"/>
                  </a:lnTo>
                  <a:lnTo>
                    <a:pt x="92" y="131"/>
                  </a:lnTo>
                  <a:lnTo>
                    <a:pt x="40" y="170"/>
                  </a:lnTo>
                  <a:lnTo>
                    <a:pt x="66" y="105"/>
                  </a:lnTo>
                  <a:lnTo>
                    <a:pt x="0" y="65"/>
                  </a:lnTo>
                  <a:lnTo>
                    <a:pt x="79"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67" name="Freeform 58">
              <a:extLst>
                <a:ext uri="{FF2B5EF4-FFF2-40B4-BE49-F238E27FC236}">
                  <a16:creationId xmlns:a16="http://schemas.microsoft.com/office/drawing/2014/main" id="{7F3B8CEA-32BC-44B6-8F64-46A3C06FB8CE}"/>
                </a:ext>
              </a:extLst>
            </p:cNvPr>
            <p:cNvSpPr>
              <a:spLocks noChangeArrowheads="1"/>
            </p:cNvSpPr>
            <p:nvPr/>
          </p:nvSpPr>
          <p:spPr bwMode="auto">
            <a:xfrm>
              <a:off x="2916238" y="3521075"/>
              <a:ext cx="66675" cy="61913"/>
            </a:xfrm>
            <a:custGeom>
              <a:avLst/>
              <a:gdLst>
                <a:gd name="T0" fmla="*/ 92 w 185"/>
                <a:gd name="T1" fmla="*/ 0 h 172"/>
                <a:gd name="T2" fmla="*/ 105 w 185"/>
                <a:gd name="T3" fmla="*/ 66 h 172"/>
                <a:gd name="T4" fmla="*/ 184 w 185"/>
                <a:gd name="T5" fmla="*/ 66 h 172"/>
                <a:gd name="T6" fmla="*/ 119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05" y="66"/>
                  </a:lnTo>
                  <a:lnTo>
                    <a:pt x="184" y="66"/>
                  </a:lnTo>
                  <a:lnTo>
                    <a:pt x="119"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68" name="Freeform 60">
              <a:extLst>
                <a:ext uri="{FF2B5EF4-FFF2-40B4-BE49-F238E27FC236}">
                  <a16:creationId xmlns:a16="http://schemas.microsoft.com/office/drawing/2014/main" id="{ED77A4D1-436B-4958-A1D2-6362ED81E77C}"/>
                </a:ext>
              </a:extLst>
            </p:cNvPr>
            <p:cNvSpPr>
              <a:spLocks noChangeArrowheads="1"/>
            </p:cNvSpPr>
            <p:nvPr/>
          </p:nvSpPr>
          <p:spPr bwMode="auto">
            <a:xfrm>
              <a:off x="2736850" y="3109913"/>
              <a:ext cx="66675" cy="61912"/>
            </a:xfrm>
            <a:custGeom>
              <a:avLst/>
              <a:gdLst>
                <a:gd name="T0" fmla="*/ 92 w 184"/>
                <a:gd name="T1" fmla="*/ 0 h 172"/>
                <a:gd name="T2" fmla="*/ 118 w 184"/>
                <a:gd name="T3" fmla="*/ 66 h 172"/>
                <a:gd name="T4" fmla="*/ 183 w 184"/>
                <a:gd name="T5" fmla="*/ 66 h 172"/>
                <a:gd name="T6" fmla="*/ 131 w 184"/>
                <a:gd name="T7" fmla="*/ 105 h 172"/>
                <a:gd name="T8" fmla="*/ 144 w 184"/>
                <a:gd name="T9" fmla="*/ 171 h 172"/>
                <a:gd name="T10" fmla="*/ 92 w 184"/>
                <a:gd name="T11" fmla="*/ 131 h 172"/>
                <a:gd name="T12" fmla="*/ 39 w 184"/>
                <a:gd name="T13" fmla="*/ 171 h 172"/>
                <a:gd name="T14" fmla="*/ 65 w 184"/>
                <a:gd name="T15" fmla="*/ 105 h 172"/>
                <a:gd name="T16" fmla="*/ 0 w 184"/>
                <a:gd name="T17" fmla="*/ 66 h 172"/>
                <a:gd name="T18" fmla="*/ 78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31" y="105"/>
                  </a:lnTo>
                  <a:lnTo>
                    <a:pt x="144" y="171"/>
                  </a:lnTo>
                  <a:lnTo>
                    <a:pt x="92" y="131"/>
                  </a:lnTo>
                  <a:lnTo>
                    <a:pt x="39" y="171"/>
                  </a:lnTo>
                  <a:lnTo>
                    <a:pt x="65" y="105"/>
                  </a:lnTo>
                  <a:lnTo>
                    <a:pt x="0" y="66"/>
                  </a:lnTo>
                  <a:lnTo>
                    <a:pt x="78"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69" name="Freeform 61">
              <a:extLst>
                <a:ext uri="{FF2B5EF4-FFF2-40B4-BE49-F238E27FC236}">
                  <a16:creationId xmlns:a16="http://schemas.microsoft.com/office/drawing/2014/main" id="{5F43230B-9F8A-475C-99E2-FD73A9CB8E86}"/>
                </a:ext>
              </a:extLst>
            </p:cNvPr>
            <p:cNvSpPr>
              <a:spLocks noChangeArrowheads="1"/>
            </p:cNvSpPr>
            <p:nvPr/>
          </p:nvSpPr>
          <p:spPr bwMode="auto">
            <a:xfrm>
              <a:off x="2736850" y="3317875"/>
              <a:ext cx="61913" cy="61913"/>
            </a:xfrm>
            <a:custGeom>
              <a:avLst/>
              <a:gdLst>
                <a:gd name="T0" fmla="*/ 92 w 171"/>
                <a:gd name="T1" fmla="*/ 0 h 171"/>
                <a:gd name="T2" fmla="*/ 105 w 171"/>
                <a:gd name="T3" fmla="*/ 65 h 171"/>
                <a:gd name="T4" fmla="*/ 170 w 171"/>
                <a:gd name="T5" fmla="*/ 65 h 171"/>
                <a:gd name="T6" fmla="*/ 118 w 171"/>
                <a:gd name="T7" fmla="*/ 105 h 171"/>
                <a:gd name="T8" fmla="*/ 144 w 171"/>
                <a:gd name="T9" fmla="*/ 170 h 171"/>
                <a:gd name="T10" fmla="*/ 92 w 171"/>
                <a:gd name="T11" fmla="*/ 131 h 171"/>
                <a:gd name="T12" fmla="*/ 39 w 171"/>
                <a:gd name="T13" fmla="*/ 170 h 171"/>
                <a:gd name="T14" fmla="*/ 52 w 171"/>
                <a:gd name="T15" fmla="*/ 105 h 171"/>
                <a:gd name="T16" fmla="*/ 0 w 171"/>
                <a:gd name="T17" fmla="*/ 65 h 171"/>
                <a:gd name="T18" fmla="*/ 65 w 171"/>
                <a:gd name="T19" fmla="*/ 65 h 171"/>
                <a:gd name="T20" fmla="*/ 92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92" y="0"/>
                  </a:moveTo>
                  <a:lnTo>
                    <a:pt x="105" y="65"/>
                  </a:lnTo>
                  <a:lnTo>
                    <a:pt x="170"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70" name="Freeform 62">
              <a:extLst>
                <a:ext uri="{FF2B5EF4-FFF2-40B4-BE49-F238E27FC236}">
                  <a16:creationId xmlns:a16="http://schemas.microsoft.com/office/drawing/2014/main" id="{6C126DFF-31C1-4DAB-891A-AF012B0DE3DF}"/>
                </a:ext>
              </a:extLst>
            </p:cNvPr>
            <p:cNvSpPr>
              <a:spLocks noChangeArrowheads="1"/>
            </p:cNvSpPr>
            <p:nvPr/>
          </p:nvSpPr>
          <p:spPr bwMode="auto">
            <a:xfrm>
              <a:off x="2736850" y="3521075"/>
              <a:ext cx="61913" cy="61913"/>
            </a:xfrm>
            <a:custGeom>
              <a:avLst/>
              <a:gdLst>
                <a:gd name="T0" fmla="*/ 78 w 171"/>
                <a:gd name="T1" fmla="*/ 0 h 172"/>
                <a:gd name="T2" fmla="*/ 105 w 171"/>
                <a:gd name="T3" fmla="*/ 66 h 172"/>
                <a:gd name="T4" fmla="*/ 170 w 171"/>
                <a:gd name="T5" fmla="*/ 66 h 172"/>
                <a:gd name="T6" fmla="*/ 118 w 171"/>
                <a:gd name="T7" fmla="*/ 105 h 172"/>
                <a:gd name="T8" fmla="*/ 131 w 171"/>
                <a:gd name="T9" fmla="*/ 171 h 172"/>
                <a:gd name="T10" fmla="*/ 78 w 171"/>
                <a:gd name="T11" fmla="*/ 118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31" y="171"/>
                  </a:lnTo>
                  <a:lnTo>
                    <a:pt x="78" y="118"/>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71" name="Freeform 67">
              <a:extLst>
                <a:ext uri="{FF2B5EF4-FFF2-40B4-BE49-F238E27FC236}">
                  <a16:creationId xmlns:a16="http://schemas.microsoft.com/office/drawing/2014/main" id="{7C2F6874-2F8C-430D-9246-91D05DE6C5AD}"/>
                </a:ext>
              </a:extLst>
            </p:cNvPr>
            <p:cNvSpPr>
              <a:spLocks noChangeArrowheads="1"/>
            </p:cNvSpPr>
            <p:nvPr/>
          </p:nvSpPr>
          <p:spPr bwMode="auto">
            <a:xfrm>
              <a:off x="3375025" y="2811463"/>
              <a:ext cx="61913" cy="57150"/>
            </a:xfrm>
            <a:custGeom>
              <a:avLst/>
              <a:gdLst>
                <a:gd name="T0" fmla="*/ 78 w 171"/>
                <a:gd name="T1" fmla="*/ 0 h 159"/>
                <a:gd name="T2" fmla="*/ 105 w 171"/>
                <a:gd name="T3" fmla="*/ 53 h 159"/>
                <a:gd name="T4" fmla="*/ 170 w 171"/>
                <a:gd name="T5" fmla="*/ 53 h 159"/>
                <a:gd name="T6" fmla="*/ 118 w 171"/>
                <a:gd name="T7" fmla="*/ 105 h 159"/>
                <a:gd name="T8" fmla="*/ 144 w 171"/>
                <a:gd name="T9" fmla="*/ 158 h 159"/>
                <a:gd name="T10" fmla="*/ 78 w 171"/>
                <a:gd name="T11" fmla="*/ 118 h 159"/>
                <a:gd name="T12" fmla="*/ 26 w 171"/>
                <a:gd name="T13" fmla="*/ 158 h 159"/>
                <a:gd name="T14" fmla="*/ 52 w 171"/>
                <a:gd name="T15" fmla="*/ 105 h 159"/>
                <a:gd name="T16" fmla="*/ 0 w 171"/>
                <a:gd name="T17" fmla="*/ 53 h 159"/>
                <a:gd name="T18" fmla="*/ 65 w 171"/>
                <a:gd name="T19" fmla="*/ 53 h 159"/>
                <a:gd name="T20" fmla="*/ 78 w 17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59">
                  <a:moveTo>
                    <a:pt x="78" y="0"/>
                  </a:moveTo>
                  <a:lnTo>
                    <a:pt x="105" y="53"/>
                  </a:lnTo>
                  <a:lnTo>
                    <a:pt x="170" y="53"/>
                  </a:lnTo>
                  <a:lnTo>
                    <a:pt x="118" y="105"/>
                  </a:lnTo>
                  <a:lnTo>
                    <a:pt x="144" y="158"/>
                  </a:lnTo>
                  <a:lnTo>
                    <a:pt x="78" y="118"/>
                  </a:lnTo>
                  <a:lnTo>
                    <a:pt x="26" y="158"/>
                  </a:lnTo>
                  <a:lnTo>
                    <a:pt x="52" y="105"/>
                  </a:lnTo>
                  <a:lnTo>
                    <a:pt x="0" y="53"/>
                  </a:lnTo>
                  <a:lnTo>
                    <a:pt x="65" y="53"/>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72" name="Freeform 68">
              <a:extLst>
                <a:ext uri="{FF2B5EF4-FFF2-40B4-BE49-F238E27FC236}">
                  <a16:creationId xmlns:a16="http://schemas.microsoft.com/office/drawing/2014/main" id="{291AB1AB-8B41-4080-B36E-07229BC7DDCF}"/>
                </a:ext>
              </a:extLst>
            </p:cNvPr>
            <p:cNvSpPr>
              <a:spLocks noChangeArrowheads="1"/>
            </p:cNvSpPr>
            <p:nvPr/>
          </p:nvSpPr>
          <p:spPr bwMode="auto">
            <a:xfrm>
              <a:off x="3375025" y="30099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73" name="Freeform 69">
              <a:extLst>
                <a:ext uri="{FF2B5EF4-FFF2-40B4-BE49-F238E27FC236}">
                  <a16:creationId xmlns:a16="http://schemas.microsoft.com/office/drawing/2014/main" id="{21D59685-5564-417B-8904-B2B6E40CCC50}"/>
                </a:ext>
              </a:extLst>
            </p:cNvPr>
            <p:cNvSpPr>
              <a:spLocks noChangeArrowheads="1"/>
            </p:cNvSpPr>
            <p:nvPr/>
          </p:nvSpPr>
          <p:spPr bwMode="auto">
            <a:xfrm>
              <a:off x="3375025" y="3213100"/>
              <a:ext cx="61913" cy="61913"/>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1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1"/>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74" name="Freeform 70">
              <a:extLst>
                <a:ext uri="{FF2B5EF4-FFF2-40B4-BE49-F238E27FC236}">
                  <a16:creationId xmlns:a16="http://schemas.microsoft.com/office/drawing/2014/main" id="{2FDAA4DF-931A-4485-887C-E23A08D53158}"/>
                </a:ext>
              </a:extLst>
            </p:cNvPr>
            <p:cNvSpPr>
              <a:spLocks noChangeArrowheads="1"/>
            </p:cNvSpPr>
            <p:nvPr/>
          </p:nvSpPr>
          <p:spPr bwMode="auto">
            <a:xfrm>
              <a:off x="3375025" y="3421063"/>
              <a:ext cx="61913" cy="61912"/>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2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2"/>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75" name="Freeform 71">
              <a:extLst>
                <a:ext uri="{FF2B5EF4-FFF2-40B4-BE49-F238E27FC236}">
                  <a16:creationId xmlns:a16="http://schemas.microsoft.com/office/drawing/2014/main" id="{7DE6B058-1B71-4EA4-B970-36A67A4BE9DD}"/>
                </a:ext>
              </a:extLst>
            </p:cNvPr>
            <p:cNvSpPr>
              <a:spLocks noChangeArrowheads="1"/>
            </p:cNvSpPr>
            <p:nvPr/>
          </p:nvSpPr>
          <p:spPr bwMode="auto">
            <a:xfrm>
              <a:off x="3375025" y="36195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76" name="Freeform 161">
              <a:extLst>
                <a:ext uri="{FF2B5EF4-FFF2-40B4-BE49-F238E27FC236}">
                  <a16:creationId xmlns:a16="http://schemas.microsoft.com/office/drawing/2014/main" id="{7E582881-85A7-47F7-8128-6803AD8A2061}"/>
                </a:ext>
              </a:extLst>
            </p:cNvPr>
            <p:cNvSpPr>
              <a:spLocks noChangeArrowheads="1"/>
            </p:cNvSpPr>
            <p:nvPr/>
          </p:nvSpPr>
          <p:spPr bwMode="auto">
            <a:xfrm>
              <a:off x="2994889" y="4427538"/>
              <a:ext cx="974398" cy="142514"/>
            </a:xfrm>
            <a:custGeom>
              <a:avLst/>
              <a:gdLst>
                <a:gd name="connsiteX0" fmla="*/ 0 w 974398"/>
                <a:gd name="connsiteY0" fmla="*/ 0 h 142514"/>
                <a:gd name="connsiteX1" fmla="*/ 974398 w 974398"/>
                <a:gd name="connsiteY1" fmla="*/ 0 h 142514"/>
                <a:gd name="connsiteX2" fmla="*/ 920414 w 974398"/>
                <a:gd name="connsiteY2" fmla="*/ 32836 h 142514"/>
                <a:gd name="connsiteX3" fmla="*/ 579664 w 974398"/>
                <a:gd name="connsiteY3" fmla="*/ 137883 h 142514"/>
                <a:gd name="connsiteX4" fmla="*/ 487664 w 974398"/>
                <a:gd name="connsiteY4" fmla="*/ 142514 h 142514"/>
                <a:gd name="connsiteX5" fmla="*/ 485050 w 974398"/>
                <a:gd name="connsiteY5" fmla="*/ 142514 h 142514"/>
                <a:gd name="connsiteX6" fmla="*/ 393674 w 974398"/>
                <a:gd name="connsiteY6" fmla="*/ 137883 h 142514"/>
                <a:gd name="connsiteX7" fmla="*/ 53994 w 974398"/>
                <a:gd name="connsiteY7" fmla="*/ 32836 h 14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398" h="142514">
                  <a:moveTo>
                    <a:pt x="0" y="0"/>
                  </a:moveTo>
                  <a:lnTo>
                    <a:pt x="974398" y="0"/>
                  </a:lnTo>
                  <a:lnTo>
                    <a:pt x="920414" y="32836"/>
                  </a:lnTo>
                  <a:cubicBezTo>
                    <a:pt x="817468" y="88809"/>
                    <a:pt x="702308" y="125461"/>
                    <a:pt x="579664" y="137883"/>
                  </a:cubicBezTo>
                  <a:lnTo>
                    <a:pt x="487664" y="142514"/>
                  </a:lnTo>
                  <a:lnTo>
                    <a:pt x="485050" y="142514"/>
                  </a:lnTo>
                  <a:lnTo>
                    <a:pt x="393674" y="137883"/>
                  </a:lnTo>
                  <a:cubicBezTo>
                    <a:pt x="271762" y="125461"/>
                    <a:pt x="156899" y="88809"/>
                    <a:pt x="53994" y="3283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77" name="Freeform 162">
              <a:extLst>
                <a:ext uri="{FF2B5EF4-FFF2-40B4-BE49-F238E27FC236}">
                  <a16:creationId xmlns:a16="http://schemas.microsoft.com/office/drawing/2014/main" id="{A794A597-2D79-4819-A3EF-23781B78C415}"/>
                </a:ext>
              </a:extLst>
            </p:cNvPr>
            <p:cNvSpPr>
              <a:spLocks noChangeArrowheads="1"/>
            </p:cNvSpPr>
            <p:nvPr/>
          </p:nvSpPr>
          <p:spPr bwMode="auto">
            <a:xfrm>
              <a:off x="2578085" y="3517287"/>
              <a:ext cx="40930" cy="60578"/>
            </a:xfrm>
            <a:custGeom>
              <a:avLst/>
              <a:gdLst>
                <a:gd name="connsiteX0" fmla="*/ 7964 w 40930"/>
                <a:gd name="connsiteY0" fmla="*/ 0 h 60578"/>
                <a:gd name="connsiteX1" fmla="*/ 12458 w 40930"/>
                <a:gd name="connsiteY1" fmla="*/ 22783 h 60578"/>
                <a:gd name="connsiteX2" fmla="*/ 40930 w 40930"/>
                <a:gd name="connsiteY2" fmla="*/ 22783 h 60578"/>
                <a:gd name="connsiteX3" fmla="*/ 17143 w 40930"/>
                <a:gd name="connsiteY3" fmla="*/ 36821 h 60578"/>
                <a:gd name="connsiteX4" fmla="*/ 26514 w 40930"/>
                <a:gd name="connsiteY4" fmla="*/ 60578 h 60578"/>
                <a:gd name="connsiteX5" fmla="*/ 7772 w 40930"/>
                <a:gd name="connsiteY5" fmla="*/ 46180 h 60578"/>
                <a:gd name="connsiteX6" fmla="*/ 0 w 40930"/>
                <a:gd name="connsiteY6" fmla="*/ 52039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30" h="60578">
                  <a:moveTo>
                    <a:pt x="7964" y="0"/>
                  </a:moveTo>
                  <a:lnTo>
                    <a:pt x="12458" y="22783"/>
                  </a:lnTo>
                  <a:lnTo>
                    <a:pt x="40930" y="22783"/>
                  </a:lnTo>
                  <a:lnTo>
                    <a:pt x="17143" y="36821"/>
                  </a:lnTo>
                  <a:lnTo>
                    <a:pt x="26514" y="60578"/>
                  </a:lnTo>
                  <a:lnTo>
                    <a:pt x="7772" y="46180"/>
                  </a:lnTo>
                  <a:lnTo>
                    <a:pt x="0" y="52039"/>
                  </a:lnTo>
                  <a:close/>
                </a:path>
              </a:pathLst>
            </a:custGeom>
            <a:solidFill>
              <a:schemeClr val="bg1"/>
            </a:solidFill>
            <a:ln w="9525" cap="flat">
              <a:noFill/>
              <a:bevel/>
              <a:headEnd/>
              <a:tailEnd/>
            </a:ln>
            <a:effec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78" name="Freeform 163">
              <a:extLst>
                <a:ext uri="{FF2B5EF4-FFF2-40B4-BE49-F238E27FC236}">
                  <a16:creationId xmlns:a16="http://schemas.microsoft.com/office/drawing/2014/main" id="{31C69ECF-231E-4A88-A212-7D2BD0BD7BB2}"/>
                </a:ext>
              </a:extLst>
            </p:cNvPr>
            <p:cNvSpPr>
              <a:spLocks noChangeArrowheads="1"/>
            </p:cNvSpPr>
            <p:nvPr/>
          </p:nvSpPr>
          <p:spPr bwMode="auto">
            <a:xfrm>
              <a:off x="2663755" y="3229995"/>
              <a:ext cx="45748" cy="44659"/>
            </a:xfrm>
            <a:custGeom>
              <a:avLst/>
              <a:gdLst>
                <a:gd name="connsiteX0" fmla="*/ 19287 w 45748"/>
                <a:gd name="connsiteY0" fmla="*/ 0 h 44659"/>
                <a:gd name="connsiteX1" fmla="*/ 21991 w 45748"/>
                <a:gd name="connsiteY1" fmla="*/ 6863 h 44659"/>
                <a:gd name="connsiteX2" fmla="*/ 45748 w 45748"/>
                <a:gd name="connsiteY2" fmla="*/ 6863 h 44659"/>
                <a:gd name="connsiteX3" fmla="*/ 26670 w 45748"/>
                <a:gd name="connsiteY3" fmla="*/ 20902 h 44659"/>
                <a:gd name="connsiteX4" fmla="*/ 36389 w 45748"/>
                <a:gd name="connsiteY4" fmla="*/ 44659 h 44659"/>
                <a:gd name="connsiteX5" fmla="*/ 12632 w 45748"/>
                <a:gd name="connsiteY5" fmla="*/ 30261 h 44659"/>
                <a:gd name="connsiteX6" fmla="*/ 0 w 45748"/>
                <a:gd name="connsiteY6" fmla="*/ 39978 h 4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8" h="44659">
                  <a:moveTo>
                    <a:pt x="19287" y="0"/>
                  </a:moveTo>
                  <a:lnTo>
                    <a:pt x="21991" y="6863"/>
                  </a:lnTo>
                  <a:lnTo>
                    <a:pt x="45748" y="6863"/>
                  </a:lnTo>
                  <a:lnTo>
                    <a:pt x="26670" y="20902"/>
                  </a:lnTo>
                  <a:lnTo>
                    <a:pt x="36389" y="44659"/>
                  </a:lnTo>
                  <a:lnTo>
                    <a:pt x="12632" y="30261"/>
                  </a:lnTo>
                  <a:lnTo>
                    <a:pt x="0" y="39978"/>
                  </a:lnTo>
                  <a:close/>
                </a:path>
              </a:pathLst>
            </a:custGeom>
            <a:solidFill>
              <a:schemeClr val="bg1"/>
            </a:solidFill>
            <a:ln w="9525" cap="flat">
              <a:noFill/>
              <a:bevel/>
              <a:headEnd/>
              <a:tailEnd/>
            </a:ln>
            <a:effec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79" name="Freeform 164">
              <a:extLst>
                <a:ext uri="{FF2B5EF4-FFF2-40B4-BE49-F238E27FC236}">
                  <a16:creationId xmlns:a16="http://schemas.microsoft.com/office/drawing/2014/main" id="{7C17BFB4-9271-43A8-9860-8DD194CD1F58}"/>
                </a:ext>
              </a:extLst>
            </p:cNvPr>
            <p:cNvSpPr>
              <a:spLocks noChangeArrowheads="1"/>
            </p:cNvSpPr>
            <p:nvPr/>
          </p:nvSpPr>
          <p:spPr bwMode="auto">
            <a:xfrm>
              <a:off x="2930415" y="2922627"/>
              <a:ext cx="52137" cy="40874"/>
            </a:xfrm>
            <a:custGeom>
              <a:avLst/>
              <a:gdLst>
                <a:gd name="connsiteX0" fmla="*/ 27823 w 52137"/>
                <a:gd name="connsiteY0" fmla="*/ 0 h 40874"/>
                <a:gd name="connsiteX1" fmla="*/ 28603 w 52137"/>
                <a:gd name="connsiteY1" fmla="*/ 2895 h 40874"/>
                <a:gd name="connsiteX2" fmla="*/ 52137 w 52137"/>
                <a:gd name="connsiteY2" fmla="*/ 2895 h 40874"/>
                <a:gd name="connsiteX3" fmla="*/ 33310 w 52137"/>
                <a:gd name="connsiteY3" fmla="*/ 17363 h 40874"/>
                <a:gd name="connsiteX4" fmla="*/ 42723 w 52137"/>
                <a:gd name="connsiteY4" fmla="*/ 40874 h 40874"/>
                <a:gd name="connsiteX5" fmla="*/ 23534 w 52137"/>
                <a:gd name="connsiteY5" fmla="*/ 26768 h 40874"/>
                <a:gd name="connsiteX6" fmla="*/ 0 w 52137"/>
                <a:gd name="connsiteY6" fmla="*/ 40874 h 40874"/>
                <a:gd name="connsiteX7" fmla="*/ 9413 w 52137"/>
                <a:gd name="connsiteY7" fmla="*/ 17363 h 40874"/>
                <a:gd name="connsiteX8" fmla="*/ 8054 w 52137"/>
                <a:gd name="connsiteY8" fmla="*/ 16319 h 4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7" h="40874">
                  <a:moveTo>
                    <a:pt x="27823" y="0"/>
                  </a:moveTo>
                  <a:lnTo>
                    <a:pt x="28603" y="2895"/>
                  </a:lnTo>
                  <a:lnTo>
                    <a:pt x="52137" y="2895"/>
                  </a:lnTo>
                  <a:lnTo>
                    <a:pt x="33310" y="17363"/>
                  </a:lnTo>
                  <a:lnTo>
                    <a:pt x="42723" y="40874"/>
                  </a:lnTo>
                  <a:lnTo>
                    <a:pt x="23534" y="26768"/>
                  </a:lnTo>
                  <a:lnTo>
                    <a:pt x="0" y="40874"/>
                  </a:lnTo>
                  <a:lnTo>
                    <a:pt x="9413" y="17363"/>
                  </a:lnTo>
                  <a:lnTo>
                    <a:pt x="8054" y="16319"/>
                  </a:lnTo>
                  <a:close/>
                </a:path>
              </a:pathLst>
            </a:custGeom>
            <a:solidFill>
              <a:schemeClr val="bg1"/>
            </a:solidFill>
            <a:ln w="9525" cap="flat">
              <a:noFill/>
              <a:bevel/>
              <a:headEnd/>
              <a:tailEnd/>
            </a:ln>
            <a:effec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80" name="Freeform 165">
              <a:extLst>
                <a:ext uri="{FF2B5EF4-FFF2-40B4-BE49-F238E27FC236}">
                  <a16:creationId xmlns:a16="http://schemas.microsoft.com/office/drawing/2014/main" id="{B11BE239-1E54-4A47-BF1C-8202AFC54F01}"/>
                </a:ext>
              </a:extLst>
            </p:cNvPr>
            <p:cNvSpPr>
              <a:spLocks noChangeArrowheads="1"/>
            </p:cNvSpPr>
            <p:nvPr/>
          </p:nvSpPr>
          <p:spPr bwMode="auto">
            <a:xfrm>
              <a:off x="3053151" y="2859236"/>
              <a:ext cx="10170" cy="9019"/>
            </a:xfrm>
            <a:custGeom>
              <a:avLst/>
              <a:gdLst>
                <a:gd name="connsiteX0" fmla="*/ 5740 w 10170"/>
                <a:gd name="connsiteY0" fmla="*/ 0 h 9019"/>
                <a:gd name="connsiteX1" fmla="*/ 10170 w 10170"/>
                <a:gd name="connsiteY1" fmla="*/ 9019 h 9019"/>
                <a:gd name="connsiteX2" fmla="*/ 0 w 10170"/>
                <a:gd name="connsiteY2" fmla="*/ 2769 h 9019"/>
              </a:gdLst>
              <a:ahLst/>
              <a:cxnLst>
                <a:cxn ang="0">
                  <a:pos x="connsiteX0" y="connsiteY0"/>
                </a:cxn>
                <a:cxn ang="0">
                  <a:pos x="connsiteX1" y="connsiteY1"/>
                </a:cxn>
                <a:cxn ang="0">
                  <a:pos x="connsiteX2" y="connsiteY2"/>
                </a:cxn>
              </a:cxnLst>
              <a:rect l="l" t="t" r="r" b="b"/>
              <a:pathLst>
                <a:path w="10170" h="9019">
                  <a:moveTo>
                    <a:pt x="5740" y="0"/>
                  </a:moveTo>
                  <a:lnTo>
                    <a:pt x="10170" y="9019"/>
                  </a:lnTo>
                  <a:lnTo>
                    <a:pt x="0" y="2769"/>
                  </a:lnTo>
                  <a:close/>
                </a:path>
              </a:pathLst>
            </a:custGeom>
            <a:solidFill>
              <a:schemeClr val="bg1"/>
            </a:solidFill>
            <a:ln w="9525" cap="flat">
              <a:noFill/>
              <a:bevel/>
              <a:headEnd/>
              <a:tailEnd/>
            </a:ln>
            <a:effec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grpSp>
    </p:spTree>
    <p:extLst>
      <p:ext uri="{BB962C8B-B14F-4D97-AF65-F5344CB8AC3E}">
        <p14:creationId xmlns:p14="http://schemas.microsoft.com/office/powerpoint/2010/main" val="241324093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NUM" val="4"/>
</p:tagLst>
</file>

<file path=ppt/tags/tag10.xml><?xml version="1.0" encoding="utf-8"?>
<p:tagLst xmlns:a="http://schemas.openxmlformats.org/drawingml/2006/main" xmlns:r="http://schemas.openxmlformats.org/officeDocument/2006/relationships" xmlns:p="http://schemas.openxmlformats.org/presentationml/2006/main">
  <p:tag name="NUM" val="6"/>
</p:tagLst>
</file>

<file path=ppt/tags/tag100.xml><?xml version="1.0" encoding="utf-8"?>
<p:tagLst xmlns:a="http://schemas.openxmlformats.org/drawingml/2006/main" xmlns:r="http://schemas.openxmlformats.org/officeDocument/2006/relationships" xmlns:p="http://schemas.openxmlformats.org/presentationml/2006/main">
  <p:tag name="NUM" val="6"/>
</p:tagLst>
</file>

<file path=ppt/tags/tag101.xml><?xml version="1.0" encoding="utf-8"?>
<p:tagLst xmlns:a="http://schemas.openxmlformats.org/drawingml/2006/main" xmlns:r="http://schemas.openxmlformats.org/officeDocument/2006/relationships" xmlns:p="http://schemas.openxmlformats.org/presentationml/2006/main">
  <p:tag name="NUM" val="6"/>
</p:tagLst>
</file>

<file path=ppt/tags/tag11.xml><?xml version="1.0" encoding="utf-8"?>
<p:tagLst xmlns:a="http://schemas.openxmlformats.org/drawingml/2006/main" xmlns:r="http://schemas.openxmlformats.org/officeDocument/2006/relationships" xmlns:p="http://schemas.openxmlformats.org/presentationml/2006/main">
  <p:tag name="NUM" val="2"/>
</p:tagLst>
</file>

<file path=ppt/tags/tag12.xml><?xml version="1.0" encoding="utf-8"?>
<p:tagLst xmlns:a="http://schemas.openxmlformats.org/drawingml/2006/main" xmlns:r="http://schemas.openxmlformats.org/officeDocument/2006/relationships" xmlns:p="http://schemas.openxmlformats.org/presentationml/2006/main">
  <p:tag name="NUM" val="3"/>
</p:tagLst>
</file>

<file path=ppt/tags/tag13.xml><?xml version="1.0" encoding="utf-8"?>
<p:tagLst xmlns:a="http://schemas.openxmlformats.org/drawingml/2006/main" xmlns:r="http://schemas.openxmlformats.org/officeDocument/2006/relationships" xmlns:p="http://schemas.openxmlformats.org/presentationml/2006/main">
  <p:tag name="NUM" val="5"/>
</p:tagLst>
</file>

<file path=ppt/tags/tag14.xml><?xml version="1.0" encoding="utf-8"?>
<p:tagLst xmlns:a="http://schemas.openxmlformats.org/drawingml/2006/main" xmlns:r="http://schemas.openxmlformats.org/officeDocument/2006/relationships" xmlns:p="http://schemas.openxmlformats.org/presentationml/2006/main">
  <p:tag name="NUM" val="7"/>
</p:tagLst>
</file>

<file path=ppt/tags/tag15.xml><?xml version="1.0" encoding="utf-8"?>
<p:tagLst xmlns:a="http://schemas.openxmlformats.org/drawingml/2006/main" xmlns:r="http://schemas.openxmlformats.org/officeDocument/2006/relationships" xmlns:p="http://schemas.openxmlformats.org/presentationml/2006/main">
  <p:tag name="NUM" val="8"/>
</p:tagLst>
</file>

<file path=ppt/tags/tag16.xml><?xml version="1.0" encoding="utf-8"?>
<p:tagLst xmlns:a="http://schemas.openxmlformats.org/drawingml/2006/main" xmlns:r="http://schemas.openxmlformats.org/officeDocument/2006/relationships" xmlns:p="http://schemas.openxmlformats.org/presentationml/2006/main">
  <p:tag name="NUM" val="1"/>
</p:tagLst>
</file>

<file path=ppt/tags/tag17.xml><?xml version="1.0" encoding="utf-8"?>
<p:tagLst xmlns:a="http://schemas.openxmlformats.org/drawingml/2006/main" xmlns:r="http://schemas.openxmlformats.org/officeDocument/2006/relationships" xmlns:p="http://schemas.openxmlformats.org/presentationml/2006/main">
  <p:tag name="NUM" val="6"/>
</p:tagLst>
</file>

<file path=ppt/tags/tag18.xml><?xml version="1.0" encoding="utf-8"?>
<p:tagLst xmlns:a="http://schemas.openxmlformats.org/drawingml/2006/main" xmlns:r="http://schemas.openxmlformats.org/officeDocument/2006/relationships" xmlns:p="http://schemas.openxmlformats.org/presentationml/2006/main">
  <p:tag name="NUM" val="6"/>
</p:tagLst>
</file>

<file path=ppt/tags/tag19.xml><?xml version="1.0" encoding="utf-8"?>
<p:tagLst xmlns:a="http://schemas.openxmlformats.org/drawingml/2006/main" xmlns:r="http://schemas.openxmlformats.org/officeDocument/2006/relationships" xmlns:p="http://schemas.openxmlformats.org/presentationml/2006/main">
  <p:tag name="NUM" val="6"/>
</p:tagLst>
</file>

<file path=ppt/tags/tag2.xml><?xml version="1.0" encoding="utf-8"?>
<p:tagLst xmlns:a="http://schemas.openxmlformats.org/drawingml/2006/main" xmlns:r="http://schemas.openxmlformats.org/officeDocument/2006/relationships" xmlns:p="http://schemas.openxmlformats.org/presentationml/2006/main">
  <p:tag name="NUM" val="8"/>
</p:tagLst>
</file>

<file path=ppt/tags/tag20.xml><?xml version="1.0" encoding="utf-8"?>
<p:tagLst xmlns:a="http://schemas.openxmlformats.org/drawingml/2006/main" xmlns:r="http://schemas.openxmlformats.org/officeDocument/2006/relationships" xmlns:p="http://schemas.openxmlformats.org/presentationml/2006/main">
  <p:tag name="NUM" val="6"/>
</p:tagLst>
</file>

<file path=ppt/tags/tag21.xml><?xml version="1.0" encoding="utf-8"?>
<p:tagLst xmlns:a="http://schemas.openxmlformats.org/drawingml/2006/main" xmlns:r="http://schemas.openxmlformats.org/officeDocument/2006/relationships" xmlns:p="http://schemas.openxmlformats.org/presentationml/2006/main">
  <p:tag name="NUM" val="5"/>
</p:tagLst>
</file>

<file path=ppt/tags/tag22.xml><?xml version="1.0" encoding="utf-8"?>
<p:tagLst xmlns:a="http://schemas.openxmlformats.org/drawingml/2006/main" xmlns:r="http://schemas.openxmlformats.org/officeDocument/2006/relationships" xmlns:p="http://schemas.openxmlformats.org/presentationml/2006/main">
  <p:tag name="NUM" val="6"/>
</p:tagLst>
</file>

<file path=ppt/tags/tag23.xml><?xml version="1.0" encoding="utf-8"?>
<p:tagLst xmlns:a="http://schemas.openxmlformats.org/drawingml/2006/main" xmlns:r="http://schemas.openxmlformats.org/officeDocument/2006/relationships" xmlns:p="http://schemas.openxmlformats.org/presentationml/2006/main">
  <p:tag name="NUM" val="4"/>
</p:tagLst>
</file>

<file path=ppt/tags/tag24.xml><?xml version="1.0" encoding="utf-8"?>
<p:tagLst xmlns:a="http://schemas.openxmlformats.org/drawingml/2006/main" xmlns:r="http://schemas.openxmlformats.org/officeDocument/2006/relationships" xmlns:p="http://schemas.openxmlformats.org/presentationml/2006/main">
  <p:tag name="NUM" val="5"/>
</p:tagLst>
</file>

<file path=ppt/tags/tag25.xml><?xml version="1.0" encoding="utf-8"?>
<p:tagLst xmlns:a="http://schemas.openxmlformats.org/drawingml/2006/main" xmlns:r="http://schemas.openxmlformats.org/officeDocument/2006/relationships" xmlns:p="http://schemas.openxmlformats.org/presentationml/2006/main">
  <p:tag name="NUM" val="4"/>
</p:tagLst>
</file>

<file path=ppt/tags/tag26.xml><?xml version="1.0" encoding="utf-8"?>
<p:tagLst xmlns:a="http://schemas.openxmlformats.org/drawingml/2006/main" xmlns:r="http://schemas.openxmlformats.org/officeDocument/2006/relationships" xmlns:p="http://schemas.openxmlformats.org/presentationml/2006/main">
  <p:tag name="NUM" val="6"/>
</p:tagLst>
</file>

<file path=ppt/tags/tag27.xml><?xml version="1.0" encoding="utf-8"?>
<p:tagLst xmlns:a="http://schemas.openxmlformats.org/drawingml/2006/main" xmlns:r="http://schemas.openxmlformats.org/officeDocument/2006/relationships" xmlns:p="http://schemas.openxmlformats.org/presentationml/2006/main">
  <p:tag name="NUM" val="1"/>
</p:tagLst>
</file>

<file path=ppt/tags/tag28.xml><?xml version="1.0" encoding="utf-8"?>
<p:tagLst xmlns:a="http://schemas.openxmlformats.org/drawingml/2006/main" xmlns:r="http://schemas.openxmlformats.org/officeDocument/2006/relationships" xmlns:p="http://schemas.openxmlformats.org/presentationml/2006/main">
  <p:tag name="NUM" val="2"/>
</p:tagLst>
</file>

<file path=ppt/tags/tag29.xml><?xml version="1.0" encoding="utf-8"?>
<p:tagLst xmlns:a="http://schemas.openxmlformats.org/drawingml/2006/main" xmlns:r="http://schemas.openxmlformats.org/officeDocument/2006/relationships" xmlns:p="http://schemas.openxmlformats.org/presentationml/2006/main">
  <p:tag name="NUM" val="3"/>
</p:tagLst>
</file>

<file path=ppt/tags/tag3.xml><?xml version="1.0" encoding="utf-8"?>
<p:tagLst xmlns:a="http://schemas.openxmlformats.org/drawingml/2006/main" xmlns:r="http://schemas.openxmlformats.org/officeDocument/2006/relationships" xmlns:p="http://schemas.openxmlformats.org/presentationml/2006/main">
  <p:tag name="NUM" val="4"/>
</p:tagLst>
</file>

<file path=ppt/tags/tag30.xml><?xml version="1.0" encoding="utf-8"?>
<p:tagLst xmlns:a="http://schemas.openxmlformats.org/drawingml/2006/main" xmlns:r="http://schemas.openxmlformats.org/officeDocument/2006/relationships" xmlns:p="http://schemas.openxmlformats.org/presentationml/2006/main">
  <p:tag name="NUM" val="4"/>
</p:tagLst>
</file>

<file path=ppt/tags/tag31.xml><?xml version="1.0" encoding="utf-8"?>
<p:tagLst xmlns:a="http://schemas.openxmlformats.org/drawingml/2006/main" xmlns:r="http://schemas.openxmlformats.org/officeDocument/2006/relationships" xmlns:p="http://schemas.openxmlformats.org/presentationml/2006/main">
  <p:tag name="NUM" val="5"/>
</p:tagLst>
</file>

<file path=ppt/tags/tag32.xml><?xml version="1.0" encoding="utf-8"?>
<p:tagLst xmlns:a="http://schemas.openxmlformats.org/drawingml/2006/main" xmlns:r="http://schemas.openxmlformats.org/officeDocument/2006/relationships" xmlns:p="http://schemas.openxmlformats.org/presentationml/2006/main">
  <p:tag name="NUM" val="6"/>
</p:tagLst>
</file>

<file path=ppt/tags/tag33.xml><?xml version="1.0" encoding="utf-8"?>
<p:tagLst xmlns:a="http://schemas.openxmlformats.org/drawingml/2006/main" xmlns:r="http://schemas.openxmlformats.org/officeDocument/2006/relationships" xmlns:p="http://schemas.openxmlformats.org/presentationml/2006/main">
  <p:tag name="NUM" val="3"/>
</p:tagLst>
</file>

<file path=ppt/tags/tag34.xml><?xml version="1.0" encoding="utf-8"?>
<p:tagLst xmlns:a="http://schemas.openxmlformats.org/drawingml/2006/main" xmlns:r="http://schemas.openxmlformats.org/officeDocument/2006/relationships" xmlns:p="http://schemas.openxmlformats.org/presentationml/2006/main">
  <p:tag name="NUM" val="6"/>
</p:tagLst>
</file>

<file path=ppt/tags/tag35.xml><?xml version="1.0" encoding="utf-8"?>
<p:tagLst xmlns:a="http://schemas.openxmlformats.org/drawingml/2006/main" xmlns:r="http://schemas.openxmlformats.org/officeDocument/2006/relationships" xmlns:p="http://schemas.openxmlformats.org/presentationml/2006/main">
  <p:tag name="NUM" val="2"/>
</p:tagLst>
</file>

<file path=ppt/tags/tag36.xml><?xml version="1.0" encoding="utf-8"?>
<p:tagLst xmlns:a="http://schemas.openxmlformats.org/drawingml/2006/main" xmlns:r="http://schemas.openxmlformats.org/officeDocument/2006/relationships" xmlns:p="http://schemas.openxmlformats.org/presentationml/2006/main">
  <p:tag name="NUM" val="6"/>
</p:tagLst>
</file>

<file path=ppt/tags/tag37.xml><?xml version="1.0" encoding="utf-8"?>
<p:tagLst xmlns:a="http://schemas.openxmlformats.org/drawingml/2006/main" xmlns:r="http://schemas.openxmlformats.org/officeDocument/2006/relationships" xmlns:p="http://schemas.openxmlformats.org/presentationml/2006/main">
  <p:tag name="NUM" val="4"/>
</p:tagLst>
</file>

<file path=ppt/tags/tag38.xml><?xml version="1.0" encoding="utf-8"?>
<p:tagLst xmlns:a="http://schemas.openxmlformats.org/drawingml/2006/main" xmlns:r="http://schemas.openxmlformats.org/officeDocument/2006/relationships" xmlns:p="http://schemas.openxmlformats.org/presentationml/2006/main">
  <p:tag name="NUM" val="3"/>
</p:tagLst>
</file>

<file path=ppt/tags/tag39.xml><?xml version="1.0" encoding="utf-8"?>
<p:tagLst xmlns:a="http://schemas.openxmlformats.org/drawingml/2006/main" xmlns:r="http://schemas.openxmlformats.org/officeDocument/2006/relationships" xmlns:p="http://schemas.openxmlformats.org/presentationml/2006/main">
  <p:tag name="NUM" val="6"/>
</p:tagLst>
</file>

<file path=ppt/tags/tag4.xml><?xml version="1.0" encoding="utf-8"?>
<p:tagLst xmlns:a="http://schemas.openxmlformats.org/drawingml/2006/main" xmlns:r="http://schemas.openxmlformats.org/officeDocument/2006/relationships" xmlns:p="http://schemas.openxmlformats.org/presentationml/2006/main">
  <p:tag name="NUM" val="1"/>
</p:tagLst>
</file>

<file path=ppt/tags/tag40.xml><?xml version="1.0" encoding="utf-8"?>
<p:tagLst xmlns:a="http://schemas.openxmlformats.org/drawingml/2006/main" xmlns:r="http://schemas.openxmlformats.org/officeDocument/2006/relationships" xmlns:p="http://schemas.openxmlformats.org/presentationml/2006/main">
  <p:tag name="NUM" val="3"/>
</p:tagLst>
</file>

<file path=ppt/tags/tag41.xml><?xml version="1.0" encoding="utf-8"?>
<p:tagLst xmlns:a="http://schemas.openxmlformats.org/drawingml/2006/main" xmlns:r="http://schemas.openxmlformats.org/officeDocument/2006/relationships" xmlns:p="http://schemas.openxmlformats.org/presentationml/2006/main">
  <p:tag name="NUM" val="1"/>
</p:tagLst>
</file>

<file path=ppt/tags/tag42.xml><?xml version="1.0" encoding="utf-8"?>
<p:tagLst xmlns:a="http://schemas.openxmlformats.org/drawingml/2006/main" xmlns:r="http://schemas.openxmlformats.org/officeDocument/2006/relationships" xmlns:p="http://schemas.openxmlformats.org/presentationml/2006/main">
  <p:tag name="NUM" val="4"/>
</p:tagLst>
</file>

<file path=ppt/tags/tag43.xml><?xml version="1.0" encoding="utf-8"?>
<p:tagLst xmlns:a="http://schemas.openxmlformats.org/drawingml/2006/main" xmlns:r="http://schemas.openxmlformats.org/officeDocument/2006/relationships" xmlns:p="http://schemas.openxmlformats.org/presentationml/2006/main">
  <p:tag name="NUM" val="4"/>
</p:tagLst>
</file>

<file path=ppt/tags/tag44.xml><?xml version="1.0" encoding="utf-8"?>
<p:tagLst xmlns:a="http://schemas.openxmlformats.org/drawingml/2006/main" xmlns:r="http://schemas.openxmlformats.org/officeDocument/2006/relationships" xmlns:p="http://schemas.openxmlformats.org/presentationml/2006/main">
  <p:tag name="NUM" val="6"/>
</p:tagLst>
</file>

<file path=ppt/tags/tag45.xml><?xml version="1.0" encoding="utf-8"?>
<p:tagLst xmlns:a="http://schemas.openxmlformats.org/drawingml/2006/main" xmlns:r="http://schemas.openxmlformats.org/officeDocument/2006/relationships" xmlns:p="http://schemas.openxmlformats.org/presentationml/2006/main">
  <p:tag name="NUM" val="6"/>
</p:tagLst>
</file>

<file path=ppt/tags/tag46.xml><?xml version="1.0" encoding="utf-8"?>
<p:tagLst xmlns:a="http://schemas.openxmlformats.org/drawingml/2006/main" xmlns:r="http://schemas.openxmlformats.org/officeDocument/2006/relationships" xmlns:p="http://schemas.openxmlformats.org/presentationml/2006/main">
  <p:tag name="NUM" val="3"/>
</p:tagLst>
</file>

<file path=ppt/tags/tag47.xml><?xml version="1.0" encoding="utf-8"?>
<p:tagLst xmlns:a="http://schemas.openxmlformats.org/drawingml/2006/main" xmlns:r="http://schemas.openxmlformats.org/officeDocument/2006/relationships" xmlns:p="http://schemas.openxmlformats.org/presentationml/2006/main">
  <p:tag name="NUM" val="3"/>
</p:tagLst>
</file>

<file path=ppt/tags/tag48.xml><?xml version="1.0" encoding="utf-8"?>
<p:tagLst xmlns:a="http://schemas.openxmlformats.org/drawingml/2006/main" xmlns:r="http://schemas.openxmlformats.org/officeDocument/2006/relationships" xmlns:p="http://schemas.openxmlformats.org/presentationml/2006/main">
  <p:tag name="NUM" val="6"/>
</p:tagLst>
</file>

<file path=ppt/tags/tag49.xml><?xml version="1.0" encoding="utf-8"?>
<p:tagLst xmlns:a="http://schemas.openxmlformats.org/drawingml/2006/main" xmlns:r="http://schemas.openxmlformats.org/officeDocument/2006/relationships" xmlns:p="http://schemas.openxmlformats.org/presentationml/2006/main">
  <p:tag name="NUM" val="6"/>
</p:tagLst>
</file>

<file path=ppt/tags/tag5.xml><?xml version="1.0" encoding="utf-8"?>
<p:tagLst xmlns:a="http://schemas.openxmlformats.org/drawingml/2006/main" xmlns:r="http://schemas.openxmlformats.org/officeDocument/2006/relationships" xmlns:p="http://schemas.openxmlformats.org/presentationml/2006/main">
  <p:tag name="NUM" val="2"/>
</p:tagLst>
</file>

<file path=ppt/tags/tag50.xml><?xml version="1.0" encoding="utf-8"?>
<p:tagLst xmlns:a="http://schemas.openxmlformats.org/drawingml/2006/main" xmlns:r="http://schemas.openxmlformats.org/officeDocument/2006/relationships" xmlns:p="http://schemas.openxmlformats.org/presentationml/2006/main">
  <p:tag name="NUM" val="3"/>
</p:tagLst>
</file>

<file path=ppt/tags/tag51.xml><?xml version="1.0" encoding="utf-8"?>
<p:tagLst xmlns:a="http://schemas.openxmlformats.org/drawingml/2006/main" xmlns:r="http://schemas.openxmlformats.org/officeDocument/2006/relationships" xmlns:p="http://schemas.openxmlformats.org/presentationml/2006/main">
  <p:tag name="NUM" val="3"/>
</p:tagLst>
</file>

<file path=ppt/tags/tag52.xml><?xml version="1.0" encoding="utf-8"?>
<p:tagLst xmlns:a="http://schemas.openxmlformats.org/drawingml/2006/main" xmlns:r="http://schemas.openxmlformats.org/officeDocument/2006/relationships" xmlns:p="http://schemas.openxmlformats.org/presentationml/2006/main">
  <p:tag name="NUM" val="3"/>
</p:tagLst>
</file>

<file path=ppt/tags/tag53.xml><?xml version="1.0" encoding="utf-8"?>
<p:tagLst xmlns:a="http://schemas.openxmlformats.org/drawingml/2006/main" xmlns:r="http://schemas.openxmlformats.org/officeDocument/2006/relationships" xmlns:p="http://schemas.openxmlformats.org/presentationml/2006/main">
  <p:tag name="NUM" val="1"/>
</p:tagLst>
</file>

<file path=ppt/tags/tag54.xml><?xml version="1.0" encoding="utf-8"?>
<p:tagLst xmlns:a="http://schemas.openxmlformats.org/drawingml/2006/main" xmlns:r="http://schemas.openxmlformats.org/officeDocument/2006/relationships" xmlns:p="http://schemas.openxmlformats.org/presentationml/2006/main">
  <p:tag name="NUM" val="2"/>
</p:tagLst>
</file>

<file path=ppt/tags/tag55.xml><?xml version="1.0" encoding="utf-8"?>
<p:tagLst xmlns:a="http://schemas.openxmlformats.org/drawingml/2006/main" xmlns:r="http://schemas.openxmlformats.org/officeDocument/2006/relationships" xmlns:p="http://schemas.openxmlformats.org/presentationml/2006/main">
  <p:tag name="NUM" val="3"/>
</p:tagLst>
</file>

<file path=ppt/tags/tag56.xml><?xml version="1.0" encoding="utf-8"?>
<p:tagLst xmlns:a="http://schemas.openxmlformats.org/drawingml/2006/main" xmlns:r="http://schemas.openxmlformats.org/officeDocument/2006/relationships" xmlns:p="http://schemas.openxmlformats.org/presentationml/2006/main">
  <p:tag name="NUM" val="2"/>
</p:tagLst>
</file>

<file path=ppt/tags/tag57.xml><?xml version="1.0" encoding="utf-8"?>
<p:tagLst xmlns:a="http://schemas.openxmlformats.org/drawingml/2006/main" xmlns:r="http://schemas.openxmlformats.org/officeDocument/2006/relationships" xmlns:p="http://schemas.openxmlformats.org/presentationml/2006/main">
  <p:tag name="NUM" val="3"/>
</p:tagLst>
</file>

<file path=ppt/tags/tag58.xml><?xml version="1.0" encoding="utf-8"?>
<p:tagLst xmlns:a="http://schemas.openxmlformats.org/drawingml/2006/main" xmlns:r="http://schemas.openxmlformats.org/officeDocument/2006/relationships" xmlns:p="http://schemas.openxmlformats.org/presentationml/2006/main">
  <p:tag name="NUM" val="6"/>
</p:tagLst>
</file>

<file path=ppt/tags/tag59.xml><?xml version="1.0" encoding="utf-8"?>
<p:tagLst xmlns:a="http://schemas.openxmlformats.org/drawingml/2006/main" xmlns:r="http://schemas.openxmlformats.org/officeDocument/2006/relationships" xmlns:p="http://schemas.openxmlformats.org/presentationml/2006/main">
  <p:tag name="NUM" val="3"/>
</p:tagLst>
</file>

<file path=ppt/tags/tag6.xml><?xml version="1.0" encoding="utf-8"?>
<p:tagLst xmlns:a="http://schemas.openxmlformats.org/drawingml/2006/main" xmlns:r="http://schemas.openxmlformats.org/officeDocument/2006/relationships" xmlns:p="http://schemas.openxmlformats.org/presentationml/2006/main">
  <p:tag name="NUM" val="3"/>
</p:tagLst>
</file>

<file path=ppt/tags/tag60.xml><?xml version="1.0" encoding="utf-8"?>
<p:tagLst xmlns:a="http://schemas.openxmlformats.org/drawingml/2006/main" xmlns:r="http://schemas.openxmlformats.org/officeDocument/2006/relationships" xmlns:p="http://schemas.openxmlformats.org/presentationml/2006/main">
  <p:tag name="NUM" val="3"/>
</p:tagLst>
</file>

<file path=ppt/tags/tag61.xml><?xml version="1.0" encoding="utf-8"?>
<p:tagLst xmlns:a="http://schemas.openxmlformats.org/drawingml/2006/main" xmlns:r="http://schemas.openxmlformats.org/officeDocument/2006/relationships" xmlns:p="http://schemas.openxmlformats.org/presentationml/2006/main">
  <p:tag name="NUM" val="3"/>
</p:tagLst>
</file>

<file path=ppt/tags/tag62.xml><?xml version="1.0" encoding="utf-8"?>
<p:tagLst xmlns:a="http://schemas.openxmlformats.org/drawingml/2006/main" xmlns:r="http://schemas.openxmlformats.org/officeDocument/2006/relationships" xmlns:p="http://schemas.openxmlformats.org/presentationml/2006/main">
  <p:tag name="NUM" val="1"/>
</p:tagLst>
</file>

<file path=ppt/tags/tag63.xml><?xml version="1.0" encoding="utf-8"?>
<p:tagLst xmlns:a="http://schemas.openxmlformats.org/drawingml/2006/main" xmlns:r="http://schemas.openxmlformats.org/officeDocument/2006/relationships" xmlns:p="http://schemas.openxmlformats.org/presentationml/2006/main">
  <p:tag name="NUM" val="2"/>
</p:tagLst>
</file>

<file path=ppt/tags/tag64.xml><?xml version="1.0" encoding="utf-8"?>
<p:tagLst xmlns:a="http://schemas.openxmlformats.org/drawingml/2006/main" xmlns:r="http://schemas.openxmlformats.org/officeDocument/2006/relationships" xmlns:p="http://schemas.openxmlformats.org/presentationml/2006/main">
  <p:tag name="NUM" val="3"/>
</p:tagLst>
</file>

<file path=ppt/tags/tag65.xml><?xml version="1.0" encoding="utf-8"?>
<p:tagLst xmlns:a="http://schemas.openxmlformats.org/drawingml/2006/main" xmlns:r="http://schemas.openxmlformats.org/officeDocument/2006/relationships" xmlns:p="http://schemas.openxmlformats.org/presentationml/2006/main">
  <p:tag name="NUM" val="4"/>
</p:tagLst>
</file>

<file path=ppt/tags/tag66.xml><?xml version="1.0" encoding="utf-8"?>
<p:tagLst xmlns:a="http://schemas.openxmlformats.org/drawingml/2006/main" xmlns:r="http://schemas.openxmlformats.org/officeDocument/2006/relationships" xmlns:p="http://schemas.openxmlformats.org/presentationml/2006/main">
  <p:tag name="NUM" val="5"/>
</p:tagLst>
</file>

<file path=ppt/tags/tag67.xml><?xml version="1.0" encoding="utf-8"?>
<p:tagLst xmlns:a="http://schemas.openxmlformats.org/drawingml/2006/main" xmlns:r="http://schemas.openxmlformats.org/officeDocument/2006/relationships" xmlns:p="http://schemas.openxmlformats.org/presentationml/2006/main">
  <p:tag name="NUM" val="3"/>
</p:tagLst>
</file>

<file path=ppt/tags/tag68.xml><?xml version="1.0" encoding="utf-8"?>
<p:tagLst xmlns:a="http://schemas.openxmlformats.org/drawingml/2006/main" xmlns:r="http://schemas.openxmlformats.org/officeDocument/2006/relationships" xmlns:p="http://schemas.openxmlformats.org/presentationml/2006/main">
  <p:tag name="NUM" val="6"/>
</p:tagLst>
</file>

<file path=ppt/tags/tag69.xml><?xml version="1.0" encoding="utf-8"?>
<p:tagLst xmlns:a="http://schemas.openxmlformats.org/drawingml/2006/main" xmlns:r="http://schemas.openxmlformats.org/officeDocument/2006/relationships" xmlns:p="http://schemas.openxmlformats.org/presentationml/2006/main">
  <p:tag name="NUM" val="6"/>
</p:tagLst>
</file>

<file path=ppt/tags/tag7.xml><?xml version="1.0" encoding="utf-8"?>
<p:tagLst xmlns:a="http://schemas.openxmlformats.org/drawingml/2006/main" xmlns:r="http://schemas.openxmlformats.org/officeDocument/2006/relationships" xmlns:p="http://schemas.openxmlformats.org/presentationml/2006/main">
  <p:tag name="NUM" val="4"/>
</p:tagLst>
</file>

<file path=ppt/tags/tag70.xml><?xml version="1.0" encoding="utf-8"?>
<p:tagLst xmlns:a="http://schemas.openxmlformats.org/drawingml/2006/main" xmlns:r="http://schemas.openxmlformats.org/officeDocument/2006/relationships" xmlns:p="http://schemas.openxmlformats.org/presentationml/2006/main">
  <p:tag name="NUM" val="4"/>
</p:tagLst>
</file>

<file path=ppt/tags/tag71.xml><?xml version="1.0" encoding="utf-8"?>
<p:tagLst xmlns:a="http://schemas.openxmlformats.org/drawingml/2006/main" xmlns:r="http://schemas.openxmlformats.org/officeDocument/2006/relationships" xmlns:p="http://schemas.openxmlformats.org/presentationml/2006/main">
  <p:tag name="NUM" val="3"/>
</p:tagLst>
</file>

<file path=ppt/tags/tag72.xml><?xml version="1.0" encoding="utf-8"?>
<p:tagLst xmlns:a="http://schemas.openxmlformats.org/drawingml/2006/main" xmlns:r="http://schemas.openxmlformats.org/officeDocument/2006/relationships" xmlns:p="http://schemas.openxmlformats.org/presentationml/2006/main">
  <p:tag name="NUM" val="6"/>
</p:tagLst>
</file>

<file path=ppt/tags/tag73.xml><?xml version="1.0" encoding="utf-8"?>
<p:tagLst xmlns:a="http://schemas.openxmlformats.org/drawingml/2006/main" xmlns:r="http://schemas.openxmlformats.org/officeDocument/2006/relationships" xmlns:p="http://schemas.openxmlformats.org/presentationml/2006/main">
  <p:tag name="NUM" val="3"/>
</p:tagLst>
</file>

<file path=ppt/tags/tag74.xml><?xml version="1.0" encoding="utf-8"?>
<p:tagLst xmlns:a="http://schemas.openxmlformats.org/drawingml/2006/main" xmlns:r="http://schemas.openxmlformats.org/officeDocument/2006/relationships" xmlns:p="http://schemas.openxmlformats.org/presentationml/2006/main">
  <p:tag name="NUM" val="3"/>
</p:tagLst>
</file>

<file path=ppt/tags/tag75.xml><?xml version="1.0" encoding="utf-8"?>
<p:tagLst xmlns:a="http://schemas.openxmlformats.org/drawingml/2006/main" xmlns:r="http://schemas.openxmlformats.org/officeDocument/2006/relationships" xmlns:p="http://schemas.openxmlformats.org/presentationml/2006/main">
  <p:tag name="NUM" val="2"/>
</p:tagLst>
</file>

<file path=ppt/tags/tag76.xml><?xml version="1.0" encoding="utf-8"?>
<p:tagLst xmlns:a="http://schemas.openxmlformats.org/drawingml/2006/main" xmlns:r="http://schemas.openxmlformats.org/officeDocument/2006/relationships" xmlns:p="http://schemas.openxmlformats.org/presentationml/2006/main">
  <p:tag name="NUM" val="1"/>
</p:tagLst>
</file>

<file path=ppt/tags/tag77.xml><?xml version="1.0" encoding="utf-8"?>
<p:tagLst xmlns:a="http://schemas.openxmlformats.org/drawingml/2006/main" xmlns:r="http://schemas.openxmlformats.org/officeDocument/2006/relationships" xmlns:p="http://schemas.openxmlformats.org/presentationml/2006/main">
  <p:tag name="NUM" val="4"/>
</p:tagLst>
</file>

<file path=ppt/tags/tag78.xml><?xml version="1.0" encoding="utf-8"?>
<p:tagLst xmlns:a="http://schemas.openxmlformats.org/drawingml/2006/main" xmlns:r="http://schemas.openxmlformats.org/officeDocument/2006/relationships" xmlns:p="http://schemas.openxmlformats.org/presentationml/2006/main">
  <p:tag name="NUM" val="3"/>
</p:tagLst>
</file>

<file path=ppt/tags/tag79.xml><?xml version="1.0" encoding="utf-8"?>
<p:tagLst xmlns:a="http://schemas.openxmlformats.org/drawingml/2006/main" xmlns:r="http://schemas.openxmlformats.org/officeDocument/2006/relationships" xmlns:p="http://schemas.openxmlformats.org/presentationml/2006/main">
  <p:tag name="NUM" val="3"/>
</p:tagLst>
</file>

<file path=ppt/tags/tag8.xml><?xml version="1.0" encoding="utf-8"?>
<p:tagLst xmlns:a="http://schemas.openxmlformats.org/drawingml/2006/main" xmlns:r="http://schemas.openxmlformats.org/officeDocument/2006/relationships" xmlns:p="http://schemas.openxmlformats.org/presentationml/2006/main">
  <p:tag name="NUM" val="5"/>
</p:tagLst>
</file>

<file path=ppt/tags/tag80.xml><?xml version="1.0" encoding="utf-8"?>
<p:tagLst xmlns:a="http://schemas.openxmlformats.org/drawingml/2006/main" xmlns:r="http://schemas.openxmlformats.org/officeDocument/2006/relationships" xmlns:p="http://schemas.openxmlformats.org/presentationml/2006/main">
  <p:tag name="NUM" val="4"/>
</p:tagLst>
</file>

<file path=ppt/tags/tag81.xml><?xml version="1.0" encoding="utf-8"?>
<p:tagLst xmlns:a="http://schemas.openxmlformats.org/drawingml/2006/main" xmlns:r="http://schemas.openxmlformats.org/officeDocument/2006/relationships" xmlns:p="http://schemas.openxmlformats.org/presentationml/2006/main">
  <p:tag name="NUM" val="4"/>
</p:tagLst>
</file>

<file path=ppt/tags/tag82.xml><?xml version="1.0" encoding="utf-8"?>
<p:tagLst xmlns:a="http://schemas.openxmlformats.org/drawingml/2006/main" xmlns:r="http://schemas.openxmlformats.org/officeDocument/2006/relationships" xmlns:p="http://schemas.openxmlformats.org/presentationml/2006/main">
  <p:tag name="NUM" val="1"/>
</p:tagLst>
</file>

<file path=ppt/tags/tag83.xml><?xml version="1.0" encoding="utf-8"?>
<p:tagLst xmlns:a="http://schemas.openxmlformats.org/drawingml/2006/main" xmlns:r="http://schemas.openxmlformats.org/officeDocument/2006/relationships" xmlns:p="http://schemas.openxmlformats.org/presentationml/2006/main">
  <p:tag name="NUM" val="2"/>
</p:tagLst>
</file>

<file path=ppt/tags/tag84.xml><?xml version="1.0" encoding="utf-8"?>
<p:tagLst xmlns:a="http://schemas.openxmlformats.org/drawingml/2006/main" xmlns:r="http://schemas.openxmlformats.org/officeDocument/2006/relationships" xmlns:p="http://schemas.openxmlformats.org/presentationml/2006/main">
  <p:tag name="NUM" val="3"/>
</p:tagLst>
</file>

<file path=ppt/tags/tag85.xml><?xml version="1.0" encoding="utf-8"?>
<p:tagLst xmlns:a="http://schemas.openxmlformats.org/drawingml/2006/main" xmlns:r="http://schemas.openxmlformats.org/officeDocument/2006/relationships" xmlns:p="http://schemas.openxmlformats.org/presentationml/2006/main">
  <p:tag name="NUM" val="4"/>
</p:tagLst>
</file>

<file path=ppt/tags/tag86.xml><?xml version="1.0" encoding="utf-8"?>
<p:tagLst xmlns:a="http://schemas.openxmlformats.org/drawingml/2006/main" xmlns:r="http://schemas.openxmlformats.org/officeDocument/2006/relationships" xmlns:p="http://schemas.openxmlformats.org/presentationml/2006/main">
  <p:tag name="NUM" val="5"/>
</p:tagLst>
</file>

<file path=ppt/tags/tag87.xml><?xml version="1.0" encoding="utf-8"?>
<p:tagLst xmlns:a="http://schemas.openxmlformats.org/drawingml/2006/main" xmlns:r="http://schemas.openxmlformats.org/officeDocument/2006/relationships" xmlns:p="http://schemas.openxmlformats.org/presentationml/2006/main">
  <p:tag name="NUM" val="6"/>
</p:tagLst>
</file>

<file path=ppt/tags/tag88.xml><?xml version="1.0" encoding="utf-8"?>
<p:tagLst xmlns:a="http://schemas.openxmlformats.org/drawingml/2006/main" xmlns:r="http://schemas.openxmlformats.org/officeDocument/2006/relationships" xmlns:p="http://schemas.openxmlformats.org/presentationml/2006/main">
  <p:tag name="NUM" val="7"/>
</p:tagLst>
</file>

<file path=ppt/tags/tag89.xml><?xml version="1.0" encoding="utf-8"?>
<p:tagLst xmlns:a="http://schemas.openxmlformats.org/drawingml/2006/main" xmlns:r="http://schemas.openxmlformats.org/officeDocument/2006/relationships" xmlns:p="http://schemas.openxmlformats.org/presentationml/2006/main">
  <p:tag name="NUM" val="8"/>
</p:tagLst>
</file>

<file path=ppt/tags/tag9.xml><?xml version="1.0" encoding="utf-8"?>
<p:tagLst xmlns:a="http://schemas.openxmlformats.org/drawingml/2006/main" xmlns:r="http://schemas.openxmlformats.org/officeDocument/2006/relationships" xmlns:p="http://schemas.openxmlformats.org/presentationml/2006/main">
  <p:tag name="NUM" val="1"/>
</p:tagLst>
</file>

<file path=ppt/tags/tag90.xml><?xml version="1.0" encoding="utf-8"?>
<p:tagLst xmlns:a="http://schemas.openxmlformats.org/drawingml/2006/main" xmlns:r="http://schemas.openxmlformats.org/officeDocument/2006/relationships" xmlns:p="http://schemas.openxmlformats.org/presentationml/2006/main">
  <p:tag name="NUM" val="9"/>
</p:tagLst>
</file>

<file path=ppt/tags/tag91.xml><?xml version="1.0" encoding="utf-8"?>
<p:tagLst xmlns:a="http://schemas.openxmlformats.org/drawingml/2006/main" xmlns:r="http://schemas.openxmlformats.org/officeDocument/2006/relationships" xmlns:p="http://schemas.openxmlformats.org/presentationml/2006/main">
  <p:tag name="NUM" val="10"/>
</p:tagLst>
</file>

<file path=ppt/tags/tag92.xml><?xml version="1.0" encoding="utf-8"?>
<p:tagLst xmlns:a="http://schemas.openxmlformats.org/drawingml/2006/main" xmlns:r="http://schemas.openxmlformats.org/officeDocument/2006/relationships" xmlns:p="http://schemas.openxmlformats.org/presentationml/2006/main">
  <p:tag name="NUM" val="3"/>
</p:tagLst>
</file>

<file path=ppt/tags/tag93.xml><?xml version="1.0" encoding="utf-8"?>
<p:tagLst xmlns:a="http://schemas.openxmlformats.org/drawingml/2006/main" xmlns:r="http://schemas.openxmlformats.org/officeDocument/2006/relationships" xmlns:p="http://schemas.openxmlformats.org/presentationml/2006/main">
  <p:tag name="NUM" val="6"/>
</p:tagLst>
</file>

<file path=ppt/tags/tag94.xml><?xml version="1.0" encoding="utf-8"?>
<p:tagLst xmlns:a="http://schemas.openxmlformats.org/drawingml/2006/main" xmlns:r="http://schemas.openxmlformats.org/officeDocument/2006/relationships" xmlns:p="http://schemas.openxmlformats.org/presentationml/2006/main">
  <p:tag name="NUM" val="3"/>
</p:tagLst>
</file>

<file path=ppt/tags/tag95.xml><?xml version="1.0" encoding="utf-8"?>
<p:tagLst xmlns:a="http://schemas.openxmlformats.org/drawingml/2006/main" xmlns:r="http://schemas.openxmlformats.org/officeDocument/2006/relationships" xmlns:p="http://schemas.openxmlformats.org/presentationml/2006/main">
  <p:tag name="NUM" val="5"/>
</p:tagLst>
</file>

<file path=ppt/tags/tag96.xml><?xml version="1.0" encoding="utf-8"?>
<p:tagLst xmlns:a="http://schemas.openxmlformats.org/drawingml/2006/main" xmlns:r="http://schemas.openxmlformats.org/officeDocument/2006/relationships" xmlns:p="http://schemas.openxmlformats.org/presentationml/2006/main">
  <p:tag name="NUM" val="6"/>
</p:tagLst>
</file>

<file path=ppt/tags/tag97.xml><?xml version="1.0" encoding="utf-8"?>
<p:tagLst xmlns:a="http://schemas.openxmlformats.org/drawingml/2006/main" xmlns:r="http://schemas.openxmlformats.org/officeDocument/2006/relationships" xmlns:p="http://schemas.openxmlformats.org/presentationml/2006/main">
  <p:tag name="NUM" val="3"/>
</p:tagLst>
</file>

<file path=ppt/tags/tag98.xml><?xml version="1.0" encoding="utf-8"?>
<p:tagLst xmlns:a="http://schemas.openxmlformats.org/drawingml/2006/main" xmlns:r="http://schemas.openxmlformats.org/officeDocument/2006/relationships" xmlns:p="http://schemas.openxmlformats.org/presentationml/2006/main">
  <p:tag name="NUM" val="6"/>
</p:tagLst>
</file>

<file path=ppt/tags/tag99.xml><?xml version="1.0" encoding="utf-8"?>
<p:tagLst xmlns:a="http://schemas.openxmlformats.org/drawingml/2006/main" xmlns:r="http://schemas.openxmlformats.org/officeDocument/2006/relationships" xmlns:p="http://schemas.openxmlformats.org/presentationml/2006/main">
  <p:tag name="NUM" val="6"/>
</p:tagLst>
</file>

<file path=ppt/theme/theme1.xml><?xml version="1.0" encoding="utf-8"?>
<a:theme xmlns:a="http://schemas.openxmlformats.org/drawingml/2006/main" name="1_BDC Theme 2016">
  <a:themeElements>
    <a:clrScheme name="BDC 2016 1">
      <a:dk1>
        <a:srgbClr val="1F384B"/>
      </a:dk1>
      <a:lt1>
        <a:sysClr val="window" lastClr="FFFFFF"/>
      </a:lt1>
      <a:dk2>
        <a:srgbClr val="0072CE"/>
      </a:dk2>
      <a:lt2>
        <a:srgbClr val="4BC5E2"/>
      </a:lt2>
      <a:accent1>
        <a:srgbClr val="1F384B"/>
      </a:accent1>
      <a:accent2>
        <a:srgbClr val="A8162C"/>
      </a:accent2>
      <a:accent3>
        <a:srgbClr val="D82C26"/>
      </a:accent3>
      <a:accent4>
        <a:srgbClr val="00BFB3"/>
      </a:accent4>
      <a:accent5>
        <a:srgbClr val="96B494"/>
      </a:accent5>
      <a:accent6>
        <a:srgbClr val="F08A3A"/>
      </a:accent6>
      <a:hlink>
        <a:srgbClr val="BFBEBD"/>
      </a:hlink>
      <a:folHlink>
        <a:srgbClr val="E0DFDE"/>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Office Theme">
  <a:themeElements>
    <a:clrScheme name="BDC 2016 1">
      <a:dk1>
        <a:srgbClr val="1F384B"/>
      </a:dk1>
      <a:lt1>
        <a:sysClr val="window" lastClr="FFFFFF"/>
      </a:lt1>
      <a:dk2>
        <a:srgbClr val="0072CE"/>
      </a:dk2>
      <a:lt2>
        <a:srgbClr val="4BC5E2"/>
      </a:lt2>
      <a:accent1>
        <a:srgbClr val="1F384B"/>
      </a:accent1>
      <a:accent2>
        <a:srgbClr val="A8162C"/>
      </a:accent2>
      <a:accent3>
        <a:srgbClr val="D82C26"/>
      </a:accent3>
      <a:accent4>
        <a:srgbClr val="00BFB3"/>
      </a:accent4>
      <a:accent5>
        <a:srgbClr val="96B494"/>
      </a:accent5>
      <a:accent6>
        <a:srgbClr val="F08A3A"/>
      </a:accent6>
      <a:hlink>
        <a:srgbClr val="BFBEBD"/>
      </a:hlink>
      <a:folHlink>
        <a:srgbClr val="E0DFDE"/>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51780B301D71A748916E359C36577C1A" ma:contentTypeVersion="7" ma:contentTypeDescription="Create a new document." ma:contentTypeScope="" ma:versionID="01ef950824201059e03c78eb993f3567">
  <xsd:schema xmlns:xsd="http://www.w3.org/2001/XMLSchema" xmlns:xs="http://www.w3.org/2001/XMLSchema" xmlns:p="http://schemas.microsoft.com/office/2006/metadata/properties" xmlns:ns3="1ada871f-8978-4c6a-893b-13563a75bb46" targetNamespace="http://schemas.microsoft.com/office/2006/metadata/properties" ma:root="true" ma:fieldsID="bb863b196f23a803034074c8eb2aecd8" ns3:_="">
    <xsd:import namespace="1ada871f-8978-4c6a-893b-13563a75bb46"/>
    <xsd:element name="properties">
      <xsd:complexType>
        <xsd:sequence>
          <xsd:element name="documentManagement">
            <xsd:complexType>
              <xsd:all>
                <xsd:element ref="ns3:MediaServiceMetadata" minOccurs="0"/>
                <xsd:element ref="ns3:MediaServiceFastMetadata" minOccurs="0"/>
                <xsd:element ref="ns3:MediaServiceAutoTags" minOccurs="0"/>
                <xsd:element ref="ns3:MediaServiceOCR" minOccurs="0"/>
                <xsd:element ref="ns3:MediaServiceDateTaken" minOccurs="0"/>
                <xsd:element ref="ns3:MediaServiceAutoKeyPoints" minOccurs="0"/>
                <xsd:element ref="ns3: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ada871f-8978-4c6a-893b-13563a75bb4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KeyPoints" ma:index="13" nillable="true" ma:displayName="MediaServiceAutoKeyPoints" ma:hidden="true" ma:internalName="MediaServiceAutoKeyPoints" ma:readOnly="true">
      <xsd:simpleType>
        <xsd:restriction base="dms:Note"/>
      </xsd:simpleType>
    </xsd:element>
    <xsd:element name="MediaServiceKeyPoints" ma:index="14"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3929594D-331A-4921-B5AA-7D2C4D2442D0}">
  <ds:schemaRefs>
    <ds:schemaRef ds:uri="http://schemas.microsoft.com/office/2006/metadata/properties"/>
    <ds:schemaRef ds:uri="http://schemas.microsoft.com/office/infopath/2007/PartnerControls"/>
  </ds:schemaRefs>
</ds:datastoreItem>
</file>

<file path=customXml/itemProps2.xml><?xml version="1.0" encoding="utf-8"?>
<ds:datastoreItem xmlns:ds="http://schemas.openxmlformats.org/officeDocument/2006/customXml" ds:itemID="{A467344E-5595-444F-ACA3-ED49C45AC25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1ada871f-8978-4c6a-893b-13563a75bb46"/>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11957F28-98C4-46AE-9455-ACF7454E79E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2977</TotalTime>
  <Words>2925</Words>
  <Application>Microsoft Office PowerPoint</Application>
  <PresentationFormat>On-screen Show (16:10)</PresentationFormat>
  <Paragraphs>395</Paragraphs>
  <Slides>49</Slides>
  <Notes>31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49</vt:i4>
      </vt:variant>
    </vt:vector>
  </HeadingPairs>
  <TitlesOfParts>
    <vt:vector size="57" baseType="lpstr">
      <vt:lpstr>Arial</vt:lpstr>
      <vt:lpstr>Arial Black</vt:lpstr>
      <vt:lpstr>Calibri</vt:lpstr>
      <vt:lpstr>Lucida Grande</vt:lpstr>
      <vt:lpstr>Times New Roman</vt:lpstr>
      <vt:lpstr>Wingdings</vt:lpstr>
      <vt:lpstr>Wingdings 3</vt:lpstr>
      <vt:lpstr>1_BDC Theme 2016</vt:lpstr>
      <vt:lpstr>The path to recovery</vt:lpstr>
      <vt:lpstr>PowerPoint Presentation</vt:lpstr>
      <vt:lpstr>The World Economy</vt:lpstr>
      <vt:lpstr>COVID-19 has had a severe impact on the world economy</vt:lpstr>
      <vt:lpstr>World trade took a hit but is rebounding faster than in 2009</vt:lpstr>
      <vt:lpstr>New waves of COVID-19 infections are slowing the global recovery</vt:lpstr>
      <vt:lpstr>The world economy should be back to its pre-crisis level in 2022</vt:lpstr>
      <vt:lpstr>The  recovery in the U.S.</vt:lpstr>
      <vt:lpstr>The initial U.S. recovery has been solid</vt:lpstr>
      <vt:lpstr>Major early stimulus programs increased disposable income</vt:lpstr>
      <vt:lpstr>Disposable income remains above pre-pandemic level but is falling</vt:lpstr>
      <vt:lpstr>Second wave is slowing the U.S. recovery</vt:lpstr>
      <vt:lpstr>Full recovery not expected before early 2022</vt:lpstr>
      <vt:lpstr>The recovery in Canada </vt:lpstr>
      <vt:lpstr>The path to recovery </vt:lpstr>
      <vt:lpstr>Employment is at 97% February level</vt:lpstr>
      <vt:lpstr>…but some sectors are lagging</vt:lpstr>
      <vt:lpstr>Employment in Canada is recovering faster than in the U.S.</vt:lpstr>
      <vt:lpstr>Government transfers increased by 60%</vt:lpstr>
      <vt:lpstr>…which increased overall disposable income </vt:lpstr>
      <vt:lpstr>Bank of Canada cut its policy rate </vt:lpstr>
      <vt:lpstr>Construction recovery is slowing after a strong rebound</vt:lpstr>
      <vt:lpstr>Retail sales have surpassed pre-COVID levels since June</vt:lpstr>
      <vt:lpstr>…but some retail categories have not fully recovered </vt:lpstr>
      <vt:lpstr>What’s ahead?</vt:lpstr>
      <vt:lpstr>After an initial rebound, the recovery will slow</vt:lpstr>
      <vt:lpstr>The second wave is slowing the recovery</vt:lpstr>
      <vt:lpstr>Partial lockdowns are hurting restaurants</vt:lpstr>
      <vt:lpstr>Household savings are at an all-time high</vt:lpstr>
      <vt:lpstr>Consumers will remain cautious</vt:lpstr>
      <vt:lpstr>Investment intentions  remained low in October</vt:lpstr>
      <vt:lpstr>Some key sectors will take a long time to recover </vt:lpstr>
      <vt:lpstr>The recovery will be gradual in Canada</vt:lpstr>
      <vt:lpstr>PowerPoint Presentation</vt:lpstr>
      <vt:lpstr>Online, it’s Christmas every month</vt:lpstr>
      <vt:lpstr>Canadians will keep spending more online</vt:lpstr>
      <vt:lpstr>Canadians plan to buy more locally </vt:lpstr>
      <vt:lpstr>Canadians are health cautious</vt:lpstr>
      <vt:lpstr>New priorities for businesses</vt:lpstr>
      <vt:lpstr>PowerPoint Presentation</vt:lpstr>
      <vt:lpstr>Improve my financial situation</vt:lpstr>
      <vt:lpstr>PowerPoint Presentation</vt:lpstr>
      <vt:lpstr>PowerPoint Presentation</vt:lpstr>
      <vt:lpstr>PowerPoint Presentation</vt:lpstr>
      <vt:lpstr>PowerPoint Presentation</vt:lpstr>
      <vt:lpstr>Reasons for entrepreneurs to revive growth after the COVID-19 crisis</vt:lpstr>
      <vt:lpstr>PowerPoint Presentation</vt:lpstr>
      <vt:lpstr>PowerPoint Presentation</vt:lpstr>
      <vt:lpstr>Succeeding in  a new reality Plan your way out of  the COVID-19 crisis </vt:lpstr>
    </vt:vector>
  </TitlesOfParts>
  <Company>Eunice Renelick</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Eunice Renelick</dc:creator>
  <cp:lastModifiedBy>CLÉROUX, Pierre (MTL)</cp:lastModifiedBy>
  <cp:revision>185</cp:revision>
  <dcterms:created xsi:type="dcterms:W3CDTF">2016-04-04T08:13:07Z</dcterms:created>
  <dcterms:modified xsi:type="dcterms:W3CDTF">2020-11-09T20:02:49Z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UserName">
    <vt:lpwstr>erenelick</vt:lpwstr>
  </property>
  <property fmtid="{D5CDD505-2E9C-101B-9397-08002B2CF9AE}" pid="3" name="ComputerName">
    <vt:lpwstr>DLO0139</vt:lpwstr>
  </property>
  <property fmtid="{D5CDD505-2E9C-101B-9397-08002B2CF9AE}" pid="4" name="ContentTypeId">
    <vt:lpwstr>0x01010051780B301D71A748916E359C36577C1A</vt:lpwstr>
  </property>
  <property fmtid="{D5CDD505-2E9C-101B-9397-08002B2CF9AE}" pid="5" name="BDCECM_RecordSeries">
    <vt:lpwstr>36;#3515-88 - External Communications and Publications|cc813102-d895-494e-8b9b-cc6bdff7ad44</vt:lpwstr>
  </property>
  <property fmtid="{D5CDD505-2E9C-101B-9397-08002B2CF9AE}" pid="6" name="BDCECM_InformationSecurityCategorization">
    <vt:lpwstr>4;#Limited|df490007-b3cd-426a-8013-ffab46985cca</vt:lpwstr>
  </property>
  <property fmtid="{D5CDD505-2E9C-101B-9397-08002B2CF9AE}" pid="7" name="BDCECM_SMCFunc">
    <vt:lpwstr>2;#SVP Marketing and Public Affairs|3c451643-81d1-4553-841b-1630206b6b36</vt:lpwstr>
  </property>
  <property fmtid="{D5CDD505-2E9C-101B-9397-08002B2CF9AE}" pid="8" name="BDCECM_DispApprover">
    <vt:lpwstr>60;#Director External Communications|784ccded-e0b2-4109-acf1-50eeb6bee001</vt:lpwstr>
  </property>
  <property fmtid="{D5CDD505-2E9C-101B-9397-08002B2CF9AE}" pid="9" name="SharedWithUsers">
    <vt:lpwstr>83;#ST-PIERRE, Marc-François (MTL);#39;#SALEWSKI, Shawn (MTL)</vt:lpwstr>
  </property>
</Properties>
</file>