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4" r:id="rId5"/>
    <p:sldId id="266" r:id="rId6"/>
    <p:sldId id="269" r:id="rId7"/>
    <p:sldId id="265" r:id="rId8"/>
    <p:sldId id="267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E8A"/>
    <a:srgbClr val="39B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15045"/>
            <a:ext cx="5231027" cy="122808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7282"/>
            <a:ext cx="5231027" cy="52928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38" y="978234"/>
            <a:ext cx="3175731" cy="10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22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1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9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74" y="1487725"/>
            <a:ext cx="6864050" cy="228801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91238" y="4442245"/>
            <a:ext cx="162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Chamber.ca</a:t>
            </a:r>
            <a:r>
              <a:rPr lang="en-US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50215" y="4442245"/>
            <a:ext cx="392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CanadianChamberofCommerce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578197" y="4442245"/>
            <a:ext cx="272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CdnChamberofCom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5" y="4476300"/>
            <a:ext cx="293402" cy="2934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08" y="4484695"/>
            <a:ext cx="285007" cy="2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15045"/>
            <a:ext cx="5231027" cy="122808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7282"/>
            <a:ext cx="5231027" cy="52928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75" y="1092957"/>
            <a:ext cx="3175731" cy="10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8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8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0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B44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37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53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493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719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91238" y="4442245"/>
            <a:ext cx="162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55E8A"/>
                </a:solidFill>
                <a:latin typeface="Century Gothic" panose="020B0502020202020204" pitchFamily="34" charset="0"/>
              </a:rPr>
              <a:t>Chamber.ca</a:t>
            </a:r>
            <a:r>
              <a:rPr lang="en-US" baseline="0" dirty="0" smtClean="0">
                <a:solidFill>
                  <a:srgbClr val="055E8A"/>
                </a:solidFill>
                <a:latin typeface="Century Gothic" panose="020B0502020202020204" pitchFamily="34" charset="0"/>
              </a:rPr>
              <a:t>       </a:t>
            </a:r>
            <a:r>
              <a:rPr lang="en-US" dirty="0" smtClean="0">
                <a:solidFill>
                  <a:srgbClr val="055E8A"/>
                </a:solidFill>
                <a:latin typeface="Century Gothic" panose="020B0502020202020204" pitchFamily="34" charset="0"/>
              </a:rPr>
              <a:t>		</a:t>
            </a:r>
            <a:endParaRPr lang="en-US" dirty="0">
              <a:solidFill>
                <a:srgbClr val="055E8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50215" y="4442245"/>
            <a:ext cx="392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55E8A"/>
                </a:solidFill>
                <a:latin typeface="Century Gothic" panose="020B0502020202020204" pitchFamily="34" charset="0"/>
              </a:rPr>
              <a:t>CanadianChamberofCommerce</a:t>
            </a:r>
            <a:endParaRPr lang="en-US" dirty="0">
              <a:solidFill>
                <a:srgbClr val="055E8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578197" y="4442245"/>
            <a:ext cx="272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5E8A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 smtClean="0">
                <a:solidFill>
                  <a:srgbClr val="055E8A"/>
                </a:solidFill>
                <a:latin typeface="Century Gothic" panose="020B0502020202020204" pitchFamily="34" charset="0"/>
              </a:rPr>
              <a:t>CdnChamberofCom</a:t>
            </a:r>
            <a:endParaRPr lang="en-US" dirty="0">
              <a:solidFill>
                <a:srgbClr val="055E8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62" y="4478114"/>
            <a:ext cx="293873" cy="293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4" y="4478114"/>
            <a:ext cx="293873" cy="293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26" y="1508633"/>
            <a:ext cx="6846821" cy="228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0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1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9B44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4" r:id="rId3"/>
    <p:sldLayoutId id="2147483665" r:id="rId4"/>
    <p:sldLayoutId id="2147483661" r:id="rId5"/>
    <p:sldLayoutId id="2147483666" r:id="rId6"/>
    <p:sldLayoutId id="2147483667" r:id="rId7"/>
    <p:sldLayoutId id="2147483668" r:id="rId8"/>
    <p:sldLayoutId id="2147483669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55E8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Economic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Dr. Trevin S. Stratton, Chief Economist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Economic Growth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436" y="1308645"/>
            <a:ext cx="6621317" cy="53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Drivers of Growth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017" y="1355735"/>
            <a:ext cx="6790373" cy="52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4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2019 Provincial Growth</a:t>
            </a:r>
            <a:endParaRPr lang="en-CA" dirty="0"/>
          </a:p>
        </p:txBody>
      </p:sp>
      <p:pic>
        <p:nvPicPr>
          <p:cNvPr id="4" name="Picture 2" descr="Provincial Real GDP Growth Forecast (2019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9" y="1366982"/>
            <a:ext cx="8161730" cy="53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Labour and Skills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00" y="1554818"/>
            <a:ext cx="5213982" cy="4227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00" y="1554818"/>
            <a:ext cx="5971950" cy="42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Economic Projections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05" y="1828799"/>
            <a:ext cx="10887389" cy="29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3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Business Confidence</a:t>
            </a:r>
            <a:endParaRPr lang="en-CA" dirty="0"/>
          </a:p>
        </p:txBody>
      </p:sp>
      <p:pic>
        <p:nvPicPr>
          <p:cNvPr id="1026" name="Picture 2" descr="https://assets.bwbx.io/images/users/iqjWHBFdfxIU/iU.K1lSKS2bM/v0/740x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09" y="1336478"/>
            <a:ext cx="5646635" cy="53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8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Growth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418" y="1367824"/>
            <a:ext cx="8110930" cy="5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56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6D4E19-A2C3-4862-9F8A-3790BC218378}" vid="{523B5E7C-D282-4392-BC43-CF2F8DCEA8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6D4E19-A2C3-4862-9F8A-3790BC218378}" vid="{DB481BFF-534E-45C9-96AC-94719033D8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CCC-Slides2018</Template>
  <TotalTime>3464</TotalTime>
  <Words>30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Custom Design</vt:lpstr>
      <vt:lpstr>National Economic Update</vt:lpstr>
      <vt:lpstr>2019 Economic Growth</vt:lpstr>
      <vt:lpstr>Drivers of Growth</vt:lpstr>
      <vt:lpstr>2019 Provincial Growth</vt:lpstr>
      <vt:lpstr>Labour and Skills</vt:lpstr>
      <vt:lpstr>Economic Projections</vt:lpstr>
      <vt:lpstr>Business Confidence</vt:lpstr>
      <vt:lpstr>Global Growth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Trevin Stratton</dc:creator>
  <cp:lastModifiedBy>Trevin Stratton</cp:lastModifiedBy>
  <cp:revision>59</cp:revision>
  <dcterms:created xsi:type="dcterms:W3CDTF">2019-05-02T13:28:05Z</dcterms:created>
  <dcterms:modified xsi:type="dcterms:W3CDTF">2019-10-31T23:50:36Z</dcterms:modified>
</cp:coreProperties>
</file>